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6D70-B353-4656-AE06-EAB7C3F975DE}" type="datetimeFigureOut">
              <a:rPr lang="es-MX" smtClean="0"/>
              <a:t>13/03/2013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F41F-E6F9-4227-A7CF-E6CBF4A36A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5260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6D70-B353-4656-AE06-EAB7C3F975DE}" type="datetimeFigureOut">
              <a:rPr lang="es-MX" smtClean="0"/>
              <a:t>13/03/2013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F41F-E6F9-4227-A7CF-E6CBF4A36A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96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6D70-B353-4656-AE06-EAB7C3F975DE}" type="datetimeFigureOut">
              <a:rPr lang="es-MX" smtClean="0"/>
              <a:t>13/03/2013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F41F-E6F9-4227-A7CF-E6CBF4A36A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3681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6D70-B353-4656-AE06-EAB7C3F975DE}" type="datetimeFigureOut">
              <a:rPr lang="es-MX" smtClean="0"/>
              <a:t>13/03/2013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F41F-E6F9-4227-A7CF-E6CBF4A36A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11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6D70-B353-4656-AE06-EAB7C3F975DE}" type="datetimeFigureOut">
              <a:rPr lang="es-MX" smtClean="0"/>
              <a:t>13/03/2013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F41F-E6F9-4227-A7CF-E6CBF4A36A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0175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6D70-B353-4656-AE06-EAB7C3F975DE}" type="datetimeFigureOut">
              <a:rPr lang="es-MX" smtClean="0"/>
              <a:t>13/03/2013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F41F-E6F9-4227-A7CF-E6CBF4A36A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141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6D70-B353-4656-AE06-EAB7C3F975DE}" type="datetimeFigureOut">
              <a:rPr lang="es-MX" smtClean="0"/>
              <a:t>13/03/2013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F41F-E6F9-4227-A7CF-E6CBF4A36A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2090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6D70-B353-4656-AE06-EAB7C3F975DE}" type="datetimeFigureOut">
              <a:rPr lang="es-MX" smtClean="0"/>
              <a:t>13/03/2013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F41F-E6F9-4227-A7CF-E6CBF4A36A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2979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6D70-B353-4656-AE06-EAB7C3F975DE}" type="datetimeFigureOut">
              <a:rPr lang="es-MX" smtClean="0"/>
              <a:t>13/03/2013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F41F-E6F9-4227-A7CF-E6CBF4A36A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7208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6D70-B353-4656-AE06-EAB7C3F975DE}" type="datetimeFigureOut">
              <a:rPr lang="es-MX" smtClean="0"/>
              <a:t>13/03/2013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F41F-E6F9-4227-A7CF-E6CBF4A36A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2269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6D70-B353-4656-AE06-EAB7C3F975DE}" type="datetimeFigureOut">
              <a:rPr lang="es-MX" smtClean="0"/>
              <a:t>13/03/2013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F41F-E6F9-4227-A7CF-E6CBF4A36A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9635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F6D70-B353-4656-AE06-EAB7C3F975DE}" type="datetimeFigureOut">
              <a:rPr lang="es-MX" smtClean="0"/>
              <a:t>13/03/2013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4F41F-E6F9-4227-A7CF-E6CBF4A36A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311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87948" cy="606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364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91" y="404664"/>
            <a:ext cx="8268741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132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71" y="311360"/>
            <a:ext cx="8324394" cy="621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333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4821"/>
            <a:ext cx="8136904" cy="605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653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78" y="394152"/>
            <a:ext cx="8292078" cy="613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92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82" y="442468"/>
            <a:ext cx="8213166" cy="608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41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3175"/>
            <a:ext cx="8280919" cy="616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73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90804"/>
            <a:ext cx="8280920" cy="612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452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38"/>
            <a:ext cx="8352928" cy="621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832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7477"/>
            <a:ext cx="8352928" cy="618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774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22" y="373175"/>
            <a:ext cx="8263334" cy="615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195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82" y="389136"/>
            <a:ext cx="8285174" cy="613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45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8379"/>
            <a:ext cx="8208912" cy="612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6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66" y="334117"/>
            <a:ext cx="8354898" cy="619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890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75" y="404664"/>
            <a:ext cx="8137054" cy="604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185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06" y="382725"/>
            <a:ext cx="8179350" cy="607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182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37585" cy="620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289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17893"/>
            <a:ext cx="8352928" cy="622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088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3566"/>
            <a:ext cx="8208912" cy="613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617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2725"/>
            <a:ext cx="8280920" cy="614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351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60" y="363566"/>
            <a:ext cx="8250296" cy="616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7022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Office PowerPoint</Application>
  <PresentationFormat>Presentación en pantalla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ARTURO DIB MORA</dc:creator>
  <cp:lastModifiedBy>ARTURO DIB MORA</cp:lastModifiedBy>
  <cp:revision>14</cp:revision>
  <dcterms:created xsi:type="dcterms:W3CDTF">2013-03-11T17:45:21Z</dcterms:created>
  <dcterms:modified xsi:type="dcterms:W3CDTF">2013-03-14T05:04:30Z</dcterms:modified>
</cp:coreProperties>
</file>