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07"/>
  </p:notesMasterIdLst>
  <p:handoutMasterIdLst>
    <p:handoutMasterId r:id="rId108"/>
  </p:handoutMasterIdLst>
  <p:sldIdLst>
    <p:sldId id="373" r:id="rId2"/>
    <p:sldId id="374" r:id="rId3"/>
    <p:sldId id="266" r:id="rId4"/>
    <p:sldId id="267" r:id="rId5"/>
    <p:sldId id="268"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71" r:id="rId46"/>
    <p:sldId id="309" r:id="rId47"/>
    <p:sldId id="310" r:id="rId48"/>
    <p:sldId id="311" r:id="rId49"/>
    <p:sldId id="312" r:id="rId50"/>
    <p:sldId id="313" r:id="rId51"/>
    <p:sldId id="314" r:id="rId52"/>
    <p:sldId id="315" r:id="rId53"/>
    <p:sldId id="316" r:id="rId54"/>
    <p:sldId id="372" r:id="rId55"/>
    <p:sldId id="317" r:id="rId56"/>
    <p:sldId id="318"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365" r:id="rId102"/>
    <p:sldId id="366" r:id="rId103"/>
    <p:sldId id="367" r:id="rId104"/>
    <p:sldId id="368" r:id="rId105"/>
    <p:sldId id="369" r:id="rId10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16" autoAdjust="0"/>
    <p:restoredTop sz="94660"/>
  </p:normalViewPr>
  <p:slideViewPr>
    <p:cSldViewPr>
      <p:cViewPr varScale="1">
        <p:scale>
          <a:sx n="68" d="100"/>
          <a:sy n="68" d="100"/>
        </p:scale>
        <p:origin x="-984"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7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8" Type="http://schemas.openxmlformats.org/officeDocument/2006/relationships/slide" Target="slides/slide42.xml"/><Relationship Id="rId13" Type="http://schemas.openxmlformats.org/officeDocument/2006/relationships/slide" Target="slides/slide48.xml"/><Relationship Id="rId3" Type="http://schemas.openxmlformats.org/officeDocument/2006/relationships/slide" Target="slides/slide36.xml"/><Relationship Id="rId7" Type="http://schemas.openxmlformats.org/officeDocument/2006/relationships/slide" Target="slides/slide41.xml"/><Relationship Id="rId12" Type="http://schemas.openxmlformats.org/officeDocument/2006/relationships/slide" Target="slides/slide47.xml"/><Relationship Id="rId2" Type="http://schemas.openxmlformats.org/officeDocument/2006/relationships/slide" Target="slides/slide8.xml"/><Relationship Id="rId16" Type="http://schemas.openxmlformats.org/officeDocument/2006/relationships/slide" Target="slides/slide87.xml"/><Relationship Id="rId1" Type="http://schemas.openxmlformats.org/officeDocument/2006/relationships/slide" Target="slides/slide4.xml"/><Relationship Id="rId6" Type="http://schemas.openxmlformats.org/officeDocument/2006/relationships/slide" Target="slides/slide40.xml"/><Relationship Id="rId11" Type="http://schemas.openxmlformats.org/officeDocument/2006/relationships/slide" Target="slides/slide45.xml"/><Relationship Id="rId5" Type="http://schemas.openxmlformats.org/officeDocument/2006/relationships/slide" Target="slides/slide39.xml"/><Relationship Id="rId15" Type="http://schemas.openxmlformats.org/officeDocument/2006/relationships/slide" Target="slides/slide62.xml"/><Relationship Id="rId10" Type="http://schemas.openxmlformats.org/officeDocument/2006/relationships/slide" Target="slides/slide44.xml"/><Relationship Id="rId4" Type="http://schemas.openxmlformats.org/officeDocument/2006/relationships/slide" Target="slides/slide37.xml"/><Relationship Id="rId9" Type="http://schemas.openxmlformats.org/officeDocument/2006/relationships/slide" Target="slides/slide43.xml"/><Relationship Id="rId14"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3.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r>
              <a:rPr lang="es-ES"/>
              <a:t>Taller de Gestión de la Calidad</a:t>
            </a:r>
          </a:p>
        </p:txBody>
      </p:sp>
      <p:sp>
        <p:nvSpPr>
          <p:cNvPr id="2252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p>
        </p:txBody>
      </p:sp>
      <p:sp>
        <p:nvSpPr>
          <p:cNvPr id="2252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r>
              <a:rPr lang="es-ES"/>
              <a:t>Agosto 2005</a:t>
            </a:r>
          </a:p>
        </p:txBody>
      </p:sp>
      <p:sp>
        <p:nvSpPr>
          <p:cNvPr id="2252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0011316-D940-4713-91CF-8939385F5AB9}"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r>
              <a:rPr lang="es-ES"/>
              <a:t>Taller de Gestión de la Calidad</a:t>
            </a:r>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p>
        </p:txBody>
      </p:sp>
      <p:sp>
        <p:nvSpPr>
          <p:cNvPr id="1177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r>
              <a:rPr lang="es-ES"/>
              <a:t>Agosto 2005</a:t>
            </a:r>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508474B-8816-4F59-A545-31570FE39066}" type="slidenum">
              <a:rPr lang="es-ES"/>
              <a:pPr>
                <a:defRPr/>
              </a:pPr>
              <a:t>‹Nº›</a:t>
            </a:fld>
            <a:endParaRPr lang="es-E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a:noFill/>
        </p:spPr>
        <p:txBody>
          <a:bodyPr/>
          <a:lstStyle/>
          <a:p>
            <a:r>
              <a:rPr lang="es-ES"/>
              <a:t>Taller de Gestión de la Calidad</a:t>
            </a:r>
          </a:p>
        </p:txBody>
      </p:sp>
      <p:sp>
        <p:nvSpPr>
          <p:cNvPr id="118787" name="Rectangle 6"/>
          <p:cNvSpPr>
            <a:spLocks noGrp="1" noChangeArrowheads="1"/>
          </p:cNvSpPr>
          <p:nvPr>
            <p:ph type="ftr" sz="quarter" idx="4"/>
          </p:nvPr>
        </p:nvSpPr>
        <p:spPr>
          <a:noFill/>
        </p:spPr>
        <p:txBody>
          <a:bodyPr/>
          <a:lstStyle/>
          <a:p>
            <a:r>
              <a:rPr lang="es-ES"/>
              <a:t>Agosto 2005</a:t>
            </a:r>
          </a:p>
        </p:txBody>
      </p:sp>
      <p:sp>
        <p:nvSpPr>
          <p:cNvPr id="118788" name="Rectangle 7"/>
          <p:cNvSpPr>
            <a:spLocks noGrp="1" noChangeArrowheads="1"/>
          </p:cNvSpPr>
          <p:nvPr>
            <p:ph type="sldNum" sz="quarter" idx="5"/>
          </p:nvPr>
        </p:nvSpPr>
        <p:spPr>
          <a:noFill/>
        </p:spPr>
        <p:txBody>
          <a:bodyPr/>
          <a:lstStyle/>
          <a:p>
            <a:fld id="{6CDE24F2-F019-42A8-ADAC-8D540B5E5520}" type="slidenum">
              <a:rPr lang="es-ES"/>
              <a:pPr/>
              <a:t>1</a:t>
            </a:fld>
            <a:endParaRPr lang="es-ES"/>
          </a:p>
        </p:txBody>
      </p:sp>
      <p:sp>
        <p:nvSpPr>
          <p:cNvPr id="118789" name="Rectangle 2"/>
          <p:cNvSpPr>
            <a:spLocks noRot="1" noChangeArrowheads="1" noTextEdit="1"/>
          </p:cNvSpPr>
          <p:nvPr>
            <p:ph type="sldImg"/>
          </p:nvPr>
        </p:nvSpPr>
        <p:spPr>
          <a:ln/>
        </p:spPr>
      </p:sp>
      <p:sp>
        <p:nvSpPr>
          <p:cNvPr id="118790" name="Rectangle 3"/>
          <p:cNvSpPr>
            <a:spLocks noGrp="1" noChangeArrowheads="1"/>
          </p:cNvSpPr>
          <p:nvPr>
            <p:ph type="body" idx="1"/>
          </p:nvPr>
        </p:nvSpPr>
        <p:spPr>
          <a:xfrm>
            <a:off x="914400" y="4343400"/>
            <a:ext cx="5029200" cy="4114800"/>
          </a:xfrm>
          <a:noFill/>
          <a:ln/>
        </p:spPr>
        <p:txBody>
          <a:bodyPr/>
          <a:lstStyle/>
          <a:p>
            <a:pPr eaLnBrk="1" hangingPunct="1"/>
            <a:r>
              <a:rPr lang="es-MX" smtClean="0"/>
              <a:t>Comentar brevemente sobre el contenido de la sesión, y aclarar las dudas que se presenten en ese momento</a:t>
            </a:r>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a:noFill/>
        </p:spPr>
        <p:txBody>
          <a:bodyPr/>
          <a:lstStyle/>
          <a:p>
            <a:r>
              <a:rPr lang="es-ES"/>
              <a:t>Taller de Gestión de la Calidad</a:t>
            </a:r>
          </a:p>
        </p:txBody>
      </p:sp>
      <p:sp>
        <p:nvSpPr>
          <p:cNvPr id="126979" name="Rectangle 6"/>
          <p:cNvSpPr>
            <a:spLocks noGrp="1" noChangeArrowheads="1"/>
          </p:cNvSpPr>
          <p:nvPr>
            <p:ph type="ftr" sz="quarter" idx="4"/>
          </p:nvPr>
        </p:nvSpPr>
        <p:spPr>
          <a:noFill/>
        </p:spPr>
        <p:txBody>
          <a:bodyPr/>
          <a:lstStyle/>
          <a:p>
            <a:r>
              <a:rPr lang="es-ES"/>
              <a:t>Agosto 2005</a:t>
            </a:r>
          </a:p>
        </p:txBody>
      </p:sp>
      <p:sp>
        <p:nvSpPr>
          <p:cNvPr id="126980" name="Rectangle 7"/>
          <p:cNvSpPr>
            <a:spLocks noGrp="1" noChangeArrowheads="1"/>
          </p:cNvSpPr>
          <p:nvPr>
            <p:ph type="sldNum" sz="quarter" idx="5"/>
          </p:nvPr>
        </p:nvSpPr>
        <p:spPr>
          <a:noFill/>
        </p:spPr>
        <p:txBody>
          <a:bodyPr/>
          <a:lstStyle/>
          <a:p>
            <a:fld id="{4812C7FE-2A8D-4972-94B8-664F80C70984}" type="slidenum">
              <a:rPr lang="es-ES"/>
              <a:pPr/>
              <a:t>14</a:t>
            </a:fld>
            <a:endParaRPr lang="es-ES"/>
          </a:p>
        </p:txBody>
      </p:sp>
      <p:sp>
        <p:nvSpPr>
          <p:cNvPr id="126981" name="Rectangle 2"/>
          <p:cNvSpPr>
            <a:spLocks noRot="1" noChangeArrowheads="1" noTextEdit="1"/>
          </p:cNvSpPr>
          <p:nvPr>
            <p:ph type="sldImg"/>
          </p:nvPr>
        </p:nvSpPr>
        <p:spPr>
          <a:ln/>
        </p:spPr>
      </p:sp>
      <p:sp>
        <p:nvSpPr>
          <p:cNvPr id="126982" name="Rectangle 3"/>
          <p:cNvSpPr>
            <a:spLocks noGrp="1" noChangeArrowheads="1"/>
          </p:cNvSpPr>
          <p:nvPr>
            <p:ph type="body" idx="1"/>
          </p:nvPr>
        </p:nvSpPr>
        <p:spPr>
          <a:xfrm>
            <a:off x="914400" y="4343400"/>
            <a:ext cx="5029200" cy="4114800"/>
          </a:xfrm>
          <a:noFill/>
          <a:ln/>
        </p:spPr>
        <p:txBody>
          <a:bodyPr/>
          <a:lstStyle/>
          <a:p>
            <a:pPr eaLnBrk="1" hangingPunct="1"/>
            <a:r>
              <a:rPr lang="es-MX" smtClean="0"/>
              <a:t>Explicar el diagrama a manera de introdicción de los conceptos relacionados con el proceso de enseñanza aprendizaje; se sugiere apoyarse en la secuencia y los efectos de movimiento que se incluyen para lograr un mejor efecto.</a:t>
            </a:r>
            <a:endParaRPr lang="es-ES" smtClean="0"/>
          </a:p>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p:spPr>
        <p:txBody>
          <a:bodyPr/>
          <a:lstStyle/>
          <a:p>
            <a:r>
              <a:rPr lang="es-ES"/>
              <a:t>Taller de Gestión de la Calidad</a:t>
            </a:r>
          </a:p>
        </p:txBody>
      </p:sp>
      <p:sp>
        <p:nvSpPr>
          <p:cNvPr id="128003" name="Rectangle 6"/>
          <p:cNvSpPr>
            <a:spLocks noGrp="1" noChangeArrowheads="1"/>
          </p:cNvSpPr>
          <p:nvPr>
            <p:ph type="ftr" sz="quarter" idx="4"/>
          </p:nvPr>
        </p:nvSpPr>
        <p:spPr>
          <a:noFill/>
        </p:spPr>
        <p:txBody>
          <a:bodyPr/>
          <a:lstStyle/>
          <a:p>
            <a:r>
              <a:rPr lang="es-ES"/>
              <a:t>Agosto 2005</a:t>
            </a:r>
          </a:p>
        </p:txBody>
      </p:sp>
      <p:sp>
        <p:nvSpPr>
          <p:cNvPr id="128004" name="Rectangle 7"/>
          <p:cNvSpPr>
            <a:spLocks noGrp="1" noChangeArrowheads="1"/>
          </p:cNvSpPr>
          <p:nvPr>
            <p:ph type="sldNum" sz="quarter" idx="5"/>
          </p:nvPr>
        </p:nvSpPr>
        <p:spPr>
          <a:noFill/>
        </p:spPr>
        <p:txBody>
          <a:bodyPr/>
          <a:lstStyle/>
          <a:p>
            <a:fld id="{197D8023-93B6-4BB3-98DC-167F0B62C483}" type="slidenum">
              <a:rPr lang="es-ES"/>
              <a:pPr/>
              <a:t>15</a:t>
            </a:fld>
            <a:endParaRPr lang="es-ES"/>
          </a:p>
        </p:txBody>
      </p:sp>
      <p:sp>
        <p:nvSpPr>
          <p:cNvPr id="128005" name="Rectangle 2"/>
          <p:cNvSpPr>
            <a:spLocks noRot="1" noChangeArrowheads="1" noTextEdit="1"/>
          </p:cNvSpPr>
          <p:nvPr>
            <p:ph type="sldImg"/>
          </p:nvPr>
        </p:nvSpPr>
        <p:spPr>
          <a:ln/>
        </p:spPr>
      </p:sp>
      <p:sp>
        <p:nvSpPr>
          <p:cNvPr id="128006"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a:noFill/>
        </p:spPr>
        <p:txBody>
          <a:bodyPr/>
          <a:lstStyle/>
          <a:p>
            <a:r>
              <a:rPr lang="es-ES"/>
              <a:t>Taller de Gestión de la Calidad</a:t>
            </a:r>
          </a:p>
        </p:txBody>
      </p:sp>
      <p:sp>
        <p:nvSpPr>
          <p:cNvPr id="129027" name="Rectangle 6"/>
          <p:cNvSpPr>
            <a:spLocks noGrp="1" noChangeArrowheads="1"/>
          </p:cNvSpPr>
          <p:nvPr>
            <p:ph type="ftr" sz="quarter" idx="4"/>
          </p:nvPr>
        </p:nvSpPr>
        <p:spPr>
          <a:noFill/>
        </p:spPr>
        <p:txBody>
          <a:bodyPr/>
          <a:lstStyle/>
          <a:p>
            <a:r>
              <a:rPr lang="es-ES"/>
              <a:t>Agosto 2005</a:t>
            </a:r>
          </a:p>
        </p:txBody>
      </p:sp>
      <p:sp>
        <p:nvSpPr>
          <p:cNvPr id="129028" name="Rectangle 7"/>
          <p:cNvSpPr>
            <a:spLocks noGrp="1" noChangeArrowheads="1"/>
          </p:cNvSpPr>
          <p:nvPr>
            <p:ph type="sldNum" sz="quarter" idx="5"/>
          </p:nvPr>
        </p:nvSpPr>
        <p:spPr>
          <a:noFill/>
        </p:spPr>
        <p:txBody>
          <a:bodyPr/>
          <a:lstStyle/>
          <a:p>
            <a:fld id="{10B65C3F-55A0-4AE8-B81A-FC9B05DD425F}" type="slidenum">
              <a:rPr lang="es-ES"/>
              <a:pPr/>
              <a:t>16</a:t>
            </a:fld>
            <a:endParaRPr lang="es-ES"/>
          </a:p>
        </p:txBody>
      </p:sp>
      <p:sp>
        <p:nvSpPr>
          <p:cNvPr id="129029" name="Rectangle 2"/>
          <p:cNvSpPr>
            <a:spLocks noRot="1" noChangeArrowheads="1" noTextEdit="1"/>
          </p:cNvSpPr>
          <p:nvPr>
            <p:ph type="sldImg"/>
          </p:nvPr>
        </p:nvSpPr>
        <p:spPr>
          <a:ln/>
        </p:spPr>
      </p:sp>
      <p:sp>
        <p:nvSpPr>
          <p:cNvPr id="129030" name="Rectangle 3"/>
          <p:cNvSpPr>
            <a:spLocks noGrp="1" noChangeArrowheads="1"/>
          </p:cNvSpPr>
          <p:nvPr>
            <p:ph type="body" idx="1"/>
          </p:nvPr>
        </p:nvSpPr>
        <p:spPr>
          <a:xfrm>
            <a:off x="914400" y="4343400"/>
            <a:ext cx="5029200" cy="4114800"/>
          </a:xfrm>
          <a:noFill/>
          <a:ln/>
        </p:spPr>
        <p:txBody>
          <a:bodyPr/>
          <a:lstStyle/>
          <a:p>
            <a:pPr eaLnBrk="1" hangingPunct="1"/>
            <a:r>
              <a:rPr lang="es-MX" smtClean="0"/>
              <a:t>Esta filimina es la concentradora de toda la presentación de la norma ISO 9001:2000, en primer lugar se presentan cada uno de los puntos que comprende la norma, luego se da un enter para pasar a las siguientes  tres filminas, las cuales hablan del contenido general de la norma, en la última de esas filminas, se incluye una flecha que indica el efecto de movimiento que se debe hacer en ese caso, hay que dar click en esa flecha para que esta regrese de nuevo a esta filmina.</a:t>
            </a:r>
          </a:p>
          <a:p>
            <a:pPr eaLnBrk="1" hangingPunct="1"/>
            <a:r>
              <a:rPr lang="es-MX" smtClean="0"/>
              <a:t>Aquí se seleciona el punto 4 para que aparezca el material relacionado con este punto de la norma; al terminar de explicar el punto, de nuevo aparece la flecha de continuar, en la cual hay que dar click de nuevo para que retorne a esta fimina, y se selecciona el punto 5 der la norma, así sucesivamente se continua con el resto de los puntos  </a:t>
            </a:r>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a:noFill/>
        </p:spPr>
        <p:txBody>
          <a:bodyPr/>
          <a:lstStyle/>
          <a:p>
            <a:r>
              <a:rPr lang="es-ES"/>
              <a:t>Taller de Gestión de la Calidad</a:t>
            </a:r>
          </a:p>
        </p:txBody>
      </p:sp>
      <p:sp>
        <p:nvSpPr>
          <p:cNvPr id="130051" name="Rectangle 6"/>
          <p:cNvSpPr>
            <a:spLocks noGrp="1" noChangeArrowheads="1"/>
          </p:cNvSpPr>
          <p:nvPr>
            <p:ph type="ftr" sz="quarter" idx="4"/>
          </p:nvPr>
        </p:nvSpPr>
        <p:spPr>
          <a:noFill/>
        </p:spPr>
        <p:txBody>
          <a:bodyPr/>
          <a:lstStyle/>
          <a:p>
            <a:r>
              <a:rPr lang="es-ES"/>
              <a:t>Agosto 2005</a:t>
            </a:r>
          </a:p>
        </p:txBody>
      </p:sp>
      <p:sp>
        <p:nvSpPr>
          <p:cNvPr id="130052" name="Rectangle 7"/>
          <p:cNvSpPr>
            <a:spLocks noGrp="1" noChangeArrowheads="1"/>
          </p:cNvSpPr>
          <p:nvPr>
            <p:ph type="sldNum" sz="quarter" idx="5"/>
          </p:nvPr>
        </p:nvSpPr>
        <p:spPr>
          <a:noFill/>
        </p:spPr>
        <p:txBody>
          <a:bodyPr/>
          <a:lstStyle/>
          <a:p>
            <a:fld id="{D132057C-6CC7-43A2-B217-5DFE1C456B20}" type="slidenum">
              <a:rPr lang="es-ES"/>
              <a:pPr/>
              <a:t>17</a:t>
            </a:fld>
            <a:endParaRPr lang="es-ES"/>
          </a:p>
        </p:txBody>
      </p:sp>
      <p:sp>
        <p:nvSpPr>
          <p:cNvPr id="130053" name="Rectangle 2"/>
          <p:cNvSpPr>
            <a:spLocks noRot="1" noChangeArrowheads="1" noTextEdit="1"/>
          </p:cNvSpPr>
          <p:nvPr>
            <p:ph type="sldImg"/>
          </p:nvPr>
        </p:nvSpPr>
        <p:spPr>
          <a:xfrm>
            <a:off x="1166813" y="696913"/>
            <a:ext cx="4525962" cy="3394075"/>
          </a:xfrm>
          <a:ln/>
        </p:spPr>
      </p:sp>
      <p:sp>
        <p:nvSpPr>
          <p:cNvPr id="130054" name="Rectangle 3"/>
          <p:cNvSpPr>
            <a:spLocks noGrp="1" noChangeArrowheads="1"/>
          </p:cNvSpPr>
          <p:nvPr>
            <p:ph type="body" idx="1"/>
          </p:nvPr>
        </p:nvSpPr>
        <p:spPr>
          <a:xfrm>
            <a:off x="914400" y="4322763"/>
            <a:ext cx="5029200" cy="4167187"/>
          </a:xfrm>
          <a:noFill/>
          <a:ln/>
        </p:spPr>
        <p:txBody>
          <a:bodyPr/>
          <a:lstStyle/>
          <a:p>
            <a:pPr eaLnBrk="1" hangingPunct="1"/>
            <a:r>
              <a:rPr lang="es-MX" smtClean="0"/>
              <a:t>Dar una breve explicación y hacer comentarios al respecto de las anotaciones, si se desea, se puede invitar a los participantes a leer y comentar lo aquí descrito</a:t>
            </a:r>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noFill/>
        </p:spPr>
        <p:txBody>
          <a:bodyPr/>
          <a:lstStyle/>
          <a:p>
            <a:r>
              <a:rPr lang="es-ES"/>
              <a:t>Taller de Gestión de la Calidad</a:t>
            </a:r>
          </a:p>
        </p:txBody>
      </p:sp>
      <p:sp>
        <p:nvSpPr>
          <p:cNvPr id="131075" name="Rectangle 6"/>
          <p:cNvSpPr>
            <a:spLocks noGrp="1" noChangeArrowheads="1"/>
          </p:cNvSpPr>
          <p:nvPr>
            <p:ph type="ftr" sz="quarter" idx="4"/>
          </p:nvPr>
        </p:nvSpPr>
        <p:spPr>
          <a:noFill/>
        </p:spPr>
        <p:txBody>
          <a:bodyPr/>
          <a:lstStyle/>
          <a:p>
            <a:r>
              <a:rPr lang="es-ES"/>
              <a:t>Agosto 2005</a:t>
            </a:r>
          </a:p>
        </p:txBody>
      </p:sp>
      <p:sp>
        <p:nvSpPr>
          <p:cNvPr id="131076" name="Rectangle 7"/>
          <p:cNvSpPr>
            <a:spLocks noGrp="1" noChangeArrowheads="1"/>
          </p:cNvSpPr>
          <p:nvPr>
            <p:ph type="sldNum" sz="quarter" idx="5"/>
          </p:nvPr>
        </p:nvSpPr>
        <p:spPr>
          <a:noFill/>
        </p:spPr>
        <p:txBody>
          <a:bodyPr/>
          <a:lstStyle/>
          <a:p>
            <a:fld id="{B283B4C7-9AD2-4DF8-81F8-6556945D1E13}" type="slidenum">
              <a:rPr lang="es-ES"/>
              <a:pPr/>
              <a:t>18</a:t>
            </a:fld>
            <a:endParaRPr lang="es-ES"/>
          </a:p>
        </p:txBody>
      </p:sp>
      <p:sp>
        <p:nvSpPr>
          <p:cNvPr id="131077" name="Rectangle 2"/>
          <p:cNvSpPr>
            <a:spLocks noRot="1" noChangeArrowheads="1" noTextEdit="1"/>
          </p:cNvSpPr>
          <p:nvPr>
            <p:ph type="sldImg"/>
          </p:nvPr>
        </p:nvSpPr>
        <p:spPr>
          <a:xfrm>
            <a:off x="1166813" y="696913"/>
            <a:ext cx="4525962" cy="3394075"/>
          </a:xfrm>
          <a:ln/>
        </p:spPr>
      </p:sp>
      <p:sp>
        <p:nvSpPr>
          <p:cNvPr id="131078" name="Rectangle 3"/>
          <p:cNvSpPr>
            <a:spLocks noGrp="1" noChangeArrowheads="1"/>
          </p:cNvSpPr>
          <p:nvPr>
            <p:ph type="body" idx="1"/>
          </p:nvPr>
        </p:nvSpPr>
        <p:spPr>
          <a:xfrm>
            <a:off x="914400" y="4322763"/>
            <a:ext cx="5029200" cy="4167187"/>
          </a:xfrm>
          <a:noFill/>
          <a:ln/>
        </p:spPr>
        <p:txBody>
          <a:bodyPr/>
          <a:lstStyle/>
          <a:p>
            <a:pPr eaLnBrk="1" hangingPunct="1"/>
            <a:r>
              <a:rPr lang="es-MX" smtClean="0"/>
              <a:t>Dar una breve explicación y hacer comentarios al respecto de las anotaciones, si se desea, se puede invitar a los participantes a leer y comentar lo aquí descrito</a:t>
            </a:r>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a:noFill/>
        </p:spPr>
        <p:txBody>
          <a:bodyPr/>
          <a:lstStyle/>
          <a:p>
            <a:r>
              <a:rPr lang="es-ES"/>
              <a:t>Taller de Gestión de la Calidad</a:t>
            </a:r>
          </a:p>
        </p:txBody>
      </p:sp>
      <p:sp>
        <p:nvSpPr>
          <p:cNvPr id="132099" name="Rectangle 6"/>
          <p:cNvSpPr>
            <a:spLocks noGrp="1" noChangeArrowheads="1"/>
          </p:cNvSpPr>
          <p:nvPr>
            <p:ph type="ftr" sz="quarter" idx="4"/>
          </p:nvPr>
        </p:nvSpPr>
        <p:spPr>
          <a:noFill/>
        </p:spPr>
        <p:txBody>
          <a:bodyPr/>
          <a:lstStyle/>
          <a:p>
            <a:r>
              <a:rPr lang="es-ES"/>
              <a:t>Agosto 2005</a:t>
            </a:r>
          </a:p>
        </p:txBody>
      </p:sp>
      <p:sp>
        <p:nvSpPr>
          <p:cNvPr id="132100" name="Rectangle 7"/>
          <p:cNvSpPr>
            <a:spLocks noGrp="1" noChangeArrowheads="1"/>
          </p:cNvSpPr>
          <p:nvPr>
            <p:ph type="sldNum" sz="quarter" idx="5"/>
          </p:nvPr>
        </p:nvSpPr>
        <p:spPr>
          <a:noFill/>
        </p:spPr>
        <p:txBody>
          <a:bodyPr/>
          <a:lstStyle/>
          <a:p>
            <a:fld id="{60DB5013-E31E-4EFE-ABFE-5EC5709D36C5}" type="slidenum">
              <a:rPr lang="es-ES"/>
              <a:pPr/>
              <a:t>19</a:t>
            </a:fld>
            <a:endParaRPr lang="es-ES"/>
          </a:p>
        </p:txBody>
      </p:sp>
      <p:sp>
        <p:nvSpPr>
          <p:cNvPr id="132101" name="Rectangle 2"/>
          <p:cNvSpPr>
            <a:spLocks noRot="1" noChangeArrowheads="1" noTextEdit="1"/>
          </p:cNvSpPr>
          <p:nvPr>
            <p:ph type="sldImg"/>
          </p:nvPr>
        </p:nvSpPr>
        <p:spPr>
          <a:xfrm>
            <a:off x="1166813" y="696913"/>
            <a:ext cx="4525962" cy="3394075"/>
          </a:xfrm>
          <a:ln/>
        </p:spPr>
      </p:sp>
      <p:sp>
        <p:nvSpPr>
          <p:cNvPr id="132102" name="Rectangle 3"/>
          <p:cNvSpPr>
            <a:spLocks noGrp="1" noChangeArrowheads="1"/>
          </p:cNvSpPr>
          <p:nvPr>
            <p:ph type="body" idx="1"/>
          </p:nvPr>
        </p:nvSpPr>
        <p:spPr>
          <a:xfrm>
            <a:off x="914400" y="4322763"/>
            <a:ext cx="5029200" cy="4167187"/>
          </a:xfrm>
          <a:noFill/>
          <a:ln/>
        </p:spPr>
        <p:txBody>
          <a:bodyPr/>
          <a:lstStyle/>
          <a:p>
            <a:pPr eaLnBrk="1" hangingPunct="1"/>
            <a:r>
              <a:rPr lang="es-MX" smtClean="0"/>
              <a:t>Dar una breve explicación y hacer comentarios al respecto de las anotaciones, si se desea, se puede invitar a los participantes a leer y comentar lo aquí descrito</a:t>
            </a:r>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p:spPr>
        <p:txBody>
          <a:bodyPr/>
          <a:lstStyle/>
          <a:p>
            <a:r>
              <a:rPr lang="es-ES"/>
              <a:t>Taller de Gestión de la Calidad</a:t>
            </a:r>
          </a:p>
        </p:txBody>
      </p:sp>
      <p:sp>
        <p:nvSpPr>
          <p:cNvPr id="133123" name="Rectangle 6"/>
          <p:cNvSpPr>
            <a:spLocks noGrp="1" noChangeArrowheads="1"/>
          </p:cNvSpPr>
          <p:nvPr>
            <p:ph type="ftr" sz="quarter" idx="4"/>
          </p:nvPr>
        </p:nvSpPr>
        <p:spPr>
          <a:noFill/>
        </p:spPr>
        <p:txBody>
          <a:bodyPr/>
          <a:lstStyle/>
          <a:p>
            <a:r>
              <a:rPr lang="es-ES"/>
              <a:t>Agosto 2005</a:t>
            </a:r>
          </a:p>
        </p:txBody>
      </p:sp>
      <p:sp>
        <p:nvSpPr>
          <p:cNvPr id="133124" name="Rectangle 7"/>
          <p:cNvSpPr>
            <a:spLocks noGrp="1" noChangeArrowheads="1"/>
          </p:cNvSpPr>
          <p:nvPr>
            <p:ph type="sldNum" sz="quarter" idx="5"/>
          </p:nvPr>
        </p:nvSpPr>
        <p:spPr>
          <a:noFill/>
        </p:spPr>
        <p:txBody>
          <a:bodyPr/>
          <a:lstStyle/>
          <a:p>
            <a:fld id="{96A6E7A6-247C-49EF-B344-E5148C782E88}" type="slidenum">
              <a:rPr lang="es-ES"/>
              <a:pPr/>
              <a:t>22</a:t>
            </a:fld>
            <a:endParaRPr lang="es-ES"/>
          </a:p>
        </p:txBody>
      </p:sp>
      <p:sp>
        <p:nvSpPr>
          <p:cNvPr id="133125" name="Rectangle 2"/>
          <p:cNvSpPr>
            <a:spLocks noRot="1" noChangeArrowheads="1" noTextEdit="1"/>
          </p:cNvSpPr>
          <p:nvPr>
            <p:ph type="sldImg"/>
          </p:nvPr>
        </p:nvSpPr>
        <p:spPr>
          <a:xfrm>
            <a:off x="1166813" y="696913"/>
            <a:ext cx="4525962" cy="3394075"/>
          </a:xfrm>
          <a:ln/>
        </p:spPr>
      </p:sp>
      <p:sp>
        <p:nvSpPr>
          <p:cNvPr id="133126" name="Rectangle 3"/>
          <p:cNvSpPr>
            <a:spLocks noGrp="1" noChangeArrowheads="1"/>
          </p:cNvSpPr>
          <p:nvPr>
            <p:ph type="body" idx="1"/>
          </p:nvPr>
        </p:nvSpPr>
        <p:spPr>
          <a:xfrm>
            <a:off x="914400" y="4322763"/>
            <a:ext cx="5029200" cy="4167187"/>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a:noFill/>
        </p:spPr>
        <p:txBody>
          <a:bodyPr/>
          <a:lstStyle/>
          <a:p>
            <a:r>
              <a:rPr lang="es-ES"/>
              <a:t>Taller de Gestión de la Calidad</a:t>
            </a:r>
          </a:p>
        </p:txBody>
      </p:sp>
      <p:sp>
        <p:nvSpPr>
          <p:cNvPr id="134147" name="Rectangle 6"/>
          <p:cNvSpPr>
            <a:spLocks noGrp="1" noChangeArrowheads="1"/>
          </p:cNvSpPr>
          <p:nvPr>
            <p:ph type="ftr" sz="quarter" idx="4"/>
          </p:nvPr>
        </p:nvSpPr>
        <p:spPr>
          <a:noFill/>
        </p:spPr>
        <p:txBody>
          <a:bodyPr/>
          <a:lstStyle/>
          <a:p>
            <a:r>
              <a:rPr lang="es-ES"/>
              <a:t>Agosto 2005</a:t>
            </a:r>
          </a:p>
        </p:txBody>
      </p:sp>
      <p:sp>
        <p:nvSpPr>
          <p:cNvPr id="134148" name="Rectangle 7"/>
          <p:cNvSpPr>
            <a:spLocks noGrp="1" noChangeArrowheads="1"/>
          </p:cNvSpPr>
          <p:nvPr>
            <p:ph type="sldNum" sz="quarter" idx="5"/>
          </p:nvPr>
        </p:nvSpPr>
        <p:spPr>
          <a:noFill/>
        </p:spPr>
        <p:txBody>
          <a:bodyPr/>
          <a:lstStyle/>
          <a:p>
            <a:fld id="{BDA2B595-FBEF-4E18-BA66-D94F6ADE63D8}" type="slidenum">
              <a:rPr lang="es-ES"/>
              <a:pPr/>
              <a:t>24</a:t>
            </a:fld>
            <a:endParaRPr lang="es-ES"/>
          </a:p>
        </p:txBody>
      </p:sp>
      <p:sp>
        <p:nvSpPr>
          <p:cNvPr id="134149" name="Rectangle 2"/>
          <p:cNvSpPr>
            <a:spLocks noRot="1" noChangeArrowheads="1" noTextEdit="1"/>
          </p:cNvSpPr>
          <p:nvPr>
            <p:ph type="sldImg"/>
          </p:nvPr>
        </p:nvSpPr>
        <p:spPr>
          <a:xfrm>
            <a:off x="1166813" y="696913"/>
            <a:ext cx="4525962" cy="3394075"/>
          </a:xfrm>
          <a:ln/>
        </p:spPr>
      </p:sp>
      <p:sp>
        <p:nvSpPr>
          <p:cNvPr id="134150" name="Rectangle 3"/>
          <p:cNvSpPr>
            <a:spLocks noGrp="1" noChangeArrowheads="1"/>
          </p:cNvSpPr>
          <p:nvPr>
            <p:ph type="body" idx="1"/>
          </p:nvPr>
        </p:nvSpPr>
        <p:spPr>
          <a:xfrm>
            <a:off x="914400" y="4322763"/>
            <a:ext cx="5029200" cy="4167187"/>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p:spPr>
        <p:txBody>
          <a:bodyPr/>
          <a:lstStyle/>
          <a:p>
            <a:r>
              <a:rPr lang="es-ES"/>
              <a:t>Taller de Gestión de la Calidad</a:t>
            </a:r>
          </a:p>
        </p:txBody>
      </p:sp>
      <p:sp>
        <p:nvSpPr>
          <p:cNvPr id="135171" name="Rectangle 6"/>
          <p:cNvSpPr>
            <a:spLocks noGrp="1" noChangeArrowheads="1"/>
          </p:cNvSpPr>
          <p:nvPr>
            <p:ph type="ftr" sz="quarter" idx="4"/>
          </p:nvPr>
        </p:nvSpPr>
        <p:spPr>
          <a:noFill/>
        </p:spPr>
        <p:txBody>
          <a:bodyPr/>
          <a:lstStyle/>
          <a:p>
            <a:r>
              <a:rPr lang="es-ES"/>
              <a:t>Agosto 2005</a:t>
            </a:r>
          </a:p>
        </p:txBody>
      </p:sp>
      <p:sp>
        <p:nvSpPr>
          <p:cNvPr id="135172" name="Rectangle 7"/>
          <p:cNvSpPr>
            <a:spLocks noGrp="1" noChangeArrowheads="1"/>
          </p:cNvSpPr>
          <p:nvPr>
            <p:ph type="sldNum" sz="quarter" idx="5"/>
          </p:nvPr>
        </p:nvSpPr>
        <p:spPr>
          <a:noFill/>
        </p:spPr>
        <p:txBody>
          <a:bodyPr/>
          <a:lstStyle/>
          <a:p>
            <a:fld id="{7070EFB7-EAE6-4AF0-BA95-0736EF526DBC}" type="slidenum">
              <a:rPr lang="es-ES"/>
              <a:pPr/>
              <a:t>29</a:t>
            </a:fld>
            <a:endParaRPr lang="es-ES"/>
          </a:p>
        </p:txBody>
      </p:sp>
      <p:sp>
        <p:nvSpPr>
          <p:cNvPr id="135173" name="Rectangle 2"/>
          <p:cNvSpPr>
            <a:spLocks noRot="1" noChangeArrowheads="1" noTextEdit="1"/>
          </p:cNvSpPr>
          <p:nvPr>
            <p:ph type="sldImg"/>
          </p:nvPr>
        </p:nvSpPr>
        <p:spPr>
          <a:xfrm>
            <a:off x="1166813" y="696913"/>
            <a:ext cx="4525962" cy="3394075"/>
          </a:xfrm>
          <a:ln/>
        </p:spPr>
      </p:sp>
      <p:sp>
        <p:nvSpPr>
          <p:cNvPr id="135174" name="Rectangle 3"/>
          <p:cNvSpPr>
            <a:spLocks noGrp="1" noChangeArrowheads="1"/>
          </p:cNvSpPr>
          <p:nvPr>
            <p:ph type="body" idx="1"/>
          </p:nvPr>
        </p:nvSpPr>
        <p:spPr>
          <a:xfrm>
            <a:off x="914400" y="4322763"/>
            <a:ext cx="5029200" cy="4167187"/>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a:p>
            <a:pPr eaLnBrk="1" hangingPunct="1"/>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a:noFill/>
        </p:spPr>
        <p:txBody>
          <a:bodyPr/>
          <a:lstStyle/>
          <a:p>
            <a:r>
              <a:rPr lang="es-ES"/>
              <a:t>Taller de Gestión de la Calidad</a:t>
            </a:r>
          </a:p>
        </p:txBody>
      </p:sp>
      <p:sp>
        <p:nvSpPr>
          <p:cNvPr id="136195" name="Rectangle 6"/>
          <p:cNvSpPr>
            <a:spLocks noGrp="1" noChangeArrowheads="1"/>
          </p:cNvSpPr>
          <p:nvPr>
            <p:ph type="ftr" sz="quarter" idx="4"/>
          </p:nvPr>
        </p:nvSpPr>
        <p:spPr>
          <a:noFill/>
        </p:spPr>
        <p:txBody>
          <a:bodyPr/>
          <a:lstStyle/>
          <a:p>
            <a:r>
              <a:rPr lang="es-ES"/>
              <a:t>Agosto 2005</a:t>
            </a:r>
          </a:p>
        </p:txBody>
      </p:sp>
      <p:sp>
        <p:nvSpPr>
          <p:cNvPr id="136196" name="Rectangle 7"/>
          <p:cNvSpPr>
            <a:spLocks noGrp="1" noChangeArrowheads="1"/>
          </p:cNvSpPr>
          <p:nvPr>
            <p:ph type="sldNum" sz="quarter" idx="5"/>
          </p:nvPr>
        </p:nvSpPr>
        <p:spPr>
          <a:noFill/>
        </p:spPr>
        <p:txBody>
          <a:bodyPr/>
          <a:lstStyle/>
          <a:p>
            <a:fld id="{A8393F19-AA91-49DD-B6AA-6F143B891FC4}" type="slidenum">
              <a:rPr lang="es-ES"/>
              <a:pPr/>
              <a:t>31</a:t>
            </a:fld>
            <a:endParaRPr lang="es-ES"/>
          </a:p>
        </p:txBody>
      </p:sp>
      <p:sp>
        <p:nvSpPr>
          <p:cNvPr id="136197" name="Rectangle 2"/>
          <p:cNvSpPr>
            <a:spLocks noRot="1" noChangeArrowheads="1" noTextEdit="1"/>
          </p:cNvSpPr>
          <p:nvPr>
            <p:ph type="sldImg"/>
          </p:nvPr>
        </p:nvSpPr>
        <p:spPr>
          <a:xfrm>
            <a:off x="1166813" y="696913"/>
            <a:ext cx="4525962" cy="3394075"/>
          </a:xfrm>
          <a:ln/>
        </p:spPr>
      </p:sp>
      <p:sp>
        <p:nvSpPr>
          <p:cNvPr id="136198" name="Rectangle 3"/>
          <p:cNvSpPr>
            <a:spLocks noGrp="1" noChangeArrowheads="1"/>
          </p:cNvSpPr>
          <p:nvPr>
            <p:ph type="body" idx="1"/>
          </p:nvPr>
        </p:nvSpPr>
        <p:spPr>
          <a:xfrm>
            <a:off x="914400" y="4322763"/>
            <a:ext cx="5029200" cy="4167187"/>
          </a:xfrm>
          <a:noFill/>
          <a:ln/>
        </p:spPr>
        <p:txBody>
          <a:bodyPr/>
          <a:lstStyle/>
          <a:p>
            <a:pPr eaLnBrk="1" hangingPunct="1"/>
            <a:r>
              <a:rPr lang="es-MX" smtClean="0"/>
              <a:t>Dar una breve explicación y hacer comentarios al respecto dar pie a preguntas y resolver dudas.</a:t>
            </a:r>
          </a:p>
          <a:p>
            <a:pPr eaLnBrk="1" hangingPunct="1"/>
            <a:r>
              <a:rPr lang="es-MX" smtClean="0"/>
              <a:t>En caso de ser necesario regresar a la filmina anterior, se da click en la flecha que representa regresar.</a:t>
            </a:r>
          </a:p>
          <a:p>
            <a:pPr eaLnBrk="1" hangingPunct="1"/>
            <a:r>
              <a:rPr lang="es-MX" smtClean="0"/>
              <a:t>En caso de que se requiera continuar con la presentación normal, se da click en la flecha que inque continuar para que se regrese a la filmina que controla la presentación.</a:t>
            </a:r>
            <a:endParaRPr lang="es-ES" smtClean="0"/>
          </a:p>
          <a:p>
            <a:pPr eaLnBrk="1" hangingPunct="1"/>
            <a:endParaRPr lang="es-ES" smtClean="0"/>
          </a:p>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a:noFill/>
        </p:spPr>
        <p:txBody>
          <a:bodyPr/>
          <a:lstStyle/>
          <a:p>
            <a:r>
              <a:rPr lang="es-ES"/>
              <a:t>Taller de Gestión de la Calidad</a:t>
            </a:r>
          </a:p>
        </p:txBody>
      </p:sp>
      <p:sp>
        <p:nvSpPr>
          <p:cNvPr id="118787" name="Rectangle 6"/>
          <p:cNvSpPr>
            <a:spLocks noGrp="1" noChangeArrowheads="1"/>
          </p:cNvSpPr>
          <p:nvPr>
            <p:ph type="ftr" sz="quarter" idx="4"/>
          </p:nvPr>
        </p:nvSpPr>
        <p:spPr>
          <a:noFill/>
        </p:spPr>
        <p:txBody>
          <a:bodyPr/>
          <a:lstStyle/>
          <a:p>
            <a:r>
              <a:rPr lang="es-ES"/>
              <a:t>Agosto 2005</a:t>
            </a:r>
          </a:p>
        </p:txBody>
      </p:sp>
      <p:sp>
        <p:nvSpPr>
          <p:cNvPr id="118788" name="Rectangle 7"/>
          <p:cNvSpPr>
            <a:spLocks noGrp="1" noChangeArrowheads="1"/>
          </p:cNvSpPr>
          <p:nvPr>
            <p:ph type="sldNum" sz="quarter" idx="5"/>
          </p:nvPr>
        </p:nvSpPr>
        <p:spPr>
          <a:noFill/>
        </p:spPr>
        <p:txBody>
          <a:bodyPr/>
          <a:lstStyle/>
          <a:p>
            <a:fld id="{6CDE24F2-F019-42A8-ADAC-8D540B5E5520}" type="slidenum">
              <a:rPr lang="es-ES"/>
              <a:pPr/>
              <a:t>2</a:t>
            </a:fld>
            <a:endParaRPr lang="es-ES"/>
          </a:p>
        </p:txBody>
      </p:sp>
      <p:sp>
        <p:nvSpPr>
          <p:cNvPr id="118789" name="Rectangle 2"/>
          <p:cNvSpPr>
            <a:spLocks noRot="1" noChangeArrowheads="1" noTextEdit="1"/>
          </p:cNvSpPr>
          <p:nvPr>
            <p:ph type="sldImg"/>
          </p:nvPr>
        </p:nvSpPr>
        <p:spPr>
          <a:ln/>
        </p:spPr>
      </p:sp>
      <p:sp>
        <p:nvSpPr>
          <p:cNvPr id="118790" name="Rectangle 3"/>
          <p:cNvSpPr>
            <a:spLocks noGrp="1" noChangeArrowheads="1"/>
          </p:cNvSpPr>
          <p:nvPr>
            <p:ph type="body" idx="1"/>
          </p:nvPr>
        </p:nvSpPr>
        <p:spPr>
          <a:xfrm>
            <a:off x="914400" y="4343400"/>
            <a:ext cx="5029200" cy="4114800"/>
          </a:xfrm>
          <a:noFill/>
          <a:ln/>
        </p:spPr>
        <p:txBody>
          <a:bodyPr/>
          <a:lstStyle/>
          <a:p>
            <a:pPr eaLnBrk="1" hangingPunct="1"/>
            <a:r>
              <a:rPr lang="es-MX" smtClean="0"/>
              <a:t>Comentar brevemente sobre el contenido de la sesión, y aclarar las dudas que se presenten en ese momento</a:t>
            </a:r>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a:noFill/>
        </p:spPr>
        <p:txBody>
          <a:bodyPr/>
          <a:lstStyle/>
          <a:p>
            <a:r>
              <a:rPr lang="es-ES"/>
              <a:t>Taller de Gestión de la Calidad</a:t>
            </a:r>
          </a:p>
        </p:txBody>
      </p:sp>
      <p:sp>
        <p:nvSpPr>
          <p:cNvPr id="137219" name="Rectangle 6"/>
          <p:cNvSpPr>
            <a:spLocks noGrp="1" noChangeArrowheads="1"/>
          </p:cNvSpPr>
          <p:nvPr>
            <p:ph type="ftr" sz="quarter" idx="4"/>
          </p:nvPr>
        </p:nvSpPr>
        <p:spPr>
          <a:noFill/>
        </p:spPr>
        <p:txBody>
          <a:bodyPr/>
          <a:lstStyle/>
          <a:p>
            <a:r>
              <a:rPr lang="es-ES"/>
              <a:t>Agosto 2005</a:t>
            </a:r>
          </a:p>
        </p:txBody>
      </p:sp>
      <p:sp>
        <p:nvSpPr>
          <p:cNvPr id="137220" name="Rectangle 7"/>
          <p:cNvSpPr>
            <a:spLocks noGrp="1" noChangeArrowheads="1"/>
          </p:cNvSpPr>
          <p:nvPr>
            <p:ph type="sldNum" sz="quarter" idx="5"/>
          </p:nvPr>
        </p:nvSpPr>
        <p:spPr>
          <a:noFill/>
        </p:spPr>
        <p:txBody>
          <a:bodyPr/>
          <a:lstStyle/>
          <a:p>
            <a:fld id="{EC765EB6-2C60-40F9-85D0-302190E17F1F}" type="slidenum">
              <a:rPr lang="es-ES"/>
              <a:pPr/>
              <a:t>32</a:t>
            </a:fld>
            <a:endParaRPr lang="es-ES"/>
          </a:p>
        </p:txBody>
      </p:sp>
      <p:sp>
        <p:nvSpPr>
          <p:cNvPr id="137221" name="Rectangle 2"/>
          <p:cNvSpPr>
            <a:spLocks noRot="1" noChangeArrowheads="1" noTextEdit="1"/>
          </p:cNvSpPr>
          <p:nvPr>
            <p:ph type="sldImg"/>
          </p:nvPr>
        </p:nvSpPr>
        <p:spPr>
          <a:xfrm>
            <a:off x="1181100" y="608013"/>
            <a:ext cx="4508500" cy="3381375"/>
          </a:xfrm>
          <a:ln/>
        </p:spPr>
      </p:sp>
      <p:sp>
        <p:nvSpPr>
          <p:cNvPr id="137222" name="Rectangle 3"/>
          <p:cNvSpPr>
            <a:spLocks noGrp="1" noChangeArrowheads="1"/>
          </p:cNvSpPr>
          <p:nvPr>
            <p:ph type="body" idx="1"/>
          </p:nvPr>
        </p:nvSpPr>
        <p:spPr>
          <a:xfrm>
            <a:off x="890588" y="4348163"/>
            <a:ext cx="5076825" cy="4137025"/>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MX"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a:noFill/>
        </p:spPr>
        <p:txBody>
          <a:bodyPr/>
          <a:lstStyle/>
          <a:p>
            <a:r>
              <a:rPr lang="es-ES"/>
              <a:t>Taller de Gestión de la Calidad</a:t>
            </a:r>
          </a:p>
        </p:txBody>
      </p:sp>
      <p:sp>
        <p:nvSpPr>
          <p:cNvPr id="138243" name="Rectangle 6"/>
          <p:cNvSpPr>
            <a:spLocks noGrp="1" noChangeArrowheads="1"/>
          </p:cNvSpPr>
          <p:nvPr>
            <p:ph type="ftr" sz="quarter" idx="4"/>
          </p:nvPr>
        </p:nvSpPr>
        <p:spPr>
          <a:noFill/>
        </p:spPr>
        <p:txBody>
          <a:bodyPr/>
          <a:lstStyle/>
          <a:p>
            <a:r>
              <a:rPr lang="es-ES"/>
              <a:t>Agosto 2005</a:t>
            </a:r>
          </a:p>
        </p:txBody>
      </p:sp>
      <p:sp>
        <p:nvSpPr>
          <p:cNvPr id="138244" name="Rectangle 7"/>
          <p:cNvSpPr>
            <a:spLocks noGrp="1" noChangeArrowheads="1"/>
          </p:cNvSpPr>
          <p:nvPr>
            <p:ph type="sldNum" sz="quarter" idx="5"/>
          </p:nvPr>
        </p:nvSpPr>
        <p:spPr>
          <a:noFill/>
        </p:spPr>
        <p:txBody>
          <a:bodyPr/>
          <a:lstStyle/>
          <a:p>
            <a:fld id="{8BC7091C-ACD7-4EFB-A069-1FC6CAF98D86}" type="slidenum">
              <a:rPr lang="es-ES"/>
              <a:pPr/>
              <a:t>36</a:t>
            </a:fld>
            <a:endParaRPr lang="es-ES"/>
          </a:p>
        </p:txBody>
      </p:sp>
      <p:sp>
        <p:nvSpPr>
          <p:cNvPr id="138245" name="Rectangle 2"/>
          <p:cNvSpPr>
            <a:spLocks noRot="1" noChangeArrowheads="1" noTextEdit="1"/>
          </p:cNvSpPr>
          <p:nvPr>
            <p:ph type="sldImg"/>
          </p:nvPr>
        </p:nvSpPr>
        <p:spPr>
          <a:xfrm>
            <a:off x="1181100" y="608013"/>
            <a:ext cx="4508500" cy="3381375"/>
          </a:xfrm>
          <a:ln/>
        </p:spPr>
      </p:sp>
      <p:sp>
        <p:nvSpPr>
          <p:cNvPr id="138246" name="Rectangle 3"/>
          <p:cNvSpPr>
            <a:spLocks noGrp="1" noChangeArrowheads="1"/>
          </p:cNvSpPr>
          <p:nvPr>
            <p:ph type="body" idx="1"/>
          </p:nvPr>
        </p:nvSpPr>
        <p:spPr>
          <a:xfrm>
            <a:off x="890588" y="4348163"/>
            <a:ext cx="5076825" cy="4137025"/>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MX"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a:noFill/>
        </p:spPr>
        <p:txBody>
          <a:bodyPr/>
          <a:lstStyle/>
          <a:p>
            <a:r>
              <a:rPr lang="es-ES"/>
              <a:t>Taller de Gestión de la Calidad</a:t>
            </a:r>
          </a:p>
        </p:txBody>
      </p:sp>
      <p:sp>
        <p:nvSpPr>
          <p:cNvPr id="139267" name="Rectangle 6"/>
          <p:cNvSpPr>
            <a:spLocks noGrp="1" noChangeArrowheads="1"/>
          </p:cNvSpPr>
          <p:nvPr>
            <p:ph type="ftr" sz="quarter" idx="4"/>
          </p:nvPr>
        </p:nvSpPr>
        <p:spPr>
          <a:noFill/>
        </p:spPr>
        <p:txBody>
          <a:bodyPr/>
          <a:lstStyle/>
          <a:p>
            <a:r>
              <a:rPr lang="es-ES"/>
              <a:t>Agosto 2005</a:t>
            </a:r>
          </a:p>
        </p:txBody>
      </p:sp>
      <p:sp>
        <p:nvSpPr>
          <p:cNvPr id="139268" name="Rectangle 7"/>
          <p:cNvSpPr>
            <a:spLocks noGrp="1" noChangeArrowheads="1"/>
          </p:cNvSpPr>
          <p:nvPr>
            <p:ph type="sldNum" sz="quarter" idx="5"/>
          </p:nvPr>
        </p:nvSpPr>
        <p:spPr>
          <a:noFill/>
        </p:spPr>
        <p:txBody>
          <a:bodyPr/>
          <a:lstStyle/>
          <a:p>
            <a:fld id="{6943D80B-7FD6-432C-A2C3-ADF24DD99247}" type="slidenum">
              <a:rPr lang="es-ES"/>
              <a:pPr/>
              <a:t>37</a:t>
            </a:fld>
            <a:endParaRPr lang="es-ES"/>
          </a:p>
        </p:txBody>
      </p:sp>
      <p:sp>
        <p:nvSpPr>
          <p:cNvPr id="139269" name="Rectangle 2"/>
          <p:cNvSpPr>
            <a:spLocks noRot="1" noChangeArrowheads="1" noTextEdit="1"/>
          </p:cNvSpPr>
          <p:nvPr>
            <p:ph type="sldImg"/>
          </p:nvPr>
        </p:nvSpPr>
        <p:spPr>
          <a:xfrm>
            <a:off x="1181100" y="608013"/>
            <a:ext cx="4508500" cy="3381375"/>
          </a:xfrm>
          <a:ln/>
        </p:spPr>
      </p:sp>
      <p:sp>
        <p:nvSpPr>
          <p:cNvPr id="139270" name="Rectangle 3"/>
          <p:cNvSpPr>
            <a:spLocks noGrp="1" noChangeArrowheads="1"/>
          </p:cNvSpPr>
          <p:nvPr>
            <p:ph type="body" idx="1"/>
          </p:nvPr>
        </p:nvSpPr>
        <p:spPr>
          <a:xfrm>
            <a:off x="890588" y="4348163"/>
            <a:ext cx="5076825" cy="4137025"/>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MX"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a:noFill/>
        </p:spPr>
        <p:txBody>
          <a:bodyPr/>
          <a:lstStyle/>
          <a:p>
            <a:r>
              <a:rPr lang="es-ES"/>
              <a:t>Taller de Gestión de la Calidad</a:t>
            </a:r>
          </a:p>
        </p:txBody>
      </p:sp>
      <p:sp>
        <p:nvSpPr>
          <p:cNvPr id="140291" name="Rectangle 6"/>
          <p:cNvSpPr>
            <a:spLocks noGrp="1" noChangeArrowheads="1"/>
          </p:cNvSpPr>
          <p:nvPr>
            <p:ph type="ftr" sz="quarter" idx="4"/>
          </p:nvPr>
        </p:nvSpPr>
        <p:spPr>
          <a:noFill/>
        </p:spPr>
        <p:txBody>
          <a:bodyPr/>
          <a:lstStyle/>
          <a:p>
            <a:r>
              <a:rPr lang="es-ES"/>
              <a:t>Agosto 2005</a:t>
            </a:r>
          </a:p>
        </p:txBody>
      </p:sp>
      <p:sp>
        <p:nvSpPr>
          <p:cNvPr id="140292" name="Rectangle 7"/>
          <p:cNvSpPr>
            <a:spLocks noGrp="1" noChangeArrowheads="1"/>
          </p:cNvSpPr>
          <p:nvPr>
            <p:ph type="sldNum" sz="quarter" idx="5"/>
          </p:nvPr>
        </p:nvSpPr>
        <p:spPr>
          <a:noFill/>
        </p:spPr>
        <p:txBody>
          <a:bodyPr/>
          <a:lstStyle/>
          <a:p>
            <a:fld id="{F6DF098E-48DE-4E22-A4B8-A0ACDAE0037B}" type="slidenum">
              <a:rPr lang="es-ES"/>
              <a:pPr/>
              <a:t>38</a:t>
            </a:fld>
            <a:endParaRPr lang="es-ES"/>
          </a:p>
        </p:txBody>
      </p:sp>
      <p:sp>
        <p:nvSpPr>
          <p:cNvPr id="140293" name="Rectangle 2"/>
          <p:cNvSpPr>
            <a:spLocks noRot="1" noChangeArrowheads="1" noTextEdit="1"/>
          </p:cNvSpPr>
          <p:nvPr>
            <p:ph type="sldImg"/>
          </p:nvPr>
        </p:nvSpPr>
        <p:spPr>
          <a:ln/>
        </p:spPr>
      </p:sp>
      <p:sp>
        <p:nvSpPr>
          <p:cNvPr id="140294"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p:spPr>
        <p:txBody>
          <a:bodyPr/>
          <a:lstStyle/>
          <a:p>
            <a:r>
              <a:rPr lang="es-ES"/>
              <a:t>Taller de Gestión de la Calidad</a:t>
            </a:r>
          </a:p>
        </p:txBody>
      </p:sp>
      <p:sp>
        <p:nvSpPr>
          <p:cNvPr id="141315" name="Rectangle 6"/>
          <p:cNvSpPr>
            <a:spLocks noGrp="1" noChangeArrowheads="1"/>
          </p:cNvSpPr>
          <p:nvPr>
            <p:ph type="ftr" sz="quarter" idx="4"/>
          </p:nvPr>
        </p:nvSpPr>
        <p:spPr>
          <a:noFill/>
        </p:spPr>
        <p:txBody>
          <a:bodyPr/>
          <a:lstStyle/>
          <a:p>
            <a:r>
              <a:rPr lang="es-ES"/>
              <a:t>Agosto 2005</a:t>
            </a:r>
          </a:p>
        </p:txBody>
      </p:sp>
      <p:sp>
        <p:nvSpPr>
          <p:cNvPr id="141316" name="Rectangle 7"/>
          <p:cNvSpPr>
            <a:spLocks noGrp="1" noChangeArrowheads="1"/>
          </p:cNvSpPr>
          <p:nvPr>
            <p:ph type="sldNum" sz="quarter" idx="5"/>
          </p:nvPr>
        </p:nvSpPr>
        <p:spPr>
          <a:noFill/>
        </p:spPr>
        <p:txBody>
          <a:bodyPr/>
          <a:lstStyle/>
          <a:p>
            <a:fld id="{99AA47BD-1E1C-47E6-ADA8-4650FDFAFAFE}" type="slidenum">
              <a:rPr lang="es-ES"/>
              <a:pPr/>
              <a:t>39</a:t>
            </a:fld>
            <a:endParaRPr lang="es-ES"/>
          </a:p>
        </p:txBody>
      </p:sp>
      <p:sp>
        <p:nvSpPr>
          <p:cNvPr id="141317" name="Rectangle 2"/>
          <p:cNvSpPr>
            <a:spLocks noRot="1" noChangeArrowheads="1" noTextEdit="1"/>
          </p:cNvSpPr>
          <p:nvPr>
            <p:ph type="sldImg"/>
          </p:nvPr>
        </p:nvSpPr>
        <p:spPr>
          <a:xfrm>
            <a:off x="1181100" y="608013"/>
            <a:ext cx="4508500" cy="3381375"/>
          </a:xfrm>
          <a:ln/>
        </p:spPr>
      </p:sp>
      <p:sp>
        <p:nvSpPr>
          <p:cNvPr id="141318" name="Rectangle 3"/>
          <p:cNvSpPr>
            <a:spLocks noGrp="1" noChangeArrowheads="1"/>
          </p:cNvSpPr>
          <p:nvPr>
            <p:ph type="body" idx="1"/>
          </p:nvPr>
        </p:nvSpPr>
        <p:spPr>
          <a:xfrm>
            <a:off x="890588" y="4348163"/>
            <a:ext cx="5076825" cy="4137025"/>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MX"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a:noFill/>
        </p:spPr>
        <p:txBody>
          <a:bodyPr/>
          <a:lstStyle/>
          <a:p>
            <a:r>
              <a:rPr lang="es-ES"/>
              <a:t>Taller de Gestión de la Calidad</a:t>
            </a:r>
          </a:p>
        </p:txBody>
      </p:sp>
      <p:sp>
        <p:nvSpPr>
          <p:cNvPr id="142339" name="Rectangle 6"/>
          <p:cNvSpPr>
            <a:spLocks noGrp="1" noChangeArrowheads="1"/>
          </p:cNvSpPr>
          <p:nvPr>
            <p:ph type="ftr" sz="quarter" idx="4"/>
          </p:nvPr>
        </p:nvSpPr>
        <p:spPr>
          <a:noFill/>
        </p:spPr>
        <p:txBody>
          <a:bodyPr/>
          <a:lstStyle/>
          <a:p>
            <a:r>
              <a:rPr lang="es-ES"/>
              <a:t>Agosto 2005</a:t>
            </a:r>
          </a:p>
        </p:txBody>
      </p:sp>
      <p:sp>
        <p:nvSpPr>
          <p:cNvPr id="142340" name="Rectangle 7"/>
          <p:cNvSpPr>
            <a:spLocks noGrp="1" noChangeArrowheads="1"/>
          </p:cNvSpPr>
          <p:nvPr>
            <p:ph type="sldNum" sz="quarter" idx="5"/>
          </p:nvPr>
        </p:nvSpPr>
        <p:spPr>
          <a:noFill/>
        </p:spPr>
        <p:txBody>
          <a:bodyPr/>
          <a:lstStyle/>
          <a:p>
            <a:fld id="{AB6E3D58-B95F-4107-A4BD-683556D0C8A6}" type="slidenum">
              <a:rPr lang="es-ES"/>
              <a:pPr/>
              <a:t>40</a:t>
            </a:fld>
            <a:endParaRPr lang="es-ES"/>
          </a:p>
        </p:txBody>
      </p:sp>
      <p:sp>
        <p:nvSpPr>
          <p:cNvPr id="142341" name="Rectangle 2"/>
          <p:cNvSpPr>
            <a:spLocks noRot="1" noChangeArrowheads="1" noTextEdit="1"/>
          </p:cNvSpPr>
          <p:nvPr>
            <p:ph type="sldImg"/>
          </p:nvPr>
        </p:nvSpPr>
        <p:spPr>
          <a:xfrm>
            <a:off x="1181100" y="608013"/>
            <a:ext cx="4508500" cy="3381375"/>
          </a:xfrm>
          <a:ln/>
        </p:spPr>
      </p:sp>
      <p:sp>
        <p:nvSpPr>
          <p:cNvPr id="142342" name="Rectangle 3"/>
          <p:cNvSpPr>
            <a:spLocks noGrp="1" noChangeArrowheads="1"/>
          </p:cNvSpPr>
          <p:nvPr>
            <p:ph type="body" idx="1"/>
          </p:nvPr>
        </p:nvSpPr>
        <p:spPr>
          <a:xfrm>
            <a:off x="890588" y="4348163"/>
            <a:ext cx="5076825" cy="4137025"/>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MX"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a:noFill/>
        </p:spPr>
        <p:txBody>
          <a:bodyPr/>
          <a:lstStyle/>
          <a:p>
            <a:r>
              <a:rPr lang="es-ES"/>
              <a:t>Taller de Gestión de la Calidad</a:t>
            </a:r>
          </a:p>
        </p:txBody>
      </p:sp>
      <p:sp>
        <p:nvSpPr>
          <p:cNvPr id="143363" name="Rectangle 6"/>
          <p:cNvSpPr>
            <a:spLocks noGrp="1" noChangeArrowheads="1"/>
          </p:cNvSpPr>
          <p:nvPr>
            <p:ph type="ftr" sz="quarter" idx="4"/>
          </p:nvPr>
        </p:nvSpPr>
        <p:spPr>
          <a:noFill/>
        </p:spPr>
        <p:txBody>
          <a:bodyPr/>
          <a:lstStyle/>
          <a:p>
            <a:r>
              <a:rPr lang="es-ES"/>
              <a:t>Agosto 2005</a:t>
            </a:r>
          </a:p>
        </p:txBody>
      </p:sp>
      <p:sp>
        <p:nvSpPr>
          <p:cNvPr id="143364" name="Rectangle 7"/>
          <p:cNvSpPr>
            <a:spLocks noGrp="1" noChangeArrowheads="1"/>
          </p:cNvSpPr>
          <p:nvPr>
            <p:ph type="sldNum" sz="quarter" idx="5"/>
          </p:nvPr>
        </p:nvSpPr>
        <p:spPr>
          <a:noFill/>
        </p:spPr>
        <p:txBody>
          <a:bodyPr/>
          <a:lstStyle/>
          <a:p>
            <a:fld id="{9B1C9031-A6B3-4F19-AAB9-3140E57A7E8F}" type="slidenum">
              <a:rPr lang="es-ES"/>
              <a:pPr/>
              <a:t>41</a:t>
            </a:fld>
            <a:endParaRPr lang="es-ES"/>
          </a:p>
        </p:txBody>
      </p:sp>
      <p:sp>
        <p:nvSpPr>
          <p:cNvPr id="143365" name="Rectangle 2"/>
          <p:cNvSpPr>
            <a:spLocks noRot="1" noChangeArrowheads="1" noTextEdit="1"/>
          </p:cNvSpPr>
          <p:nvPr>
            <p:ph type="sldImg"/>
          </p:nvPr>
        </p:nvSpPr>
        <p:spPr>
          <a:ln/>
        </p:spPr>
      </p:sp>
      <p:sp>
        <p:nvSpPr>
          <p:cNvPr id="143366"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a:noFill/>
        </p:spPr>
        <p:txBody>
          <a:bodyPr/>
          <a:lstStyle/>
          <a:p>
            <a:r>
              <a:rPr lang="es-ES"/>
              <a:t>Taller de Gestión de la Calidad</a:t>
            </a:r>
          </a:p>
        </p:txBody>
      </p:sp>
      <p:sp>
        <p:nvSpPr>
          <p:cNvPr id="144387" name="Rectangle 6"/>
          <p:cNvSpPr>
            <a:spLocks noGrp="1" noChangeArrowheads="1"/>
          </p:cNvSpPr>
          <p:nvPr>
            <p:ph type="ftr" sz="quarter" idx="4"/>
          </p:nvPr>
        </p:nvSpPr>
        <p:spPr>
          <a:noFill/>
        </p:spPr>
        <p:txBody>
          <a:bodyPr/>
          <a:lstStyle/>
          <a:p>
            <a:r>
              <a:rPr lang="es-ES"/>
              <a:t>Agosto 2005</a:t>
            </a:r>
          </a:p>
        </p:txBody>
      </p:sp>
      <p:sp>
        <p:nvSpPr>
          <p:cNvPr id="144388" name="Rectangle 7"/>
          <p:cNvSpPr>
            <a:spLocks noGrp="1" noChangeArrowheads="1"/>
          </p:cNvSpPr>
          <p:nvPr>
            <p:ph type="sldNum" sz="quarter" idx="5"/>
          </p:nvPr>
        </p:nvSpPr>
        <p:spPr>
          <a:noFill/>
        </p:spPr>
        <p:txBody>
          <a:bodyPr/>
          <a:lstStyle/>
          <a:p>
            <a:fld id="{8D85FEE7-3762-40CA-9628-DBAEC5703974}" type="slidenum">
              <a:rPr lang="es-ES"/>
              <a:pPr/>
              <a:t>42</a:t>
            </a:fld>
            <a:endParaRPr lang="es-ES"/>
          </a:p>
        </p:txBody>
      </p:sp>
      <p:sp>
        <p:nvSpPr>
          <p:cNvPr id="144389" name="Rectangle 2"/>
          <p:cNvSpPr>
            <a:spLocks noRot="1" noChangeArrowheads="1" noTextEdit="1"/>
          </p:cNvSpPr>
          <p:nvPr>
            <p:ph type="sldImg"/>
          </p:nvPr>
        </p:nvSpPr>
        <p:spPr>
          <a:ln/>
        </p:spPr>
      </p:sp>
      <p:sp>
        <p:nvSpPr>
          <p:cNvPr id="144390"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r>
              <a:rPr lang="es-MX" smtClean="0"/>
              <a:t>En caso de ser necesario regresar a la filmina anterior, se da click en la flecha que representa regresar.</a:t>
            </a:r>
          </a:p>
          <a:p>
            <a:pPr eaLnBrk="1" hangingPunct="1"/>
            <a:r>
              <a:rPr lang="es-MX" smtClean="0"/>
              <a:t>En caso de que se requiera continuar con la presentación normal, se da click en la flecha que inque continuar para que se regrese a la filmina que controla la presentación.</a:t>
            </a:r>
            <a:endParaRPr lang="es-ES" smtClean="0"/>
          </a:p>
          <a:p>
            <a:pPr eaLnBrk="1" hangingPunct="1"/>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a:noFill/>
        </p:spPr>
        <p:txBody>
          <a:bodyPr/>
          <a:lstStyle/>
          <a:p>
            <a:r>
              <a:rPr lang="es-ES"/>
              <a:t>Taller de Gestión de la Calidad</a:t>
            </a:r>
          </a:p>
        </p:txBody>
      </p:sp>
      <p:sp>
        <p:nvSpPr>
          <p:cNvPr id="145411" name="Rectangle 6"/>
          <p:cNvSpPr>
            <a:spLocks noGrp="1" noChangeArrowheads="1"/>
          </p:cNvSpPr>
          <p:nvPr>
            <p:ph type="ftr" sz="quarter" idx="4"/>
          </p:nvPr>
        </p:nvSpPr>
        <p:spPr>
          <a:noFill/>
        </p:spPr>
        <p:txBody>
          <a:bodyPr/>
          <a:lstStyle/>
          <a:p>
            <a:r>
              <a:rPr lang="es-ES"/>
              <a:t>Agosto 2005</a:t>
            </a:r>
          </a:p>
        </p:txBody>
      </p:sp>
      <p:sp>
        <p:nvSpPr>
          <p:cNvPr id="145412" name="Rectangle 7"/>
          <p:cNvSpPr>
            <a:spLocks noGrp="1" noChangeArrowheads="1"/>
          </p:cNvSpPr>
          <p:nvPr>
            <p:ph type="sldNum" sz="quarter" idx="5"/>
          </p:nvPr>
        </p:nvSpPr>
        <p:spPr>
          <a:noFill/>
        </p:spPr>
        <p:txBody>
          <a:bodyPr/>
          <a:lstStyle/>
          <a:p>
            <a:fld id="{D3D45DFB-1C94-467D-84A9-12D9D0B85809}" type="slidenum">
              <a:rPr lang="es-ES"/>
              <a:pPr/>
              <a:t>43</a:t>
            </a:fld>
            <a:endParaRPr lang="es-ES"/>
          </a:p>
        </p:txBody>
      </p:sp>
      <p:sp>
        <p:nvSpPr>
          <p:cNvPr id="145413" name="Rectangle 2"/>
          <p:cNvSpPr>
            <a:spLocks noRot="1" noChangeArrowheads="1" noTextEdit="1"/>
          </p:cNvSpPr>
          <p:nvPr>
            <p:ph type="sldImg"/>
          </p:nvPr>
        </p:nvSpPr>
        <p:spPr>
          <a:ln/>
        </p:spPr>
      </p:sp>
      <p:sp>
        <p:nvSpPr>
          <p:cNvPr id="145414"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r>
              <a:rPr lang="es-MX" smtClean="0"/>
              <a:t>En caso de ser necesario regresar a la filmina anterior, se da click en la flecha que representa regresar.</a:t>
            </a:r>
          </a:p>
          <a:p>
            <a:pPr eaLnBrk="1" hangingPunct="1"/>
            <a:r>
              <a:rPr lang="es-MX" smtClean="0"/>
              <a:t>En caso de que se requiera continuar con la presentación normal, se da click en la flecha que inque continuar para que se regrese a la filmina que controla la presentación.</a:t>
            </a:r>
            <a:endParaRPr lang="es-ES" smtClean="0"/>
          </a:p>
          <a:p>
            <a:pPr eaLnBrk="1" hangingPunct="1"/>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a:noFill/>
        </p:spPr>
        <p:txBody>
          <a:bodyPr/>
          <a:lstStyle/>
          <a:p>
            <a:r>
              <a:rPr lang="es-ES"/>
              <a:t>Taller de Gestión de la Calidad</a:t>
            </a:r>
          </a:p>
        </p:txBody>
      </p:sp>
      <p:sp>
        <p:nvSpPr>
          <p:cNvPr id="146435" name="Rectangle 6"/>
          <p:cNvSpPr>
            <a:spLocks noGrp="1" noChangeArrowheads="1"/>
          </p:cNvSpPr>
          <p:nvPr>
            <p:ph type="ftr" sz="quarter" idx="4"/>
          </p:nvPr>
        </p:nvSpPr>
        <p:spPr>
          <a:noFill/>
        </p:spPr>
        <p:txBody>
          <a:bodyPr/>
          <a:lstStyle/>
          <a:p>
            <a:r>
              <a:rPr lang="es-ES"/>
              <a:t>Agosto 2005</a:t>
            </a:r>
          </a:p>
        </p:txBody>
      </p:sp>
      <p:sp>
        <p:nvSpPr>
          <p:cNvPr id="146436" name="Rectangle 7"/>
          <p:cNvSpPr>
            <a:spLocks noGrp="1" noChangeArrowheads="1"/>
          </p:cNvSpPr>
          <p:nvPr>
            <p:ph type="sldNum" sz="quarter" idx="5"/>
          </p:nvPr>
        </p:nvSpPr>
        <p:spPr>
          <a:noFill/>
        </p:spPr>
        <p:txBody>
          <a:bodyPr/>
          <a:lstStyle/>
          <a:p>
            <a:fld id="{6A8D970E-53EE-4C92-8E52-7F8A22988A8C}" type="slidenum">
              <a:rPr lang="es-ES"/>
              <a:pPr/>
              <a:t>44</a:t>
            </a:fld>
            <a:endParaRPr lang="es-ES"/>
          </a:p>
        </p:txBody>
      </p:sp>
      <p:sp>
        <p:nvSpPr>
          <p:cNvPr id="146437" name="Rectangle 2"/>
          <p:cNvSpPr>
            <a:spLocks noRot="1" noChangeArrowheads="1" noTextEdit="1"/>
          </p:cNvSpPr>
          <p:nvPr>
            <p:ph type="sldImg"/>
          </p:nvPr>
        </p:nvSpPr>
        <p:spPr>
          <a:ln/>
        </p:spPr>
      </p:sp>
      <p:sp>
        <p:nvSpPr>
          <p:cNvPr id="146438"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r>
              <a:rPr lang="es-MX" smtClean="0"/>
              <a:t>En caso de ser necesario regresar a la filmina anterior, se da click en la flecha que representa regresar.</a:t>
            </a:r>
          </a:p>
          <a:p>
            <a:pPr eaLnBrk="1" hangingPunct="1"/>
            <a:r>
              <a:rPr lang="es-MX" smtClean="0"/>
              <a:t>En caso de que se requiera continuar con la presentación normal, se da click en la flecha que inque continuar para que se regrese a la filmina que controla la presentación.</a:t>
            </a:r>
            <a:endParaRPr lang="es-ES" smtClean="0"/>
          </a:p>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a:noFill/>
        </p:spPr>
        <p:txBody>
          <a:bodyPr/>
          <a:lstStyle/>
          <a:p>
            <a:r>
              <a:rPr lang="es-ES"/>
              <a:t>Taller de Gestión de la Calidad</a:t>
            </a:r>
          </a:p>
        </p:txBody>
      </p:sp>
      <p:sp>
        <p:nvSpPr>
          <p:cNvPr id="119811" name="Rectangle 6"/>
          <p:cNvSpPr>
            <a:spLocks noGrp="1" noChangeArrowheads="1"/>
          </p:cNvSpPr>
          <p:nvPr>
            <p:ph type="ftr" sz="quarter" idx="4"/>
          </p:nvPr>
        </p:nvSpPr>
        <p:spPr>
          <a:noFill/>
        </p:spPr>
        <p:txBody>
          <a:bodyPr/>
          <a:lstStyle/>
          <a:p>
            <a:r>
              <a:rPr lang="es-ES"/>
              <a:t>Agosto 2005</a:t>
            </a:r>
          </a:p>
        </p:txBody>
      </p:sp>
      <p:sp>
        <p:nvSpPr>
          <p:cNvPr id="119812" name="Rectangle 7"/>
          <p:cNvSpPr>
            <a:spLocks noGrp="1" noChangeArrowheads="1"/>
          </p:cNvSpPr>
          <p:nvPr>
            <p:ph type="sldNum" sz="quarter" idx="5"/>
          </p:nvPr>
        </p:nvSpPr>
        <p:spPr>
          <a:noFill/>
        </p:spPr>
        <p:txBody>
          <a:bodyPr/>
          <a:lstStyle/>
          <a:p>
            <a:fld id="{618664BD-CF0D-4EFA-BBE1-369E9ACB98CD}" type="slidenum">
              <a:rPr lang="es-ES"/>
              <a:pPr/>
              <a:t>3</a:t>
            </a:fld>
            <a:endParaRPr lang="es-ES"/>
          </a:p>
        </p:txBody>
      </p:sp>
      <p:sp>
        <p:nvSpPr>
          <p:cNvPr id="119813" name="Rectangle 2"/>
          <p:cNvSpPr>
            <a:spLocks noRot="1" noChangeArrowheads="1" noTextEdit="1"/>
          </p:cNvSpPr>
          <p:nvPr>
            <p:ph type="sldImg"/>
          </p:nvPr>
        </p:nvSpPr>
        <p:spPr>
          <a:xfrm>
            <a:off x="1181100" y="608013"/>
            <a:ext cx="4508500" cy="3381375"/>
          </a:xfrm>
          <a:ln/>
        </p:spPr>
      </p:sp>
      <p:sp>
        <p:nvSpPr>
          <p:cNvPr id="119814" name="Rectangle 3"/>
          <p:cNvSpPr>
            <a:spLocks noGrp="1" noChangeArrowheads="1"/>
          </p:cNvSpPr>
          <p:nvPr>
            <p:ph type="body" idx="1"/>
          </p:nvPr>
        </p:nvSpPr>
        <p:spPr>
          <a:xfrm>
            <a:off x="890588" y="4348163"/>
            <a:ext cx="5076825" cy="4137025"/>
          </a:xfrm>
          <a:noFill/>
          <a:ln/>
        </p:spPr>
        <p:txBody>
          <a:bodyPr/>
          <a:lstStyle/>
          <a:p>
            <a:pPr eaLnBrk="1" hangingPunct="1"/>
            <a:r>
              <a:rPr lang="es-MX" smtClean="0"/>
              <a:t>Dar una breve explicación y hacer comentarios al respecto de las anotaciones, si se desea, se puede invitar a los participantes a leer y comentar lo aquí descrito</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a:noFill/>
        </p:spPr>
        <p:txBody>
          <a:bodyPr/>
          <a:lstStyle/>
          <a:p>
            <a:r>
              <a:rPr lang="es-ES"/>
              <a:t>Taller de Gestión de la Calidad</a:t>
            </a:r>
          </a:p>
        </p:txBody>
      </p:sp>
      <p:sp>
        <p:nvSpPr>
          <p:cNvPr id="147459" name="Rectangle 6"/>
          <p:cNvSpPr>
            <a:spLocks noGrp="1" noChangeArrowheads="1"/>
          </p:cNvSpPr>
          <p:nvPr>
            <p:ph type="ftr" sz="quarter" idx="4"/>
          </p:nvPr>
        </p:nvSpPr>
        <p:spPr>
          <a:noFill/>
        </p:spPr>
        <p:txBody>
          <a:bodyPr/>
          <a:lstStyle/>
          <a:p>
            <a:r>
              <a:rPr lang="es-ES"/>
              <a:t>Agosto 2005</a:t>
            </a:r>
          </a:p>
        </p:txBody>
      </p:sp>
      <p:sp>
        <p:nvSpPr>
          <p:cNvPr id="147460" name="Rectangle 7"/>
          <p:cNvSpPr>
            <a:spLocks noGrp="1" noChangeArrowheads="1"/>
          </p:cNvSpPr>
          <p:nvPr>
            <p:ph type="sldNum" sz="quarter" idx="5"/>
          </p:nvPr>
        </p:nvSpPr>
        <p:spPr>
          <a:noFill/>
        </p:spPr>
        <p:txBody>
          <a:bodyPr/>
          <a:lstStyle/>
          <a:p>
            <a:fld id="{4F2FA586-817A-4E96-BDD8-CC5A967013F2}" type="slidenum">
              <a:rPr lang="es-ES"/>
              <a:pPr/>
              <a:t>45</a:t>
            </a:fld>
            <a:endParaRPr lang="es-ES"/>
          </a:p>
        </p:txBody>
      </p:sp>
      <p:sp>
        <p:nvSpPr>
          <p:cNvPr id="147461" name="Rectangle 2"/>
          <p:cNvSpPr>
            <a:spLocks noRot="1" noChangeArrowheads="1" noTextEdit="1"/>
          </p:cNvSpPr>
          <p:nvPr>
            <p:ph type="sldImg"/>
          </p:nvPr>
        </p:nvSpPr>
        <p:spPr>
          <a:ln/>
        </p:spPr>
      </p:sp>
      <p:sp>
        <p:nvSpPr>
          <p:cNvPr id="147462"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r>
              <a:rPr lang="es-MX" smtClean="0"/>
              <a:t>En caso de ser necesario regresar a la filmina anterior, se da click en la flecha que representa regresar.</a:t>
            </a:r>
          </a:p>
          <a:p>
            <a:pPr eaLnBrk="1" hangingPunct="1"/>
            <a:r>
              <a:rPr lang="es-MX" smtClean="0"/>
              <a:t>En caso de que se requiera continuar con la presentación normal, se da click en la flecha que inque continuar para que se regrese a la filmina que controla la presentación.</a:t>
            </a:r>
            <a:endParaRPr lang="es-ES" smtClean="0"/>
          </a:p>
          <a:p>
            <a:pPr eaLnBrk="1" hangingPunct="1"/>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a:noFill/>
        </p:spPr>
        <p:txBody>
          <a:bodyPr/>
          <a:lstStyle/>
          <a:p>
            <a:r>
              <a:rPr lang="es-ES"/>
              <a:t>Taller de Gestión de la Calidad</a:t>
            </a:r>
          </a:p>
        </p:txBody>
      </p:sp>
      <p:sp>
        <p:nvSpPr>
          <p:cNvPr id="148483" name="Rectangle 6"/>
          <p:cNvSpPr>
            <a:spLocks noGrp="1" noChangeArrowheads="1"/>
          </p:cNvSpPr>
          <p:nvPr>
            <p:ph type="ftr" sz="quarter" idx="4"/>
          </p:nvPr>
        </p:nvSpPr>
        <p:spPr>
          <a:noFill/>
        </p:spPr>
        <p:txBody>
          <a:bodyPr/>
          <a:lstStyle/>
          <a:p>
            <a:r>
              <a:rPr lang="es-ES"/>
              <a:t>Agosto 2005</a:t>
            </a:r>
          </a:p>
        </p:txBody>
      </p:sp>
      <p:sp>
        <p:nvSpPr>
          <p:cNvPr id="148484" name="Rectangle 7"/>
          <p:cNvSpPr>
            <a:spLocks noGrp="1" noChangeArrowheads="1"/>
          </p:cNvSpPr>
          <p:nvPr>
            <p:ph type="sldNum" sz="quarter" idx="5"/>
          </p:nvPr>
        </p:nvSpPr>
        <p:spPr>
          <a:noFill/>
        </p:spPr>
        <p:txBody>
          <a:bodyPr/>
          <a:lstStyle/>
          <a:p>
            <a:fld id="{1B15263B-051F-455A-8354-A1D553062850}" type="slidenum">
              <a:rPr lang="es-ES"/>
              <a:pPr/>
              <a:t>46</a:t>
            </a:fld>
            <a:endParaRPr lang="es-ES"/>
          </a:p>
        </p:txBody>
      </p:sp>
      <p:sp>
        <p:nvSpPr>
          <p:cNvPr id="148485" name="Rectangle 2"/>
          <p:cNvSpPr>
            <a:spLocks noRot="1" noChangeArrowheads="1" noTextEdit="1"/>
          </p:cNvSpPr>
          <p:nvPr>
            <p:ph type="sldImg"/>
          </p:nvPr>
        </p:nvSpPr>
        <p:spPr>
          <a:ln/>
        </p:spPr>
      </p:sp>
      <p:sp>
        <p:nvSpPr>
          <p:cNvPr id="148486"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a:noFill/>
        </p:spPr>
        <p:txBody>
          <a:bodyPr/>
          <a:lstStyle/>
          <a:p>
            <a:r>
              <a:rPr lang="es-ES"/>
              <a:t>Taller de Gestión de la Calidad</a:t>
            </a:r>
          </a:p>
        </p:txBody>
      </p:sp>
      <p:sp>
        <p:nvSpPr>
          <p:cNvPr id="149507" name="Rectangle 6"/>
          <p:cNvSpPr>
            <a:spLocks noGrp="1" noChangeArrowheads="1"/>
          </p:cNvSpPr>
          <p:nvPr>
            <p:ph type="ftr" sz="quarter" idx="4"/>
          </p:nvPr>
        </p:nvSpPr>
        <p:spPr>
          <a:noFill/>
        </p:spPr>
        <p:txBody>
          <a:bodyPr/>
          <a:lstStyle/>
          <a:p>
            <a:r>
              <a:rPr lang="es-ES"/>
              <a:t>Agosto 2005</a:t>
            </a:r>
          </a:p>
        </p:txBody>
      </p:sp>
      <p:sp>
        <p:nvSpPr>
          <p:cNvPr id="149508" name="Rectangle 7"/>
          <p:cNvSpPr>
            <a:spLocks noGrp="1" noChangeArrowheads="1"/>
          </p:cNvSpPr>
          <p:nvPr>
            <p:ph type="sldNum" sz="quarter" idx="5"/>
          </p:nvPr>
        </p:nvSpPr>
        <p:spPr>
          <a:noFill/>
        </p:spPr>
        <p:txBody>
          <a:bodyPr/>
          <a:lstStyle/>
          <a:p>
            <a:fld id="{FD9A2AB5-00B4-4EDE-BA8D-AAE2465B3262}" type="slidenum">
              <a:rPr lang="es-ES"/>
              <a:pPr/>
              <a:t>47</a:t>
            </a:fld>
            <a:endParaRPr lang="es-ES"/>
          </a:p>
        </p:txBody>
      </p:sp>
      <p:sp>
        <p:nvSpPr>
          <p:cNvPr id="149509" name="Rectangle 2"/>
          <p:cNvSpPr>
            <a:spLocks noRot="1" noChangeArrowheads="1" noTextEdit="1"/>
          </p:cNvSpPr>
          <p:nvPr>
            <p:ph type="sldImg"/>
          </p:nvPr>
        </p:nvSpPr>
        <p:spPr>
          <a:ln/>
        </p:spPr>
      </p:sp>
      <p:sp>
        <p:nvSpPr>
          <p:cNvPr id="149510"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r>
              <a:rPr lang="es-MX" smtClean="0"/>
              <a:t>En caso de ser necesario regresar a la filmina anterior, se da click en la flecha que representa regresar.</a:t>
            </a:r>
          </a:p>
          <a:p>
            <a:pPr eaLnBrk="1" hangingPunct="1"/>
            <a:r>
              <a:rPr lang="es-MX" smtClean="0"/>
              <a:t>En caso de que se requiera continuar con la presentación normal, se da click en la flecha que inque continuar para que se regrese a la filmina que controla la presentación.</a:t>
            </a:r>
            <a:endParaRPr lang="es-ES" smtClean="0"/>
          </a:p>
          <a:p>
            <a:pPr eaLnBrk="1" hangingPunct="1"/>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a:noFill/>
        </p:spPr>
        <p:txBody>
          <a:bodyPr/>
          <a:lstStyle/>
          <a:p>
            <a:r>
              <a:rPr lang="es-ES"/>
              <a:t>Taller de Gestión de la Calidad</a:t>
            </a:r>
          </a:p>
        </p:txBody>
      </p:sp>
      <p:sp>
        <p:nvSpPr>
          <p:cNvPr id="150531" name="Rectangle 6"/>
          <p:cNvSpPr>
            <a:spLocks noGrp="1" noChangeArrowheads="1"/>
          </p:cNvSpPr>
          <p:nvPr>
            <p:ph type="ftr" sz="quarter" idx="4"/>
          </p:nvPr>
        </p:nvSpPr>
        <p:spPr>
          <a:noFill/>
        </p:spPr>
        <p:txBody>
          <a:bodyPr/>
          <a:lstStyle/>
          <a:p>
            <a:r>
              <a:rPr lang="es-ES"/>
              <a:t>Agosto 2005</a:t>
            </a:r>
          </a:p>
        </p:txBody>
      </p:sp>
      <p:sp>
        <p:nvSpPr>
          <p:cNvPr id="150532" name="Rectangle 7"/>
          <p:cNvSpPr>
            <a:spLocks noGrp="1" noChangeArrowheads="1"/>
          </p:cNvSpPr>
          <p:nvPr>
            <p:ph type="sldNum" sz="quarter" idx="5"/>
          </p:nvPr>
        </p:nvSpPr>
        <p:spPr>
          <a:noFill/>
        </p:spPr>
        <p:txBody>
          <a:bodyPr/>
          <a:lstStyle/>
          <a:p>
            <a:fld id="{CE9C2FFC-1EAB-4250-95B4-EA7ECD867947}" type="slidenum">
              <a:rPr lang="es-ES"/>
              <a:pPr/>
              <a:t>48</a:t>
            </a:fld>
            <a:endParaRPr lang="es-ES"/>
          </a:p>
        </p:txBody>
      </p:sp>
      <p:sp>
        <p:nvSpPr>
          <p:cNvPr id="150533" name="Rectangle 2"/>
          <p:cNvSpPr>
            <a:spLocks noRot="1" noChangeArrowheads="1" noTextEdit="1"/>
          </p:cNvSpPr>
          <p:nvPr>
            <p:ph type="sldImg"/>
          </p:nvPr>
        </p:nvSpPr>
        <p:spPr>
          <a:ln/>
        </p:spPr>
      </p:sp>
      <p:sp>
        <p:nvSpPr>
          <p:cNvPr id="150534"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r>
              <a:rPr lang="es-MX" smtClean="0"/>
              <a:t>En caso de ser necesario regresar a la filmina anterior, se da click en la flecha que representa regresar.</a:t>
            </a:r>
          </a:p>
          <a:p>
            <a:pPr eaLnBrk="1" hangingPunct="1"/>
            <a:r>
              <a:rPr lang="es-MX" smtClean="0"/>
              <a:t>En caso de que se requiera continuar con la presentación normal, se da click en la flecha que inque continuar para que se regrese a la filmina que controla la presentación.</a:t>
            </a:r>
            <a:endParaRPr lang="es-ES" smtClean="0"/>
          </a:p>
          <a:p>
            <a:pPr eaLnBrk="1" hangingPunct="1"/>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p:spPr>
        <p:txBody>
          <a:bodyPr/>
          <a:lstStyle/>
          <a:p>
            <a:r>
              <a:rPr lang="es-ES"/>
              <a:t>Taller de Gestión de la Calidad</a:t>
            </a:r>
          </a:p>
        </p:txBody>
      </p:sp>
      <p:sp>
        <p:nvSpPr>
          <p:cNvPr id="151555" name="Rectangle 6"/>
          <p:cNvSpPr>
            <a:spLocks noGrp="1" noChangeArrowheads="1"/>
          </p:cNvSpPr>
          <p:nvPr>
            <p:ph type="ftr" sz="quarter" idx="4"/>
          </p:nvPr>
        </p:nvSpPr>
        <p:spPr>
          <a:noFill/>
        </p:spPr>
        <p:txBody>
          <a:bodyPr/>
          <a:lstStyle/>
          <a:p>
            <a:r>
              <a:rPr lang="es-ES"/>
              <a:t>Agosto 2005</a:t>
            </a:r>
          </a:p>
        </p:txBody>
      </p:sp>
      <p:sp>
        <p:nvSpPr>
          <p:cNvPr id="151556" name="Rectangle 7"/>
          <p:cNvSpPr>
            <a:spLocks noGrp="1" noChangeArrowheads="1"/>
          </p:cNvSpPr>
          <p:nvPr>
            <p:ph type="sldNum" sz="quarter" idx="5"/>
          </p:nvPr>
        </p:nvSpPr>
        <p:spPr>
          <a:noFill/>
        </p:spPr>
        <p:txBody>
          <a:bodyPr/>
          <a:lstStyle/>
          <a:p>
            <a:fld id="{1D2680EB-9A7F-4A6B-90B4-3B1E17FA9A7E}" type="slidenum">
              <a:rPr lang="es-ES"/>
              <a:pPr/>
              <a:t>49</a:t>
            </a:fld>
            <a:endParaRPr lang="es-ES"/>
          </a:p>
        </p:txBody>
      </p:sp>
      <p:sp>
        <p:nvSpPr>
          <p:cNvPr id="151557" name="Rectangle 2"/>
          <p:cNvSpPr>
            <a:spLocks noRot="1" noChangeArrowheads="1" noTextEdit="1"/>
          </p:cNvSpPr>
          <p:nvPr>
            <p:ph type="sldImg"/>
          </p:nvPr>
        </p:nvSpPr>
        <p:spPr>
          <a:ln/>
        </p:spPr>
      </p:sp>
      <p:sp>
        <p:nvSpPr>
          <p:cNvPr id="151558"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p:spPr>
        <p:txBody>
          <a:bodyPr/>
          <a:lstStyle/>
          <a:p>
            <a:r>
              <a:rPr lang="es-ES"/>
              <a:t>Taller de Gestión de la Calidad</a:t>
            </a:r>
          </a:p>
        </p:txBody>
      </p:sp>
      <p:sp>
        <p:nvSpPr>
          <p:cNvPr id="152579" name="Rectangle 6"/>
          <p:cNvSpPr>
            <a:spLocks noGrp="1" noChangeArrowheads="1"/>
          </p:cNvSpPr>
          <p:nvPr>
            <p:ph type="ftr" sz="quarter" idx="4"/>
          </p:nvPr>
        </p:nvSpPr>
        <p:spPr>
          <a:noFill/>
        </p:spPr>
        <p:txBody>
          <a:bodyPr/>
          <a:lstStyle/>
          <a:p>
            <a:r>
              <a:rPr lang="es-ES"/>
              <a:t>Agosto 2005</a:t>
            </a:r>
          </a:p>
        </p:txBody>
      </p:sp>
      <p:sp>
        <p:nvSpPr>
          <p:cNvPr id="152580" name="Rectangle 7"/>
          <p:cNvSpPr>
            <a:spLocks noGrp="1" noChangeArrowheads="1"/>
          </p:cNvSpPr>
          <p:nvPr>
            <p:ph type="sldNum" sz="quarter" idx="5"/>
          </p:nvPr>
        </p:nvSpPr>
        <p:spPr>
          <a:noFill/>
        </p:spPr>
        <p:txBody>
          <a:bodyPr/>
          <a:lstStyle/>
          <a:p>
            <a:fld id="{2DF53626-6168-4612-86A6-0D4EC40EDF18}" type="slidenum">
              <a:rPr lang="es-ES"/>
              <a:pPr/>
              <a:t>50</a:t>
            </a:fld>
            <a:endParaRPr lang="es-ES"/>
          </a:p>
        </p:txBody>
      </p:sp>
      <p:sp>
        <p:nvSpPr>
          <p:cNvPr id="152581" name="Rectangle 2"/>
          <p:cNvSpPr>
            <a:spLocks noRot="1" noChangeArrowheads="1" noTextEdit="1"/>
          </p:cNvSpPr>
          <p:nvPr>
            <p:ph type="sldImg"/>
          </p:nvPr>
        </p:nvSpPr>
        <p:spPr>
          <a:ln/>
        </p:spPr>
      </p:sp>
      <p:sp>
        <p:nvSpPr>
          <p:cNvPr id="152582"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r>
              <a:rPr lang="es-MX" smtClean="0"/>
              <a:t>En caso de ser necesario regresar a la filmina anterior, se da click en la flecha que representa regresar.</a:t>
            </a:r>
          </a:p>
          <a:p>
            <a:pPr eaLnBrk="1" hangingPunct="1"/>
            <a:r>
              <a:rPr lang="es-MX" smtClean="0"/>
              <a:t>En caso de que se requiera continuar con la presentación normal, se da click en la flecha que inque continuar para que se regrese a la filmina que controla la presentación.</a:t>
            </a:r>
            <a:endParaRPr lang="es-ES" smtClean="0"/>
          </a:p>
          <a:p>
            <a:pPr eaLnBrk="1" hangingPunct="1"/>
            <a:endParaRPr 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p:spPr>
        <p:txBody>
          <a:bodyPr/>
          <a:lstStyle/>
          <a:p>
            <a:r>
              <a:rPr lang="es-ES"/>
              <a:t>Taller de Gestión de la Calidad</a:t>
            </a:r>
          </a:p>
        </p:txBody>
      </p:sp>
      <p:sp>
        <p:nvSpPr>
          <p:cNvPr id="153603" name="Rectangle 6"/>
          <p:cNvSpPr>
            <a:spLocks noGrp="1" noChangeArrowheads="1"/>
          </p:cNvSpPr>
          <p:nvPr>
            <p:ph type="ftr" sz="quarter" idx="4"/>
          </p:nvPr>
        </p:nvSpPr>
        <p:spPr>
          <a:noFill/>
        </p:spPr>
        <p:txBody>
          <a:bodyPr/>
          <a:lstStyle/>
          <a:p>
            <a:r>
              <a:rPr lang="es-ES"/>
              <a:t>Agosto 2005</a:t>
            </a:r>
          </a:p>
        </p:txBody>
      </p:sp>
      <p:sp>
        <p:nvSpPr>
          <p:cNvPr id="153604" name="Rectangle 7"/>
          <p:cNvSpPr>
            <a:spLocks noGrp="1" noChangeArrowheads="1"/>
          </p:cNvSpPr>
          <p:nvPr>
            <p:ph type="sldNum" sz="quarter" idx="5"/>
          </p:nvPr>
        </p:nvSpPr>
        <p:spPr>
          <a:noFill/>
        </p:spPr>
        <p:txBody>
          <a:bodyPr/>
          <a:lstStyle/>
          <a:p>
            <a:fld id="{8D48F632-8D34-4D73-A830-72448DC22BEC}" type="slidenum">
              <a:rPr lang="es-ES"/>
              <a:pPr/>
              <a:t>51</a:t>
            </a:fld>
            <a:endParaRPr lang="es-ES"/>
          </a:p>
        </p:txBody>
      </p:sp>
      <p:sp>
        <p:nvSpPr>
          <p:cNvPr id="153605" name="Rectangle 2"/>
          <p:cNvSpPr>
            <a:spLocks noRot="1" noChangeArrowheads="1" noTextEdit="1"/>
          </p:cNvSpPr>
          <p:nvPr>
            <p:ph type="sldImg"/>
          </p:nvPr>
        </p:nvSpPr>
        <p:spPr>
          <a:xfrm>
            <a:off x="1181100" y="608013"/>
            <a:ext cx="4508500" cy="3381375"/>
          </a:xfrm>
          <a:ln/>
        </p:spPr>
      </p:sp>
      <p:sp>
        <p:nvSpPr>
          <p:cNvPr id="153606" name="Rectangle 3"/>
          <p:cNvSpPr>
            <a:spLocks noGrp="1" noChangeArrowheads="1"/>
          </p:cNvSpPr>
          <p:nvPr>
            <p:ph type="body" idx="1"/>
          </p:nvPr>
        </p:nvSpPr>
        <p:spPr>
          <a:xfrm>
            <a:off x="890588" y="4348163"/>
            <a:ext cx="5076825" cy="4137025"/>
          </a:xfrm>
          <a:noFill/>
          <a:ln/>
        </p:spPr>
        <p:txBody>
          <a:bodyPr/>
          <a:lstStyle/>
          <a:p>
            <a:pPr eaLnBrk="1" hangingPunct="1"/>
            <a:r>
              <a:rPr lang="es-MX" smtClean="0"/>
              <a:t>En caso de ser necesario regresar a la filmina anterior, se da click en la flecha que representa regresar.</a:t>
            </a:r>
          </a:p>
          <a:p>
            <a:pPr eaLnBrk="1" hangingPunct="1"/>
            <a:r>
              <a:rPr lang="es-MX" smtClean="0"/>
              <a:t>En caso de que se requiera continuar con la presentación normal, se da click en la flecha que inque continuar para que se regrese a la filmina que controla la presentación.</a:t>
            </a:r>
            <a:endParaRPr lang="es-ES" smtClean="0"/>
          </a:p>
          <a:p>
            <a:pPr eaLnBrk="1" hangingPunct="1"/>
            <a:endParaRPr lang="es-MX"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p:spPr>
        <p:txBody>
          <a:bodyPr/>
          <a:lstStyle/>
          <a:p>
            <a:r>
              <a:rPr lang="es-ES"/>
              <a:t>Taller de Gestión de la Calidad</a:t>
            </a:r>
          </a:p>
        </p:txBody>
      </p:sp>
      <p:sp>
        <p:nvSpPr>
          <p:cNvPr id="154627" name="Rectangle 6"/>
          <p:cNvSpPr>
            <a:spLocks noGrp="1" noChangeArrowheads="1"/>
          </p:cNvSpPr>
          <p:nvPr>
            <p:ph type="ftr" sz="quarter" idx="4"/>
          </p:nvPr>
        </p:nvSpPr>
        <p:spPr>
          <a:noFill/>
        </p:spPr>
        <p:txBody>
          <a:bodyPr/>
          <a:lstStyle/>
          <a:p>
            <a:r>
              <a:rPr lang="es-ES"/>
              <a:t>Agosto 2005</a:t>
            </a:r>
          </a:p>
        </p:txBody>
      </p:sp>
      <p:sp>
        <p:nvSpPr>
          <p:cNvPr id="154628" name="Rectangle 7"/>
          <p:cNvSpPr>
            <a:spLocks noGrp="1" noChangeArrowheads="1"/>
          </p:cNvSpPr>
          <p:nvPr>
            <p:ph type="sldNum" sz="quarter" idx="5"/>
          </p:nvPr>
        </p:nvSpPr>
        <p:spPr>
          <a:noFill/>
        </p:spPr>
        <p:txBody>
          <a:bodyPr/>
          <a:lstStyle/>
          <a:p>
            <a:fld id="{2C204816-A47B-4D17-8DBE-54DAC23FEFF3}" type="slidenum">
              <a:rPr lang="es-ES"/>
              <a:pPr/>
              <a:t>52</a:t>
            </a:fld>
            <a:endParaRPr lang="es-ES"/>
          </a:p>
        </p:txBody>
      </p:sp>
      <p:sp>
        <p:nvSpPr>
          <p:cNvPr id="154629" name="Rectangle 2"/>
          <p:cNvSpPr>
            <a:spLocks noRot="1" noChangeArrowheads="1" noTextEdit="1"/>
          </p:cNvSpPr>
          <p:nvPr>
            <p:ph type="sldImg"/>
          </p:nvPr>
        </p:nvSpPr>
        <p:spPr>
          <a:ln/>
        </p:spPr>
      </p:sp>
      <p:sp>
        <p:nvSpPr>
          <p:cNvPr id="154630" name="Rectangle 3"/>
          <p:cNvSpPr>
            <a:spLocks noGrp="1" noChangeArrowheads="1"/>
          </p:cNvSpPr>
          <p:nvPr>
            <p:ph type="body" idx="1"/>
          </p:nvPr>
        </p:nvSpPr>
        <p:spPr>
          <a:xfrm>
            <a:off x="914400" y="4343400"/>
            <a:ext cx="5029200" cy="4114800"/>
          </a:xfrm>
          <a:noFill/>
          <a:ln/>
        </p:spPr>
        <p:txBody>
          <a:bodyPr/>
          <a:lstStyle/>
          <a:p>
            <a:pPr eaLnBrk="1" hangingPunct="1"/>
            <a:r>
              <a:rPr lang="es-MX" smtClean="0">
                <a:cs typeface="Arial" charset="0"/>
              </a:rPr>
              <a:t>Dinámica “El maratón”</a:t>
            </a:r>
          </a:p>
          <a:p>
            <a:pPr eaLnBrk="1" hangingPunct="1"/>
            <a:r>
              <a:rPr lang="es-MX" smtClean="0">
                <a:cs typeface="Arial" charset="0"/>
              </a:rPr>
              <a:t>Empezar la plática sobre si alguien ha jugado alguna vez al maratón.</a:t>
            </a:r>
            <a:endParaRPr lang="es-ES" smtClean="0">
              <a:cs typeface="Times New Roman" pitchFamily="18" charset="0"/>
            </a:endParaRPr>
          </a:p>
          <a:p>
            <a:pPr eaLnBrk="1" hangingPunct="1"/>
            <a:r>
              <a:rPr lang="es-MX" smtClean="0">
                <a:cs typeface="Arial" charset="0"/>
              </a:rPr>
              <a:t>Después comentar que esta es una nueva manera de jugar maratón enfocado a las normas ISO 9001:2000</a:t>
            </a:r>
            <a:endParaRPr lang="es-ES" smtClean="0">
              <a:cs typeface="Times New Roman" pitchFamily="18" charset="0"/>
            </a:endParaRPr>
          </a:p>
          <a:p>
            <a:pPr eaLnBrk="1" hangingPunct="1"/>
            <a:r>
              <a:rPr lang="es-MX" smtClean="0">
                <a:cs typeface="Arial" charset="0"/>
              </a:rPr>
              <a:t>Explicar con lujo de detalle las reglas del juego apoyado en la filmina del archivo de PPT,  de manera que no quede ninguna duda al respecto.</a:t>
            </a:r>
            <a:endParaRPr lang="es-ES" smtClean="0">
              <a:cs typeface="Times New Roman" pitchFamily="18" charset="0"/>
            </a:endParaRPr>
          </a:p>
          <a:p>
            <a:pPr eaLnBrk="1" hangingPunct="1"/>
            <a:r>
              <a:rPr lang="es-MX" smtClean="0">
                <a:cs typeface="Arial" charset="0"/>
              </a:rPr>
              <a:t>Enfatizar que aquí lo más importante es que no avance la no conformidad, por lo que todos deberán estar muy bien preparados y listos.</a:t>
            </a:r>
            <a:r>
              <a:rPr lang="es-ES" smtClean="0"/>
              <a:t> </a:t>
            </a:r>
            <a:endParaRPr lang="es-MX" smtClean="0"/>
          </a:p>
          <a:p>
            <a:pPr eaLnBrk="1" hangingPunct="1"/>
            <a:r>
              <a:rPr lang="es-MX" smtClean="0"/>
              <a:t>En caso de ser necesario regresar a la filmina anterior, se da click en la flecha que representa regresar.</a:t>
            </a:r>
          </a:p>
          <a:p>
            <a:pPr eaLnBrk="1" hangingPunct="1"/>
            <a:r>
              <a:rPr lang="es-MX" smtClean="0"/>
              <a:t>En caso de que se requiera continuar con la presentación normal, se da click en la flecha que inque continuar para que se regrese a la filmina que controla la presentación.</a:t>
            </a:r>
            <a:endParaRPr lang="es-ES" smtClean="0"/>
          </a:p>
          <a:p>
            <a:pPr eaLnBrk="1" hangingPunct="1"/>
            <a:endParaRPr lang="es-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a:noFill/>
        </p:spPr>
        <p:txBody>
          <a:bodyPr/>
          <a:lstStyle/>
          <a:p>
            <a:r>
              <a:rPr lang="es-ES"/>
              <a:t>Taller de Gestión de la Calidad</a:t>
            </a:r>
          </a:p>
        </p:txBody>
      </p:sp>
      <p:sp>
        <p:nvSpPr>
          <p:cNvPr id="155651" name="Rectangle 6"/>
          <p:cNvSpPr>
            <a:spLocks noGrp="1" noChangeArrowheads="1"/>
          </p:cNvSpPr>
          <p:nvPr>
            <p:ph type="ftr" sz="quarter" idx="4"/>
          </p:nvPr>
        </p:nvSpPr>
        <p:spPr>
          <a:noFill/>
        </p:spPr>
        <p:txBody>
          <a:bodyPr/>
          <a:lstStyle/>
          <a:p>
            <a:r>
              <a:rPr lang="es-ES"/>
              <a:t>Agosto 2005</a:t>
            </a:r>
          </a:p>
        </p:txBody>
      </p:sp>
      <p:sp>
        <p:nvSpPr>
          <p:cNvPr id="155652" name="Rectangle 7"/>
          <p:cNvSpPr>
            <a:spLocks noGrp="1" noChangeArrowheads="1"/>
          </p:cNvSpPr>
          <p:nvPr>
            <p:ph type="sldNum" sz="quarter" idx="5"/>
          </p:nvPr>
        </p:nvSpPr>
        <p:spPr>
          <a:noFill/>
        </p:spPr>
        <p:txBody>
          <a:bodyPr/>
          <a:lstStyle/>
          <a:p>
            <a:fld id="{75C51746-DDAA-48FC-9DB0-4FA58737CFA1}" type="slidenum">
              <a:rPr lang="es-ES"/>
              <a:pPr/>
              <a:t>53</a:t>
            </a:fld>
            <a:endParaRPr lang="es-ES"/>
          </a:p>
        </p:txBody>
      </p:sp>
      <p:sp>
        <p:nvSpPr>
          <p:cNvPr id="155653" name="Rectangle 2"/>
          <p:cNvSpPr>
            <a:spLocks noRot="1" noChangeArrowheads="1" noTextEdit="1"/>
          </p:cNvSpPr>
          <p:nvPr>
            <p:ph type="sldImg"/>
          </p:nvPr>
        </p:nvSpPr>
        <p:spPr>
          <a:xfrm>
            <a:off x="1181100" y="608013"/>
            <a:ext cx="4508500" cy="3381375"/>
          </a:xfrm>
          <a:ln/>
        </p:spPr>
      </p:sp>
      <p:sp>
        <p:nvSpPr>
          <p:cNvPr id="155654" name="Rectangle 3"/>
          <p:cNvSpPr>
            <a:spLocks noGrp="1" noChangeArrowheads="1"/>
          </p:cNvSpPr>
          <p:nvPr>
            <p:ph type="body" idx="1"/>
          </p:nvPr>
        </p:nvSpPr>
        <p:spPr>
          <a:xfrm>
            <a:off x="890588" y="4348163"/>
            <a:ext cx="5076825" cy="4137025"/>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MX"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a:noFill/>
        </p:spPr>
        <p:txBody>
          <a:bodyPr/>
          <a:lstStyle/>
          <a:p>
            <a:r>
              <a:rPr lang="es-ES"/>
              <a:t>Taller de Gestión de la Calidad</a:t>
            </a:r>
          </a:p>
        </p:txBody>
      </p:sp>
      <p:sp>
        <p:nvSpPr>
          <p:cNvPr id="156675" name="Rectangle 6"/>
          <p:cNvSpPr>
            <a:spLocks noGrp="1" noChangeArrowheads="1"/>
          </p:cNvSpPr>
          <p:nvPr>
            <p:ph type="ftr" sz="quarter" idx="4"/>
          </p:nvPr>
        </p:nvSpPr>
        <p:spPr>
          <a:noFill/>
        </p:spPr>
        <p:txBody>
          <a:bodyPr/>
          <a:lstStyle/>
          <a:p>
            <a:r>
              <a:rPr lang="es-ES"/>
              <a:t>Agosto 2005</a:t>
            </a:r>
          </a:p>
        </p:txBody>
      </p:sp>
      <p:sp>
        <p:nvSpPr>
          <p:cNvPr id="156676" name="Rectangle 7"/>
          <p:cNvSpPr>
            <a:spLocks noGrp="1" noChangeArrowheads="1"/>
          </p:cNvSpPr>
          <p:nvPr>
            <p:ph type="sldNum" sz="quarter" idx="5"/>
          </p:nvPr>
        </p:nvSpPr>
        <p:spPr>
          <a:noFill/>
        </p:spPr>
        <p:txBody>
          <a:bodyPr/>
          <a:lstStyle/>
          <a:p>
            <a:fld id="{D3AFFFA2-E2D6-48A9-9545-D20D617B9BFC}" type="slidenum">
              <a:rPr lang="es-ES"/>
              <a:pPr/>
              <a:t>54</a:t>
            </a:fld>
            <a:endParaRPr lang="es-ES"/>
          </a:p>
        </p:txBody>
      </p:sp>
      <p:sp>
        <p:nvSpPr>
          <p:cNvPr id="156677" name="Rectangle 2"/>
          <p:cNvSpPr>
            <a:spLocks noRot="1" noChangeArrowheads="1" noTextEdit="1"/>
          </p:cNvSpPr>
          <p:nvPr>
            <p:ph type="sldImg"/>
          </p:nvPr>
        </p:nvSpPr>
        <p:spPr>
          <a:xfrm>
            <a:off x="1181100" y="608013"/>
            <a:ext cx="4508500" cy="3381375"/>
          </a:xfrm>
          <a:ln/>
        </p:spPr>
      </p:sp>
      <p:sp>
        <p:nvSpPr>
          <p:cNvPr id="156678" name="Rectangle 3"/>
          <p:cNvSpPr>
            <a:spLocks noGrp="1" noChangeArrowheads="1"/>
          </p:cNvSpPr>
          <p:nvPr>
            <p:ph type="body" idx="1"/>
          </p:nvPr>
        </p:nvSpPr>
        <p:spPr>
          <a:xfrm>
            <a:off x="890588" y="4348163"/>
            <a:ext cx="5076825" cy="4137025"/>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a:noFill/>
        </p:spPr>
        <p:txBody>
          <a:bodyPr/>
          <a:lstStyle/>
          <a:p>
            <a:r>
              <a:rPr lang="es-ES"/>
              <a:t>Taller de Gestión de la Calidad</a:t>
            </a:r>
          </a:p>
        </p:txBody>
      </p:sp>
      <p:sp>
        <p:nvSpPr>
          <p:cNvPr id="120835" name="Rectangle 6"/>
          <p:cNvSpPr>
            <a:spLocks noGrp="1" noChangeArrowheads="1"/>
          </p:cNvSpPr>
          <p:nvPr>
            <p:ph type="ftr" sz="quarter" idx="4"/>
          </p:nvPr>
        </p:nvSpPr>
        <p:spPr>
          <a:noFill/>
        </p:spPr>
        <p:txBody>
          <a:bodyPr/>
          <a:lstStyle/>
          <a:p>
            <a:r>
              <a:rPr lang="es-ES"/>
              <a:t>Agosto 2005</a:t>
            </a:r>
          </a:p>
        </p:txBody>
      </p:sp>
      <p:sp>
        <p:nvSpPr>
          <p:cNvPr id="120836" name="Rectangle 7"/>
          <p:cNvSpPr>
            <a:spLocks noGrp="1" noChangeArrowheads="1"/>
          </p:cNvSpPr>
          <p:nvPr>
            <p:ph type="sldNum" sz="quarter" idx="5"/>
          </p:nvPr>
        </p:nvSpPr>
        <p:spPr>
          <a:noFill/>
        </p:spPr>
        <p:txBody>
          <a:bodyPr/>
          <a:lstStyle/>
          <a:p>
            <a:fld id="{55E10802-9A1A-4FDE-878A-A2D4B70E0B07}" type="slidenum">
              <a:rPr lang="es-ES"/>
              <a:pPr/>
              <a:t>4</a:t>
            </a:fld>
            <a:endParaRPr lang="es-ES"/>
          </a:p>
        </p:txBody>
      </p:sp>
      <p:sp>
        <p:nvSpPr>
          <p:cNvPr id="120837" name="Rectangle 2"/>
          <p:cNvSpPr>
            <a:spLocks noRot="1" noChangeArrowheads="1" noTextEdit="1"/>
          </p:cNvSpPr>
          <p:nvPr>
            <p:ph type="sldImg"/>
          </p:nvPr>
        </p:nvSpPr>
        <p:spPr>
          <a:xfrm>
            <a:off x="1190625" y="614363"/>
            <a:ext cx="4491038" cy="3368675"/>
          </a:xfrm>
          <a:ln w="12700" cap="flat">
            <a:solidFill>
              <a:schemeClr val="tx1"/>
            </a:solidFill>
          </a:ln>
        </p:spPr>
      </p:sp>
      <p:sp>
        <p:nvSpPr>
          <p:cNvPr id="120838" name="Rectangle 3"/>
          <p:cNvSpPr>
            <a:spLocks noGrp="1" noChangeArrowheads="1"/>
          </p:cNvSpPr>
          <p:nvPr>
            <p:ph type="body" idx="1"/>
          </p:nvPr>
        </p:nvSpPr>
        <p:spPr>
          <a:xfrm>
            <a:off x="890588" y="4348163"/>
            <a:ext cx="5076825" cy="4137025"/>
          </a:xfrm>
          <a:noFill/>
          <a:ln/>
        </p:spPr>
        <p:txBody>
          <a:bodyPr lIns="90777" tIns="45389" rIns="90777" bIns="45389"/>
          <a:lstStyle/>
          <a:p>
            <a:pPr eaLnBrk="1" hangingPunct="1"/>
            <a:r>
              <a:rPr lang="es-MX" smtClean="0"/>
              <a:t>Dar una breve explicación y hacer comentarios al respecto de las anotaciones, si se desea, se puede invitar a los participantes a leer y comentar lo aquí descrito</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p:spPr>
        <p:txBody>
          <a:bodyPr/>
          <a:lstStyle/>
          <a:p>
            <a:r>
              <a:rPr lang="es-ES"/>
              <a:t>Taller de Gestión de la Calidad</a:t>
            </a:r>
          </a:p>
        </p:txBody>
      </p:sp>
      <p:sp>
        <p:nvSpPr>
          <p:cNvPr id="157699" name="Rectangle 6"/>
          <p:cNvSpPr>
            <a:spLocks noGrp="1" noChangeArrowheads="1"/>
          </p:cNvSpPr>
          <p:nvPr>
            <p:ph type="ftr" sz="quarter" idx="4"/>
          </p:nvPr>
        </p:nvSpPr>
        <p:spPr>
          <a:noFill/>
        </p:spPr>
        <p:txBody>
          <a:bodyPr/>
          <a:lstStyle/>
          <a:p>
            <a:r>
              <a:rPr lang="es-ES"/>
              <a:t>Agosto 2005</a:t>
            </a:r>
          </a:p>
        </p:txBody>
      </p:sp>
      <p:sp>
        <p:nvSpPr>
          <p:cNvPr id="157700" name="Rectangle 7"/>
          <p:cNvSpPr>
            <a:spLocks noGrp="1" noChangeArrowheads="1"/>
          </p:cNvSpPr>
          <p:nvPr>
            <p:ph type="sldNum" sz="quarter" idx="5"/>
          </p:nvPr>
        </p:nvSpPr>
        <p:spPr>
          <a:noFill/>
        </p:spPr>
        <p:txBody>
          <a:bodyPr/>
          <a:lstStyle/>
          <a:p>
            <a:fld id="{E591B461-6D88-4826-9449-94ECDCC96E6E}" type="slidenum">
              <a:rPr lang="es-ES"/>
              <a:pPr/>
              <a:t>55</a:t>
            </a:fld>
            <a:endParaRPr lang="es-ES"/>
          </a:p>
        </p:txBody>
      </p:sp>
      <p:sp>
        <p:nvSpPr>
          <p:cNvPr id="157701" name="Rectangle 2"/>
          <p:cNvSpPr>
            <a:spLocks noRot="1" noChangeArrowheads="1" noTextEdit="1"/>
          </p:cNvSpPr>
          <p:nvPr>
            <p:ph type="sldImg"/>
          </p:nvPr>
        </p:nvSpPr>
        <p:spPr>
          <a:ln/>
        </p:spPr>
      </p:sp>
      <p:sp>
        <p:nvSpPr>
          <p:cNvPr id="157702" name="Rectangle 3"/>
          <p:cNvSpPr>
            <a:spLocks noGrp="1" noChangeArrowheads="1"/>
          </p:cNvSpPr>
          <p:nvPr>
            <p:ph type="body" idx="1"/>
          </p:nvPr>
        </p:nvSpPr>
        <p:spPr>
          <a:xfrm>
            <a:off x="914400" y="4343400"/>
            <a:ext cx="5029200" cy="4114800"/>
          </a:xfrm>
          <a:noFill/>
          <a:ln/>
        </p:spPr>
        <p:txBody>
          <a:bodyPr/>
          <a:lstStyle/>
          <a:p>
            <a:pPr eaLnBrk="1" hangingPunct="1"/>
            <a:r>
              <a:rPr lang="es-MX" smtClean="0">
                <a:cs typeface="Arial" charset="0"/>
              </a:rPr>
              <a:t>Dinámica “El maratón”</a:t>
            </a:r>
          </a:p>
          <a:p>
            <a:pPr eaLnBrk="1" hangingPunct="1"/>
            <a:r>
              <a:rPr lang="es-MX" smtClean="0">
                <a:cs typeface="Arial" charset="0"/>
              </a:rPr>
              <a:t>Empezar la plática sobre si alguien ha jugado alguna vez al maratón.</a:t>
            </a:r>
            <a:endParaRPr lang="es-ES" smtClean="0">
              <a:cs typeface="Times New Roman" pitchFamily="18" charset="0"/>
            </a:endParaRPr>
          </a:p>
          <a:p>
            <a:pPr eaLnBrk="1" hangingPunct="1"/>
            <a:r>
              <a:rPr lang="es-MX" smtClean="0">
                <a:cs typeface="Arial" charset="0"/>
              </a:rPr>
              <a:t>Después comentar que esta es una nueva manera de jugar maratón enfocado a las normas ISO 9001:2000</a:t>
            </a:r>
            <a:endParaRPr lang="es-ES" smtClean="0">
              <a:cs typeface="Times New Roman" pitchFamily="18" charset="0"/>
            </a:endParaRPr>
          </a:p>
          <a:p>
            <a:pPr eaLnBrk="1" hangingPunct="1"/>
            <a:r>
              <a:rPr lang="es-MX" smtClean="0">
                <a:cs typeface="Arial" charset="0"/>
              </a:rPr>
              <a:t>Explicar con lujo de detalle las reglas del juego apoyado en la filmina del archivo de PPT,  de manera que no quede ninguna duda al respecto.</a:t>
            </a:r>
            <a:endParaRPr lang="es-ES" smtClean="0">
              <a:cs typeface="Times New Roman" pitchFamily="18" charset="0"/>
            </a:endParaRPr>
          </a:p>
          <a:p>
            <a:pPr eaLnBrk="1" hangingPunct="1"/>
            <a:r>
              <a:rPr lang="es-MX" smtClean="0">
                <a:cs typeface="Arial" charset="0"/>
              </a:rPr>
              <a:t>Enfatizar que aquí lo más importante es que no avance la no conformidad, por lo que todos deberán estar muy bien preparados y listos.</a:t>
            </a:r>
            <a:r>
              <a:rPr lang="es-ES" smtClean="0"/>
              <a:t> </a:t>
            </a:r>
            <a:endParaRPr lang="es-MX" smtClean="0"/>
          </a:p>
          <a:p>
            <a:pPr eaLnBrk="1" hangingPunct="1"/>
            <a:r>
              <a:rPr lang="es-MX" smtClean="0"/>
              <a:t>En caso de ser necesario regresar a la filmina anterior, se da click en la flecha que representa regresar.</a:t>
            </a:r>
          </a:p>
          <a:p>
            <a:pPr eaLnBrk="1" hangingPunct="1"/>
            <a:r>
              <a:rPr lang="es-MX" smtClean="0"/>
              <a:t>En caso de que se requiera continuar con la presentación normal, se da click en la flecha que inque continuar para que se regrese a la filmina que controla la presentación.</a:t>
            </a:r>
            <a:endParaRPr lang="es-ES" smtClean="0"/>
          </a:p>
          <a:p>
            <a:pPr eaLnBrk="1" hangingPunct="1"/>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p:spPr>
        <p:txBody>
          <a:bodyPr/>
          <a:lstStyle/>
          <a:p>
            <a:r>
              <a:rPr lang="es-ES"/>
              <a:t>Taller de Gestión de la Calidad</a:t>
            </a:r>
          </a:p>
        </p:txBody>
      </p:sp>
      <p:sp>
        <p:nvSpPr>
          <p:cNvPr id="158723" name="Rectangle 6"/>
          <p:cNvSpPr>
            <a:spLocks noGrp="1" noChangeArrowheads="1"/>
          </p:cNvSpPr>
          <p:nvPr>
            <p:ph type="ftr" sz="quarter" idx="4"/>
          </p:nvPr>
        </p:nvSpPr>
        <p:spPr>
          <a:noFill/>
        </p:spPr>
        <p:txBody>
          <a:bodyPr/>
          <a:lstStyle/>
          <a:p>
            <a:r>
              <a:rPr lang="es-ES"/>
              <a:t>Agosto 2005</a:t>
            </a:r>
          </a:p>
        </p:txBody>
      </p:sp>
      <p:sp>
        <p:nvSpPr>
          <p:cNvPr id="158724" name="Rectangle 7"/>
          <p:cNvSpPr>
            <a:spLocks noGrp="1" noChangeArrowheads="1"/>
          </p:cNvSpPr>
          <p:nvPr>
            <p:ph type="sldNum" sz="quarter" idx="5"/>
          </p:nvPr>
        </p:nvSpPr>
        <p:spPr>
          <a:noFill/>
        </p:spPr>
        <p:txBody>
          <a:bodyPr/>
          <a:lstStyle/>
          <a:p>
            <a:fld id="{3DC376E2-13DB-44C6-AF31-C652DED40ED4}" type="slidenum">
              <a:rPr lang="es-ES"/>
              <a:pPr/>
              <a:t>56</a:t>
            </a:fld>
            <a:endParaRPr lang="es-ES"/>
          </a:p>
        </p:txBody>
      </p:sp>
      <p:sp>
        <p:nvSpPr>
          <p:cNvPr id="158725" name="Rectangle 2"/>
          <p:cNvSpPr>
            <a:spLocks noRot="1" noChangeArrowheads="1" noTextEdit="1"/>
          </p:cNvSpPr>
          <p:nvPr>
            <p:ph type="sldImg"/>
          </p:nvPr>
        </p:nvSpPr>
        <p:spPr>
          <a:ln/>
        </p:spPr>
      </p:sp>
      <p:sp>
        <p:nvSpPr>
          <p:cNvPr id="158726" name="Rectangle 3"/>
          <p:cNvSpPr>
            <a:spLocks noGrp="1" noChangeArrowheads="1"/>
          </p:cNvSpPr>
          <p:nvPr>
            <p:ph type="body" idx="1"/>
          </p:nvPr>
        </p:nvSpPr>
        <p:spPr>
          <a:xfrm>
            <a:off x="914400" y="4343400"/>
            <a:ext cx="5029200" cy="4114800"/>
          </a:xfrm>
          <a:noFill/>
          <a:ln/>
        </p:spPr>
        <p:txBody>
          <a:bodyPr/>
          <a:lstStyle/>
          <a:p>
            <a:pPr eaLnBrk="1" hangingPunct="1"/>
            <a:r>
              <a:rPr lang="es-MX" smtClean="0">
                <a:cs typeface="Arial" charset="0"/>
              </a:rPr>
              <a:t>Dinámica “El maratón”</a:t>
            </a:r>
          </a:p>
          <a:p>
            <a:pPr eaLnBrk="1" hangingPunct="1"/>
            <a:r>
              <a:rPr lang="es-MX" smtClean="0">
                <a:cs typeface="Arial" charset="0"/>
              </a:rPr>
              <a:t>Empezar la plática sobre si alguien ha jugado alguna vez al maratón.</a:t>
            </a:r>
            <a:endParaRPr lang="es-ES" smtClean="0">
              <a:cs typeface="Times New Roman" pitchFamily="18" charset="0"/>
            </a:endParaRPr>
          </a:p>
          <a:p>
            <a:pPr eaLnBrk="1" hangingPunct="1"/>
            <a:r>
              <a:rPr lang="es-MX" smtClean="0">
                <a:cs typeface="Arial" charset="0"/>
              </a:rPr>
              <a:t>Después comentar que esta es una nueva manera de jugar maratón enfocado a las normas ISO 9001:2000</a:t>
            </a:r>
            <a:endParaRPr lang="es-ES" smtClean="0">
              <a:cs typeface="Times New Roman" pitchFamily="18" charset="0"/>
            </a:endParaRPr>
          </a:p>
          <a:p>
            <a:pPr eaLnBrk="1" hangingPunct="1"/>
            <a:r>
              <a:rPr lang="es-MX" smtClean="0">
                <a:cs typeface="Arial" charset="0"/>
              </a:rPr>
              <a:t>Explicar con lujo de detalle las reglas del juego apoyado en la filmina del archivo de PPT,  de manera que no quede ninguna duda al respecto.</a:t>
            </a:r>
            <a:endParaRPr lang="es-ES" smtClean="0">
              <a:cs typeface="Times New Roman" pitchFamily="18" charset="0"/>
            </a:endParaRPr>
          </a:p>
          <a:p>
            <a:pPr eaLnBrk="1" hangingPunct="1"/>
            <a:r>
              <a:rPr lang="es-MX" smtClean="0">
                <a:cs typeface="Arial" charset="0"/>
              </a:rPr>
              <a:t>Enfatizar que aquí lo más importante es que no avance la no conformidad, por lo que todos deberán estar muy bien preparados y listos.</a:t>
            </a:r>
            <a:r>
              <a:rPr lang="es-ES" smtClean="0"/>
              <a:t> </a:t>
            </a:r>
            <a:endParaRPr lang="es-MX" smtClean="0"/>
          </a:p>
          <a:p>
            <a:pPr eaLnBrk="1" hangingPunct="1"/>
            <a:r>
              <a:rPr lang="es-MX" smtClean="0"/>
              <a:t>En caso de ser necesario regresar a la filmina anterior, se da click en la flecha que representa regresar.</a:t>
            </a:r>
          </a:p>
          <a:p>
            <a:pPr eaLnBrk="1" hangingPunct="1"/>
            <a:r>
              <a:rPr lang="es-MX" smtClean="0"/>
              <a:t>En caso de que se requiera continuar con la presentación normal, se da click en la flecha que inque continuar para que se regrese a la filmina que controla la presentación.</a:t>
            </a:r>
            <a:endParaRPr lang="es-ES" smtClean="0"/>
          </a:p>
          <a:p>
            <a:pPr eaLnBrk="1" hangingPunct="1"/>
            <a:endParaRPr lang="es-E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p:spPr>
        <p:txBody>
          <a:bodyPr/>
          <a:lstStyle/>
          <a:p>
            <a:r>
              <a:rPr lang="es-ES"/>
              <a:t>Taller de Gestión de la Calidad</a:t>
            </a:r>
          </a:p>
        </p:txBody>
      </p:sp>
      <p:sp>
        <p:nvSpPr>
          <p:cNvPr id="159747" name="Rectangle 6"/>
          <p:cNvSpPr>
            <a:spLocks noGrp="1" noChangeArrowheads="1"/>
          </p:cNvSpPr>
          <p:nvPr>
            <p:ph type="ftr" sz="quarter" idx="4"/>
          </p:nvPr>
        </p:nvSpPr>
        <p:spPr>
          <a:noFill/>
        </p:spPr>
        <p:txBody>
          <a:bodyPr/>
          <a:lstStyle/>
          <a:p>
            <a:r>
              <a:rPr lang="es-ES"/>
              <a:t>Agosto 2005</a:t>
            </a:r>
          </a:p>
        </p:txBody>
      </p:sp>
      <p:sp>
        <p:nvSpPr>
          <p:cNvPr id="159748" name="Rectangle 7"/>
          <p:cNvSpPr>
            <a:spLocks noGrp="1" noChangeArrowheads="1"/>
          </p:cNvSpPr>
          <p:nvPr>
            <p:ph type="sldNum" sz="quarter" idx="5"/>
          </p:nvPr>
        </p:nvSpPr>
        <p:spPr>
          <a:noFill/>
        </p:spPr>
        <p:txBody>
          <a:bodyPr/>
          <a:lstStyle/>
          <a:p>
            <a:fld id="{F1025D0C-C0A6-484F-9383-BF8522BF698C}" type="slidenum">
              <a:rPr lang="es-ES"/>
              <a:pPr/>
              <a:t>57</a:t>
            </a:fld>
            <a:endParaRPr lang="es-ES"/>
          </a:p>
        </p:txBody>
      </p:sp>
      <p:sp>
        <p:nvSpPr>
          <p:cNvPr id="159749" name="Rectangle 2"/>
          <p:cNvSpPr>
            <a:spLocks noRot="1" noChangeArrowheads="1" noTextEdit="1"/>
          </p:cNvSpPr>
          <p:nvPr>
            <p:ph type="sldImg"/>
          </p:nvPr>
        </p:nvSpPr>
        <p:spPr>
          <a:ln/>
        </p:spPr>
      </p:sp>
      <p:sp>
        <p:nvSpPr>
          <p:cNvPr id="159750"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a:noFill/>
        </p:spPr>
        <p:txBody>
          <a:bodyPr/>
          <a:lstStyle/>
          <a:p>
            <a:r>
              <a:rPr lang="es-ES"/>
              <a:t>Taller de Gestión de la Calidad</a:t>
            </a:r>
          </a:p>
        </p:txBody>
      </p:sp>
      <p:sp>
        <p:nvSpPr>
          <p:cNvPr id="160771" name="Rectangle 6"/>
          <p:cNvSpPr>
            <a:spLocks noGrp="1" noChangeArrowheads="1"/>
          </p:cNvSpPr>
          <p:nvPr>
            <p:ph type="ftr" sz="quarter" idx="4"/>
          </p:nvPr>
        </p:nvSpPr>
        <p:spPr>
          <a:noFill/>
        </p:spPr>
        <p:txBody>
          <a:bodyPr/>
          <a:lstStyle/>
          <a:p>
            <a:r>
              <a:rPr lang="es-ES"/>
              <a:t>Agosto 2005</a:t>
            </a:r>
          </a:p>
        </p:txBody>
      </p:sp>
      <p:sp>
        <p:nvSpPr>
          <p:cNvPr id="160772" name="Rectangle 7"/>
          <p:cNvSpPr>
            <a:spLocks noGrp="1" noChangeArrowheads="1"/>
          </p:cNvSpPr>
          <p:nvPr>
            <p:ph type="sldNum" sz="quarter" idx="5"/>
          </p:nvPr>
        </p:nvSpPr>
        <p:spPr>
          <a:noFill/>
        </p:spPr>
        <p:txBody>
          <a:bodyPr/>
          <a:lstStyle/>
          <a:p>
            <a:fld id="{778E00D2-7EB1-4134-A723-8901AFF50AAA}" type="slidenum">
              <a:rPr lang="es-ES"/>
              <a:pPr/>
              <a:t>58</a:t>
            </a:fld>
            <a:endParaRPr lang="es-ES"/>
          </a:p>
        </p:txBody>
      </p:sp>
      <p:sp>
        <p:nvSpPr>
          <p:cNvPr id="160773" name="Rectangle 2"/>
          <p:cNvSpPr>
            <a:spLocks noRot="1" noChangeArrowheads="1" noTextEdit="1"/>
          </p:cNvSpPr>
          <p:nvPr>
            <p:ph type="sldImg"/>
          </p:nvPr>
        </p:nvSpPr>
        <p:spPr>
          <a:ln/>
        </p:spPr>
      </p:sp>
      <p:sp>
        <p:nvSpPr>
          <p:cNvPr id="160774"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a:noFill/>
        </p:spPr>
        <p:txBody>
          <a:bodyPr/>
          <a:lstStyle/>
          <a:p>
            <a:r>
              <a:rPr lang="es-ES"/>
              <a:t>Taller de Gestión de la Calidad</a:t>
            </a:r>
          </a:p>
        </p:txBody>
      </p:sp>
      <p:sp>
        <p:nvSpPr>
          <p:cNvPr id="161795" name="Rectangle 6"/>
          <p:cNvSpPr>
            <a:spLocks noGrp="1" noChangeArrowheads="1"/>
          </p:cNvSpPr>
          <p:nvPr>
            <p:ph type="ftr" sz="quarter" idx="4"/>
          </p:nvPr>
        </p:nvSpPr>
        <p:spPr>
          <a:noFill/>
        </p:spPr>
        <p:txBody>
          <a:bodyPr/>
          <a:lstStyle/>
          <a:p>
            <a:r>
              <a:rPr lang="es-ES"/>
              <a:t>Agosto 2005</a:t>
            </a:r>
          </a:p>
        </p:txBody>
      </p:sp>
      <p:sp>
        <p:nvSpPr>
          <p:cNvPr id="161796" name="Rectangle 7"/>
          <p:cNvSpPr>
            <a:spLocks noGrp="1" noChangeArrowheads="1"/>
          </p:cNvSpPr>
          <p:nvPr>
            <p:ph type="sldNum" sz="quarter" idx="5"/>
          </p:nvPr>
        </p:nvSpPr>
        <p:spPr>
          <a:noFill/>
        </p:spPr>
        <p:txBody>
          <a:bodyPr/>
          <a:lstStyle/>
          <a:p>
            <a:fld id="{DFDD4245-EA3F-4027-AE2F-4FBE54E839F0}" type="slidenum">
              <a:rPr lang="es-ES"/>
              <a:pPr/>
              <a:t>62</a:t>
            </a:fld>
            <a:endParaRPr lang="es-ES"/>
          </a:p>
        </p:txBody>
      </p:sp>
      <p:sp>
        <p:nvSpPr>
          <p:cNvPr id="161797" name="Rectangle 2"/>
          <p:cNvSpPr>
            <a:spLocks noRot="1" noChangeArrowheads="1" noTextEdit="1"/>
          </p:cNvSpPr>
          <p:nvPr>
            <p:ph type="sldImg"/>
          </p:nvPr>
        </p:nvSpPr>
        <p:spPr>
          <a:xfrm>
            <a:off x="1181100" y="608013"/>
            <a:ext cx="4508500" cy="3381375"/>
          </a:xfrm>
          <a:ln/>
        </p:spPr>
      </p:sp>
      <p:sp>
        <p:nvSpPr>
          <p:cNvPr id="161798" name="Rectangle 3"/>
          <p:cNvSpPr>
            <a:spLocks noGrp="1" noChangeArrowheads="1"/>
          </p:cNvSpPr>
          <p:nvPr>
            <p:ph type="body" idx="1"/>
          </p:nvPr>
        </p:nvSpPr>
        <p:spPr>
          <a:xfrm>
            <a:off x="890588" y="4348163"/>
            <a:ext cx="5076825" cy="4137025"/>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MX"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a:noFill/>
        </p:spPr>
        <p:txBody>
          <a:bodyPr/>
          <a:lstStyle/>
          <a:p>
            <a:r>
              <a:rPr lang="es-ES"/>
              <a:t>Taller de Gestión de la Calidad</a:t>
            </a:r>
          </a:p>
        </p:txBody>
      </p:sp>
      <p:sp>
        <p:nvSpPr>
          <p:cNvPr id="162819" name="Rectangle 6"/>
          <p:cNvSpPr>
            <a:spLocks noGrp="1" noChangeArrowheads="1"/>
          </p:cNvSpPr>
          <p:nvPr>
            <p:ph type="ftr" sz="quarter" idx="4"/>
          </p:nvPr>
        </p:nvSpPr>
        <p:spPr>
          <a:noFill/>
        </p:spPr>
        <p:txBody>
          <a:bodyPr/>
          <a:lstStyle/>
          <a:p>
            <a:r>
              <a:rPr lang="es-ES"/>
              <a:t>Agosto 2005</a:t>
            </a:r>
          </a:p>
        </p:txBody>
      </p:sp>
      <p:sp>
        <p:nvSpPr>
          <p:cNvPr id="162820" name="Rectangle 7"/>
          <p:cNvSpPr>
            <a:spLocks noGrp="1" noChangeArrowheads="1"/>
          </p:cNvSpPr>
          <p:nvPr>
            <p:ph type="sldNum" sz="quarter" idx="5"/>
          </p:nvPr>
        </p:nvSpPr>
        <p:spPr>
          <a:noFill/>
        </p:spPr>
        <p:txBody>
          <a:bodyPr/>
          <a:lstStyle/>
          <a:p>
            <a:fld id="{703376E5-6D8A-4CEF-8744-49F910FD3AD5}" type="slidenum">
              <a:rPr lang="es-ES"/>
              <a:pPr/>
              <a:t>70</a:t>
            </a:fld>
            <a:endParaRPr lang="es-ES"/>
          </a:p>
        </p:txBody>
      </p:sp>
      <p:sp>
        <p:nvSpPr>
          <p:cNvPr id="162821" name="Rectangle 2"/>
          <p:cNvSpPr>
            <a:spLocks noRot="1" noChangeArrowheads="1" noTextEdit="1"/>
          </p:cNvSpPr>
          <p:nvPr>
            <p:ph type="sldImg"/>
          </p:nvPr>
        </p:nvSpPr>
        <p:spPr>
          <a:ln/>
        </p:spPr>
      </p:sp>
      <p:sp>
        <p:nvSpPr>
          <p:cNvPr id="162822"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Marcador de imagen de diapositiva"/>
          <p:cNvSpPr>
            <a:spLocks noGrp="1" noRot="1" noChangeAspect="1" noTextEdit="1"/>
          </p:cNvSpPr>
          <p:nvPr>
            <p:ph type="sldImg"/>
          </p:nvPr>
        </p:nvSpPr>
        <p:spPr>
          <a:ln/>
        </p:spPr>
      </p:sp>
      <p:sp>
        <p:nvSpPr>
          <p:cNvPr id="163843" name="2 Marcador de notas"/>
          <p:cNvSpPr>
            <a:spLocks noGrp="1"/>
          </p:cNvSpPr>
          <p:nvPr>
            <p:ph type="body" idx="1"/>
          </p:nvPr>
        </p:nvSpPr>
        <p:spPr>
          <a:noFill/>
          <a:ln/>
        </p:spPr>
        <p:txBody>
          <a:bodyPr/>
          <a:lstStyle/>
          <a:p>
            <a:pPr eaLnBrk="1" hangingPunct="1"/>
            <a:endParaRPr lang="es-CO" smtClean="0"/>
          </a:p>
        </p:txBody>
      </p:sp>
      <p:sp>
        <p:nvSpPr>
          <p:cNvPr id="163844" name="3 Marcador de encabezado"/>
          <p:cNvSpPr>
            <a:spLocks noGrp="1"/>
          </p:cNvSpPr>
          <p:nvPr>
            <p:ph type="hdr" sz="quarter"/>
          </p:nvPr>
        </p:nvSpPr>
        <p:spPr>
          <a:noFill/>
        </p:spPr>
        <p:txBody>
          <a:bodyPr/>
          <a:lstStyle/>
          <a:p>
            <a:r>
              <a:rPr lang="es-ES"/>
              <a:t>Taller de Gestión de la Calidad</a:t>
            </a:r>
          </a:p>
        </p:txBody>
      </p:sp>
      <p:sp>
        <p:nvSpPr>
          <p:cNvPr id="163845" name="4 Marcador de pie de página"/>
          <p:cNvSpPr>
            <a:spLocks noGrp="1"/>
          </p:cNvSpPr>
          <p:nvPr>
            <p:ph type="ftr" sz="quarter" idx="4"/>
          </p:nvPr>
        </p:nvSpPr>
        <p:spPr>
          <a:noFill/>
        </p:spPr>
        <p:txBody>
          <a:bodyPr/>
          <a:lstStyle/>
          <a:p>
            <a:r>
              <a:rPr lang="es-ES"/>
              <a:t>Agosto 2005</a:t>
            </a:r>
          </a:p>
        </p:txBody>
      </p:sp>
      <p:sp>
        <p:nvSpPr>
          <p:cNvPr id="163846" name="5 Marcador de número de diapositiva"/>
          <p:cNvSpPr>
            <a:spLocks noGrp="1"/>
          </p:cNvSpPr>
          <p:nvPr>
            <p:ph type="sldNum" sz="quarter" idx="5"/>
          </p:nvPr>
        </p:nvSpPr>
        <p:spPr>
          <a:noFill/>
        </p:spPr>
        <p:txBody>
          <a:bodyPr/>
          <a:lstStyle/>
          <a:p>
            <a:fld id="{E969962B-D5C1-450D-A700-BAC2EE968844}" type="slidenum">
              <a:rPr lang="es-ES"/>
              <a:pPr/>
              <a:t>73</a:t>
            </a:fld>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a:noFill/>
        </p:spPr>
        <p:txBody>
          <a:bodyPr/>
          <a:lstStyle/>
          <a:p>
            <a:r>
              <a:rPr lang="es-ES"/>
              <a:t>Taller de Gestión de la Calidad</a:t>
            </a:r>
          </a:p>
        </p:txBody>
      </p:sp>
      <p:sp>
        <p:nvSpPr>
          <p:cNvPr id="164867" name="Rectangle 6"/>
          <p:cNvSpPr>
            <a:spLocks noGrp="1" noChangeArrowheads="1"/>
          </p:cNvSpPr>
          <p:nvPr>
            <p:ph type="ftr" sz="quarter" idx="4"/>
          </p:nvPr>
        </p:nvSpPr>
        <p:spPr>
          <a:noFill/>
        </p:spPr>
        <p:txBody>
          <a:bodyPr/>
          <a:lstStyle/>
          <a:p>
            <a:r>
              <a:rPr lang="es-ES"/>
              <a:t>Agosto 2005</a:t>
            </a:r>
          </a:p>
        </p:txBody>
      </p:sp>
      <p:sp>
        <p:nvSpPr>
          <p:cNvPr id="164868" name="Rectangle 7"/>
          <p:cNvSpPr>
            <a:spLocks noGrp="1" noChangeArrowheads="1"/>
          </p:cNvSpPr>
          <p:nvPr>
            <p:ph type="sldNum" sz="quarter" idx="5"/>
          </p:nvPr>
        </p:nvSpPr>
        <p:spPr>
          <a:noFill/>
        </p:spPr>
        <p:txBody>
          <a:bodyPr/>
          <a:lstStyle/>
          <a:p>
            <a:fld id="{00D76D91-98CF-4478-87C9-E114BF953E84}" type="slidenum">
              <a:rPr lang="es-ES"/>
              <a:pPr/>
              <a:t>74</a:t>
            </a:fld>
            <a:endParaRPr lang="es-ES"/>
          </a:p>
        </p:txBody>
      </p:sp>
      <p:sp>
        <p:nvSpPr>
          <p:cNvPr id="164869" name="Rectangle 2"/>
          <p:cNvSpPr>
            <a:spLocks noRot="1" noChangeArrowheads="1" noTextEdit="1"/>
          </p:cNvSpPr>
          <p:nvPr>
            <p:ph type="sldImg"/>
          </p:nvPr>
        </p:nvSpPr>
        <p:spPr>
          <a:ln/>
        </p:spPr>
      </p:sp>
      <p:sp>
        <p:nvSpPr>
          <p:cNvPr id="164870"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a:noFill/>
        </p:spPr>
        <p:txBody>
          <a:bodyPr/>
          <a:lstStyle/>
          <a:p>
            <a:r>
              <a:rPr lang="es-ES"/>
              <a:t>Taller de Gestión de la Calidad</a:t>
            </a:r>
          </a:p>
        </p:txBody>
      </p:sp>
      <p:sp>
        <p:nvSpPr>
          <p:cNvPr id="165891" name="Rectangle 6"/>
          <p:cNvSpPr>
            <a:spLocks noGrp="1" noChangeArrowheads="1"/>
          </p:cNvSpPr>
          <p:nvPr>
            <p:ph type="ftr" sz="quarter" idx="4"/>
          </p:nvPr>
        </p:nvSpPr>
        <p:spPr>
          <a:noFill/>
        </p:spPr>
        <p:txBody>
          <a:bodyPr/>
          <a:lstStyle/>
          <a:p>
            <a:r>
              <a:rPr lang="es-ES"/>
              <a:t>Agosto 2005</a:t>
            </a:r>
          </a:p>
        </p:txBody>
      </p:sp>
      <p:sp>
        <p:nvSpPr>
          <p:cNvPr id="165892" name="Rectangle 7"/>
          <p:cNvSpPr>
            <a:spLocks noGrp="1" noChangeArrowheads="1"/>
          </p:cNvSpPr>
          <p:nvPr>
            <p:ph type="sldNum" sz="quarter" idx="5"/>
          </p:nvPr>
        </p:nvSpPr>
        <p:spPr>
          <a:noFill/>
        </p:spPr>
        <p:txBody>
          <a:bodyPr/>
          <a:lstStyle/>
          <a:p>
            <a:fld id="{D44909CC-2B87-4229-A646-F80F58350C6D}" type="slidenum">
              <a:rPr lang="es-ES"/>
              <a:pPr/>
              <a:t>77</a:t>
            </a:fld>
            <a:endParaRPr lang="es-ES"/>
          </a:p>
        </p:txBody>
      </p:sp>
      <p:sp>
        <p:nvSpPr>
          <p:cNvPr id="165893" name="Rectangle 2"/>
          <p:cNvSpPr>
            <a:spLocks noRot="1" noChangeArrowheads="1" noTextEdit="1"/>
          </p:cNvSpPr>
          <p:nvPr>
            <p:ph type="sldImg"/>
          </p:nvPr>
        </p:nvSpPr>
        <p:spPr>
          <a:ln/>
        </p:spPr>
      </p:sp>
      <p:sp>
        <p:nvSpPr>
          <p:cNvPr id="165894"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a:noFill/>
        </p:spPr>
        <p:txBody>
          <a:bodyPr/>
          <a:lstStyle/>
          <a:p>
            <a:r>
              <a:rPr lang="es-ES"/>
              <a:t>Taller de Gestión de la Calidad</a:t>
            </a:r>
          </a:p>
        </p:txBody>
      </p:sp>
      <p:sp>
        <p:nvSpPr>
          <p:cNvPr id="166915" name="Rectangle 6"/>
          <p:cNvSpPr>
            <a:spLocks noGrp="1" noChangeArrowheads="1"/>
          </p:cNvSpPr>
          <p:nvPr>
            <p:ph type="ftr" sz="quarter" idx="4"/>
          </p:nvPr>
        </p:nvSpPr>
        <p:spPr>
          <a:noFill/>
        </p:spPr>
        <p:txBody>
          <a:bodyPr/>
          <a:lstStyle/>
          <a:p>
            <a:r>
              <a:rPr lang="es-ES"/>
              <a:t>Agosto 2005</a:t>
            </a:r>
          </a:p>
        </p:txBody>
      </p:sp>
      <p:sp>
        <p:nvSpPr>
          <p:cNvPr id="166916" name="Rectangle 7"/>
          <p:cNvSpPr>
            <a:spLocks noGrp="1" noChangeArrowheads="1"/>
          </p:cNvSpPr>
          <p:nvPr>
            <p:ph type="sldNum" sz="quarter" idx="5"/>
          </p:nvPr>
        </p:nvSpPr>
        <p:spPr>
          <a:noFill/>
        </p:spPr>
        <p:txBody>
          <a:bodyPr/>
          <a:lstStyle/>
          <a:p>
            <a:fld id="{FA9F12A6-1651-4E73-86EB-2A080CF07CA2}" type="slidenum">
              <a:rPr lang="es-ES"/>
              <a:pPr/>
              <a:t>79</a:t>
            </a:fld>
            <a:endParaRPr lang="es-ES"/>
          </a:p>
        </p:txBody>
      </p:sp>
      <p:sp>
        <p:nvSpPr>
          <p:cNvPr id="166917" name="Rectangle 2"/>
          <p:cNvSpPr>
            <a:spLocks noRot="1" noChangeArrowheads="1" noTextEdit="1"/>
          </p:cNvSpPr>
          <p:nvPr>
            <p:ph type="sldImg"/>
          </p:nvPr>
        </p:nvSpPr>
        <p:spPr>
          <a:ln/>
        </p:spPr>
      </p:sp>
      <p:sp>
        <p:nvSpPr>
          <p:cNvPr id="166918"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noFill/>
        </p:spPr>
        <p:txBody>
          <a:bodyPr/>
          <a:lstStyle/>
          <a:p>
            <a:r>
              <a:rPr lang="es-ES"/>
              <a:t>Taller de Gestión de la Calidad</a:t>
            </a:r>
          </a:p>
        </p:txBody>
      </p:sp>
      <p:sp>
        <p:nvSpPr>
          <p:cNvPr id="121859" name="Rectangle 6"/>
          <p:cNvSpPr>
            <a:spLocks noGrp="1" noChangeArrowheads="1"/>
          </p:cNvSpPr>
          <p:nvPr>
            <p:ph type="ftr" sz="quarter" idx="4"/>
          </p:nvPr>
        </p:nvSpPr>
        <p:spPr>
          <a:noFill/>
        </p:spPr>
        <p:txBody>
          <a:bodyPr/>
          <a:lstStyle/>
          <a:p>
            <a:r>
              <a:rPr lang="es-ES"/>
              <a:t>Agosto 2005</a:t>
            </a:r>
          </a:p>
        </p:txBody>
      </p:sp>
      <p:sp>
        <p:nvSpPr>
          <p:cNvPr id="121860" name="Rectangle 7"/>
          <p:cNvSpPr>
            <a:spLocks noGrp="1" noChangeArrowheads="1"/>
          </p:cNvSpPr>
          <p:nvPr>
            <p:ph type="sldNum" sz="quarter" idx="5"/>
          </p:nvPr>
        </p:nvSpPr>
        <p:spPr>
          <a:noFill/>
        </p:spPr>
        <p:txBody>
          <a:bodyPr/>
          <a:lstStyle/>
          <a:p>
            <a:fld id="{897AFDAC-A9DD-4223-A589-4AB5E7A3753C}" type="slidenum">
              <a:rPr lang="es-ES"/>
              <a:pPr/>
              <a:t>5</a:t>
            </a:fld>
            <a:endParaRPr lang="es-ES"/>
          </a:p>
        </p:txBody>
      </p:sp>
      <p:sp>
        <p:nvSpPr>
          <p:cNvPr id="121861" name="Rectangle 2"/>
          <p:cNvSpPr>
            <a:spLocks noRot="1" noChangeArrowheads="1" noTextEdit="1"/>
          </p:cNvSpPr>
          <p:nvPr>
            <p:ph type="sldImg"/>
          </p:nvPr>
        </p:nvSpPr>
        <p:spPr>
          <a:xfrm>
            <a:off x="1190625" y="614363"/>
            <a:ext cx="4491038" cy="3368675"/>
          </a:xfrm>
          <a:ln w="12700" cap="flat">
            <a:solidFill>
              <a:schemeClr val="tx1"/>
            </a:solidFill>
          </a:ln>
        </p:spPr>
      </p:sp>
      <p:sp>
        <p:nvSpPr>
          <p:cNvPr id="121862" name="Rectangle 3"/>
          <p:cNvSpPr>
            <a:spLocks noGrp="1" noChangeArrowheads="1"/>
          </p:cNvSpPr>
          <p:nvPr>
            <p:ph type="body" idx="1"/>
          </p:nvPr>
        </p:nvSpPr>
        <p:spPr>
          <a:xfrm>
            <a:off x="890588" y="4348163"/>
            <a:ext cx="5076825" cy="4137025"/>
          </a:xfrm>
          <a:noFill/>
          <a:ln/>
        </p:spPr>
        <p:txBody>
          <a:bodyPr lIns="90777" tIns="45389" rIns="90777" bIns="45389"/>
          <a:lstStyle/>
          <a:p>
            <a:pPr eaLnBrk="1" hangingPunct="1"/>
            <a:r>
              <a:rPr lang="es-MX" smtClean="0"/>
              <a:t>Dar una breve explicación y hacer comentarios al respecto de las anotaciones, si se desea, se puede invitar a los participantes a leer y comentar lo aquí descrito</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a:noFill/>
        </p:spPr>
        <p:txBody>
          <a:bodyPr/>
          <a:lstStyle/>
          <a:p>
            <a:r>
              <a:rPr lang="es-ES"/>
              <a:t>Taller de Gestión de la Calidad</a:t>
            </a:r>
          </a:p>
        </p:txBody>
      </p:sp>
      <p:sp>
        <p:nvSpPr>
          <p:cNvPr id="167939" name="Rectangle 6"/>
          <p:cNvSpPr>
            <a:spLocks noGrp="1" noChangeArrowheads="1"/>
          </p:cNvSpPr>
          <p:nvPr>
            <p:ph type="ftr" sz="quarter" idx="4"/>
          </p:nvPr>
        </p:nvSpPr>
        <p:spPr>
          <a:noFill/>
        </p:spPr>
        <p:txBody>
          <a:bodyPr/>
          <a:lstStyle/>
          <a:p>
            <a:r>
              <a:rPr lang="es-ES"/>
              <a:t>Agosto 2005</a:t>
            </a:r>
          </a:p>
        </p:txBody>
      </p:sp>
      <p:sp>
        <p:nvSpPr>
          <p:cNvPr id="167940" name="Rectangle 7"/>
          <p:cNvSpPr>
            <a:spLocks noGrp="1" noChangeArrowheads="1"/>
          </p:cNvSpPr>
          <p:nvPr>
            <p:ph type="sldNum" sz="quarter" idx="5"/>
          </p:nvPr>
        </p:nvSpPr>
        <p:spPr>
          <a:noFill/>
        </p:spPr>
        <p:txBody>
          <a:bodyPr/>
          <a:lstStyle/>
          <a:p>
            <a:fld id="{685B53EF-18D2-4873-B9CA-4B72E467AB9A}" type="slidenum">
              <a:rPr lang="es-ES"/>
              <a:pPr/>
              <a:t>81</a:t>
            </a:fld>
            <a:endParaRPr lang="es-ES"/>
          </a:p>
        </p:txBody>
      </p:sp>
      <p:sp>
        <p:nvSpPr>
          <p:cNvPr id="167941" name="Rectangle 2"/>
          <p:cNvSpPr>
            <a:spLocks noRot="1" noChangeArrowheads="1" noTextEdit="1"/>
          </p:cNvSpPr>
          <p:nvPr>
            <p:ph type="sldImg"/>
          </p:nvPr>
        </p:nvSpPr>
        <p:spPr>
          <a:ln/>
        </p:spPr>
      </p:sp>
      <p:sp>
        <p:nvSpPr>
          <p:cNvPr id="167942"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a:noFill/>
        </p:spPr>
        <p:txBody>
          <a:bodyPr/>
          <a:lstStyle/>
          <a:p>
            <a:r>
              <a:rPr lang="es-ES"/>
              <a:t>Taller de Gestión de la Calidad</a:t>
            </a:r>
          </a:p>
        </p:txBody>
      </p:sp>
      <p:sp>
        <p:nvSpPr>
          <p:cNvPr id="168963" name="Rectangle 6"/>
          <p:cNvSpPr>
            <a:spLocks noGrp="1" noChangeArrowheads="1"/>
          </p:cNvSpPr>
          <p:nvPr>
            <p:ph type="ftr" sz="quarter" idx="4"/>
          </p:nvPr>
        </p:nvSpPr>
        <p:spPr>
          <a:noFill/>
        </p:spPr>
        <p:txBody>
          <a:bodyPr/>
          <a:lstStyle/>
          <a:p>
            <a:r>
              <a:rPr lang="es-ES"/>
              <a:t>Agosto 2005</a:t>
            </a:r>
          </a:p>
        </p:txBody>
      </p:sp>
      <p:sp>
        <p:nvSpPr>
          <p:cNvPr id="168964" name="Rectangle 7"/>
          <p:cNvSpPr>
            <a:spLocks noGrp="1" noChangeArrowheads="1"/>
          </p:cNvSpPr>
          <p:nvPr>
            <p:ph type="sldNum" sz="quarter" idx="5"/>
          </p:nvPr>
        </p:nvSpPr>
        <p:spPr>
          <a:noFill/>
        </p:spPr>
        <p:txBody>
          <a:bodyPr/>
          <a:lstStyle/>
          <a:p>
            <a:fld id="{FECF90BD-EFB5-4294-8A84-A886A2717AB8}" type="slidenum">
              <a:rPr lang="es-ES"/>
              <a:pPr/>
              <a:t>83</a:t>
            </a:fld>
            <a:endParaRPr lang="es-ES"/>
          </a:p>
        </p:txBody>
      </p:sp>
      <p:sp>
        <p:nvSpPr>
          <p:cNvPr id="168965" name="Rectangle 2"/>
          <p:cNvSpPr>
            <a:spLocks noRot="1" noChangeArrowheads="1" noTextEdit="1"/>
          </p:cNvSpPr>
          <p:nvPr>
            <p:ph type="sldImg"/>
          </p:nvPr>
        </p:nvSpPr>
        <p:spPr>
          <a:ln/>
        </p:spPr>
      </p:sp>
      <p:sp>
        <p:nvSpPr>
          <p:cNvPr id="168966" name="Rectangle 3"/>
          <p:cNvSpPr>
            <a:spLocks noGrp="1" noChangeArrowheads="1"/>
          </p:cNvSpPr>
          <p:nvPr>
            <p:ph type="body" idx="1"/>
          </p:nvPr>
        </p:nvSpPr>
        <p:spPr>
          <a:xfrm>
            <a:off x="914400" y="4343400"/>
            <a:ext cx="5029200" cy="4114800"/>
          </a:xfrm>
          <a:noFill/>
          <a:ln/>
        </p:spPr>
        <p:txBody>
          <a:bodyPr/>
          <a:lstStyle/>
          <a:p>
            <a:pPr eaLnBrk="1" hangingPunct="1"/>
            <a:r>
              <a:rPr lang="es-MX" smtClean="0"/>
              <a:t>En caso de ser necesario regresar a la filmina anterior, se da click en la flecha que representa regresar.</a:t>
            </a:r>
          </a:p>
          <a:p>
            <a:pPr eaLnBrk="1" hangingPunct="1"/>
            <a:r>
              <a:rPr lang="es-MX" smtClean="0"/>
              <a:t>En caso de que se requiera continuar con la presentación normal, se da click en la flecha que inque continuar para que se regrese a la filmina que controla la presentación.</a:t>
            </a:r>
            <a:endParaRPr lang="es-ES" smtClean="0"/>
          </a:p>
          <a:p>
            <a:pPr eaLnBrk="1" hangingPunct="1"/>
            <a:endParaRPr lang="es-E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a:noFill/>
        </p:spPr>
        <p:txBody>
          <a:bodyPr/>
          <a:lstStyle/>
          <a:p>
            <a:r>
              <a:rPr lang="es-ES"/>
              <a:t>Taller de Gestión de la Calidad</a:t>
            </a:r>
          </a:p>
        </p:txBody>
      </p:sp>
      <p:sp>
        <p:nvSpPr>
          <p:cNvPr id="169987" name="Rectangle 6"/>
          <p:cNvSpPr>
            <a:spLocks noGrp="1" noChangeArrowheads="1"/>
          </p:cNvSpPr>
          <p:nvPr>
            <p:ph type="ftr" sz="quarter" idx="4"/>
          </p:nvPr>
        </p:nvSpPr>
        <p:spPr>
          <a:noFill/>
        </p:spPr>
        <p:txBody>
          <a:bodyPr/>
          <a:lstStyle/>
          <a:p>
            <a:r>
              <a:rPr lang="es-ES"/>
              <a:t>Agosto 2005</a:t>
            </a:r>
          </a:p>
        </p:txBody>
      </p:sp>
      <p:sp>
        <p:nvSpPr>
          <p:cNvPr id="169988" name="Rectangle 7"/>
          <p:cNvSpPr>
            <a:spLocks noGrp="1" noChangeArrowheads="1"/>
          </p:cNvSpPr>
          <p:nvPr>
            <p:ph type="sldNum" sz="quarter" idx="5"/>
          </p:nvPr>
        </p:nvSpPr>
        <p:spPr>
          <a:noFill/>
        </p:spPr>
        <p:txBody>
          <a:bodyPr/>
          <a:lstStyle/>
          <a:p>
            <a:fld id="{92BFB434-1D8A-4E54-AA99-86DC16B12A9B}" type="slidenum">
              <a:rPr lang="es-ES"/>
              <a:pPr/>
              <a:t>88</a:t>
            </a:fld>
            <a:endParaRPr lang="es-ES"/>
          </a:p>
        </p:txBody>
      </p:sp>
      <p:sp>
        <p:nvSpPr>
          <p:cNvPr id="169989" name="Rectangle 2"/>
          <p:cNvSpPr>
            <a:spLocks noRot="1" noChangeArrowheads="1" noTextEdit="1"/>
          </p:cNvSpPr>
          <p:nvPr>
            <p:ph type="sldImg"/>
          </p:nvPr>
        </p:nvSpPr>
        <p:spPr>
          <a:ln/>
        </p:spPr>
      </p:sp>
      <p:sp>
        <p:nvSpPr>
          <p:cNvPr id="169990"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a:noFill/>
        </p:spPr>
        <p:txBody>
          <a:bodyPr/>
          <a:lstStyle/>
          <a:p>
            <a:r>
              <a:rPr lang="es-ES"/>
              <a:t>Taller de Gestión de la Calidad</a:t>
            </a:r>
          </a:p>
        </p:txBody>
      </p:sp>
      <p:sp>
        <p:nvSpPr>
          <p:cNvPr id="171011" name="Rectangle 6"/>
          <p:cNvSpPr>
            <a:spLocks noGrp="1" noChangeArrowheads="1"/>
          </p:cNvSpPr>
          <p:nvPr>
            <p:ph type="ftr" sz="quarter" idx="4"/>
          </p:nvPr>
        </p:nvSpPr>
        <p:spPr>
          <a:noFill/>
        </p:spPr>
        <p:txBody>
          <a:bodyPr/>
          <a:lstStyle/>
          <a:p>
            <a:r>
              <a:rPr lang="es-ES"/>
              <a:t>Agosto 2005</a:t>
            </a:r>
          </a:p>
        </p:txBody>
      </p:sp>
      <p:sp>
        <p:nvSpPr>
          <p:cNvPr id="171012" name="Rectangle 7"/>
          <p:cNvSpPr>
            <a:spLocks noGrp="1" noChangeArrowheads="1"/>
          </p:cNvSpPr>
          <p:nvPr>
            <p:ph type="sldNum" sz="quarter" idx="5"/>
          </p:nvPr>
        </p:nvSpPr>
        <p:spPr>
          <a:noFill/>
        </p:spPr>
        <p:txBody>
          <a:bodyPr/>
          <a:lstStyle/>
          <a:p>
            <a:fld id="{82482266-9D1A-4F7C-B709-8AFDB9918B27}" type="slidenum">
              <a:rPr lang="es-ES"/>
              <a:pPr/>
              <a:t>91</a:t>
            </a:fld>
            <a:endParaRPr lang="es-ES"/>
          </a:p>
        </p:txBody>
      </p:sp>
      <p:sp>
        <p:nvSpPr>
          <p:cNvPr id="171013" name="Rectangle 2"/>
          <p:cNvSpPr>
            <a:spLocks noRot="1" noChangeArrowheads="1" noTextEdit="1"/>
          </p:cNvSpPr>
          <p:nvPr>
            <p:ph type="sldImg"/>
          </p:nvPr>
        </p:nvSpPr>
        <p:spPr>
          <a:ln/>
        </p:spPr>
      </p:sp>
      <p:sp>
        <p:nvSpPr>
          <p:cNvPr id="171014"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a:noFill/>
        </p:spPr>
        <p:txBody>
          <a:bodyPr/>
          <a:lstStyle/>
          <a:p>
            <a:r>
              <a:rPr lang="es-ES"/>
              <a:t>Taller de Gestión de la Calidad</a:t>
            </a:r>
          </a:p>
        </p:txBody>
      </p:sp>
      <p:sp>
        <p:nvSpPr>
          <p:cNvPr id="172035" name="Rectangle 6"/>
          <p:cNvSpPr>
            <a:spLocks noGrp="1" noChangeArrowheads="1"/>
          </p:cNvSpPr>
          <p:nvPr>
            <p:ph type="ftr" sz="quarter" idx="4"/>
          </p:nvPr>
        </p:nvSpPr>
        <p:spPr>
          <a:noFill/>
        </p:spPr>
        <p:txBody>
          <a:bodyPr/>
          <a:lstStyle/>
          <a:p>
            <a:r>
              <a:rPr lang="es-ES"/>
              <a:t>Agosto 2005</a:t>
            </a:r>
          </a:p>
        </p:txBody>
      </p:sp>
      <p:sp>
        <p:nvSpPr>
          <p:cNvPr id="172036" name="Rectangle 7"/>
          <p:cNvSpPr>
            <a:spLocks noGrp="1" noChangeArrowheads="1"/>
          </p:cNvSpPr>
          <p:nvPr>
            <p:ph type="sldNum" sz="quarter" idx="5"/>
          </p:nvPr>
        </p:nvSpPr>
        <p:spPr>
          <a:noFill/>
        </p:spPr>
        <p:txBody>
          <a:bodyPr/>
          <a:lstStyle/>
          <a:p>
            <a:fld id="{CBFFF863-5D74-43E4-9C6B-F590DE16736C}" type="slidenum">
              <a:rPr lang="es-ES"/>
              <a:pPr/>
              <a:t>92</a:t>
            </a:fld>
            <a:endParaRPr lang="es-ES"/>
          </a:p>
        </p:txBody>
      </p:sp>
      <p:sp>
        <p:nvSpPr>
          <p:cNvPr id="172037" name="Rectangle 2"/>
          <p:cNvSpPr>
            <a:spLocks noRot="1" noChangeArrowheads="1" noTextEdit="1"/>
          </p:cNvSpPr>
          <p:nvPr>
            <p:ph type="sldImg"/>
          </p:nvPr>
        </p:nvSpPr>
        <p:spPr>
          <a:ln/>
        </p:spPr>
      </p:sp>
      <p:sp>
        <p:nvSpPr>
          <p:cNvPr id="172038"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a:noFill/>
        </p:spPr>
        <p:txBody>
          <a:bodyPr/>
          <a:lstStyle/>
          <a:p>
            <a:r>
              <a:rPr lang="es-ES"/>
              <a:t>Taller de Gestión de la Calidad</a:t>
            </a:r>
          </a:p>
        </p:txBody>
      </p:sp>
      <p:sp>
        <p:nvSpPr>
          <p:cNvPr id="173059" name="Rectangle 6"/>
          <p:cNvSpPr>
            <a:spLocks noGrp="1" noChangeArrowheads="1"/>
          </p:cNvSpPr>
          <p:nvPr>
            <p:ph type="ftr" sz="quarter" idx="4"/>
          </p:nvPr>
        </p:nvSpPr>
        <p:spPr>
          <a:noFill/>
        </p:spPr>
        <p:txBody>
          <a:bodyPr/>
          <a:lstStyle/>
          <a:p>
            <a:r>
              <a:rPr lang="es-ES"/>
              <a:t>Agosto 2005</a:t>
            </a:r>
          </a:p>
        </p:txBody>
      </p:sp>
      <p:sp>
        <p:nvSpPr>
          <p:cNvPr id="173060" name="Rectangle 7"/>
          <p:cNvSpPr>
            <a:spLocks noGrp="1" noChangeArrowheads="1"/>
          </p:cNvSpPr>
          <p:nvPr>
            <p:ph type="sldNum" sz="quarter" idx="5"/>
          </p:nvPr>
        </p:nvSpPr>
        <p:spPr>
          <a:noFill/>
        </p:spPr>
        <p:txBody>
          <a:bodyPr/>
          <a:lstStyle/>
          <a:p>
            <a:fld id="{290A37E8-9D78-47C5-B5E2-9C13DC078389}" type="slidenum">
              <a:rPr lang="es-ES"/>
              <a:pPr/>
              <a:t>94</a:t>
            </a:fld>
            <a:endParaRPr lang="es-ES"/>
          </a:p>
        </p:txBody>
      </p:sp>
      <p:sp>
        <p:nvSpPr>
          <p:cNvPr id="173061" name="Rectangle 2"/>
          <p:cNvSpPr>
            <a:spLocks noRot="1" noChangeArrowheads="1" noTextEdit="1"/>
          </p:cNvSpPr>
          <p:nvPr>
            <p:ph type="sldImg"/>
          </p:nvPr>
        </p:nvSpPr>
        <p:spPr>
          <a:ln/>
        </p:spPr>
      </p:sp>
      <p:sp>
        <p:nvSpPr>
          <p:cNvPr id="173062"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a:noFill/>
        </p:spPr>
        <p:txBody>
          <a:bodyPr/>
          <a:lstStyle/>
          <a:p>
            <a:r>
              <a:rPr lang="es-ES"/>
              <a:t>Taller de Gestión de la Calidad</a:t>
            </a:r>
          </a:p>
        </p:txBody>
      </p:sp>
      <p:sp>
        <p:nvSpPr>
          <p:cNvPr id="174083" name="Rectangle 6"/>
          <p:cNvSpPr>
            <a:spLocks noGrp="1" noChangeArrowheads="1"/>
          </p:cNvSpPr>
          <p:nvPr>
            <p:ph type="ftr" sz="quarter" idx="4"/>
          </p:nvPr>
        </p:nvSpPr>
        <p:spPr>
          <a:noFill/>
        </p:spPr>
        <p:txBody>
          <a:bodyPr/>
          <a:lstStyle/>
          <a:p>
            <a:r>
              <a:rPr lang="es-ES"/>
              <a:t>Agosto 2005</a:t>
            </a:r>
          </a:p>
        </p:txBody>
      </p:sp>
      <p:sp>
        <p:nvSpPr>
          <p:cNvPr id="174084" name="Rectangle 7"/>
          <p:cNvSpPr>
            <a:spLocks noGrp="1" noChangeArrowheads="1"/>
          </p:cNvSpPr>
          <p:nvPr>
            <p:ph type="sldNum" sz="quarter" idx="5"/>
          </p:nvPr>
        </p:nvSpPr>
        <p:spPr>
          <a:noFill/>
        </p:spPr>
        <p:txBody>
          <a:bodyPr/>
          <a:lstStyle/>
          <a:p>
            <a:fld id="{C1217FD5-66A4-492E-AF3F-14363550D09E}" type="slidenum">
              <a:rPr lang="es-ES"/>
              <a:pPr/>
              <a:t>96</a:t>
            </a:fld>
            <a:endParaRPr lang="es-ES"/>
          </a:p>
        </p:txBody>
      </p:sp>
      <p:sp>
        <p:nvSpPr>
          <p:cNvPr id="174085" name="Rectangle 2"/>
          <p:cNvSpPr>
            <a:spLocks noRot="1" noChangeArrowheads="1" noTextEdit="1"/>
          </p:cNvSpPr>
          <p:nvPr>
            <p:ph type="sldImg"/>
          </p:nvPr>
        </p:nvSpPr>
        <p:spPr>
          <a:ln/>
        </p:spPr>
      </p:sp>
      <p:sp>
        <p:nvSpPr>
          <p:cNvPr id="174086"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a:noFill/>
        </p:spPr>
        <p:txBody>
          <a:bodyPr/>
          <a:lstStyle/>
          <a:p>
            <a:r>
              <a:rPr lang="es-ES"/>
              <a:t>Taller de Gestión de la Calidad</a:t>
            </a:r>
          </a:p>
        </p:txBody>
      </p:sp>
      <p:sp>
        <p:nvSpPr>
          <p:cNvPr id="175107" name="Rectangle 6"/>
          <p:cNvSpPr>
            <a:spLocks noGrp="1" noChangeArrowheads="1"/>
          </p:cNvSpPr>
          <p:nvPr>
            <p:ph type="ftr" sz="quarter" idx="4"/>
          </p:nvPr>
        </p:nvSpPr>
        <p:spPr>
          <a:noFill/>
        </p:spPr>
        <p:txBody>
          <a:bodyPr/>
          <a:lstStyle/>
          <a:p>
            <a:r>
              <a:rPr lang="es-ES"/>
              <a:t>Agosto 2005</a:t>
            </a:r>
          </a:p>
        </p:txBody>
      </p:sp>
      <p:sp>
        <p:nvSpPr>
          <p:cNvPr id="175108" name="Rectangle 7"/>
          <p:cNvSpPr>
            <a:spLocks noGrp="1" noChangeArrowheads="1"/>
          </p:cNvSpPr>
          <p:nvPr>
            <p:ph type="sldNum" sz="quarter" idx="5"/>
          </p:nvPr>
        </p:nvSpPr>
        <p:spPr>
          <a:noFill/>
        </p:spPr>
        <p:txBody>
          <a:bodyPr/>
          <a:lstStyle/>
          <a:p>
            <a:fld id="{95BFAE34-080C-45B3-A646-1AF17DD961C4}" type="slidenum">
              <a:rPr lang="es-ES"/>
              <a:pPr/>
              <a:t>97</a:t>
            </a:fld>
            <a:endParaRPr lang="es-ES"/>
          </a:p>
        </p:txBody>
      </p:sp>
      <p:sp>
        <p:nvSpPr>
          <p:cNvPr id="175109" name="Rectangle 2"/>
          <p:cNvSpPr>
            <a:spLocks noRot="1" noChangeArrowheads="1" noTextEdit="1"/>
          </p:cNvSpPr>
          <p:nvPr>
            <p:ph type="sldImg"/>
          </p:nvPr>
        </p:nvSpPr>
        <p:spPr>
          <a:ln/>
        </p:spPr>
      </p:sp>
      <p:sp>
        <p:nvSpPr>
          <p:cNvPr id="175110"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a:noFill/>
        </p:spPr>
        <p:txBody>
          <a:bodyPr/>
          <a:lstStyle/>
          <a:p>
            <a:r>
              <a:rPr lang="es-ES"/>
              <a:t>Taller de Gestión de la Calidad</a:t>
            </a:r>
          </a:p>
        </p:txBody>
      </p:sp>
      <p:sp>
        <p:nvSpPr>
          <p:cNvPr id="176131" name="Rectangle 6"/>
          <p:cNvSpPr>
            <a:spLocks noGrp="1" noChangeArrowheads="1"/>
          </p:cNvSpPr>
          <p:nvPr>
            <p:ph type="ftr" sz="quarter" idx="4"/>
          </p:nvPr>
        </p:nvSpPr>
        <p:spPr>
          <a:noFill/>
        </p:spPr>
        <p:txBody>
          <a:bodyPr/>
          <a:lstStyle/>
          <a:p>
            <a:r>
              <a:rPr lang="es-ES"/>
              <a:t>Agosto 2005</a:t>
            </a:r>
          </a:p>
        </p:txBody>
      </p:sp>
      <p:sp>
        <p:nvSpPr>
          <p:cNvPr id="176132" name="Rectangle 7"/>
          <p:cNvSpPr>
            <a:spLocks noGrp="1" noChangeArrowheads="1"/>
          </p:cNvSpPr>
          <p:nvPr>
            <p:ph type="sldNum" sz="quarter" idx="5"/>
          </p:nvPr>
        </p:nvSpPr>
        <p:spPr>
          <a:noFill/>
        </p:spPr>
        <p:txBody>
          <a:bodyPr/>
          <a:lstStyle/>
          <a:p>
            <a:fld id="{89D8B430-CA6A-40B4-87AF-AB484CCBED30}" type="slidenum">
              <a:rPr lang="es-ES"/>
              <a:pPr/>
              <a:t>98</a:t>
            </a:fld>
            <a:endParaRPr lang="es-ES"/>
          </a:p>
        </p:txBody>
      </p:sp>
      <p:sp>
        <p:nvSpPr>
          <p:cNvPr id="176133" name="Rectangle 2"/>
          <p:cNvSpPr>
            <a:spLocks noRot="1" noChangeArrowheads="1" noTextEdit="1"/>
          </p:cNvSpPr>
          <p:nvPr>
            <p:ph type="sldImg"/>
          </p:nvPr>
        </p:nvSpPr>
        <p:spPr>
          <a:ln/>
        </p:spPr>
      </p:sp>
      <p:sp>
        <p:nvSpPr>
          <p:cNvPr id="176134"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a:noFill/>
        </p:spPr>
        <p:txBody>
          <a:bodyPr/>
          <a:lstStyle/>
          <a:p>
            <a:r>
              <a:rPr lang="es-ES"/>
              <a:t>Taller de Gestión de la Calidad</a:t>
            </a:r>
          </a:p>
        </p:txBody>
      </p:sp>
      <p:sp>
        <p:nvSpPr>
          <p:cNvPr id="177155" name="Rectangle 6"/>
          <p:cNvSpPr>
            <a:spLocks noGrp="1" noChangeArrowheads="1"/>
          </p:cNvSpPr>
          <p:nvPr>
            <p:ph type="ftr" sz="quarter" idx="4"/>
          </p:nvPr>
        </p:nvSpPr>
        <p:spPr>
          <a:noFill/>
        </p:spPr>
        <p:txBody>
          <a:bodyPr/>
          <a:lstStyle/>
          <a:p>
            <a:r>
              <a:rPr lang="es-ES"/>
              <a:t>Agosto 2005</a:t>
            </a:r>
          </a:p>
        </p:txBody>
      </p:sp>
      <p:sp>
        <p:nvSpPr>
          <p:cNvPr id="177156" name="Rectangle 7"/>
          <p:cNvSpPr>
            <a:spLocks noGrp="1" noChangeArrowheads="1"/>
          </p:cNvSpPr>
          <p:nvPr>
            <p:ph type="sldNum" sz="quarter" idx="5"/>
          </p:nvPr>
        </p:nvSpPr>
        <p:spPr>
          <a:noFill/>
        </p:spPr>
        <p:txBody>
          <a:bodyPr/>
          <a:lstStyle/>
          <a:p>
            <a:fld id="{2736DF8E-19BE-44CD-B505-3705542B0EE6}" type="slidenum">
              <a:rPr lang="es-ES"/>
              <a:pPr/>
              <a:t>99</a:t>
            </a:fld>
            <a:endParaRPr lang="es-ES"/>
          </a:p>
        </p:txBody>
      </p:sp>
      <p:sp>
        <p:nvSpPr>
          <p:cNvPr id="177157" name="Rectangle 2"/>
          <p:cNvSpPr>
            <a:spLocks noRot="1" noChangeArrowheads="1" noTextEdit="1"/>
          </p:cNvSpPr>
          <p:nvPr>
            <p:ph type="sldImg"/>
          </p:nvPr>
        </p:nvSpPr>
        <p:spPr>
          <a:ln/>
        </p:spPr>
      </p:sp>
      <p:sp>
        <p:nvSpPr>
          <p:cNvPr id="177158"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a:noFill/>
        </p:spPr>
        <p:txBody>
          <a:bodyPr/>
          <a:lstStyle/>
          <a:p>
            <a:r>
              <a:rPr lang="es-ES"/>
              <a:t>Taller de Gestión de la Calidad</a:t>
            </a:r>
          </a:p>
        </p:txBody>
      </p:sp>
      <p:sp>
        <p:nvSpPr>
          <p:cNvPr id="122883" name="Rectangle 6"/>
          <p:cNvSpPr>
            <a:spLocks noGrp="1" noChangeArrowheads="1"/>
          </p:cNvSpPr>
          <p:nvPr>
            <p:ph type="ftr" sz="quarter" idx="4"/>
          </p:nvPr>
        </p:nvSpPr>
        <p:spPr>
          <a:noFill/>
        </p:spPr>
        <p:txBody>
          <a:bodyPr/>
          <a:lstStyle/>
          <a:p>
            <a:r>
              <a:rPr lang="es-ES"/>
              <a:t>Agosto 2005</a:t>
            </a:r>
          </a:p>
        </p:txBody>
      </p:sp>
      <p:sp>
        <p:nvSpPr>
          <p:cNvPr id="122884" name="Rectangle 7"/>
          <p:cNvSpPr>
            <a:spLocks noGrp="1" noChangeArrowheads="1"/>
          </p:cNvSpPr>
          <p:nvPr>
            <p:ph type="sldNum" sz="quarter" idx="5"/>
          </p:nvPr>
        </p:nvSpPr>
        <p:spPr>
          <a:noFill/>
        </p:spPr>
        <p:txBody>
          <a:bodyPr/>
          <a:lstStyle/>
          <a:p>
            <a:fld id="{EF279382-8E75-4659-9AEB-5193C3EE3820}" type="slidenum">
              <a:rPr lang="es-ES"/>
              <a:pPr/>
              <a:t>6</a:t>
            </a:fld>
            <a:endParaRPr lang="es-ES"/>
          </a:p>
        </p:txBody>
      </p:sp>
      <p:sp>
        <p:nvSpPr>
          <p:cNvPr id="122885" name="Rectangle 2"/>
          <p:cNvSpPr>
            <a:spLocks noRot="1" noChangeArrowheads="1" noTextEdit="1"/>
          </p:cNvSpPr>
          <p:nvPr>
            <p:ph type="sldImg"/>
          </p:nvPr>
        </p:nvSpPr>
        <p:spPr>
          <a:ln/>
        </p:spPr>
      </p:sp>
      <p:sp>
        <p:nvSpPr>
          <p:cNvPr id="122886" name="Rectangle 3"/>
          <p:cNvSpPr>
            <a:spLocks noGrp="1" noChangeArrowheads="1"/>
          </p:cNvSpPr>
          <p:nvPr>
            <p:ph type="body" idx="1"/>
          </p:nvPr>
        </p:nvSpPr>
        <p:spPr>
          <a:xfrm>
            <a:off x="914400" y="4343400"/>
            <a:ext cx="5029200" cy="4114800"/>
          </a:xfrm>
          <a:noFill/>
          <a:ln/>
        </p:spPr>
        <p:txBody>
          <a:bodyPr/>
          <a:lstStyle/>
          <a:p>
            <a:pPr eaLnBrk="1" hangingPunct="1"/>
            <a:r>
              <a:rPr lang="es-MX" smtClean="0"/>
              <a:t>Si se desea se puede preguntar a los participantes, que ellos den su propio concepto de sistema de calidad, </a:t>
            </a:r>
          </a:p>
          <a:p>
            <a:pPr eaLnBrk="1" hangingPunct="1"/>
            <a:r>
              <a:rPr lang="es-MX" smtClean="0"/>
              <a:t>Y anotar esos conceptos en una hoja de rotafolio.</a:t>
            </a:r>
          </a:p>
          <a:p>
            <a:pPr eaLnBrk="1" hangingPunct="1"/>
            <a:r>
              <a:rPr lang="es-MX" smtClean="0"/>
              <a:t>Luego de que se tengan unos tres conceptos, se pasa a leer los que aquí se presentan, haciendo incapié en que son sólo algunos conceptos más pero que no hay una definición oficial.</a:t>
            </a:r>
            <a:endParaRPr lang="es-E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a:noFill/>
        </p:spPr>
        <p:txBody>
          <a:bodyPr/>
          <a:lstStyle/>
          <a:p>
            <a:r>
              <a:rPr lang="es-ES"/>
              <a:t>Taller de Gestión de la Calidad</a:t>
            </a:r>
          </a:p>
        </p:txBody>
      </p:sp>
      <p:sp>
        <p:nvSpPr>
          <p:cNvPr id="178179" name="Rectangle 6"/>
          <p:cNvSpPr>
            <a:spLocks noGrp="1" noChangeArrowheads="1"/>
          </p:cNvSpPr>
          <p:nvPr>
            <p:ph type="ftr" sz="quarter" idx="4"/>
          </p:nvPr>
        </p:nvSpPr>
        <p:spPr>
          <a:noFill/>
        </p:spPr>
        <p:txBody>
          <a:bodyPr/>
          <a:lstStyle/>
          <a:p>
            <a:r>
              <a:rPr lang="es-ES"/>
              <a:t>Agosto 2005</a:t>
            </a:r>
          </a:p>
        </p:txBody>
      </p:sp>
      <p:sp>
        <p:nvSpPr>
          <p:cNvPr id="178180" name="Rectangle 7"/>
          <p:cNvSpPr>
            <a:spLocks noGrp="1" noChangeArrowheads="1"/>
          </p:cNvSpPr>
          <p:nvPr>
            <p:ph type="sldNum" sz="quarter" idx="5"/>
          </p:nvPr>
        </p:nvSpPr>
        <p:spPr>
          <a:noFill/>
        </p:spPr>
        <p:txBody>
          <a:bodyPr/>
          <a:lstStyle/>
          <a:p>
            <a:fld id="{9B6D24C7-57D4-4DBE-8BD2-63E446B65A8E}" type="slidenum">
              <a:rPr lang="es-ES"/>
              <a:pPr/>
              <a:t>100</a:t>
            </a:fld>
            <a:endParaRPr lang="es-ES"/>
          </a:p>
        </p:txBody>
      </p:sp>
      <p:sp>
        <p:nvSpPr>
          <p:cNvPr id="178181" name="Rectangle 2"/>
          <p:cNvSpPr>
            <a:spLocks noRot="1" noChangeArrowheads="1" noTextEdit="1"/>
          </p:cNvSpPr>
          <p:nvPr>
            <p:ph type="sldImg"/>
          </p:nvPr>
        </p:nvSpPr>
        <p:spPr>
          <a:ln/>
        </p:spPr>
      </p:sp>
      <p:sp>
        <p:nvSpPr>
          <p:cNvPr id="178182"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a:noFill/>
        </p:spPr>
        <p:txBody>
          <a:bodyPr/>
          <a:lstStyle/>
          <a:p>
            <a:r>
              <a:rPr lang="es-ES"/>
              <a:t>Taller de Gestión de la Calidad</a:t>
            </a:r>
          </a:p>
        </p:txBody>
      </p:sp>
      <p:sp>
        <p:nvSpPr>
          <p:cNvPr id="179203" name="Rectangle 6"/>
          <p:cNvSpPr>
            <a:spLocks noGrp="1" noChangeArrowheads="1"/>
          </p:cNvSpPr>
          <p:nvPr>
            <p:ph type="ftr" sz="quarter" idx="4"/>
          </p:nvPr>
        </p:nvSpPr>
        <p:spPr>
          <a:noFill/>
        </p:spPr>
        <p:txBody>
          <a:bodyPr/>
          <a:lstStyle/>
          <a:p>
            <a:r>
              <a:rPr lang="es-ES"/>
              <a:t>Agosto 2005</a:t>
            </a:r>
          </a:p>
        </p:txBody>
      </p:sp>
      <p:sp>
        <p:nvSpPr>
          <p:cNvPr id="179204" name="Rectangle 7"/>
          <p:cNvSpPr>
            <a:spLocks noGrp="1" noChangeArrowheads="1"/>
          </p:cNvSpPr>
          <p:nvPr>
            <p:ph type="sldNum" sz="quarter" idx="5"/>
          </p:nvPr>
        </p:nvSpPr>
        <p:spPr>
          <a:noFill/>
        </p:spPr>
        <p:txBody>
          <a:bodyPr/>
          <a:lstStyle/>
          <a:p>
            <a:fld id="{DE84964F-A6FD-4695-B7F1-53C0C4720C28}" type="slidenum">
              <a:rPr lang="es-ES"/>
              <a:pPr/>
              <a:t>102</a:t>
            </a:fld>
            <a:endParaRPr lang="es-ES"/>
          </a:p>
        </p:txBody>
      </p:sp>
      <p:sp>
        <p:nvSpPr>
          <p:cNvPr id="179205" name="Rectangle 2"/>
          <p:cNvSpPr>
            <a:spLocks noRot="1" noChangeArrowheads="1" noTextEdit="1"/>
          </p:cNvSpPr>
          <p:nvPr>
            <p:ph type="sldImg"/>
          </p:nvPr>
        </p:nvSpPr>
        <p:spPr>
          <a:ln/>
        </p:spPr>
      </p:sp>
      <p:sp>
        <p:nvSpPr>
          <p:cNvPr id="179206" name="Rectangle 3"/>
          <p:cNvSpPr>
            <a:spLocks noGrp="1" noChangeArrowheads="1"/>
          </p:cNvSpPr>
          <p:nvPr>
            <p:ph type="body" idx="1"/>
          </p:nvPr>
        </p:nvSpPr>
        <p:spPr>
          <a:xfrm>
            <a:off x="914400" y="4343400"/>
            <a:ext cx="5029200" cy="4114800"/>
          </a:xfrm>
          <a:noFill/>
          <a:ln/>
        </p:spPr>
        <p:txBody>
          <a:bodyPr/>
          <a:lstStyle/>
          <a:p>
            <a:pPr eaLnBrk="1" hangingPunct="1"/>
            <a:r>
              <a:rPr lang="es-MX" smtClean="0"/>
              <a:t>Dar una breve explicación y hacer comentarios al respecto dar pie a preguntas y resolver dudas.</a:t>
            </a:r>
            <a:endParaRPr lang="es-ES" smtClean="0"/>
          </a:p>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a:noFill/>
        </p:spPr>
        <p:txBody>
          <a:bodyPr/>
          <a:lstStyle/>
          <a:p>
            <a:r>
              <a:rPr lang="es-ES"/>
              <a:t>Taller de Gestión de la Calidad</a:t>
            </a:r>
          </a:p>
        </p:txBody>
      </p:sp>
      <p:sp>
        <p:nvSpPr>
          <p:cNvPr id="123907" name="Rectangle 6"/>
          <p:cNvSpPr>
            <a:spLocks noGrp="1" noChangeArrowheads="1"/>
          </p:cNvSpPr>
          <p:nvPr>
            <p:ph type="ftr" sz="quarter" idx="4"/>
          </p:nvPr>
        </p:nvSpPr>
        <p:spPr>
          <a:noFill/>
        </p:spPr>
        <p:txBody>
          <a:bodyPr/>
          <a:lstStyle/>
          <a:p>
            <a:r>
              <a:rPr lang="es-ES"/>
              <a:t>Agosto 2005</a:t>
            </a:r>
          </a:p>
        </p:txBody>
      </p:sp>
      <p:sp>
        <p:nvSpPr>
          <p:cNvPr id="123908" name="Rectangle 7"/>
          <p:cNvSpPr>
            <a:spLocks noGrp="1" noChangeArrowheads="1"/>
          </p:cNvSpPr>
          <p:nvPr>
            <p:ph type="sldNum" sz="quarter" idx="5"/>
          </p:nvPr>
        </p:nvSpPr>
        <p:spPr>
          <a:noFill/>
        </p:spPr>
        <p:txBody>
          <a:bodyPr/>
          <a:lstStyle/>
          <a:p>
            <a:fld id="{D71BFA02-1BE4-41D5-9F57-F7458D0CE7D5}" type="slidenum">
              <a:rPr lang="es-ES"/>
              <a:pPr/>
              <a:t>7</a:t>
            </a:fld>
            <a:endParaRPr lang="es-ES"/>
          </a:p>
        </p:txBody>
      </p:sp>
      <p:sp>
        <p:nvSpPr>
          <p:cNvPr id="123909" name="Rectangle 2"/>
          <p:cNvSpPr>
            <a:spLocks noRot="1" noChangeArrowheads="1" noTextEdit="1"/>
          </p:cNvSpPr>
          <p:nvPr>
            <p:ph type="sldImg"/>
          </p:nvPr>
        </p:nvSpPr>
        <p:spPr>
          <a:ln/>
        </p:spPr>
      </p:sp>
      <p:sp>
        <p:nvSpPr>
          <p:cNvPr id="123910" name="Rectangle 3"/>
          <p:cNvSpPr>
            <a:spLocks noGrp="1" noChangeArrowheads="1"/>
          </p:cNvSpPr>
          <p:nvPr>
            <p:ph type="body" idx="1"/>
          </p:nvPr>
        </p:nvSpPr>
        <p:spPr>
          <a:xfrm>
            <a:off x="914400" y="4343400"/>
            <a:ext cx="5029200" cy="4114800"/>
          </a:xfrm>
          <a:noFill/>
          <a:ln/>
        </p:spPr>
        <p:txBody>
          <a:bodyPr/>
          <a:lstStyle/>
          <a:p>
            <a:pPr eaLnBrk="1" hangingPunct="1"/>
            <a:r>
              <a:rPr lang="es-MX" smtClean="0"/>
              <a:t>Ir pasando los conceptos y hacer comentarios al respecto</a:t>
            </a:r>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a:noFill/>
        </p:spPr>
        <p:txBody>
          <a:bodyPr/>
          <a:lstStyle/>
          <a:p>
            <a:r>
              <a:rPr lang="es-ES"/>
              <a:t>Taller de Gestión de la Calidad</a:t>
            </a:r>
          </a:p>
        </p:txBody>
      </p:sp>
      <p:sp>
        <p:nvSpPr>
          <p:cNvPr id="124931" name="Rectangle 6"/>
          <p:cNvSpPr>
            <a:spLocks noGrp="1" noChangeArrowheads="1"/>
          </p:cNvSpPr>
          <p:nvPr>
            <p:ph type="ftr" sz="quarter" idx="4"/>
          </p:nvPr>
        </p:nvSpPr>
        <p:spPr>
          <a:noFill/>
        </p:spPr>
        <p:txBody>
          <a:bodyPr/>
          <a:lstStyle/>
          <a:p>
            <a:r>
              <a:rPr lang="es-ES"/>
              <a:t>Agosto 2005</a:t>
            </a:r>
          </a:p>
        </p:txBody>
      </p:sp>
      <p:sp>
        <p:nvSpPr>
          <p:cNvPr id="124932" name="Rectangle 7"/>
          <p:cNvSpPr>
            <a:spLocks noGrp="1" noChangeArrowheads="1"/>
          </p:cNvSpPr>
          <p:nvPr>
            <p:ph type="sldNum" sz="quarter" idx="5"/>
          </p:nvPr>
        </p:nvSpPr>
        <p:spPr>
          <a:noFill/>
        </p:spPr>
        <p:txBody>
          <a:bodyPr/>
          <a:lstStyle/>
          <a:p>
            <a:fld id="{9AD1907C-1666-44C9-975D-EC32377CF4D1}" type="slidenum">
              <a:rPr lang="es-ES"/>
              <a:pPr/>
              <a:t>12</a:t>
            </a:fld>
            <a:endParaRPr lang="es-ES"/>
          </a:p>
        </p:txBody>
      </p:sp>
      <p:sp>
        <p:nvSpPr>
          <p:cNvPr id="124933" name="Rectangle 2"/>
          <p:cNvSpPr>
            <a:spLocks noRot="1" noChangeArrowheads="1" noTextEdit="1"/>
          </p:cNvSpPr>
          <p:nvPr>
            <p:ph type="sldImg"/>
          </p:nvPr>
        </p:nvSpPr>
        <p:spPr>
          <a:xfrm>
            <a:off x="1181100" y="608013"/>
            <a:ext cx="4508500" cy="3381375"/>
          </a:xfrm>
          <a:ln/>
        </p:spPr>
      </p:sp>
      <p:sp>
        <p:nvSpPr>
          <p:cNvPr id="124934" name="Rectangle 3"/>
          <p:cNvSpPr>
            <a:spLocks noGrp="1" noChangeArrowheads="1"/>
          </p:cNvSpPr>
          <p:nvPr>
            <p:ph type="body" idx="1"/>
          </p:nvPr>
        </p:nvSpPr>
        <p:spPr>
          <a:xfrm>
            <a:off x="890588" y="4348163"/>
            <a:ext cx="5076825" cy="4137025"/>
          </a:xfrm>
          <a:noFill/>
          <a:ln/>
        </p:spPr>
        <p:txBody>
          <a:bodyPr/>
          <a:lstStyle/>
          <a:p>
            <a:pPr eaLnBrk="1" hangingPunct="1"/>
            <a:r>
              <a:rPr lang="es-MX" smtClean="0"/>
              <a:t>Dar una breve explicación y hacer comentarios al respecto de las anotaciones. Y ligar con la siguiente filmina enfatizando en este caso que para lograr que este modelo funcione con eficiencia, se requiere trabajar en la transformación de la Cultura de la empresa...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p:spPr>
        <p:txBody>
          <a:bodyPr/>
          <a:lstStyle/>
          <a:p>
            <a:r>
              <a:rPr lang="es-ES"/>
              <a:t>Taller de Gestión de la Calidad</a:t>
            </a:r>
          </a:p>
        </p:txBody>
      </p:sp>
      <p:sp>
        <p:nvSpPr>
          <p:cNvPr id="125955" name="Rectangle 6"/>
          <p:cNvSpPr>
            <a:spLocks noGrp="1" noChangeArrowheads="1"/>
          </p:cNvSpPr>
          <p:nvPr>
            <p:ph type="ftr" sz="quarter" idx="4"/>
          </p:nvPr>
        </p:nvSpPr>
        <p:spPr>
          <a:noFill/>
        </p:spPr>
        <p:txBody>
          <a:bodyPr/>
          <a:lstStyle/>
          <a:p>
            <a:r>
              <a:rPr lang="es-ES"/>
              <a:t>Agosto 2005</a:t>
            </a:r>
          </a:p>
        </p:txBody>
      </p:sp>
      <p:sp>
        <p:nvSpPr>
          <p:cNvPr id="125956" name="Rectangle 7"/>
          <p:cNvSpPr>
            <a:spLocks noGrp="1" noChangeArrowheads="1"/>
          </p:cNvSpPr>
          <p:nvPr>
            <p:ph type="sldNum" sz="quarter" idx="5"/>
          </p:nvPr>
        </p:nvSpPr>
        <p:spPr>
          <a:noFill/>
        </p:spPr>
        <p:txBody>
          <a:bodyPr/>
          <a:lstStyle/>
          <a:p>
            <a:fld id="{CAF9C148-0AE0-4511-88C9-865232D4F2C0}" type="slidenum">
              <a:rPr lang="es-ES"/>
              <a:pPr/>
              <a:t>13</a:t>
            </a:fld>
            <a:endParaRPr lang="es-ES"/>
          </a:p>
        </p:txBody>
      </p:sp>
      <p:sp>
        <p:nvSpPr>
          <p:cNvPr id="125957" name="Rectangle 2"/>
          <p:cNvSpPr>
            <a:spLocks noRot="1" noChangeArrowheads="1" noTextEdit="1"/>
          </p:cNvSpPr>
          <p:nvPr>
            <p:ph type="sldImg"/>
          </p:nvPr>
        </p:nvSpPr>
        <p:spPr>
          <a:ln/>
        </p:spPr>
      </p:sp>
      <p:sp>
        <p:nvSpPr>
          <p:cNvPr id="125958" name="Rectangle 3"/>
          <p:cNvSpPr>
            <a:spLocks noGrp="1" noChangeArrowheads="1"/>
          </p:cNvSpPr>
          <p:nvPr>
            <p:ph type="body" idx="1"/>
          </p:nvPr>
        </p:nvSpPr>
        <p:spPr>
          <a:xfrm>
            <a:off x="914400" y="4343400"/>
            <a:ext cx="5029200" cy="4114800"/>
          </a:xfrm>
          <a:noFill/>
          <a:ln/>
        </p:spPr>
        <p:txBody>
          <a:bodyPr/>
          <a:lstStyle/>
          <a:p>
            <a:pPr eaLnBrk="1" hangingPunct="1"/>
            <a:r>
              <a:rPr lang="es-MX" smtClean="0"/>
              <a:t>Hacer comentarios al respecto de lo aquí expuesto.</a:t>
            </a:r>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39671EC8-E452-4F48-9009-A44228A15078}"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4" name="Group 6"/>
          <p:cNvGrpSpPr>
            <a:grpSpLocks/>
          </p:cNvGrpSpPr>
          <p:nvPr/>
        </p:nvGrpSpPr>
        <p:grpSpPr bwMode="auto">
          <a:xfrm>
            <a:off x="2208213" y="1331913"/>
            <a:ext cx="6481762" cy="144462"/>
            <a:chOff x="2214546" y="1427612"/>
            <a:chExt cx="6482858" cy="144000"/>
          </a:xfrm>
        </p:grpSpPr>
        <p:sp>
          <p:nvSpPr>
            <p:cNvPr id="5" name="Chevron 7"/>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Rectangle 8"/>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3"/>
          <p:cNvSpPr>
            <a:spLocks noGrp="1"/>
          </p:cNvSpPr>
          <p:nvPr>
            <p:ph type="dt" sz="half" idx="10"/>
          </p:nvPr>
        </p:nvSpPr>
        <p:spPr/>
        <p:txBody>
          <a:bodyPr/>
          <a:lstStyle>
            <a:lvl1pPr>
              <a:defRPr/>
            </a:lvl1pPr>
          </a:lstStyle>
          <a:p>
            <a:pPr>
              <a:defRPr/>
            </a:pPr>
            <a:endParaRPr lang="es-E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pPr>
              <a:defRPr/>
            </a:pPr>
            <a:fld id="{E575FC59-0D45-4625-9C95-66A412299B0F}"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E6AF8D1B-DC14-4EBB-BE08-DF69C9D41CC9}"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CO"/>
          </a:p>
        </p:txBody>
      </p:sp>
      <p:sp>
        <p:nvSpPr>
          <p:cNvPr id="3" name="2 Marcador de imágenes prediseñadas"/>
          <p:cNvSpPr>
            <a:spLocks noGrp="1"/>
          </p:cNvSpPr>
          <p:nvPr>
            <p:ph type="clipArt" sz="half" idx="1"/>
          </p:nvPr>
        </p:nvSpPr>
        <p:spPr>
          <a:xfrm>
            <a:off x="457200" y="1600200"/>
            <a:ext cx="4038600" cy="4525963"/>
          </a:xfrm>
        </p:spPr>
        <p:txBody>
          <a:bodyPr rtlCol="0">
            <a:normAutofit/>
          </a:bodyPr>
          <a:lstStyle/>
          <a:p>
            <a:pPr lvl="0"/>
            <a:endParaRPr lang="es-CO" noProof="0"/>
          </a:p>
        </p:txBody>
      </p:sp>
      <p:sp>
        <p:nvSpPr>
          <p:cNvPr id="4" name="3 Marcador de texto"/>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457200" y="6245225"/>
            <a:ext cx="2133600" cy="47625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2B379CBF-7EDB-4DCD-9425-1637BC247B74}"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4" name="Group 23"/>
          <p:cNvGrpSpPr>
            <a:grpSpLocks/>
          </p:cNvGrpSpPr>
          <p:nvPr/>
        </p:nvGrpSpPr>
        <p:grpSpPr bwMode="auto">
          <a:xfrm>
            <a:off x="2208213" y="1331913"/>
            <a:ext cx="6481762" cy="144462"/>
            <a:chOff x="2214546" y="1427612"/>
            <a:chExt cx="6482858" cy="144000"/>
          </a:xfrm>
        </p:grpSpPr>
        <p:sp>
          <p:nvSpPr>
            <p:cNvPr id="5" name="Chevron 9"/>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Rectangle 22"/>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3"/>
          <p:cNvSpPr>
            <a:spLocks noGrp="1"/>
          </p:cNvSpPr>
          <p:nvPr>
            <p:ph type="dt" sz="half" idx="10"/>
          </p:nvPr>
        </p:nvSpPr>
        <p:spPr/>
        <p:txBody>
          <a:bodyPr/>
          <a:lstStyle>
            <a:lvl1pPr>
              <a:defRPr/>
            </a:lvl1pPr>
          </a:lstStyle>
          <a:p>
            <a:pPr>
              <a:defRPr/>
            </a:pPr>
            <a:endParaRPr lang="es-E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pPr>
              <a:defRPr/>
            </a:pPr>
            <a:fld id="{CE44C654-661D-42F0-A50B-F1911CC2B1D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03838F5B-2C87-4C87-A6B9-EAB5CEC78F13}"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5" name="Group 7"/>
          <p:cNvGrpSpPr>
            <a:grpSpLocks/>
          </p:cNvGrpSpPr>
          <p:nvPr/>
        </p:nvGrpSpPr>
        <p:grpSpPr bwMode="auto">
          <a:xfrm>
            <a:off x="2208213" y="1331913"/>
            <a:ext cx="6481762" cy="144462"/>
            <a:chOff x="2214546" y="1427612"/>
            <a:chExt cx="6482858" cy="144000"/>
          </a:xfrm>
        </p:grpSpPr>
        <p:sp>
          <p:nvSpPr>
            <p:cNvPr id="6" name="Chevron 8"/>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7" name="Rectangle 9"/>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Date Placeholder 4"/>
          <p:cNvSpPr>
            <a:spLocks noGrp="1"/>
          </p:cNvSpPr>
          <p:nvPr>
            <p:ph type="dt" sz="half" idx="10"/>
          </p:nvPr>
        </p:nvSpPr>
        <p:spPr/>
        <p:txBody>
          <a:bodyPr/>
          <a:lstStyle>
            <a:lvl1pPr>
              <a:defRPr/>
            </a:lvl1pPr>
          </a:lstStyle>
          <a:p>
            <a:pPr>
              <a:defRPr/>
            </a:pPr>
            <a:endParaRPr lang="es-ES"/>
          </a:p>
        </p:txBody>
      </p:sp>
      <p:sp>
        <p:nvSpPr>
          <p:cNvPr id="9" name="Footer Placeholder 5"/>
          <p:cNvSpPr>
            <a:spLocks noGrp="1"/>
          </p:cNvSpPr>
          <p:nvPr>
            <p:ph type="ftr" sz="quarter" idx="11"/>
          </p:nvPr>
        </p:nvSpPr>
        <p:spPr/>
        <p:txBody>
          <a:bodyPr/>
          <a:lstStyle>
            <a:lvl1pPr>
              <a:defRPr/>
            </a:lvl1pPr>
          </a:lstStyle>
          <a:p>
            <a:pPr>
              <a:defRPr/>
            </a:pPr>
            <a:endParaRPr lang="es-ES"/>
          </a:p>
        </p:txBody>
      </p:sp>
      <p:sp>
        <p:nvSpPr>
          <p:cNvPr id="10" name="Slide Number Placeholder 6"/>
          <p:cNvSpPr>
            <a:spLocks noGrp="1"/>
          </p:cNvSpPr>
          <p:nvPr>
            <p:ph type="sldNum" sz="quarter" idx="12"/>
          </p:nvPr>
        </p:nvSpPr>
        <p:spPr/>
        <p:txBody>
          <a:bodyPr/>
          <a:lstStyle>
            <a:lvl1pPr>
              <a:defRPr/>
            </a:lvl1pPr>
          </a:lstStyle>
          <a:p>
            <a:pPr>
              <a:defRPr/>
            </a:pPr>
            <a:fld id="{FA6708DF-6765-4C56-862F-82AE9BD80972}"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7" name="Group 9"/>
          <p:cNvGrpSpPr>
            <a:grpSpLocks/>
          </p:cNvGrpSpPr>
          <p:nvPr/>
        </p:nvGrpSpPr>
        <p:grpSpPr bwMode="auto">
          <a:xfrm>
            <a:off x="2208213" y="1331913"/>
            <a:ext cx="6481762" cy="144462"/>
            <a:chOff x="2214546" y="1427612"/>
            <a:chExt cx="6482858" cy="144000"/>
          </a:xfrm>
        </p:grpSpPr>
        <p:sp>
          <p:nvSpPr>
            <p:cNvPr id="8" name="Chevron 10"/>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9" name="Rectangle 11"/>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Date Placeholder 6"/>
          <p:cNvSpPr>
            <a:spLocks noGrp="1"/>
          </p:cNvSpPr>
          <p:nvPr>
            <p:ph type="dt" sz="half" idx="10"/>
          </p:nvPr>
        </p:nvSpPr>
        <p:spPr/>
        <p:txBody>
          <a:bodyPr/>
          <a:lstStyle>
            <a:lvl1pPr>
              <a:defRPr/>
            </a:lvl1pPr>
          </a:lstStyle>
          <a:p>
            <a:pPr>
              <a:defRPr/>
            </a:pPr>
            <a:endParaRPr lang="es-ES"/>
          </a:p>
        </p:txBody>
      </p:sp>
      <p:sp>
        <p:nvSpPr>
          <p:cNvPr id="11" name="Footer Placeholder 7"/>
          <p:cNvSpPr>
            <a:spLocks noGrp="1"/>
          </p:cNvSpPr>
          <p:nvPr>
            <p:ph type="ftr" sz="quarter" idx="11"/>
          </p:nvPr>
        </p:nvSpPr>
        <p:spPr/>
        <p:txBody>
          <a:bodyPr/>
          <a:lstStyle>
            <a:lvl1pPr>
              <a:defRPr/>
            </a:lvl1pPr>
          </a:lstStyle>
          <a:p>
            <a:pPr>
              <a:defRPr/>
            </a:pPr>
            <a:endParaRPr lang="es-ES"/>
          </a:p>
        </p:txBody>
      </p:sp>
      <p:sp>
        <p:nvSpPr>
          <p:cNvPr id="12" name="Slide Number Placeholder 8"/>
          <p:cNvSpPr>
            <a:spLocks noGrp="1"/>
          </p:cNvSpPr>
          <p:nvPr>
            <p:ph type="sldNum" sz="quarter" idx="12"/>
          </p:nvPr>
        </p:nvSpPr>
        <p:spPr/>
        <p:txBody>
          <a:bodyPr/>
          <a:lstStyle>
            <a:lvl1pPr>
              <a:defRPr/>
            </a:lvl1pPr>
          </a:lstStyle>
          <a:p>
            <a:pPr>
              <a:defRPr/>
            </a:pPr>
            <a:fld id="{AC7B85C8-CFD1-4B32-83BA-F219E48C9A1B}"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grpSp>
        <p:nvGrpSpPr>
          <p:cNvPr id="3" name="Group 5"/>
          <p:cNvGrpSpPr>
            <a:grpSpLocks/>
          </p:cNvGrpSpPr>
          <p:nvPr/>
        </p:nvGrpSpPr>
        <p:grpSpPr bwMode="auto">
          <a:xfrm>
            <a:off x="2208213" y="1331913"/>
            <a:ext cx="6481762" cy="144462"/>
            <a:chOff x="2214546" y="1427612"/>
            <a:chExt cx="6482858" cy="144000"/>
          </a:xfrm>
        </p:grpSpPr>
        <p:sp>
          <p:nvSpPr>
            <p:cNvPr id="4" name="Chevron 6"/>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Rectangle 7"/>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6" name="Date Placeholder 2"/>
          <p:cNvSpPr>
            <a:spLocks noGrp="1"/>
          </p:cNvSpPr>
          <p:nvPr>
            <p:ph type="dt" sz="half" idx="10"/>
          </p:nvPr>
        </p:nvSpPr>
        <p:spPr/>
        <p:txBody>
          <a:bodyPr/>
          <a:lstStyle>
            <a:lvl1pPr>
              <a:defRPr/>
            </a:lvl1pPr>
          </a:lstStyle>
          <a:p>
            <a:pPr>
              <a:defRPr/>
            </a:pPr>
            <a:endParaRPr lang="es-ES"/>
          </a:p>
        </p:txBody>
      </p:sp>
      <p:sp>
        <p:nvSpPr>
          <p:cNvPr id="7" name="Footer Placeholder 3"/>
          <p:cNvSpPr>
            <a:spLocks noGrp="1"/>
          </p:cNvSpPr>
          <p:nvPr>
            <p:ph type="ftr" sz="quarter" idx="11"/>
          </p:nvPr>
        </p:nvSpPr>
        <p:spPr/>
        <p:txBody>
          <a:bodyPr/>
          <a:lstStyle>
            <a:lvl1pPr>
              <a:defRPr/>
            </a:lvl1pPr>
          </a:lstStyle>
          <a:p>
            <a:pPr>
              <a:defRPr/>
            </a:pPr>
            <a:endParaRPr lang="es-ES"/>
          </a:p>
        </p:txBody>
      </p:sp>
      <p:sp>
        <p:nvSpPr>
          <p:cNvPr id="8" name="Slide Number Placeholder 4"/>
          <p:cNvSpPr>
            <a:spLocks noGrp="1"/>
          </p:cNvSpPr>
          <p:nvPr>
            <p:ph type="sldNum" sz="quarter" idx="12"/>
          </p:nvPr>
        </p:nvSpPr>
        <p:spPr/>
        <p:txBody>
          <a:bodyPr/>
          <a:lstStyle>
            <a:lvl1pPr>
              <a:defRPr/>
            </a:lvl1pPr>
          </a:lstStyle>
          <a:p>
            <a:pPr>
              <a:defRPr/>
            </a:pPr>
            <a:fld id="{18999FB5-77AA-4B96-B548-D4B1AF65FCBA}"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E26A15A4-9124-473D-B34E-C3E810EB6A1F}"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C47495DD-D215-43B4-812A-AFE13172F8CA}"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lvl1pPr>
              <a:defRPr/>
            </a:lvl1pPr>
          </a:lstStyle>
          <a:p>
            <a:pPr>
              <a:defRPr/>
            </a:pPr>
            <a:endParaRPr lang="es-ES"/>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363E97D0-3136-4DEE-935D-DE7C632574FD}"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4" cstate="print">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0243" name="Group 17"/>
          <p:cNvGrpSpPr>
            <a:grpSpLocks/>
          </p:cNvGrpSpPr>
          <p:nvPr/>
        </p:nvGrpSpPr>
        <p:grpSpPr bwMode="auto">
          <a:xfrm>
            <a:off x="0" y="6570663"/>
            <a:ext cx="9144000" cy="287337"/>
            <a:chOff x="0" y="6353387"/>
            <a:chExt cx="9144000" cy="361763"/>
          </a:xfrm>
        </p:grpSpPr>
        <p:grpSp>
          <p:nvGrpSpPr>
            <p:cNvPr id="10249" name="Group 16"/>
            <p:cNvGrpSpPr>
              <a:grpSpLocks/>
            </p:cNvGrpSpPr>
            <p:nvPr/>
          </p:nvGrpSpPr>
          <p:grpSpPr bwMode="auto">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0250" name="Group 15"/>
            <p:cNvGrpSpPr>
              <a:grpSpLocks/>
            </p:cNvGrpSpPr>
            <p:nvPr/>
          </p:nvGrpSpPr>
          <p:grpSpPr bwMode="auto">
            <a:xfrm>
              <a:off x="8640700" y="6354583"/>
              <a:ext cx="503300" cy="360567"/>
              <a:chOff x="8640700" y="6354583"/>
              <a:chExt cx="503300" cy="360567"/>
            </a:xfrm>
          </p:grpSpPr>
          <p:sp>
            <p:nvSpPr>
              <p:cNvPr id="12" name="Chevron 11"/>
              <p:cNvSpPr/>
              <p:nvPr userDrawn="1"/>
            </p:nvSpPr>
            <p:spPr>
              <a:xfrm flipH="1">
                <a:off x="8640763" y="6355385"/>
                <a:ext cx="249237"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3" name="Chevron 12"/>
              <p:cNvSpPr/>
              <p:nvPr userDrawn="1"/>
            </p:nvSpPr>
            <p:spPr>
              <a:xfrm flipH="1">
                <a:off x="8767763" y="6355385"/>
                <a:ext cx="249237"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4" name="Chevron 13"/>
              <p:cNvSpPr/>
              <p:nvPr userDrawn="1"/>
            </p:nvSpPr>
            <p:spPr>
              <a:xfrm flipH="1">
                <a:off x="8894763" y="6355385"/>
                <a:ext cx="249237"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es-ES" smtClean="0"/>
              <a:t>Haga clic para modificar el estilo de título del patrón</a:t>
            </a:r>
            <a:endParaRPr lang="en-US"/>
          </a:p>
        </p:txBody>
      </p:sp>
      <p:sp>
        <p:nvSpPr>
          <p:cNvPr id="1024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0" y="6570663"/>
            <a:ext cx="1643063" cy="287337"/>
          </a:xfrm>
          <a:prstGeom prst="rect">
            <a:avLst/>
          </a:prstGeom>
        </p:spPr>
        <p:txBody>
          <a:bodyPr vert="horz" rtlCol="0" anchor="ctr"/>
          <a:lstStyle>
            <a:lvl1pPr algn="l" eaLnBrk="1" latinLnBrk="0" hangingPunct="1">
              <a:defRPr kumimoji="0" sz="120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1643063" y="6570663"/>
            <a:ext cx="4214812" cy="287337"/>
          </a:xfrm>
          <a:prstGeom prst="rect">
            <a:avLst/>
          </a:prstGeom>
        </p:spPr>
        <p:txBody>
          <a:bodyPr vert="horz" rtlCol="0" anchor="ctr"/>
          <a:lstStyle>
            <a:lvl1pPr algn="l" eaLnBrk="1" latinLnBrk="0" hangingPunct="1">
              <a:defRPr kumimoji="0" sz="1200">
                <a:solidFill>
                  <a:schemeClr val="tx1">
                    <a:tint val="85000"/>
                  </a:schemeClr>
                </a:solidFill>
              </a:defRPr>
            </a:lvl1pPr>
          </a:lstStyle>
          <a:p>
            <a:pPr>
              <a:defRPr/>
            </a:pPr>
            <a:endParaRPr lang="es-ES"/>
          </a:p>
        </p:txBody>
      </p:sp>
      <p:sp>
        <p:nvSpPr>
          <p:cNvPr id="6" name="Slide Number Placeholder 5"/>
          <p:cNvSpPr>
            <a:spLocks noGrp="1"/>
          </p:cNvSpPr>
          <p:nvPr>
            <p:ph type="sldNum" sz="quarter" idx="4"/>
          </p:nvPr>
        </p:nvSpPr>
        <p:spPr>
          <a:xfrm>
            <a:off x="8572500" y="6570663"/>
            <a:ext cx="571500" cy="287337"/>
          </a:xfrm>
          <a:prstGeom prst="rect">
            <a:avLst/>
          </a:prstGeom>
        </p:spPr>
        <p:txBody>
          <a:bodyPr vert="horz" rtlCol="0" anchor="ctr"/>
          <a:lstStyle>
            <a:lvl1pPr algn="ctr" eaLnBrk="1" latinLnBrk="0" hangingPunct="1">
              <a:defRPr kumimoji="0" sz="1200" smtClean="0">
                <a:solidFill>
                  <a:schemeClr val="tx1">
                    <a:tint val="95000"/>
                  </a:schemeClr>
                </a:solidFill>
              </a:defRPr>
            </a:lvl1pPr>
          </a:lstStyle>
          <a:p>
            <a:pPr>
              <a:defRPr/>
            </a:pPr>
            <a:fld id="{B59B6A08-ADAF-4F1F-92CC-16C4CCBD5B3E}"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0" r:id="rId7"/>
    <p:sldLayoutId id="2147483751" r:id="rId8"/>
    <p:sldLayoutId id="2147483759" r:id="rId9"/>
    <p:sldLayoutId id="2147483760" r:id="rId10"/>
    <p:sldLayoutId id="2147483752" r:id="rId11"/>
    <p:sldLayoutId id="2147483761" r:id="rId12"/>
  </p:sldLayoutIdLst>
  <p:txStyles>
    <p:titleStyle>
      <a:lvl1pPr algn="ctr" rtl="0" fontAlgn="base">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fontAlgn="base">
        <a:spcBef>
          <a:spcPct val="0"/>
        </a:spcBef>
        <a:spcAft>
          <a:spcPct val="0"/>
        </a:spcAft>
        <a:defRPr sz="4400" b="1">
          <a:solidFill>
            <a:schemeClr val="tx1"/>
          </a:solidFill>
          <a:latin typeface="Book Antiqua" pitchFamily="18" charset="0"/>
        </a:defRPr>
      </a:lvl2pPr>
      <a:lvl3pPr algn="ctr" rtl="0" fontAlgn="base">
        <a:spcBef>
          <a:spcPct val="0"/>
        </a:spcBef>
        <a:spcAft>
          <a:spcPct val="0"/>
        </a:spcAft>
        <a:defRPr sz="4400" b="1">
          <a:solidFill>
            <a:schemeClr val="tx1"/>
          </a:solidFill>
          <a:latin typeface="Book Antiqua" pitchFamily="18" charset="0"/>
        </a:defRPr>
      </a:lvl3pPr>
      <a:lvl4pPr algn="ctr" rtl="0" fontAlgn="base">
        <a:spcBef>
          <a:spcPct val="0"/>
        </a:spcBef>
        <a:spcAft>
          <a:spcPct val="0"/>
        </a:spcAft>
        <a:defRPr sz="4400" b="1">
          <a:solidFill>
            <a:schemeClr val="tx1"/>
          </a:solidFill>
          <a:latin typeface="Book Antiqua" pitchFamily="18" charset="0"/>
        </a:defRPr>
      </a:lvl4pPr>
      <a:lvl5pPr algn="ctr" rtl="0" fontAlgn="base">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tx2"/>
        </a:buClr>
        <a:buSzPct val="50000"/>
        <a:buFont typeface="Wingdings 2" pitchFamily="18"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60000"/>
        <a:buFont typeface="Wingdings 2" pitchFamily="18"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60000"/>
        <a:buFont typeface="Wingdings 2"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60.xml"/><Relationship Id="rId7" Type="http://schemas.openxmlformats.org/officeDocument/2006/relationships/image" Target="../media/image34.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27.wmf"/><Relationship Id="rId9" Type="http://schemas.openxmlformats.org/officeDocument/2006/relationships/image" Target="../media/image35.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36.w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8.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Documento_de_Microsoft_Office_Word_97-20031.doc"/></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5.xml"/><Relationship Id="rId7" Type="http://schemas.openxmlformats.org/officeDocument/2006/relationships/image" Target="../media/image18.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oleObject" Target="../embeddings/oleObject3.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Documento_de_Microsoft_Office_Word_97-20032.doc"/><Relationship Id="rId5" Type="http://schemas.openxmlformats.org/officeDocument/2006/relationships/image" Target="../media/image21.wmf"/><Relationship Id="rId4" Type="http://schemas.openxmlformats.org/officeDocument/2006/relationships/oleObject" Target="../embeddings/oleObject5.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27.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28.wmf"/><Relationship Id="rId4" Type="http://schemas.openxmlformats.org/officeDocument/2006/relationships/oleObject" Target="../embeddings/oleObject9.bin"/></Relationships>
</file>

<file path=ppt/slides/_rels/slide9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a:xfrm>
            <a:off x="1115616" y="557808"/>
            <a:ext cx="6912768" cy="1143000"/>
          </a:xfrm>
        </p:spPr>
        <p:txBody>
          <a:bodyPr>
            <a:normAutofit/>
          </a:bodyPr>
          <a:lstStyle/>
          <a:p>
            <a:r>
              <a:rPr lang="es-MX" sz="2800" dirty="0" smtClean="0"/>
              <a:t>Centro de Bachillerato Tecnológico</a:t>
            </a:r>
            <a:br>
              <a:rPr lang="es-MX" sz="2800" dirty="0" smtClean="0"/>
            </a:br>
            <a:r>
              <a:rPr lang="es-MX" sz="2800" dirty="0" smtClean="0"/>
              <a:t>      industrial y de servicios No. 242</a:t>
            </a:r>
            <a:endParaRPr lang="es-MX" sz="2800" dirty="0"/>
          </a:p>
        </p:txBody>
      </p:sp>
      <p:pic>
        <p:nvPicPr>
          <p:cNvPr id="6" name="5 Imagen"/>
          <p:cNvPicPr/>
          <p:nvPr/>
        </p:nvPicPr>
        <p:blipFill>
          <a:blip r:embed="rId3" cstate="print"/>
          <a:srcRect l="1246" t="1645" r="1132"/>
          <a:stretch>
            <a:fillRect/>
          </a:stretch>
        </p:blipFill>
        <p:spPr bwMode="auto">
          <a:xfrm>
            <a:off x="7668344" y="476672"/>
            <a:ext cx="1008112" cy="1224136"/>
          </a:xfrm>
          <a:prstGeom prst="ellipse">
            <a:avLst/>
          </a:prstGeom>
          <a:noFill/>
          <a:ln w="9525">
            <a:noFill/>
            <a:miter lim="800000"/>
            <a:headEnd/>
            <a:tailEnd/>
          </a:ln>
        </p:spPr>
      </p:pic>
      <p:grpSp>
        <p:nvGrpSpPr>
          <p:cNvPr id="20484" name="Grupo 4"/>
          <p:cNvGrpSpPr>
            <a:grpSpLocks/>
          </p:cNvGrpSpPr>
          <p:nvPr/>
        </p:nvGrpSpPr>
        <p:grpSpPr bwMode="auto">
          <a:xfrm>
            <a:off x="467544" y="476672"/>
            <a:ext cx="1382836" cy="1224136"/>
            <a:chOff x="1081" y="225"/>
            <a:chExt cx="1839" cy="1545"/>
          </a:xfrm>
        </p:grpSpPr>
        <p:pic>
          <p:nvPicPr>
            <p:cNvPr id="2" name="il_fi" descr="LOGO NUEVO DGETI JPG"/>
            <p:cNvPicPr>
              <a:picLocks noChangeAspect="1" noChangeArrowheads="1"/>
            </p:cNvPicPr>
            <p:nvPr/>
          </p:nvPicPr>
          <p:blipFill>
            <a:blip r:embed="rId4" cstate="print"/>
            <a:srcRect/>
            <a:stretch>
              <a:fillRect/>
            </a:stretch>
          </p:blipFill>
          <p:spPr bwMode="auto">
            <a:xfrm>
              <a:off x="1318" y="225"/>
              <a:ext cx="1044" cy="1107"/>
            </a:xfrm>
            <a:prstGeom prst="rect">
              <a:avLst/>
            </a:prstGeom>
            <a:noFill/>
          </p:spPr>
        </p:pic>
        <p:sp>
          <p:nvSpPr>
            <p:cNvPr id="3" name="Text Box 7"/>
            <p:cNvSpPr txBox="1">
              <a:spLocks noChangeArrowheads="1"/>
            </p:cNvSpPr>
            <p:nvPr/>
          </p:nvSpPr>
          <p:spPr bwMode="auto">
            <a:xfrm>
              <a:off x="1081" y="1332"/>
              <a:ext cx="1839" cy="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MX" sz="1000" b="0" i="0" u="none" strike="noStrike" cap="none" normalizeH="0" baseline="0" dirty="0" smtClean="0">
                  <a:ln>
                    <a:noFill/>
                  </a:ln>
                  <a:solidFill>
                    <a:srgbClr val="17365D"/>
                  </a:solidFill>
                  <a:effectLst/>
                  <a:latin typeface="Arial Black" pitchFamily="34" charset="0"/>
                </a:rPr>
                <a:t>  P U E B L A</a:t>
              </a:r>
              <a:endParaRPr kumimoji="0" lang="es-MX" sz="1800" b="0" i="0" u="none" strike="noStrike" cap="none" normalizeH="0" baseline="0" dirty="0" smtClean="0">
                <a:ln>
                  <a:noFill/>
                </a:ln>
                <a:solidFill>
                  <a:schemeClr val="tx1"/>
                </a:solidFill>
                <a:effectLst/>
                <a:latin typeface="Arial" pitchFamily="34" charset="0"/>
              </a:endParaRPr>
            </a:p>
          </p:txBody>
        </p:sp>
      </p:grpSp>
      <p:sp>
        <p:nvSpPr>
          <p:cNvPr id="10" name="9 Rectángulo"/>
          <p:cNvSpPr/>
          <p:nvPr/>
        </p:nvSpPr>
        <p:spPr>
          <a:xfrm>
            <a:off x="690172" y="2348880"/>
            <a:ext cx="7763664" cy="2585323"/>
          </a:xfrm>
          <a:prstGeom prst="rect">
            <a:avLst/>
          </a:prstGeom>
          <a:noFill/>
        </p:spPr>
        <p:txBody>
          <a:bodyPr wrap="none" lIns="91440" tIns="45720" rIns="91440" bIns="45720">
            <a:spAutoFit/>
          </a:bodyPr>
          <a:lstStyle/>
          <a:p>
            <a:pPr algn="ctr"/>
            <a:r>
              <a:rPr lang="es-E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LAS NORMAS ISO</a:t>
            </a:r>
          </a:p>
          <a:p>
            <a:pPr algn="ctr"/>
            <a:r>
              <a:rPr lang="es-E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Y EL SISTEMA DE</a:t>
            </a:r>
          </a:p>
          <a:p>
            <a:pPr algn="ctr"/>
            <a:r>
              <a:rPr lang="es-E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GESTION DE CALIDAD</a:t>
            </a:r>
            <a:endParaRPr lang="es-E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 name="10 Rectángulo"/>
          <p:cNvSpPr/>
          <p:nvPr/>
        </p:nvSpPr>
        <p:spPr>
          <a:xfrm>
            <a:off x="2959874" y="5631631"/>
            <a:ext cx="3228768" cy="461665"/>
          </a:xfrm>
          <a:prstGeom prst="rect">
            <a:avLst/>
          </a:prstGeom>
          <a:noFill/>
        </p:spPr>
        <p:txBody>
          <a:bodyPr wrap="none" lIns="91440" tIns="45720" rIns="91440" bIns="45720">
            <a:spAutoFit/>
          </a:bodyPr>
          <a:lstStyle/>
          <a:p>
            <a:pPr algn="ctr"/>
            <a:r>
              <a:rPr lang="es-ES" sz="2400" b="1" cap="none" spc="0" dirty="0" err="1"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Cuetzalan</a:t>
            </a:r>
            <a:r>
              <a:rPr lang="es-ES" sz="2400" b="1" cap="none" spc="0"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 </a:t>
            </a:r>
            <a:r>
              <a:rPr lang="es-ES" sz="2400" b="1" cap="none" spc="0" dirty="0" err="1"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Pue</a:t>
            </a:r>
            <a:r>
              <a:rPr lang="es-ES" sz="2400" b="1" cap="none" spc="0" dirty="0" smtClean="0">
                <a:ln w="17780" cmpd="sng">
                  <a:solidFill>
                    <a:srgbClr val="FFFFFF"/>
                  </a:solidFill>
                  <a:prstDash val="solid"/>
                  <a:miter lim="800000"/>
                </a:ln>
                <a:solidFill>
                  <a:schemeClr val="bg2">
                    <a:lumMod val="50000"/>
                  </a:schemeClr>
                </a:solidFill>
                <a:effectLst>
                  <a:outerShdw blurRad="50800" algn="tl" rotWithShape="0">
                    <a:srgbClr val="000000"/>
                  </a:outerShdw>
                </a:effectLst>
              </a:rPr>
              <a:t>. 2013</a:t>
            </a:r>
            <a:endParaRPr lang="es-ES" sz="2400" b="1" cap="none" spc="0" dirty="0">
              <a:ln w="17780" cmpd="sng">
                <a:solidFill>
                  <a:srgbClr val="FFFFFF"/>
                </a:solidFill>
                <a:prstDash val="solid"/>
                <a:miter lim="800000"/>
              </a:ln>
              <a:solidFill>
                <a:schemeClr val="bg2">
                  <a:lumMod val="50000"/>
                </a:schemeClr>
              </a:soli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44450"/>
            <a:ext cx="8229600" cy="792163"/>
          </a:xfrm>
        </p:spPr>
        <p:txBody>
          <a:bodyPr/>
          <a:lstStyle/>
          <a:p>
            <a:pPr fontAlgn="auto">
              <a:spcAft>
                <a:spcPts val="0"/>
              </a:spcAft>
              <a:defRPr/>
            </a:pPr>
            <a:r>
              <a:rPr lang="es-MX">
                <a:solidFill>
                  <a:schemeClr val="tx1"/>
                </a:solidFill>
              </a:rPr>
              <a:t>El enfoque al cliente</a:t>
            </a:r>
            <a:endParaRPr lang="es-ES">
              <a:solidFill>
                <a:schemeClr val="tx1"/>
              </a:solidFill>
            </a:endParaRPr>
          </a:p>
        </p:txBody>
      </p:sp>
      <p:sp>
        <p:nvSpPr>
          <p:cNvPr id="61443" name="Rectangle 3"/>
          <p:cNvSpPr>
            <a:spLocks noGrp="1" noChangeArrowheads="1"/>
          </p:cNvSpPr>
          <p:nvPr>
            <p:ph idx="1"/>
          </p:nvPr>
        </p:nvSpPr>
        <p:spPr>
          <a:xfrm>
            <a:off x="250825" y="1095375"/>
            <a:ext cx="8713788" cy="5429250"/>
          </a:xfrm>
          <a:ln w="28575">
            <a:solidFill>
              <a:srgbClr val="FFCC00"/>
            </a:solidFill>
          </a:ln>
        </p:spPr>
        <p:txBody>
          <a:bodyPr/>
          <a:lstStyle/>
          <a:p>
            <a:r>
              <a:rPr lang="es-MX" smtClean="0"/>
              <a:t> El modelo ISO 9001:2000 está basado en los requisitos del cliente como entrada (input). Estos requisitos se </a:t>
            </a:r>
            <a:r>
              <a:rPr lang="es-MX" b="1" smtClean="0"/>
              <a:t>transforman</a:t>
            </a:r>
            <a:r>
              <a:rPr lang="es-MX" smtClean="0"/>
              <a:t> en productos (output) que, esperemos tengan la satisfacción del cliente.</a:t>
            </a:r>
          </a:p>
        </p:txBody>
      </p:sp>
      <p:grpSp>
        <p:nvGrpSpPr>
          <p:cNvPr id="2" name="Group 4"/>
          <p:cNvGrpSpPr>
            <a:grpSpLocks/>
          </p:cNvGrpSpPr>
          <p:nvPr/>
        </p:nvGrpSpPr>
        <p:grpSpPr bwMode="auto">
          <a:xfrm>
            <a:off x="7600950" y="3959225"/>
            <a:ext cx="1219200" cy="2133600"/>
            <a:chOff x="4800" y="2552"/>
            <a:chExt cx="768" cy="1344"/>
          </a:xfrm>
        </p:grpSpPr>
        <p:sp>
          <p:nvSpPr>
            <p:cNvPr id="28683" name="Rectangle 5"/>
            <p:cNvSpPr>
              <a:spLocks noChangeArrowheads="1"/>
            </p:cNvSpPr>
            <p:nvPr/>
          </p:nvSpPr>
          <p:spPr bwMode="auto">
            <a:xfrm>
              <a:off x="4800" y="2720"/>
              <a:ext cx="768" cy="1056"/>
            </a:xfrm>
            <a:prstGeom prst="rect">
              <a:avLst/>
            </a:prstGeom>
            <a:solidFill>
              <a:srgbClr val="FF6600"/>
            </a:solidFill>
            <a:ln w="12700">
              <a:solidFill>
                <a:schemeClr val="folHlink"/>
              </a:solidFill>
              <a:miter lim="800000"/>
              <a:headEnd type="none" w="sm" len="sm"/>
              <a:tailEnd type="none" w="sm" len="sm"/>
            </a:ln>
          </p:spPr>
          <p:txBody>
            <a:bodyPr wrap="none" anchor="ctr"/>
            <a:lstStyle/>
            <a:p>
              <a:endParaRPr lang="es-CO"/>
            </a:p>
          </p:txBody>
        </p:sp>
        <p:sp>
          <p:nvSpPr>
            <p:cNvPr id="28684" name="Rectangle 6"/>
            <p:cNvSpPr>
              <a:spLocks noChangeArrowheads="1"/>
            </p:cNvSpPr>
            <p:nvPr/>
          </p:nvSpPr>
          <p:spPr bwMode="auto">
            <a:xfrm rot="14">
              <a:off x="4863" y="2552"/>
              <a:ext cx="704" cy="1344"/>
            </a:xfrm>
            <a:prstGeom prst="rect">
              <a:avLst/>
            </a:prstGeom>
            <a:noFill/>
            <a:ln w="12700">
              <a:noFill/>
              <a:miter lim="800000"/>
              <a:headEnd type="none" w="sm" len="sm"/>
              <a:tailEnd type="none" w="sm" len="sm"/>
            </a:ln>
          </p:spPr>
          <p:txBody>
            <a:bodyPr wrap="none" anchor="ctr"/>
            <a:lstStyle/>
            <a:p>
              <a:pPr algn="ctr" eaLnBrk="0" hangingPunct="0">
                <a:lnSpc>
                  <a:spcPct val="90000"/>
                </a:lnSpc>
              </a:pPr>
              <a:r>
                <a:rPr lang="es-MX">
                  <a:latin typeface="Tahoma" pitchFamily="34" charset="0"/>
                </a:rPr>
                <a:t>Satisfacción </a:t>
              </a:r>
            </a:p>
            <a:p>
              <a:pPr algn="ctr" eaLnBrk="0" hangingPunct="0">
                <a:lnSpc>
                  <a:spcPct val="90000"/>
                </a:lnSpc>
              </a:pPr>
              <a:r>
                <a:rPr lang="es-MX">
                  <a:latin typeface="Tahoma" pitchFamily="34" charset="0"/>
                </a:rPr>
                <a:t>del cliente</a:t>
              </a:r>
              <a:endParaRPr lang="en-US">
                <a:latin typeface="Tahoma" pitchFamily="34" charset="0"/>
              </a:endParaRPr>
            </a:p>
          </p:txBody>
        </p:sp>
      </p:grpSp>
      <p:sp>
        <p:nvSpPr>
          <p:cNvPr id="61447" name="AutoShape 7"/>
          <p:cNvSpPr>
            <a:spLocks noChangeArrowheads="1"/>
          </p:cNvSpPr>
          <p:nvPr/>
        </p:nvSpPr>
        <p:spPr bwMode="auto">
          <a:xfrm>
            <a:off x="5767388" y="4187825"/>
            <a:ext cx="1681162" cy="1676400"/>
          </a:xfrm>
          <a:prstGeom prst="rightArrowCallout">
            <a:avLst>
              <a:gd name="adj1" fmla="val 25000"/>
              <a:gd name="adj2" fmla="val 25000"/>
              <a:gd name="adj3" fmla="val 16714"/>
              <a:gd name="adj4" fmla="val 66667"/>
            </a:avLst>
          </a:prstGeom>
          <a:solidFill>
            <a:srgbClr val="FF9900"/>
          </a:solidFill>
          <a:ln w="12700">
            <a:solidFill>
              <a:schemeClr val="folHlink"/>
            </a:solidFill>
            <a:miter lim="800000"/>
            <a:headEnd type="none" w="sm" len="sm"/>
            <a:tailEnd type="none" w="sm" len="sm"/>
          </a:ln>
        </p:spPr>
        <p:txBody>
          <a:bodyPr wrap="none" anchor="ctr"/>
          <a:lstStyle/>
          <a:p>
            <a:pPr algn="ctr" eaLnBrk="0" hangingPunct="0">
              <a:lnSpc>
                <a:spcPct val="90000"/>
              </a:lnSpc>
            </a:pPr>
            <a:r>
              <a:rPr lang="es-MX">
                <a:latin typeface="Tahoma" pitchFamily="34" charset="0"/>
              </a:rPr>
              <a:t>Productos/</a:t>
            </a:r>
          </a:p>
          <a:p>
            <a:pPr algn="ctr" eaLnBrk="0" hangingPunct="0">
              <a:lnSpc>
                <a:spcPct val="90000"/>
              </a:lnSpc>
            </a:pPr>
            <a:r>
              <a:rPr lang="es-MX">
                <a:latin typeface="Tahoma" pitchFamily="34" charset="0"/>
              </a:rPr>
              <a:t> Servicios</a:t>
            </a:r>
            <a:endParaRPr lang="en-US">
              <a:latin typeface="Tahoma" pitchFamily="34" charset="0"/>
            </a:endParaRPr>
          </a:p>
        </p:txBody>
      </p:sp>
      <p:sp>
        <p:nvSpPr>
          <p:cNvPr id="28678" name="Text Box 9"/>
          <p:cNvSpPr txBox="1">
            <a:spLocks noChangeArrowheads="1"/>
          </p:cNvSpPr>
          <p:nvPr/>
        </p:nvSpPr>
        <p:spPr bwMode="auto">
          <a:xfrm rot="-24108">
            <a:off x="893763" y="5448300"/>
            <a:ext cx="2305050" cy="339725"/>
          </a:xfrm>
          <a:prstGeom prst="rect">
            <a:avLst/>
          </a:prstGeom>
          <a:noFill/>
          <a:ln w="12700">
            <a:noFill/>
            <a:miter lim="800000"/>
            <a:headEnd type="none" w="sm" len="sm"/>
            <a:tailEnd type="none" w="sm" len="sm"/>
          </a:ln>
        </p:spPr>
        <p:txBody>
          <a:bodyPr wrap="none">
            <a:spAutoFit/>
          </a:bodyPr>
          <a:lstStyle/>
          <a:p>
            <a:pPr eaLnBrk="0" hangingPunct="0">
              <a:lnSpc>
                <a:spcPct val="90000"/>
              </a:lnSpc>
            </a:pPr>
            <a:r>
              <a:rPr lang="es-MX">
                <a:latin typeface="Tahoma" pitchFamily="34" charset="0"/>
              </a:rPr>
              <a:t>Requisitos del cliente</a:t>
            </a:r>
            <a:endParaRPr lang="en-US">
              <a:latin typeface="Tahoma" pitchFamily="34" charset="0"/>
            </a:endParaRPr>
          </a:p>
        </p:txBody>
      </p:sp>
      <p:sp>
        <p:nvSpPr>
          <p:cNvPr id="28679" name="AutoShape 10"/>
          <p:cNvSpPr>
            <a:spLocks noChangeArrowheads="1"/>
          </p:cNvSpPr>
          <p:nvPr/>
        </p:nvSpPr>
        <p:spPr bwMode="auto">
          <a:xfrm>
            <a:off x="455613" y="4587875"/>
            <a:ext cx="1058862" cy="685800"/>
          </a:xfrm>
          <a:prstGeom prst="homePlate">
            <a:avLst>
              <a:gd name="adj" fmla="val 38600"/>
            </a:avLst>
          </a:prstGeom>
          <a:solidFill>
            <a:srgbClr val="FFCC00"/>
          </a:solidFill>
          <a:ln w="12700">
            <a:solidFill>
              <a:schemeClr val="tx1"/>
            </a:solidFill>
            <a:miter lim="800000"/>
            <a:headEnd type="none" w="sm" len="sm"/>
            <a:tailEnd type="none" w="sm" len="sm"/>
          </a:ln>
        </p:spPr>
        <p:txBody>
          <a:bodyPr wrap="none" anchor="ctr"/>
          <a:lstStyle/>
          <a:p>
            <a:endParaRPr lang="es-CO"/>
          </a:p>
        </p:txBody>
      </p:sp>
      <p:sp>
        <p:nvSpPr>
          <p:cNvPr id="28680" name="AutoShape 11"/>
          <p:cNvSpPr>
            <a:spLocks noChangeArrowheads="1"/>
          </p:cNvSpPr>
          <p:nvPr/>
        </p:nvSpPr>
        <p:spPr bwMode="auto">
          <a:xfrm>
            <a:off x="1570038" y="4587875"/>
            <a:ext cx="1058862" cy="685800"/>
          </a:xfrm>
          <a:prstGeom prst="homePlate">
            <a:avLst>
              <a:gd name="adj" fmla="val 38600"/>
            </a:avLst>
          </a:prstGeom>
          <a:solidFill>
            <a:srgbClr val="FFCC00"/>
          </a:solidFill>
          <a:ln w="12700">
            <a:solidFill>
              <a:schemeClr val="tx1"/>
            </a:solidFill>
            <a:miter lim="800000"/>
            <a:headEnd type="none" w="sm" len="sm"/>
            <a:tailEnd type="none" w="sm" len="sm"/>
          </a:ln>
        </p:spPr>
        <p:txBody>
          <a:bodyPr wrap="none" anchor="ctr"/>
          <a:lstStyle/>
          <a:p>
            <a:endParaRPr lang="es-CO"/>
          </a:p>
        </p:txBody>
      </p:sp>
      <p:sp>
        <p:nvSpPr>
          <p:cNvPr id="28681" name="AutoShape 12"/>
          <p:cNvSpPr>
            <a:spLocks noChangeArrowheads="1"/>
          </p:cNvSpPr>
          <p:nvPr/>
        </p:nvSpPr>
        <p:spPr bwMode="auto">
          <a:xfrm>
            <a:off x="2720975" y="4587875"/>
            <a:ext cx="1058863" cy="685800"/>
          </a:xfrm>
          <a:prstGeom prst="homePlate">
            <a:avLst>
              <a:gd name="adj" fmla="val 38600"/>
            </a:avLst>
          </a:prstGeom>
          <a:solidFill>
            <a:srgbClr val="FFCC00"/>
          </a:solidFill>
          <a:ln w="12700">
            <a:solidFill>
              <a:schemeClr val="tx1"/>
            </a:solidFill>
            <a:miter lim="800000"/>
            <a:headEnd type="none" w="sm" len="sm"/>
            <a:tailEnd type="none" w="sm" len="sm"/>
          </a:ln>
        </p:spPr>
        <p:txBody>
          <a:bodyPr wrap="none" anchor="ctr"/>
          <a:lstStyle/>
          <a:p>
            <a:endParaRPr lang="es-CO"/>
          </a:p>
        </p:txBody>
      </p:sp>
      <p:sp>
        <p:nvSpPr>
          <p:cNvPr id="61453" name="AutoShape 13"/>
          <p:cNvSpPr>
            <a:spLocks noChangeArrowheads="1"/>
          </p:cNvSpPr>
          <p:nvPr/>
        </p:nvSpPr>
        <p:spPr bwMode="auto">
          <a:xfrm>
            <a:off x="3938588" y="4187825"/>
            <a:ext cx="1681162" cy="1676400"/>
          </a:xfrm>
          <a:prstGeom prst="rightArrowCallout">
            <a:avLst>
              <a:gd name="adj1" fmla="val 25000"/>
              <a:gd name="adj2" fmla="val 25000"/>
              <a:gd name="adj3" fmla="val 16714"/>
              <a:gd name="adj4" fmla="val 66667"/>
            </a:avLst>
          </a:prstGeom>
          <a:solidFill>
            <a:srgbClr val="FF9900"/>
          </a:solidFill>
          <a:ln w="12700">
            <a:solidFill>
              <a:schemeClr val="folHlink"/>
            </a:solidFill>
            <a:miter lim="800000"/>
            <a:headEnd type="none" w="sm" len="sm"/>
            <a:tailEnd type="none" w="sm" len="sm"/>
          </a:ln>
        </p:spPr>
        <p:txBody>
          <a:bodyPr wrap="none" anchor="ctr"/>
          <a:lstStyle/>
          <a:p>
            <a:pPr algn="ctr" eaLnBrk="0" hangingPunct="0">
              <a:lnSpc>
                <a:spcPct val="90000"/>
              </a:lnSpc>
            </a:pPr>
            <a:r>
              <a:rPr lang="es-MX">
                <a:latin typeface="Tahoma" pitchFamily="34" charset="0"/>
              </a:rPr>
              <a:t>Procesos </a:t>
            </a:r>
          </a:p>
          <a:p>
            <a:pPr algn="ctr" eaLnBrk="0" hangingPunct="0">
              <a:lnSpc>
                <a:spcPct val="90000"/>
              </a:lnSpc>
            </a:pPr>
            <a:r>
              <a:rPr lang="es-MX">
                <a:latin typeface="Tahoma" pitchFamily="34" charset="0"/>
              </a:rPr>
              <a:t>de la </a:t>
            </a:r>
          </a:p>
          <a:p>
            <a:pPr algn="ctr" eaLnBrk="0" hangingPunct="0">
              <a:lnSpc>
                <a:spcPct val="90000"/>
              </a:lnSpc>
            </a:pPr>
            <a:r>
              <a:rPr lang="es-MX">
                <a:latin typeface="Tahoma" pitchFamily="34" charset="0"/>
              </a:rPr>
              <a:t>institución</a:t>
            </a:r>
            <a:endParaRPr lang="en-US">
              <a:latin typeface="Tahoma"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468313" y="0"/>
            <a:ext cx="8229600" cy="692150"/>
          </a:xfrm>
        </p:spPr>
        <p:txBody>
          <a:bodyPr>
            <a:normAutofit fontScale="90000"/>
          </a:bodyPr>
          <a:lstStyle/>
          <a:p>
            <a:pPr fontAlgn="auto">
              <a:spcAft>
                <a:spcPts val="0"/>
              </a:spcAft>
              <a:defRPr/>
            </a:pPr>
            <a:r>
              <a:rPr lang="es-MX" sz="4000">
                <a:solidFill>
                  <a:schemeClr val="tx1"/>
                </a:solidFill>
              </a:rPr>
              <a:t>Análisis de datos</a:t>
            </a:r>
            <a:endParaRPr lang="es-ES" sz="4000">
              <a:solidFill>
                <a:schemeClr val="tx1"/>
              </a:solidFill>
            </a:endParaRPr>
          </a:p>
        </p:txBody>
      </p:sp>
      <p:sp>
        <p:nvSpPr>
          <p:cNvPr id="204803" name="Oval 3"/>
          <p:cNvSpPr>
            <a:spLocks noChangeArrowheads="1"/>
          </p:cNvSpPr>
          <p:nvPr/>
        </p:nvSpPr>
        <p:spPr bwMode="auto">
          <a:xfrm>
            <a:off x="2609850" y="2773363"/>
            <a:ext cx="3736975" cy="2484437"/>
          </a:xfrm>
          <a:prstGeom prst="ellipse">
            <a:avLst/>
          </a:prstGeom>
          <a:noFill/>
          <a:ln w="9525">
            <a:solidFill>
              <a:srgbClr val="000000"/>
            </a:solidFill>
            <a:round/>
            <a:headEnd/>
            <a:tailEnd/>
          </a:ln>
        </p:spPr>
        <p:txBody>
          <a:bodyPr wrap="none" anchor="ctr"/>
          <a:lstStyle/>
          <a:p>
            <a:pPr algn="ctr" eaLnBrk="0" hangingPunct="0"/>
            <a:r>
              <a:rPr lang="es-ES" sz="1600" b="1">
                <a:latin typeface="Tahoma" pitchFamily="34" charset="0"/>
              </a:rPr>
              <a:t>REVISIÓN DE LA </a:t>
            </a:r>
          </a:p>
          <a:p>
            <a:pPr algn="ctr" eaLnBrk="0" hangingPunct="0"/>
            <a:r>
              <a:rPr lang="es-ES" sz="1600" b="1">
                <a:latin typeface="Tahoma" pitchFamily="34" charset="0"/>
              </a:rPr>
              <a:t>DIRECCIÓN</a:t>
            </a:r>
          </a:p>
        </p:txBody>
      </p:sp>
      <p:sp>
        <p:nvSpPr>
          <p:cNvPr id="204804" name="Rectangle 4"/>
          <p:cNvSpPr>
            <a:spLocks noChangeArrowheads="1"/>
          </p:cNvSpPr>
          <p:nvPr/>
        </p:nvSpPr>
        <p:spPr bwMode="auto">
          <a:xfrm>
            <a:off x="228600" y="1371600"/>
            <a:ext cx="3352800" cy="298450"/>
          </a:xfrm>
          <a:prstGeom prst="rect">
            <a:avLst/>
          </a:prstGeom>
          <a:noFill/>
          <a:ln w="28575">
            <a:solidFill>
              <a:srgbClr val="FFCC00"/>
            </a:solidFill>
            <a:miter lim="800000"/>
            <a:headEnd/>
            <a:tailEnd/>
          </a:ln>
        </p:spPr>
        <p:txBody>
          <a:bodyPr anchor="ctr"/>
          <a:lstStyle/>
          <a:p>
            <a:pPr algn="ctr"/>
            <a:r>
              <a:rPr lang="es-ES" sz="1600">
                <a:latin typeface="Tahoma" pitchFamily="34" charset="0"/>
              </a:rPr>
              <a:t>Política de calidad</a:t>
            </a:r>
            <a:endParaRPr lang="en-US" sz="1600">
              <a:latin typeface="Tahoma" pitchFamily="34" charset="0"/>
            </a:endParaRPr>
          </a:p>
        </p:txBody>
      </p:sp>
      <p:grpSp>
        <p:nvGrpSpPr>
          <p:cNvPr id="2" name="Group 5"/>
          <p:cNvGrpSpPr>
            <a:grpSpLocks/>
          </p:cNvGrpSpPr>
          <p:nvPr/>
        </p:nvGrpSpPr>
        <p:grpSpPr bwMode="auto">
          <a:xfrm>
            <a:off x="5443538" y="2513013"/>
            <a:ext cx="2832100" cy="1120775"/>
            <a:chOff x="3642" y="1712"/>
            <a:chExt cx="1638" cy="589"/>
          </a:xfrm>
        </p:grpSpPr>
        <p:grpSp>
          <p:nvGrpSpPr>
            <p:cNvPr id="9384" name="Group 6"/>
            <p:cNvGrpSpPr>
              <a:grpSpLocks/>
            </p:cNvGrpSpPr>
            <p:nvPr/>
          </p:nvGrpSpPr>
          <p:grpSpPr bwMode="auto">
            <a:xfrm>
              <a:off x="3642" y="1712"/>
              <a:ext cx="414" cy="442"/>
              <a:chOff x="4172" y="1914"/>
              <a:chExt cx="621" cy="720"/>
            </a:xfrm>
          </p:grpSpPr>
          <p:sp>
            <p:nvSpPr>
              <p:cNvPr id="9386" name="Rectangle 7"/>
              <p:cNvSpPr>
                <a:spLocks noChangeArrowheads="1"/>
              </p:cNvSpPr>
              <p:nvPr/>
            </p:nvSpPr>
            <p:spPr bwMode="auto">
              <a:xfrm>
                <a:off x="4172" y="2210"/>
                <a:ext cx="145" cy="424"/>
              </a:xfrm>
              <a:prstGeom prst="rect">
                <a:avLst/>
              </a:prstGeom>
              <a:solidFill>
                <a:srgbClr val="00CC99"/>
              </a:solidFill>
              <a:ln w="9525">
                <a:solidFill>
                  <a:srgbClr val="000000"/>
                </a:solidFill>
                <a:miter lim="800000"/>
                <a:headEnd/>
                <a:tailEnd/>
              </a:ln>
            </p:spPr>
            <p:txBody>
              <a:bodyPr wrap="none" anchor="ctr"/>
              <a:lstStyle/>
              <a:p>
                <a:endParaRPr lang="es-CO"/>
              </a:p>
            </p:txBody>
          </p:sp>
          <p:sp>
            <p:nvSpPr>
              <p:cNvPr id="9387" name="Rectangle 8"/>
              <p:cNvSpPr>
                <a:spLocks noChangeArrowheads="1"/>
              </p:cNvSpPr>
              <p:nvPr/>
            </p:nvSpPr>
            <p:spPr bwMode="auto">
              <a:xfrm>
                <a:off x="4413" y="2083"/>
                <a:ext cx="143" cy="551"/>
              </a:xfrm>
              <a:prstGeom prst="rect">
                <a:avLst/>
              </a:prstGeom>
              <a:solidFill>
                <a:srgbClr val="00CC99"/>
              </a:solidFill>
              <a:ln w="9525">
                <a:solidFill>
                  <a:srgbClr val="000000"/>
                </a:solidFill>
                <a:miter lim="800000"/>
                <a:headEnd/>
                <a:tailEnd/>
              </a:ln>
            </p:spPr>
            <p:txBody>
              <a:bodyPr wrap="none" anchor="ctr"/>
              <a:lstStyle/>
              <a:p>
                <a:endParaRPr lang="es-CO"/>
              </a:p>
            </p:txBody>
          </p:sp>
          <p:sp>
            <p:nvSpPr>
              <p:cNvPr id="9388" name="Rectangle 9"/>
              <p:cNvSpPr>
                <a:spLocks noChangeArrowheads="1"/>
              </p:cNvSpPr>
              <p:nvPr/>
            </p:nvSpPr>
            <p:spPr bwMode="auto">
              <a:xfrm>
                <a:off x="4651" y="1914"/>
                <a:ext cx="142" cy="720"/>
              </a:xfrm>
              <a:prstGeom prst="rect">
                <a:avLst/>
              </a:prstGeom>
              <a:solidFill>
                <a:srgbClr val="00CC99"/>
              </a:solidFill>
              <a:ln w="9525">
                <a:solidFill>
                  <a:srgbClr val="000000"/>
                </a:solidFill>
                <a:miter lim="800000"/>
                <a:headEnd/>
                <a:tailEnd/>
              </a:ln>
            </p:spPr>
            <p:txBody>
              <a:bodyPr wrap="none" anchor="ctr"/>
              <a:lstStyle/>
              <a:p>
                <a:endParaRPr lang="es-CO"/>
              </a:p>
            </p:txBody>
          </p:sp>
        </p:grpSp>
        <p:sp>
          <p:nvSpPr>
            <p:cNvPr id="9385" name="Rectangle 10"/>
            <p:cNvSpPr>
              <a:spLocks noChangeArrowheads="1"/>
            </p:cNvSpPr>
            <p:nvPr/>
          </p:nvSpPr>
          <p:spPr bwMode="auto">
            <a:xfrm>
              <a:off x="4019" y="2124"/>
              <a:ext cx="1261" cy="177"/>
            </a:xfrm>
            <a:prstGeom prst="rect">
              <a:avLst/>
            </a:prstGeom>
            <a:noFill/>
            <a:ln w="9525">
              <a:noFill/>
              <a:miter lim="800000"/>
              <a:headEnd/>
              <a:tailEnd/>
            </a:ln>
          </p:spPr>
          <p:txBody>
            <a:bodyPr wrap="none" lIns="92075" tIns="46038" rIns="92075" bIns="46038">
              <a:spAutoFit/>
            </a:bodyPr>
            <a:lstStyle/>
            <a:p>
              <a:pPr eaLnBrk="0" hangingPunct="0">
                <a:buFontTx/>
                <a:buChar char="•"/>
              </a:pPr>
              <a:r>
                <a:rPr lang="es-ES_tradnl" sz="1600">
                  <a:latin typeface="Tahoma" pitchFamily="34" charset="0"/>
                </a:rPr>
                <a:t> Proyectos de mejora</a:t>
              </a:r>
            </a:p>
          </p:txBody>
        </p:sp>
      </p:grpSp>
      <p:grpSp>
        <p:nvGrpSpPr>
          <p:cNvPr id="4" name="Group 11"/>
          <p:cNvGrpSpPr>
            <a:grpSpLocks/>
          </p:cNvGrpSpPr>
          <p:nvPr/>
        </p:nvGrpSpPr>
        <p:grpSpPr bwMode="auto">
          <a:xfrm>
            <a:off x="5199063" y="4694238"/>
            <a:ext cx="2039937" cy="1020762"/>
            <a:chOff x="3539" y="3012"/>
            <a:chExt cx="1179" cy="537"/>
          </a:xfrm>
        </p:grpSpPr>
        <p:grpSp>
          <p:nvGrpSpPr>
            <p:cNvPr id="9239" name="Group 12"/>
            <p:cNvGrpSpPr>
              <a:grpSpLocks/>
            </p:cNvGrpSpPr>
            <p:nvPr/>
          </p:nvGrpSpPr>
          <p:grpSpPr bwMode="auto">
            <a:xfrm>
              <a:off x="3539" y="3012"/>
              <a:ext cx="664" cy="380"/>
              <a:chOff x="1805" y="2640"/>
              <a:chExt cx="3956" cy="1666"/>
            </a:xfrm>
          </p:grpSpPr>
          <p:sp>
            <p:nvSpPr>
              <p:cNvPr id="9241" name="Freeform 13"/>
              <p:cNvSpPr>
                <a:spLocks/>
              </p:cNvSpPr>
              <p:nvPr/>
            </p:nvSpPr>
            <p:spPr bwMode="auto">
              <a:xfrm>
                <a:off x="4909" y="3631"/>
                <a:ext cx="198" cy="214"/>
              </a:xfrm>
              <a:custGeom>
                <a:avLst/>
                <a:gdLst>
                  <a:gd name="T0" fmla="*/ 197 w 198"/>
                  <a:gd name="T1" fmla="*/ 0 h 214"/>
                  <a:gd name="T2" fmla="*/ 197 w 198"/>
                  <a:gd name="T3" fmla="*/ 213 h 214"/>
                  <a:gd name="T4" fmla="*/ 7 w 198"/>
                  <a:gd name="T5" fmla="*/ 213 h 214"/>
                  <a:gd name="T6" fmla="*/ 7 w 198"/>
                  <a:gd name="T7" fmla="*/ 147 h 214"/>
                  <a:gd name="T8" fmla="*/ 7 w 198"/>
                  <a:gd name="T9" fmla="*/ 136 h 214"/>
                  <a:gd name="T10" fmla="*/ 3 w 198"/>
                  <a:gd name="T11" fmla="*/ 117 h 214"/>
                  <a:gd name="T12" fmla="*/ 0 w 198"/>
                  <a:gd name="T13" fmla="*/ 101 h 214"/>
                  <a:gd name="T14" fmla="*/ 3 w 198"/>
                  <a:gd name="T15" fmla="*/ 82 h 214"/>
                  <a:gd name="T16" fmla="*/ 7 w 198"/>
                  <a:gd name="T17" fmla="*/ 70 h 214"/>
                  <a:gd name="T18" fmla="*/ 12 w 198"/>
                  <a:gd name="T19" fmla="*/ 61 h 214"/>
                  <a:gd name="T20" fmla="*/ 3 w 198"/>
                  <a:gd name="T21" fmla="*/ 51 h 214"/>
                  <a:gd name="T22" fmla="*/ 7 w 198"/>
                  <a:gd name="T23" fmla="*/ 16 h 214"/>
                  <a:gd name="T24" fmla="*/ 12 w 198"/>
                  <a:gd name="T25" fmla="*/ 7 h 214"/>
                  <a:gd name="T26" fmla="*/ 197 w 198"/>
                  <a:gd name="T27" fmla="*/ 0 h 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8"/>
                  <a:gd name="T43" fmla="*/ 0 h 214"/>
                  <a:gd name="T44" fmla="*/ 198 w 198"/>
                  <a:gd name="T45" fmla="*/ 214 h 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8" h="214">
                    <a:moveTo>
                      <a:pt x="197" y="0"/>
                    </a:moveTo>
                    <a:lnTo>
                      <a:pt x="197" y="213"/>
                    </a:lnTo>
                    <a:lnTo>
                      <a:pt x="7" y="213"/>
                    </a:lnTo>
                    <a:lnTo>
                      <a:pt x="7" y="147"/>
                    </a:lnTo>
                    <a:lnTo>
                      <a:pt x="7" y="136"/>
                    </a:lnTo>
                    <a:lnTo>
                      <a:pt x="3" y="117"/>
                    </a:lnTo>
                    <a:lnTo>
                      <a:pt x="0" y="101"/>
                    </a:lnTo>
                    <a:lnTo>
                      <a:pt x="3" y="82"/>
                    </a:lnTo>
                    <a:lnTo>
                      <a:pt x="7" y="70"/>
                    </a:lnTo>
                    <a:lnTo>
                      <a:pt x="12" y="61"/>
                    </a:lnTo>
                    <a:lnTo>
                      <a:pt x="3" y="51"/>
                    </a:lnTo>
                    <a:lnTo>
                      <a:pt x="7" y="16"/>
                    </a:lnTo>
                    <a:lnTo>
                      <a:pt x="12" y="7"/>
                    </a:lnTo>
                    <a:lnTo>
                      <a:pt x="197" y="0"/>
                    </a:lnTo>
                  </a:path>
                </a:pathLst>
              </a:custGeom>
              <a:solidFill>
                <a:srgbClr val="FFA2A1"/>
              </a:solidFill>
              <a:ln w="9525" cap="rnd">
                <a:noFill/>
                <a:round/>
                <a:headEnd/>
                <a:tailEnd/>
              </a:ln>
            </p:spPr>
            <p:txBody>
              <a:bodyPr/>
              <a:lstStyle/>
              <a:p>
                <a:endParaRPr lang="es-MX"/>
              </a:p>
            </p:txBody>
          </p:sp>
          <p:sp>
            <p:nvSpPr>
              <p:cNvPr id="9242" name="Freeform 14"/>
              <p:cNvSpPr>
                <a:spLocks/>
              </p:cNvSpPr>
              <p:nvPr/>
            </p:nvSpPr>
            <p:spPr bwMode="auto">
              <a:xfrm>
                <a:off x="4909" y="3631"/>
                <a:ext cx="198" cy="214"/>
              </a:xfrm>
              <a:custGeom>
                <a:avLst/>
                <a:gdLst>
                  <a:gd name="T0" fmla="*/ 197 w 198"/>
                  <a:gd name="T1" fmla="*/ 0 h 214"/>
                  <a:gd name="T2" fmla="*/ 197 w 198"/>
                  <a:gd name="T3" fmla="*/ 213 h 214"/>
                  <a:gd name="T4" fmla="*/ 7 w 198"/>
                  <a:gd name="T5" fmla="*/ 213 h 214"/>
                  <a:gd name="T6" fmla="*/ 7 w 198"/>
                  <a:gd name="T7" fmla="*/ 147 h 214"/>
                  <a:gd name="T8" fmla="*/ 7 w 198"/>
                  <a:gd name="T9" fmla="*/ 136 h 214"/>
                  <a:gd name="T10" fmla="*/ 3 w 198"/>
                  <a:gd name="T11" fmla="*/ 117 h 214"/>
                  <a:gd name="T12" fmla="*/ 0 w 198"/>
                  <a:gd name="T13" fmla="*/ 101 h 214"/>
                  <a:gd name="T14" fmla="*/ 3 w 198"/>
                  <a:gd name="T15" fmla="*/ 82 h 214"/>
                  <a:gd name="T16" fmla="*/ 7 w 198"/>
                  <a:gd name="T17" fmla="*/ 70 h 214"/>
                  <a:gd name="T18" fmla="*/ 12 w 198"/>
                  <a:gd name="T19" fmla="*/ 61 h 214"/>
                  <a:gd name="T20" fmla="*/ 3 w 198"/>
                  <a:gd name="T21" fmla="*/ 51 h 214"/>
                  <a:gd name="T22" fmla="*/ 7 w 198"/>
                  <a:gd name="T23" fmla="*/ 16 h 214"/>
                  <a:gd name="T24" fmla="*/ 12 w 198"/>
                  <a:gd name="T25" fmla="*/ 7 h 214"/>
                  <a:gd name="T26" fmla="*/ 197 w 198"/>
                  <a:gd name="T27" fmla="*/ 0 h 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8"/>
                  <a:gd name="T43" fmla="*/ 0 h 214"/>
                  <a:gd name="T44" fmla="*/ 198 w 198"/>
                  <a:gd name="T45" fmla="*/ 214 h 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8" h="214">
                    <a:moveTo>
                      <a:pt x="197" y="0"/>
                    </a:moveTo>
                    <a:lnTo>
                      <a:pt x="197" y="213"/>
                    </a:lnTo>
                    <a:lnTo>
                      <a:pt x="7" y="213"/>
                    </a:lnTo>
                    <a:lnTo>
                      <a:pt x="7" y="147"/>
                    </a:lnTo>
                    <a:lnTo>
                      <a:pt x="7" y="136"/>
                    </a:lnTo>
                    <a:lnTo>
                      <a:pt x="3" y="117"/>
                    </a:lnTo>
                    <a:lnTo>
                      <a:pt x="0" y="101"/>
                    </a:lnTo>
                    <a:lnTo>
                      <a:pt x="3" y="82"/>
                    </a:lnTo>
                    <a:lnTo>
                      <a:pt x="7" y="70"/>
                    </a:lnTo>
                    <a:lnTo>
                      <a:pt x="12" y="61"/>
                    </a:lnTo>
                    <a:lnTo>
                      <a:pt x="3" y="51"/>
                    </a:lnTo>
                    <a:lnTo>
                      <a:pt x="7" y="16"/>
                    </a:lnTo>
                    <a:lnTo>
                      <a:pt x="12" y="7"/>
                    </a:lnTo>
                    <a:lnTo>
                      <a:pt x="197" y="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43" name="Freeform 15"/>
              <p:cNvSpPr>
                <a:spLocks/>
              </p:cNvSpPr>
              <p:nvPr/>
            </p:nvSpPr>
            <p:spPr bwMode="auto">
              <a:xfrm>
                <a:off x="5400" y="3581"/>
                <a:ext cx="218" cy="241"/>
              </a:xfrm>
              <a:custGeom>
                <a:avLst/>
                <a:gdLst>
                  <a:gd name="T0" fmla="*/ 217 w 218"/>
                  <a:gd name="T1" fmla="*/ 0 h 241"/>
                  <a:gd name="T2" fmla="*/ 27 w 218"/>
                  <a:gd name="T3" fmla="*/ 0 h 241"/>
                  <a:gd name="T4" fmla="*/ 23 w 218"/>
                  <a:gd name="T5" fmla="*/ 3 h 241"/>
                  <a:gd name="T6" fmla="*/ 19 w 218"/>
                  <a:gd name="T7" fmla="*/ 12 h 241"/>
                  <a:gd name="T8" fmla="*/ 7 w 218"/>
                  <a:gd name="T9" fmla="*/ 54 h 241"/>
                  <a:gd name="T10" fmla="*/ 23 w 218"/>
                  <a:gd name="T11" fmla="*/ 66 h 241"/>
                  <a:gd name="T12" fmla="*/ 7 w 218"/>
                  <a:gd name="T13" fmla="*/ 101 h 241"/>
                  <a:gd name="T14" fmla="*/ 0 w 218"/>
                  <a:gd name="T15" fmla="*/ 112 h 241"/>
                  <a:gd name="T16" fmla="*/ 12 w 218"/>
                  <a:gd name="T17" fmla="*/ 132 h 241"/>
                  <a:gd name="T18" fmla="*/ 12 w 218"/>
                  <a:gd name="T19" fmla="*/ 158 h 241"/>
                  <a:gd name="T20" fmla="*/ 12 w 218"/>
                  <a:gd name="T21" fmla="*/ 178 h 241"/>
                  <a:gd name="T22" fmla="*/ 15 w 218"/>
                  <a:gd name="T23" fmla="*/ 193 h 241"/>
                  <a:gd name="T24" fmla="*/ 31 w 218"/>
                  <a:gd name="T25" fmla="*/ 221 h 241"/>
                  <a:gd name="T26" fmla="*/ 59 w 218"/>
                  <a:gd name="T27" fmla="*/ 224 h 241"/>
                  <a:gd name="T28" fmla="*/ 69 w 218"/>
                  <a:gd name="T29" fmla="*/ 240 h 241"/>
                  <a:gd name="T30" fmla="*/ 217 w 218"/>
                  <a:gd name="T31" fmla="*/ 240 h 241"/>
                  <a:gd name="T32" fmla="*/ 217 w 218"/>
                  <a:gd name="T33" fmla="*/ 0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1"/>
                  <a:gd name="T53" fmla="*/ 218 w 218"/>
                  <a:gd name="T54" fmla="*/ 241 h 2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1">
                    <a:moveTo>
                      <a:pt x="217" y="0"/>
                    </a:moveTo>
                    <a:lnTo>
                      <a:pt x="27" y="0"/>
                    </a:lnTo>
                    <a:lnTo>
                      <a:pt x="23" y="3"/>
                    </a:lnTo>
                    <a:lnTo>
                      <a:pt x="19" y="12"/>
                    </a:lnTo>
                    <a:lnTo>
                      <a:pt x="7" y="54"/>
                    </a:lnTo>
                    <a:lnTo>
                      <a:pt x="23" y="66"/>
                    </a:lnTo>
                    <a:lnTo>
                      <a:pt x="7" y="101"/>
                    </a:lnTo>
                    <a:lnTo>
                      <a:pt x="0" y="112"/>
                    </a:lnTo>
                    <a:lnTo>
                      <a:pt x="12" y="132"/>
                    </a:lnTo>
                    <a:lnTo>
                      <a:pt x="12" y="158"/>
                    </a:lnTo>
                    <a:lnTo>
                      <a:pt x="12" y="178"/>
                    </a:lnTo>
                    <a:lnTo>
                      <a:pt x="15" y="193"/>
                    </a:lnTo>
                    <a:lnTo>
                      <a:pt x="31" y="221"/>
                    </a:lnTo>
                    <a:lnTo>
                      <a:pt x="59" y="224"/>
                    </a:lnTo>
                    <a:lnTo>
                      <a:pt x="69" y="240"/>
                    </a:lnTo>
                    <a:lnTo>
                      <a:pt x="217" y="240"/>
                    </a:lnTo>
                    <a:lnTo>
                      <a:pt x="217" y="0"/>
                    </a:lnTo>
                  </a:path>
                </a:pathLst>
              </a:custGeom>
              <a:solidFill>
                <a:srgbClr val="FFA2A1"/>
              </a:solidFill>
              <a:ln w="9525" cap="rnd">
                <a:noFill/>
                <a:round/>
                <a:headEnd/>
                <a:tailEnd/>
              </a:ln>
            </p:spPr>
            <p:txBody>
              <a:bodyPr/>
              <a:lstStyle/>
              <a:p>
                <a:endParaRPr lang="es-MX"/>
              </a:p>
            </p:txBody>
          </p:sp>
          <p:sp>
            <p:nvSpPr>
              <p:cNvPr id="9244" name="Freeform 16"/>
              <p:cNvSpPr>
                <a:spLocks/>
              </p:cNvSpPr>
              <p:nvPr/>
            </p:nvSpPr>
            <p:spPr bwMode="auto">
              <a:xfrm>
                <a:off x="5400" y="3581"/>
                <a:ext cx="218" cy="241"/>
              </a:xfrm>
              <a:custGeom>
                <a:avLst/>
                <a:gdLst>
                  <a:gd name="T0" fmla="*/ 217 w 218"/>
                  <a:gd name="T1" fmla="*/ 0 h 241"/>
                  <a:gd name="T2" fmla="*/ 27 w 218"/>
                  <a:gd name="T3" fmla="*/ 0 h 241"/>
                  <a:gd name="T4" fmla="*/ 23 w 218"/>
                  <a:gd name="T5" fmla="*/ 3 h 241"/>
                  <a:gd name="T6" fmla="*/ 19 w 218"/>
                  <a:gd name="T7" fmla="*/ 12 h 241"/>
                  <a:gd name="T8" fmla="*/ 7 w 218"/>
                  <a:gd name="T9" fmla="*/ 54 h 241"/>
                  <a:gd name="T10" fmla="*/ 23 w 218"/>
                  <a:gd name="T11" fmla="*/ 66 h 241"/>
                  <a:gd name="T12" fmla="*/ 7 w 218"/>
                  <a:gd name="T13" fmla="*/ 101 h 241"/>
                  <a:gd name="T14" fmla="*/ 0 w 218"/>
                  <a:gd name="T15" fmla="*/ 112 h 241"/>
                  <a:gd name="T16" fmla="*/ 12 w 218"/>
                  <a:gd name="T17" fmla="*/ 132 h 241"/>
                  <a:gd name="T18" fmla="*/ 12 w 218"/>
                  <a:gd name="T19" fmla="*/ 158 h 241"/>
                  <a:gd name="T20" fmla="*/ 12 w 218"/>
                  <a:gd name="T21" fmla="*/ 178 h 241"/>
                  <a:gd name="T22" fmla="*/ 15 w 218"/>
                  <a:gd name="T23" fmla="*/ 193 h 241"/>
                  <a:gd name="T24" fmla="*/ 31 w 218"/>
                  <a:gd name="T25" fmla="*/ 221 h 241"/>
                  <a:gd name="T26" fmla="*/ 59 w 218"/>
                  <a:gd name="T27" fmla="*/ 224 h 241"/>
                  <a:gd name="T28" fmla="*/ 69 w 218"/>
                  <a:gd name="T29" fmla="*/ 240 h 241"/>
                  <a:gd name="T30" fmla="*/ 217 w 218"/>
                  <a:gd name="T31" fmla="*/ 240 h 241"/>
                  <a:gd name="T32" fmla="*/ 217 w 218"/>
                  <a:gd name="T33" fmla="*/ 0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41"/>
                  <a:gd name="T53" fmla="*/ 218 w 218"/>
                  <a:gd name="T54" fmla="*/ 241 h 2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41">
                    <a:moveTo>
                      <a:pt x="217" y="0"/>
                    </a:moveTo>
                    <a:lnTo>
                      <a:pt x="27" y="0"/>
                    </a:lnTo>
                    <a:lnTo>
                      <a:pt x="23" y="3"/>
                    </a:lnTo>
                    <a:lnTo>
                      <a:pt x="19" y="12"/>
                    </a:lnTo>
                    <a:lnTo>
                      <a:pt x="7" y="54"/>
                    </a:lnTo>
                    <a:lnTo>
                      <a:pt x="23" y="66"/>
                    </a:lnTo>
                    <a:lnTo>
                      <a:pt x="7" y="101"/>
                    </a:lnTo>
                    <a:lnTo>
                      <a:pt x="0" y="112"/>
                    </a:lnTo>
                    <a:lnTo>
                      <a:pt x="12" y="132"/>
                    </a:lnTo>
                    <a:lnTo>
                      <a:pt x="12" y="158"/>
                    </a:lnTo>
                    <a:lnTo>
                      <a:pt x="12" y="178"/>
                    </a:lnTo>
                    <a:lnTo>
                      <a:pt x="15" y="193"/>
                    </a:lnTo>
                    <a:lnTo>
                      <a:pt x="31" y="221"/>
                    </a:lnTo>
                    <a:lnTo>
                      <a:pt x="59" y="224"/>
                    </a:lnTo>
                    <a:lnTo>
                      <a:pt x="69" y="240"/>
                    </a:lnTo>
                    <a:lnTo>
                      <a:pt x="217" y="240"/>
                    </a:lnTo>
                    <a:lnTo>
                      <a:pt x="217" y="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45" name="Freeform 17"/>
              <p:cNvSpPr>
                <a:spLocks/>
              </p:cNvSpPr>
              <p:nvPr/>
            </p:nvSpPr>
            <p:spPr bwMode="auto">
              <a:xfrm>
                <a:off x="5137" y="3713"/>
                <a:ext cx="163" cy="299"/>
              </a:xfrm>
              <a:custGeom>
                <a:avLst/>
                <a:gdLst>
                  <a:gd name="T0" fmla="*/ 124 w 163"/>
                  <a:gd name="T1" fmla="*/ 298 h 299"/>
                  <a:gd name="T2" fmla="*/ 162 w 163"/>
                  <a:gd name="T3" fmla="*/ 244 h 299"/>
                  <a:gd name="T4" fmla="*/ 162 w 163"/>
                  <a:gd name="T5" fmla="*/ 224 h 299"/>
                  <a:gd name="T6" fmla="*/ 150 w 163"/>
                  <a:gd name="T7" fmla="*/ 158 h 299"/>
                  <a:gd name="T8" fmla="*/ 158 w 163"/>
                  <a:gd name="T9" fmla="*/ 146 h 299"/>
                  <a:gd name="T10" fmla="*/ 131 w 163"/>
                  <a:gd name="T11" fmla="*/ 108 h 299"/>
                  <a:gd name="T12" fmla="*/ 136 w 163"/>
                  <a:gd name="T13" fmla="*/ 81 h 299"/>
                  <a:gd name="T14" fmla="*/ 127 w 163"/>
                  <a:gd name="T15" fmla="*/ 62 h 299"/>
                  <a:gd name="T16" fmla="*/ 115 w 163"/>
                  <a:gd name="T17" fmla="*/ 47 h 299"/>
                  <a:gd name="T18" fmla="*/ 101 w 163"/>
                  <a:gd name="T19" fmla="*/ 38 h 299"/>
                  <a:gd name="T20" fmla="*/ 85 w 163"/>
                  <a:gd name="T21" fmla="*/ 35 h 299"/>
                  <a:gd name="T22" fmla="*/ 4 w 163"/>
                  <a:gd name="T23" fmla="*/ 7 h 299"/>
                  <a:gd name="T24" fmla="*/ 0 w 163"/>
                  <a:gd name="T25" fmla="*/ 0 h 299"/>
                  <a:gd name="T26" fmla="*/ 0 w 163"/>
                  <a:gd name="T27" fmla="*/ 298 h 299"/>
                  <a:gd name="T28" fmla="*/ 124 w 163"/>
                  <a:gd name="T29" fmla="*/ 298 h 2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
                  <a:gd name="T46" fmla="*/ 0 h 299"/>
                  <a:gd name="T47" fmla="*/ 163 w 163"/>
                  <a:gd name="T48" fmla="*/ 299 h 2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 h="299">
                    <a:moveTo>
                      <a:pt x="124" y="298"/>
                    </a:moveTo>
                    <a:lnTo>
                      <a:pt x="162" y="244"/>
                    </a:lnTo>
                    <a:lnTo>
                      <a:pt x="162" y="224"/>
                    </a:lnTo>
                    <a:lnTo>
                      <a:pt x="150" y="158"/>
                    </a:lnTo>
                    <a:lnTo>
                      <a:pt x="158" y="146"/>
                    </a:lnTo>
                    <a:lnTo>
                      <a:pt x="131" y="108"/>
                    </a:lnTo>
                    <a:lnTo>
                      <a:pt x="136" y="81"/>
                    </a:lnTo>
                    <a:lnTo>
                      <a:pt x="127" y="62"/>
                    </a:lnTo>
                    <a:lnTo>
                      <a:pt x="115" y="47"/>
                    </a:lnTo>
                    <a:lnTo>
                      <a:pt x="101" y="38"/>
                    </a:lnTo>
                    <a:lnTo>
                      <a:pt x="85" y="35"/>
                    </a:lnTo>
                    <a:lnTo>
                      <a:pt x="4" y="7"/>
                    </a:lnTo>
                    <a:lnTo>
                      <a:pt x="0" y="0"/>
                    </a:lnTo>
                    <a:lnTo>
                      <a:pt x="0" y="298"/>
                    </a:lnTo>
                    <a:lnTo>
                      <a:pt x="124" y="298"/>
                    </a:lnTo>
                  </a:path>
                </a:pathLst>
              </a:custGeom>
              <a:solidFill>
                <a:srgbClr val="99999B"/>
              </a:solidFill>
              <a:ln w="9525" cap="rnd">
                <a:noFill/>
                <a:round/>
                <a:headEnd/>
                <a:tailEnd/>
              </a:ln>
            </p:spPr>
            <p:txBody>
              <a:bodyPr/>
              <a:lstStyle/>
              <a:p>
                <a:endParaRPr lang="es-MX"/>
              </a:p>
            </p:txBody>
          </p:sp>
          <p:sp>
            <p:nvSpPr>
              <p:cNvPr id="9246" name="Freeform 18"/>
              <p:cNvSpPr>
                <a:spLocks/>
              </p:cNvSpPr>
              <p:nvPr/>
            </p:nvSpPr>
            <p:spPr bwMode="auto">
              <a:xfrm>
                <a:off x="5137" y="3713"/>
                <a:ext cx="163" cy="299"/>
              </a:xfrm>
              <a:custGeom>
                <a:avLst/>
                <a:gdLst>
                  <a:gd name="T0" fmla="*/ 124 w 163"/>
                  <a:gd name="T1" fmla="*/ 298 h 299"/>
                  <a:gd name="T2" fmla="*/ 162 w 163"/>
                  <a:gd name="T3" fmla="*/ 244 h 299"/>
                  <a:gd name="T4" fmla="*/ 162 w 163"/>
                  <a:gd name="T5" fmla="*/ 224 h 299"/>
                  <a:gd name="T6" fmla="*/ 150 w 163"/>
                  <a:gd name="T7" fmla="*/ 158 h 299"/>
                  <a:gd name="T8" fmla="*/ 158 w 163"/>
                  <a:gd name="T9" fmla="*/ 146 h 299"/>
                  <a:gd name="T10" fmla="*/ 131 w 163"/>
                  <a:gd name="T11" fmla="*/ 108 h 299"/>
                  <a:gd name="T12" fmla="*/ 136 w 163"/>
                  <a:gd name="T13" fmla="*/ 81 h 299"/>
                  <a:gd name="T14" fmla="*/ 127 w 163"/>
                  <a:gd name="T15" fmla="*/ 62 h 299"/>
                  <a:gd name="T16" fmla="*/ 115 w 163"/>
                  <a:gd name="T17" fmla="*/ 47 h 299"/>
                  <a:gd name="T18" fmla="*/ 101 w 163"/>
                  <a:gd name="T19" fmla="*/ 38 h 299"/>
                  <a:gd name="T20" fmla="*/ 85 w 163"/>
                  <a:gd name="T21" fmla="*/ 35 h 299"/>
                  <a:gd name="T22" fmla="*/ 4 w 163"/>
                  <a:gd name="T23" fmla="*/ 7 h 299"/>
                  <a:gd name="T24" fmla="*/ 0 w 163"/>
                  <a:gd name="T25" fmla="*/ 0 h 299"/>
                  <a:gd name="T26" fmla="*/ 0 w 163"/>
                  <a:gd name="T27" fmla="*/ 298 h 299"/>
                  <a:gd name="T28" fmla="*/ 124 w 163"/>
                  <a:gd name="T29" fmla="*/ 298 h 2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
                  <a:gd name="T46" fmla="*/ 0 h 299"/>
                  <a:gd name="T47" fmla="*/ 163 w 163"/>
                  <a:gd name="T48" fmla="*/ 299 h 2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 h="299">
                    <a:moveTo>
                      <a:pt x="124" y="298"/>
                    </a:moveTo>
                    <a:lnTo>
                      <a:pt x="162" y="244"/>
                    </a:lnTo>
                    <a:lnTo>
                      <a:pt x="162" y="224"/>
                    </a:lnTo>
                    <a:lnTo>
                      <a:pt x="150" y="158"/>
                    </a:lnTo>
                    <a:lnTo>
                      <a:pt x="158" y="146"/>
                    </a:lnTo>
                    <a:lnTo>
                      <a:pt x="131" y="108"/>
                    </a:lnTo>
                    <a:lnTo>
                      <a:pt x="136" y="81"/>
                    </a:lnTo>
                    <a:lnTo>
                      <a:pt x="127" y="62"/>
                    </a:lnTo>
                    <a:lnTo>
                      <a:pt x="115" y="47"/>
                    </a:lnTo>
                    <a:lnTo>
                      <a:pt x="101" y="38"/>
                    </a:lnTo>
                    <a:lnTo>
                      <a:pt x="85" y="35"/>
                    </a:lnTo>
                    <a:lnTo>
                      <a:pt x="4" y="7"/>
                    </a:lnTo>
                    <a:lnTo>
                      <a:pt x="0" y="0"/>
                    </a:lnTo>
                    <a:lnTo>
                      <a:pt x="0" y="298"/>
                    </a:lnTo>
                    <a:lnTo>
                      <a:pt x="124" y="298"/>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47" name="Freeform 19"/>
              <p:cNvSpPr>
                <a:spLocks/>
              </p:cNvSpPr>
              <p:nvPr/>
            </p:nvSpPr>
            <p:spPr bwMode="auto">
              <a:xfrm>
                <a:off x="4900" y="3495"/>
                <a:ext cx="242" cy="176"/>
              </a:xfrm>
              <a:custGeom>
                <a:avLst/>
                <a:gdLst>
                  <a:gd name="T0" fmla="*/ 213 w 242"/>
                  <a:gd name="T1" fmla="*/ 175 h 176"/>
                  <a:gd name="T2" fmla="*/ 23 w 242"/>
                  <a:gd name="T3" fmla="*/ 101 h 176"/>
                  <a:gd name="T4" fmla="*/ 12 w 242"/>
                  <a:gd name="T5" fmla="*/ 89 h 176"/>
                  <a:gd name="T6" fmla="*/ 4 w 242"/>
                  <a:gd name="T7" fmla="*/ 82 h 176"/>
                  <a:gd name="T8" fmla="*/ 0 w 242"/>
                  <a:gd name="T9" fmla="*/ 70 h 176"/>
                  <a:gd name="T10" fmla="*/ 4 w 242"/>
                  <a:gd name="T11" fmla="*/ 63 h 176"/>
                  <a:gd name="T12" fmla="*/ 8 w 242"/>
                  <a:gd name="T13" fmla="*/ 51 h 176"/>
                  <a:gd name="T14" fmla="*/ 23 w 242"/>
                  <a:gd name="T15" fmla="*/ 32 h 176"/>
                  <a:gd name="T16" fmla="*/ 44 w 242"/>
                  <a:gd name="T17" fmla="*/ 20 h 176"/>
                  <a:gd name="T18" fmla="*/ 66 w 242"/>
                  <a:gd name="T19" fmla="*/ 12 h 176"/>
                  <a:gd name="T20" fmla="*/ 89 w 242"/>
                  <a:gd name="T21" fmla="*/ 8 h 176"/>
                  <a:gd name="T22" fmla="*/ 101 w 242"/>
                  <a:gd name="T23" fmla="*/ 4 h 176"/>
                  <a:gd name="T24" fmla="*/ 124 w 242"/>
                  <a:gd name="T25" fmla="*/ 0 h 176"/>
                  <a:gd name="T26" fmla="*/ 152 w 242"/>
                  <a:gd name="T27" fmla="*/ 0 h 176"/>
                  <a:gd name="T28" fmla="*/ 178 w 242"/>
                  <a:gd name="T29" fmla="*/ 8 h 176"/>
                  <a:gd name="T30" fmla="*/ 202 w 242"/>
                  <a:gd name="T31" fmla="*/ 23 h 176"/>
                  <a:gd name="T32" fmla="*/ 221 w 242"/>
                  <a:gd name="T33" fmla="*/ 43 h 176"/>
                  <a:gd name="T34" fmla="*/ 233 w 242"/>
                  <a:gd name="T35" fmla="*/ 58 h 176"/>
                  <a:gd name="T36" fmla="*/ 241 w 242"/>
                  <a:gd name="T37" fmla="*/ 77 h 176"/>
                  <a:gd name="T38" fmla="*/ 241 w 242"/>
                  <a:gd name="T39" fmla="*/ 101 h 176"/>
                  <a:gd name="T40" fmla="*/ 237 w 242"/>
                  <a:gd name="T41" fmla="*/ 124 h 176"/>
                  <a:gd name="T42" fmla="*/ 229 w 242"/>
                  <a:gd name="T43" fmla="*/ 147 h 176"/>
                  <a:gd name="T44" fmla="*/ 213 w 242"/>
                  <a:gd name="T45" fmla="*/ 175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6"/>
                  <a:gd name="T71" fmla="*/ 242 w 242"/>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6">
                    <a:moveTo>
                      <a:pt x="213" y="175"/>
                    </a:moveTo>
                    <a:lnTo>
                      <a:pt x="23" y="101"/>
                    </a:lnTo>
                    <a:lnTo>
                      <a:pt x="12" y="89"/>
                    </a:lnTo>
                    <a:lnTo>
                      <a:pt x="4" y="82"/>
                    </a:lnTo>
                    <a:lnTo>
                      <a:pt x="0" y="70"/>
                    </a:lnTo>
                    <a:lnTo>
                      <a:pt x="4" y="63"/>
                    </a:lnTo>
                    <a:lnTo>
                      <a:pt x="8" y="51"/>
                    </a:lnTo>
                    <a:lnTo>
                      <a:pt x="23" y="32"/>
                    </a:lnTo>
                    <a:lnTo>
                      <a:pt x="44" y="20"/>
                    </a:lnTo>
                    <a:lnTo>
                      <a:pt x="66" y="12"/>
                    </a:lnTo>
                    <a:lnTo>
                      <a:pt x="89" y="8"/>
                    </a:lnTo>
                    <a:lnTo>
                      <a:pt x="101" y="4"/>
                    </a:lnTo>
                    <a:lnTo>
                      <a:pt x="124" y="0"/>
                    </a:lnTo>
                    <a:lnTo>
                      <a:pt x="152" y="0"/>
                    </a:lnTo>
                    <a:lnTo>
                      <a:pt x="178" y="8"/>
                    </a:lnTo>
                    <a:lnTo>
                      <a:pt x="202" y="23"/>
                    </a:lnTo>
                    <a:lnTo>
                      <a:pt x="221" y="43"/>
                    </a:lnTo>
                    <a:lnTo>
                      <a:pt x="233" y="58"/>
                    </a:lnTo>
                    <a:lnTo>
                      <a:pt x="241" y="77"/>
                    </a:lnTo>
                    <a:lnTo>
                      <a:pt x="241" y="101"/>
                    </a:lnTo>
                    <a:lnTo>
                      <a:pt x="237" y="124"/>
                    </a:lnTo>
                    <a:lnTo>
                      <a:pt x="229" y="147"/>
                    </a:lnTo>
                    <a:lnTo>
                      <a:pt x="213" y="175"/>
                    </a:lnTo>
                  </a:path>
                </a:pathLst>
              </a:custGeom>
              <a:solidFill>
                <a:srgbClr val="C68426"/>
              </a:solidFill>
              <a:ln w="9525" cap="rnd">
                <a:noFill/>
                <a:round/>
                <a:headEnd/>
                <a:tailEnd/>
              </a:ln>
            </p:spPr>
            <p:txBody>
              <a:bodyPr/>
              <a:lstStyle/>
              <a:p>
                <a:endParaRPr lang="es-MX"/>
              </a:p>
            </p:txBody>
          </p:sp>
          <p:sp>
            <p:nvSpPr>
              <p:cNvPr id="9248" name="Freeform 20"/>
              <p:cNvSpPr>
                <a:spLocks/>
              </p:cNvSpPr>
              <p:nvPr/>
            </p:nvSpPr>
            <p:spPr bwMode="auto">
              <a:xfrm>
                <a:off x="4900" y="3495"/>
                <a:ext cx="242" cy="176"/>
              </a:xfrm>
              <a:custGeom>
                <a:avLst/>
                <a:gdLst>
                  <a:gd name="T0" fmla="*/ 213 w 242"/>
                  <a:gd name="T1" fmla="*/ 175 h 176"/>
                  <a:gd name="T2" fmla="*/ 23 w 242"/>
                  <a:gd name="T3" fmla="*/ 101 h 176"/>
                  <a:gd name="T4" fmla="*/ 12 w 242"/>
                  <a:gd name="T5" fmla="*/ 89 h 176"/>
                  <a:gd name="T6" fmla="*/ 4 w 242"/>
                  <a:gd name="T7" fmla="*/ 82 h 176"/>
                  <a:gd name="T8" fmla="*/ 0 w 242"/>
                  <a:gd name="T9" fmla="*/ 70 h 176"/>
                  <a:gd name="T10" fmla="*/ 4 w 242"/>
                  <a:gd name="T11" fmla="*/ 63 h 176"/>
                  <a:gd name="T12" fmla="*/ 8 w 242"/>
                  <a:gd name="T13" fmla="*/ 51 h 176"/>
                  <a:gd name="T14" fmla="*/ 23 w 242"/>
                  <a:gd name="T15" fmla="*/ 32 h 176"/>
                  <a:gd name="T16" fmla="*/ 44 w 242"/>
                  <a:gd name="T17" fmla="*/ 20 h 176"/>
                  <a:gd name="T18" fmla="*/ 66 w 242"/>
                  <a:gd name="T19" fmla="*/ 12 h 176"/>
                  <a:gd name="T20" fmla="*/ 89 w 242"/>
                  <a:gd name="T21" fmla="*/ 8 h 176"/>
                  <a:gd name="T22" fmla="*/ 101 w 242"/>
                  <a:gd name="T23" fmla="*/ 4 h 176"/>
                  <a:gd name="T24" fmla="*/ 124 w 242"/>
                  <a:gd name="T25" fmla="*/ 0 h 176"/>
                  <a:gd name="T26" fmla="*/ 152 w 242"/>
                  <a:gd name="T27" fmla="*/ 0 h 176"/>
                  <a:gd name="T28" fmla="*/ 178 w 242"/>
                  <a:gd name="T29" fmla="*/ 8 h 176"/>
                  <a:gd name="T30" fmla="*/ 202 w 242"/>
                  <a:gd name="T31" fmla="*/ 23 h 176"/>
                  <a:gd name="T32" fmla="*/ 221 w 242"/>
                  <a:gd name="T33" fmla="*/ 43 h 176"/>
                  <a:gd name="T34" fmla="*/ 233 w 242"/>
                  <a:gd name="T35" fmla="*/ 58 h 176"/>
                  <a:gd name="T36" fmla="*/ 241 w 242"/>
                  <a:gd name="T37" fmla="*/ 77 h 176"/>
                  <a:gd name="T38" fmla="*/ 241 w 242"/>
                  <a:gd name="T39" fmla="*/ 101 h 176"/>
                  <a:gd name="T40" fmla="*/ 237 w 242"/>
                  <a:gd name="T41" fmla="*/ 124 h 176"/>
                  <a:gd name="T42" fmla="*/ 229 w 242"/>
                  <a:gd name="T43" fmla="*/ 147 h 176"/>
                  <a:gd name="T44" fmla="*/ 213 w 242"/>
                  <a:gd name="T45" fmla="*/ 175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6"/>
                  <a:gd name="T71" fmla="*/ 242 w 242"/>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6">
                    <a:moveTo>
                      <a:pt x="213" y="175"/>
                    </a:moveTo>
                    <a:lnTo>
                      <a:pt x="23" y="101"/>
                    </a:lnTo>
                    <a:lnTo>
                      <a:pt x="12" y="89"/>
                    </a:lnTo>
                    <a:lnTo>
                      <a:pt x="4" y="82"/>
                    </a:lnTo>
                    <a:lnTo>
                      <a:pt x="0" y="70"/>
                    </a:lnTo>
                    <a:lnTo>
                      <a:pt x="4" y="63"/>
                    </a:lnTo>
                    <a:lnTo>
                      <a:pt x="8" y="51"/>
                    </a:lnTo>
                    <a:lnTo>
                      <a:pt x="23" y="32"/>
                    </a:lnTo>
                    <a:lnTo>
                      <a:pt x="44" y="20"/>
                    </a:lnTo>
                    <a:lnTo>
                      <a:pt x="66" y="12"/>
                    </a:lnTo>
                    <a:lnTo>
                      <a:pt x="89" y="8"/>
                    </a:lnTo>
                    <a:lnTo>
                      <a:pt x="101" y="4"/>
                    </a:lnTo>
                    <a:lnTo>
                      <a:pt x="124" y="0"/>
                    </a:lnTo>
                    <a:lnTo>
                      <a:pt x="152" y="0"/>
                    </a:lnTo>
                    <a:lnTo>
                      <a:pt x="178" y="8"/>
                    </a:lnTo>
                    <a:lnTo>
                      <a:pt x="202" y="23"/>
                    </a:lnTo>
                    <a:lnTo>
                      <a:pt x="221" y="43"/>
                    </a:lnTo>
                    <a:lnTo>
                      <a:pt x="233" y="58"/>
                    </a:lnTo>
                    <a:lnTo>
                      <a:pt x="241" y="77"/>
                    </a:lnTo>
                    <a:lnTo>
                      <a:pt x="241" y="101"/>
                    </a:lnTo>
                    <a:lnTo>
                      <a:pt x="237" y="124"/>
                    </a:lnTo>
                    <a:lnTo>
                      <a:pt x="229" y="147"/>
                    </a:lnTo>
                    <a:lnTo>
                      <a:pt x="213" y="175"/>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49" name="Freeform 21"/>
              <p:cNvSpPr>
                <a:spLocks/>
              </p:cNvSpPr>
              <p:nvPr/>
            </p:nvSpPr>
            <p:spPr bwMode="auto">
              <a:xfrm>
                <a:off x="4959" y="3736"/>
                <a:ext cx="28" cy="39"/>
              </a:xfrm>
              <a:custGeom>
                <a:avLst/>
                <a:gdLst>
                  <a:gd name="T0" fmla="*/ 0 w 28"/>
                  <a:gd name="T1" fmla="*/ 38 h 39"/>
                  <a:gd name="T2" fmla="*/ 11 w 28"/>
                  <a:gd name="T3" fmla="*/ 34 h 39"/>
                  <a:gd name="T4" fmla="*/ 23 w 28"/>
                  <a:gd name="T5" fmla="*/ 26 h 39"/>
                  <a:gd name="T6" fmla="*/ 27 w 28"/>
                  <a:gd name="T7" fmla="*/ 15 h 39"/>
                  <a:gd name="T8" fmla="*/ 27 w 28"/>
                  <a:gd name="T9" fmla="*/ 3 h 39"/>
                  <a:gd name="T10" fmla="*/ 27 w 28"/>
                  <a:gd name="T11" fmla="*/ 0 h 39"/>
                  <a:gd name="T12" fmla="*/ 0 60000 65536"/>
                  <a:gd name="T13" fmla="*/ 0 60000 65536"/>
                  <a:gd name="T14" fmla="*/ 0 60000 65536"/>
                  <a:gd name="T15" fmla="*/ 0 60000 65536"/>
                  <a:gd name="T16" fmla="*/ 0 60000 65536"/>
                  <a:gd name="T17" fmla="*/ 0 60000 65536"/>
                  <a:gd name="T18" fmla="*/ 0 w 28"/>
                  <a:gd name="T19" fmla="*/ 0 h 39"/>
                  <a:gd name="T20" fmla="*/ 28 w 28"/>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8" h="39">
                    <a:moveTo>
                      <a:pt x="0" y="38"/>
                    </a:moveTo>
                    <a:lnTo>
                      <a:pt x="11" y="34"/>
                    </a:lnTo>
                    <a:lnTo>
                      <a:pt x="23" y="26"/>
                    </a:lnTo>
                    <a:lnTo>
                      <a:pt x="27" y="15"/>
                    </a:lnTo>
                    <a:lnTo>
                      <a:pt x="27" y="3"/>
                    </a:lnTo>
                    <a:lnTo>
                      <a:pt x="27" y="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50" name="Freeform 22"/>
              <p:cNvSpPr>
                <a:spLocks/>
              </p:cNvSpPr>
              <p:nvPr/>
            </p:nvSpPr>
            <p:spPr bwMode="auto">
              <a:xfrm>
                <a:off x="1805" y="2849"/>
                <a:ext cx="3956" cy="1457"/>
              </a:xfrm>
              <a:custGeom>
                <a:avLst/>
                <a:gdLst>
                  <a:gd name="T0" fmla="*/ 3932 w 3956"/>
                  <a:gd name="T1" fmla="*/ 976 h 1457"/>
                  <a:gd name="T2" fmla="*/ 3858 w 3956"/>
                  <a:gd name="T3" fmla="*/ 944 h 1457"/>
                  <a:gd name="T4" fmla="*/ 3851 w 3956"/>
                  <a:gd name="T5" fmla="*/ 864 h 1457"/>
                  <a:gd name="T6" fmla="*/ 3882 w 3956"/>
                  <a:gd name="T7" fmla="*/ 794 h 1457"/>
                  <a:gd name="T8" fmla="*/ 3882 w 3956"/>
                  <a:gd name="T9" fmla="*/ 728 h 1457"/>
                  <a:gd name="T10" fmla="*/ 3862 w 3956"/>
                  <a:gd name="T11" fmla="*/ 658 h 1457"/>
                  <a:gd name="T12" fmla="*/ 3800 w 3956"/>
                  <a:gd name="T13" fmla="*/ 616 h 1457"/>
                  <a:gd name="T14" fmla="*/ 3742 w 3956"/>
                  <a:gd name="T15" fmla="*/ 616 h 1457"/>
                  <a:gd name="T16" fmla="*/ 3684 w 3956"/>
                  <a:gd name="T17" fmla="*/ 635 h 1457"/>
                  <a:gd name="T18" fmla="*/ 3638 w 3956"/>
                  <a:gd name="T19" fmla="*/ 651 h 1457"/>
                  <a:gd name="T20" fmla="*/ 3598 w 3956"/>
                  <a:gd name="T21" fmla="*/ 690 h 1457"/>
                  <a:gd name="T22" fmla="*/ 3619 w 3956"/>
                  <a:gd name="T23" fmla="*/ 728 h 1457"/>
                  <a:gd name="T24" fmla="*/ 3661 w 3956"/>
                  <a:gd name="T25" fmla="*/ 778 h 1457"/>
                  <a:gd name="T26" fmla="*/ 3692 w 3956"/>
                  <a:gd name="T27" fmla="*/ 801 h 1457"/>
                  <a:gd name="T28" fmla="*/ 3704 w 3956"/>
                  <a:gd name="T29" fmla="*/ 786 h 1457"/>
                  <a:gd name="T30" fmla="*/ 3723 w 3956"/>
                  <a:gd name="T31" fmla="*/ 801 h 1457"/>
                  <a:gd name="T32" fmla="*/ 3704 w 3956"/>
                  <a:gd name="T33" fmla="*/ 860 h 1457"/>
                  <a:gd name="T34" fmla="*/ 3746 w 3956"/>
                  <a:gd name="T35" fmla="*/ 918 h 1457"/>
                  <a:gd name="T36" fmla="*/ 3668 w 3956"/>
                  <a:gd name="T37" fmla="*/ 968 h 1457"/>
                  <a:gd name="T38" fmla="*/ 3568 w 3956"/>
                  <a:gd name="T39" fmla="*/ 1050 h 1457"/>
                  <a:gd name="T40" fmla="*/ 3259 w 3956"/>
                  <a:gd name="T41" fmla="*/ 988 h 1457"/>
                  <a:gd name="T42" fmla="*/ 2380 w 3956"/>
                  <a:gd name="T43" fmla="*/ 643 h 1457"/>
                  <a:gd name="T44" fmla="*/ 2326 w 3956"/>
                  <a:gd name="T45" fmla="*/ 627 h 1457"/>
                  <a:gd name="T46" fmla="*/ 2268 w 3956"/>
                  <a:gd name="T47" fmla="*/ 646 h 1457"/>
                  <a:gd name="T48" fmla="*/ 2230 w 3956"/>
                  <a:gd name="T49" fmla="*/ 681 h 1457"/>
                  <a:gd name="T50" fmla="*/ 2214 w 3956"/>
                  <a:gd name="T51" fmla="*/ 709 h 1457"/>
                  <a:gd name="T52" fmla="*/ 2214 w 3956"/>
                  <a:gd name="T53" fmla="*/ 759 h 1457"/>
                  <a:gd name="T54" fmla="*/ 2230 w 3956"/>
                  <a:gd name="T55" fmla="*/ 798 h 1457"/>
                  <a:gd name="T56" fmla="*/ 2295 w 3956"/>
                  <a:gd name="T57" fmla="*/ 988 h 1457"/>
                  <a:gd name="T58" fmla="*/ 1749 w 3956"/>
                  <a:gd name="T59" fmla="*/ 542 h 1457"/>
                  <a:gd name="T60" fmla="*/ 1760 w 3956"/>
                  <a:gd name="T61" fmla="*/ 399 h 1457"/>
                  <a:gd name="T62" fmla="*/ 1920 w 3956"/>
                  <a:gd name="T63" fmla="*/ 348 h 1457"/>
                  <a:gd name="T64" fmla="*/ 1838 w 3956"/>
                  <a:gd name="T65" fmla="*/ 216 h 1457"/>
                  <a:gd name="T66" fmla="*/ 1788 w 3956"/>
                  <a:gd name="T67" fmla="*/ 77 h 1457"/>
                  <a:gd name="T68" fmla="*/ 1629 w 3956"/>
                  <a:gd name="T69" fmla="*/ 19 h 1457"/>
                  <a:gd name="T70" fmla="*/ 1471 w 3956"/>
                  <a:gd name="T71" fmla="*/ 39 h 1457"/>
                  <a:gd name="T72" fmla="*/ 1358 w 3956"/>
                  <a:gd name="T73" fmla="*/ 117 h 1457"/>
                  <a:gd name="T74" fmla="*/ 1339 w 3956"/>
                  <a:gd name="T75" fmla="*/ 151 h 1457"/>
                  <a:gd name="T76" fmla="*/ 1316 w 3956"/>
                  <a:gd name="T77" fmla="*/ 302 h 1457"/>
                  <a:gd name="T78" fmla="*/ 1288 w 3956"/>
                  <a:gd name="T79" fmla="*/ 426 h 1457"/>
                  <a:gd name="T80" fmla="*/ 1354 w 3956"/>
                  <a:gd name="T81" fmla="*/ 496 h 1457"/>
                  <a:gd name="T82" fmla="*/ 1420 w 3956"/>
                  <a:gd name="T83" fmla="*/ 542 h 1457"/>
                  <a:gd name="T84" fmla="*/ 848 w 3956"/>
                  <a:gd name="T85" fmla="*/ 956 h 1457"/>
                  <a:gd name="T86" fmla="*/ 329 w 3956"/>
                  <a:gd name="T87" fmla="*/ 879 h 1457"/>
                  <a:gd name="T88" fmla="*/ 197 w 3956"/>
                  <a:gd name="T89" fmla="*/ 879 h 1457"/>
                  <a:gd name="T90" fmla="*/ 19 w 3956"/>
                  <a:gd name="T91" fmla="*/ 925 h 1457"/>
                  <a:gd name="T92" fmla="*/ 0 w 3956"/>
                  <a:gd name="T93" fmla="*/ 1456 h 14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56"/>
                  <a:gd name="T142" fmla="*/ 0 h 1457"/>
                  <a:gd name="T143" fmla="*/ 3956 w 3956"/>
                  <a:gd name="T144" fmla="*/ 1457 h 14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56" h="1457">
                    <a:moveTo>
                      <a:pt x="3955" y="1456"/>
                    </a:moveTo>
                    <a:lnTo>
                      <a:pt x="3955" y="991"/>
                    </a:lnTo>
                    <a:lnTo>
                      <a:pt x="3932" y="976"/>
                    </a:lnTo>
                    <a:lnTo>
                      <a:pt x="3908" y="968"/>
                    </a:lnTo>
                    <a:lnTo>
                      <a:pt x="3882" y="960"/>
                    </a:lnTo>
                    <a:lnTo>
                      <a:pt x="3858" y="944"/>
                    </a:lnTo>
                    <a:lnTo>
                      <a:pt x="3843" y="911"/>
                    </a:lnTo>
                    <a:lnTo>
                      <a:pt x="3823" y="899"/>
                    </a:lnTo>
                    <a:lnTo>
                      <a:pt x="3851" y="864"/>
                    </a:lnTo>
                    <a:lnTo>
                      <a:pt x="3851" y="844"/>
                    </a:lnTo>
                    <a:lnTo>
                      <a:pt x="3870" y="813"/>
                    </a:lnTo>
                    <a:lnTo>
                      <a:pt x="3882" y="794"/>
                    </a:lnTo>
                    <a:lnTo>
                      <a:pt x="3889" y="770"/>
                    </a:lnTo>
                    <a:lnTo>
                      <a:pt x="3889" y="747"/>
                    </a:lnTo>
                    <a:lnTo>
                      <a:pt x="3882" y="728"/>
                    </a:lnTo>
                    <a:lnTo>
                      <a:pt x="3878" y="712"/>
                    </a:lnTo>
                    <a:lnTo>
                      <a:pt x="3873" y="690"/>
                    </a:lnTo>
                    <a:lnTo>
                      <a:pt x="3862" y="658"/>
                    </a:lnTo>
                    <a:lnTo>
                      <a:pt x="3847" y="639"/>
                    </a:lnTo>
                    <a:lnTo>
                      <a:pt x="3823" y="627"/>
                    </a:lnTo>
                    <a:lnTo>
                      <a:pt x="3800" y="616"/>
                    </a:lnTo>
                    <a:lnTo>
                      <a:pt x="3774" y="616"/>
                    </a:lnTo>
                    <a:lnTo>
                      <a:pt x="3769" y="616"/>
                    </a:lnTo>
                    <a:lnTo>
                      <a:pt x="3742" y="616"/>
                    </a:lnTo>
                    <a:lnTo>
                      <a:pt x="3715" y="624"/>
                    </a:lnTo>
                    <a:lnTo>
                      <a:pt x="3688" y="635"/>
                    </a:lnTo>
                    <a:lnTo>
                      <a:pt x="3684" y="635"/>
                    </a:lnTo>
                    <a:lnTo>
                      <a:pt x="3673" y="635"/>
                    </a:lnTo>
                    <a:lnTo>
                      <a:pt x="3645" y="639"/>
                    </a:lnTo>
                    <a:lnTo>
                      <a:pt x="3638" y="651"/>
                    </a:lnTo>
                    <a:lnTo>
                      <a:pt x="3633" y="658"/>
                    </a:lnTo>
                    <a:lnTo>
                      <a:pt x="3614" y="670"/>
                    </a:lnTo>
                    <a:lnTo>
                      <a:pt x="3598" y="690"/>
                    </a:lnTo>
                    <a:lnTo>
                      <a:pt x="3595" y="705"/>
                    </a:lnTo>
                    <a:lnTo>
                      <a:pt x="3607" y="721"/>
                    </a:lnTo>
                    <a:lnTo>
                      <a:pt x="3619" y="728"/>
                    </a:lnTo>
                    <a:lnTo>
                      <a:pt x="3645" y="732"/>
                    </a:lnTo>
                    <a:lnTo>
                      <a:pt x="3673" y="740"/>
                    </a:lnTo>
                    <a:lnTo>
                      <a:pt x="3661" y="778"/>
                    </a:lnTo>
                    <a:lnTo>
                      <a:pt x="3664" y="813"/>
                    </a:lnTo>
                    <a:lnTo>
                      <a:pt x="3684" y="813"/>
                    </a:lnTo>
                    <a:lnTo>
                      <a:pt x="3692" y="801"/>
                    </a:lnTo>
                    <a:lnTo>
                      <a:pt x="3692" y="798"/>
                    </a:lnTo>
                    <a:lnTo>
                      <a:pt x="3696" y="790"/>
                    </a:lnTo>
                    <a:lnTo>
                      <a:pt x="3704" y="786"/>
                    </a:lnTo>
                    <a:lnTo>
                      <a:pt x="3715" y="786"/>
                    </a:lnTo>
                    <a:lnTo>
                      <a:pt x="3723" y="794"/>
                    </a:lnTo>
                    <a:lnTo>
                      <a:pt x="3723" y="801"/>
                    </a:lnTo>
                    <a:lnTo>
                      <a:pt x="3727" y="810"/>
                    </a:lnTo>
                    <a:lnTo>
                      <a:pt x="3719" y="833"/>
                    </a:lnTo>
                    <a:lnTo>
                      <a:pt x="3704" y="860"/>
                    </a:lnTo>
                    <a:lnTo>
                      <a:pt x="3746" y="899"/>
                    </a:lnTo>
                    <a:lnTo>
                      <a:pt x="3777" y="911"/>
                    </a:lnTo>
                    <a:lnTo>
                      <a:pt x="3746" y="918"/>
                    </a:lnTo>
                    <a:lnTo>
                      <a:pt x="3715" y="930"/>
                    </a:lnTo>
                    <a:lnTo>
                      <a:pt x="3692" y="944"/>
                    </a:lnTo>
                    <a:lnTo>
                      <a:pt x="3668" y="968"/>
                    </a:lnTo>
                    <a:lnTo>
                      <a:pt x="3664" y="972"/>
                    </a:lnTo>
                    <a:lnTo>
                      <a:pt x="3598" y="1010"/>
                    </a:lnTo>
                    <a:lnTo>
                      <a:pt x="3568" y="1050"/>
                    </a:lnTo>
                    <a:lnTo>
                      <a:pt x="3560" y="1076"/>
                    </a:lnTo>
                    <a:lnTo>
                      <a:pt x="3490" y="1189"/>
                    </a:lnTo>
                    <a:lnTo>
                      <a:pt x="3259" y="988"/>
                    </a:lnTo>
                    <a:lnTo>
                      <a:pt x="2404" y="988"/>
                    </a:lnTo>
                    <a:lnTo>
                      <a:pt x="2404" y="643"/>
                    </a:lnTo>
                    <a:lnTo>
                      <a:pt x="2380" y="643"/>
                    </a:lnTo>
                    <a:lnTo>
                      <a:pt x="2364" y="643"/>
                    </a:lnTo>
                    <a:lnTo>
                      <a:pt x="2345" y="635"/>
                    </a:lnTo>
                    <a:lnTo>
                      <a:pt x="2326" y="627"/>
                    </a:lnTo>
                    <a:lnTo>
                      <a:pt x="2306" y="627"/>
                    </a:lnTo>
                    <a:lnTo>
                      <a:pt x="2275" y="643"/>
                    </a:lnTo>
                    <a:lnTo>
                      <a:pt x="2268" y="646"/>
                    </a:lnTo>
                    <a:lnTo>
                      <a:pt x="2252" y="655"/>
                    </a:lnTo>
                    <a:lnTo>
                      <a:pt x="2240" y="670"/>
                    </a:lnTo>
                    <a:lnTo>
                      <a:pt x="2230" y="681"/>
                    </a:lnTo>
                    <a:lnTo>
                      <a:pt x="2221" y="693"/>
                    </a:lnTo>
                    <a:lnTo>
                      <a:pt x="2214" y="700"/>
                    </a:lnTo>
                    <a:lnTo>
                      <a:pt x="2214" y="709"/>
                    </a:lnTo>
                    <a:lnTo>
                      <a:pt x="2214" y="728"/>
                    </a:lnTo>
                    <a:lnTo>
                      <a:pt x="2221" y="756"/>
                    </a:lnTo>
                    <a:lnTo>
                      <a:pt x="2214" y="759"/>
                    </a:lnTo>
                    <a:lnTo>
                      <a:pt x="2221" y="775"/>
                    </a:lnTo>
                    <a:lnTo>
                      <a:pt x="2221" y="794"/>
                    </a:lnTo>
                    <a:lnTo>
                      <a:pt x="2230" y="798"/>
                    </a:lnTo>
                    <a:lnTo>
                      <a:pt x="2279" y="864"/>
                    </a:lnTo>
                    <a:lnTo>
                      <a:pt x="2299" y="988"/>
                    </a:lnTo>
                    <a:lnTo>
                      <a:pt x="2295" y="988"/>
                    </a:lnTo>
                    <a:lnTo>
                      <a:pt x="2186" y="988"/>
                    </a:lnTo>
                    <a:lnTo>
                      <a:pt x="1749" y="911"/>
                    </a:lnTo>
                    <a:lnTo>
                      <a:pt x="1749" y="542"/>
                    </a:lnTo>
                    <a:lnTo>
                      <a:pt x="1734" y="434"/>
                    </a:lnTo>
                    <a:lnTo>
                      <a:pt x="1749" y="352"/>
                    </a:lnTo>
                    <a:lnTo>
                      <a:pt x="1760" y="399"/>
                    </a:lnTo>
                    <a:lnTo>
                      <a:pt x="1807" y="411"/>
                    </a:lnTo>
                    <a:lnTo>
                      <a:pt x="1880" y="411"/>
                    </a:lnTo>
                    <a:lnTo>
                      <a:pt x="1920" y="348"/>
                    </a:lnTo>
                    <a:lnTo>
                      <a:pt x="1861" y="302"/>
                    </a:lnTo>
                    <a:lnTo>
                      <a:pt x="1846" y="263"/>
                    </a:lnTo>
                    <a:lnTo>
                      <a:pt x="1838" y="216"/>
                    </a:lnTo>
                    <a:lnTo>
                      <a:pt x="1835" y="178"/>
                    </a:lnTo>
                    <a:lnTo>
                      <a:pt x="1819" y="136"/>
                    </a:lnTo>
                    <a:lnTo>
                      <a:pt x="1788" y="77"/>
                    </a:lnTo>
                    <a:lnTo>
                      <a:pt x="1772" y="66"/>
                    </a:lnTo>
                    <a:lnTo>
                      <a:pt x="1725" y="51"/>
                    </a:lnTo>
                    <a:lnTo>
                      <a:pt x="1629" y="19"/>
                    </a:lnTo>
                    <a:lnTo>
                      <a:pt x="1621" y="7"/>
                    </a:lnTo>
                    <a:lnTo>
                      <a:pt x="1602" y="0"/>
                    </a:lnTo>
                    <a:lnTo>
                      <a:pt x="1471" y="39"/>
                    </a:lnTo>
                    <a:lnTo>
                      <a:pt x="1452" y="66"/>
                    </a:lnTo>
                    <a:lnTo>
                      <a:pt x="1440" y="70"/>
                    </a:lnTo>
                    <a:lnTo>
                      <a:pt x="1358" y="117"/>
                    </a:lnTo>
                    <a:lnTo>
                      <a:pt x="1354" y="124"/>
                    </a:lnTo>
                    <a:lnTo>
                      <a:pt x="1339" y="136"/>
                    </a:lnTo>
                    <a:lnTo>
                      <a:pt x="1339" y="151"/>
                    </a:lnTo>
                    <a:lnTo>
                      <a:pt x="1335" y="228"/>
                    </a:lnTo>
                    <a:lnTo>
                      <a:pt x="1320" y="256"/>
                    </a:lnTo>
                    <a:lnTo>
                      <a:pt x="1316" y="302"/>
                    </a:lnTo>
                    <a:lnTo>
                      <a:pt x="1300" y="314"/>
                    </a:lnTo>
                    <a:lnTo>
                      <a:pt x="1288" y="392"/>
                    </a:lnTo>
                    <a:lnTo>
                      <a:pt x="1288" y="426"/>
                    </a:lnTo>
                    <a:lnTo>
                      <a:pt x="1316" y="465"/>
                    </a:lnTo>
                    <a:lnTo>
                      <a:pt x="1339" y="481"/>
                    </a:lnTo>
                    <a:lnTo>
                      <a:pt x="1354" y="496"/>
                    </a:lnTo>
                    <a:lnTo>
                      <a:pt x="1382" y="500"/>
                    </a:lnTo>
                    <a:lnTo>
                      <a:pt x="1412" y="457"/>
                    </a:lnTo>
                    <a:lnTo>
                      <a:pt x="1420" y="542"/>
                    </a:lnTo>
                    <a:lnTo>
                      <a:pt x="1405" y="585"/>
                    </a:lnTo>
                    <a:lnTo>
                      <a:pt x="1405" y="956"/>
                    </a:lnTo>
                    <a:lnTo>
                      <a:pt x="848" y="956"/>
                    </a:lnTo>
                    <a:lnTo>
                      <a:pt x="750" y="968"/>
                    </a:lnTo>
                    <a:lnTo>
                      <a:pt x="376" y="890"/>
                    </a:lnTo>
                    <a:lnTo>
                      <a:pt x="329" y="879"/>
                    </a:lnTo>
                    <a:lnTo>
                      <a:pt x="287" y="871"/>
                    </a:lnTo>
                    <a:lnTo>
                      <a:pt x="240" y="871"/>
                    </a:lnTo>
                    <a:lnTo>
                      <a:pt x="197" y="879"/>
                    </a:lnTo>
                    <a:lnTo>
                      <a:pt x="159" y="899"/>
                    </a:lnTo>
                    <a:lnTo>
                      <a:pt x="54" y="918"/>
                    </a:lnTo>
                    <a:lnTo>
                      <a:pt x="19" y="925"/>
                    </a:lnTo>
                    <a:lnTo>
                      <a:pt x="12" y="930"/>
                    </a:lnTo>
                    <a:lnTo>
                      <a:pt x="0" y="988"/>
                    </a:lnTo>
                    <a:lnTo>
                      <a:pt x="0" y="1456"/>
                    </a:lnTo>
                    <a:lnTo>
                      <a:pt x="3955" y="1456"/>
                    </a:lnTo>
                  </a:path>
                </a:pathLst>
              </a:custGeom>
              <a:solidFill>
                <a:srgbClr val="0E0D0D"/>
              </a:solidFill>
              <a:ln w="9525" cap="rnd">
                <a:noFill/>
                <a:round/>
                <a:headEnd/>
                <a:tailEnd/>
              </a:ln>
            </p:spPr>
            <p:txBody>
              <a:bodyPr/>
              <a:lstStyle/>
              <a:p>
                <a:endParaRPr lang="es-MX"/>
              </a:p>
            </p:txBody>
          </p:sp>
          <p:sp>
            <p:nvSpPr>
              <p:cNvPr id="9251" name="Freeform 23"/>
              <p:cNvSpPr>
                <a:spLocks/>
              </p:cNvSpPr>
              <p:nvPr/>
            </p:nvSpPr>
            <p:spPr bwMode="auto">
              <a:xfrm>
                <a:off x="1805" y="2849"/>
                <a:ext cx="3956" cy="1457"/>
              </a:xfrm>
              <a:custGeom>
                <a:avLst/>
                <a:gdLst>
                  <a:gd name="T0" fmla="*/ 3932 w 3956"/>
                  <a:gd name="T1" fmla="*/ 976 h 1457"/>
                  <a:gd name="T2" fmla="*/ 3858 w 3956"/>
                  <a:gd name="T3" fmla="*/ 944 h 1457"/>
                  <a:gd name="T4" fmla="*/ 3851 w 3956"/>
                  <a:gd name="T5" fmla="*/ 864 h 1457"/>
                  <a:gd name="T6" fmla="*/ 3882 w 3956"/>
                  <a:gd name="T7" fmla="*/ 794 h 1457"/>
                  <a:gd name="T8" fmla="*/ 3882 w 3956"/>
                  <a:gd name="T9" fmla="*/ 728 h 1457"/>
                  <a:gd name="T10" fmla="*/ 3862 w 3956"/>
                  <a:gd name="T11" fmla="*/ 658 h 1457"/>
                  <a:gd name="T12" fmla="*/ 3800 w 3956"/>
                  <a:gd name="T13" fmla="*/ 616 h 1457"/>
                  <a:gd name="T14" fmla="*/ 3742 w 3956"/>
                  <a:gd name="T15" fmla="*/ 616 h 1457"/>
                  <a:gd name="T16" fmla="*/ 3684 w 3956"/>
                  <a:gd name="T17" fmla="*/ 635 h 1457"/>
                  <a:gd name="T18" fmla="*/ 3638 w 3956"/>
                  <a:gd name="T19" fmla="*/ 651 h 1457"/>
                  <a:gd name="T20" fmla="*/ 3598 w 3956"/>
                  <a:gd name="T21" fmla="*/ 690 h 1457"/>
                  <a:gd name="T22" fmla="*/ 3619 w 3956"/>
                  <a:gd name="T23" fmla="*/ 728 h 1457"/>
                  <a:gd name="T24" fmla="*/ 3661 w 3956"/>
                  <a:gd name="T25" fmla="*/ 778 h 1457"/>
                  <a:gd name="T26" fmla="*/ 3692 w 3956"/>
                  <a:gd name="T27" fmla="*/ 801 h 1457"/>
                  <a:gd name="T28" fmla="*/ 3704 w 3956"/>
                  <a:gd name="T29" fmla="*/ 786 h 1457"/>
                  <a:gd name="T30" fmla="*/ 3723 w 3956"/>
                  <a:gd name="T31" fmla="*/ 801 h 1457"/>
                  <a:gd name="T32" fmla="*/ 3704 w 3956"/>
                  <a:gd name="T33" fmla="*/ 860 h 1457"/>
                  <a:gd name="T34" fmla="*/ 3746 w 3956"/>
                  <a:gd name="T35" fmla="*/ 918 h 1457"/>
                  <a:gd name="T36" fmla="*/ 3668 w 3956"/>
                  <a:gd name="T37" fmla="*/ 968 h 1457"/>
                  <a:gd name="T38" fmla="*/ 3568 w 3956"/>
                  <a:gd name="T39" fmla="*/ 1050 h 1457"/>
                  <a:gd name="T40" fmla="*/ 3259 w 3956"/>
                  <a:gd name="T41" fmla="*/ 988 h 1457"/>
                  <a:gd name="T42" fmla="*/ 2380 w 3956"/>
                  <a:gd name="T43" fmla="*/ 643 h 1457"/>
                  <a:gd name="T44" fmla="*/ 2326 w 3956"/>
                  <a:gd name="T45" fmla="*/ 627 h 1457"/>
                  <a:gd name="T46" fmla="*/ 2268 w 3956"/>
                  <a:gd name="T47" fmla="*/ 646 h 1457"/>
                  <a:gd name="T48" fmla="*/ 2230 w 3956"/>
                  <a:gd name="T49" fmla="*/ 681 h 1457"/>
                  <a:gd name="T50" fmla="*/ 2214 w 3956"/>
                  <a:gd name="T51" fmla="*/ 709 h 1457"/>
                  <a:gd name="T52" fmla="*/ 2214 w 3956"/>
                  <a:gd name="T53" fmla="*/ 759 h 1457"/>
                  <a:gd name="T54" fmla="*/ 2230 w 3956"/>
                  <a:gd name="T55" fmla="*/ 798 h 1457"/>
                  <a:gd name="T56" fmla="*/ 2295 w 3956"/>
                  <a:gd name="T57" fmla="*/ 988 h 1457"/>
                  <a:gd name="T58" fmla="*/ 1749 w 3956"/>
                  <a:gd name="T59" fmla="*/ 542 h 1457"/>
                  <a:gd name="T60" fmla="*/ 1760 w 3956"/>
                  <a:gd name="T61" fmla="*/ 399 h 1457"/>
                  <a:gd name="T62" fmla="*/ 1920 w 3956"/>
                  <a:gd name="T63" fmla="*/ 348 h 1457"/>
                  <a:gd name="T64" fmla="*/ 1838 w 3956"/>
                  <a:gd name="T65" fmla="*/ 216 h 1457"/>
                  <a:gd name="T66" fmla="*/ 1788 w 3956"/>
                  <a:gd name="T67" fmla="*/ 77 h 1457"/>
                  <a:gd name="T68" fmla="*/ 1629 w 3956"/>
                  <a:gd name="T69" fmla="*/ 19 h 1457"/>
                  <a:gd name="T70" fmla="*/ 1471 w 3956"/>
                  <a:gd name="T71" fmla="*/ 39 h 1457"/>
                  <a:gd name="T72" fmla="*/ 1358 w 3956"/>
                  <a:gd name="T73" fmla="*/ 117 h 1457"/>
                  <a:gd name="T74" fmla="*/ 1339 w 3956"/>
                  <a:gd name="T75" fmla="*/ 151 h 1457"/>
                  <a:gd name="T76" fmla="*/ 1316 w 3956"/>
                  <a:gd name="T77" fmla="*/ 302 h 1457"/>
                  <a:gd name="T78" fmla="*/ 1288 w 3956"/>
                  <a:gd name="T79" fmla="*/ 426 h 1457"/>
                  <a:gd name="T80" fmla="*/ 1354 w 3956"/>
                  <a:gd name="T81" fmla="*/ 496 h 1457"/>
                  <a:gd name="T82" fmla="*/ 1420 w 3956"/>
                  <a:gd name="T83" fmla="*/ 542 h 1457"/>
                  <a:gd name="T84" fmla="*/ 848 w 3956"/>
                  <a:gd name="T85" fmla="*/ 956 h 1457"/>
                  <a:gd name="T86" fmla="*/ 329 w 3956"/>
                  <a:gd name="T87" fmla="*/ 879 h 1457"/>
                  <a:gd name="T88" fmla="*/ 197 w 3956"/>
                  <a:gd name="T89" fmla="*/ 879 h 1457"/>
                  <a:gd name="T90" fmla="*/ 19 w 3956"/>
                  <a:gd name="T91" fmla="*/ 925 h 1457"/>
                  <a:gd name="T92" fmla="*/ 0 w 3956"/>
                  <a:gd name="T93" fmla="*/ 1456 h 14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56"/>
                  <a:gd name="T142" fmla="*/ 0 h 1457"/>
                  <a:gd name="T143" fmla="*/ 3956 w 3956"/>
                  <a:gd name="T144" fmla="*/ 1457 h 14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56" h="1457">
                    <a:moveTo>
                      <a:pt x="3955" y="1456"/>
                    </a:moveTo>
                    <a:lnTo>
                      <a:pt x="3955" y="991"/>
                    </a:lnTo>
                    <a:lnTo>
                      <a:pt x="3932" y="976"/>
                    </a:lnTo>
                    <a:lnTo>
                      <a:pt x="3908" y="968"/>
                    </a:lnTo>
                    <a:lnTo>
                      <a:pt x="3882" y="960"/>
                    </a:lnTo>
                    <a:lnTo>
                      <a:pt x="3858" y="944"/>
                    </a:lnTo>
                    <a:lnTo>
                      <a:pt x="3843" y="911"/>
                    </a:lnTo>
                    <a:lnTo>
                      <a:pt x="3823" y="899"/>
                    </a:lnTo>
                    <a:lnTo>
                      <a:pt x="3851" y="864"/>
                    </a:lnTo>
                    <a:lnTo>
                      <a:pt x="3851" y="844"/>
                    </a:lnTo>
                    <a:lnTo>
                      <a:pt x="3870" y="813"/>
                    </a:lnTo>
                    <a:lnTo>
                      <a:pt x="3882" y="794"/>
                    </a:lnTo>
                    <a:lnTo>
                      <a:pt x="3889" y="770"/>
                    </a:lnTo>
                    <a:lnTo>
                      <a:pt x="3889" y="747"/>
                    </a:lnTo>
                    <a:lnTo>
                      <a:pt x="3882" y="728"/>
                    </a:lnTo>
                    <a:lnTo>
                      <a:pt x="3878" y="712"/>
                    </a:lnTo>
                    <a:lnTo>
                      <a:pt x="3873" y="690"/>
                    </a:lnTo>
                    <a:lnTo>
                      <a:pt x="3862" y="658"/>
                    </a:lnTo>
                    <a:lnTo>
                      <a:pt x="3847" y="639"/>
                    </a:lnTo>
                    <a:lnTo>
                      <a:pt x="3823" y="627"/>
                    </a:lnTo>
                    <a:lnTo>
                      <a:pt x="3800" y="616"/>
                    </a:lnTo>
                    <a:lnTo>
                      <a:pt x="3774" y="616"/>
                    </a:lnTo>
                    <a:lnTo>
                      <a:pt x="3769" y="616"/>
                    </a:lnTo>
                    <a:lnTo>
                      <a:pt x="3742" y="616"/>
                    </a:lnTo>
                    <a:lnTo>
                      <a:pt x="3715" y="624"/>
                    </a:lnTo>
                    <a:lnTo>
                      <a:pt x="3688" y="635"/>
                    </a:lnTo>
                    <a:lnTo>
                      <a:pt x="3684" y="635"/>
                    </a:lnTo>
                    <a:lnTo>
                      <a:pt x="3673" y="635"/>
                    </a:lnTo>
                    <a:lnTo>
                      <a:pt x="3645" y="639"/>
                    </a:lnTo>
                    <a:lnTo>
                      <a:pt x="3638" y="651"/>
                    </a:lnTo>
                    <a:lnTo>
                      <a:pt x="3633" y="658"/>
                    </a:lnTo>
                    <a:lnTo>
                      <a:pt x="3614" y="670"/>
                    </a:lnTo>
                    <a:lnTo>
                      <a:pt x="3598" y="690"/>
                    </a:lnTo>
                    <a:lnTo>
                      <a:pt x="3595" y="705"/>
                    </a:lnTo>
                    <a:lnTo>
                      <a:pt x="3607" y="721"/>
                    </a:lnTo>
                    <a:lnTo>
                      <a:pt x="3619" y="728"/>
                    </a:lnTo>
                    <a:lnTo>
                      <a:pt x="3645" y="732"/>
                    </a:lnTo>
                    <a:lnTo>
                      <a:pt x="3673" y="740"/>
                    </a:lnTo>
                    <a:lnTo>
                      <a:pt x="3661" y="778"/>
                    </a:lnTo>
                    <a:lnTo>
                      <a:pt x="3664" y="813"/>
                    </a:lnTo>
                    <a:lnTo>
                      <a:pt x="3684" y="813"/>
                    </a:lnTo>
                    <a:lnTo>
                      <a:pt x="3692" y="801"/>
                    </a:lnTo>
                    <a:lnTo>
                      <a:pt x="3692" y="798"/>
                    </a:lnTo>
                    <a:lnTo>
                      <a:pt x="3696" y="790"/>
                    </a:lnTo>
                    <a:lnTo>
                      <a:pt x="3704" y="786"/>
                    </a:lnTo>
                    <a:lnTo>
                      <a:pt x="3715" y="786"/>
                    </a:lnTo>
                    <a:lnTo>
                      <a:pt x="3723" y="794"/>
                    </a:lnTo>
                    <a:lnTo>
                      <a:pt x="3723" y="801"/>
                    </a:lnTo>
                    <a:lnTo>
                      <a:pt x="3727" y="810"/>
                    </a:lnTo>
                    <a:lnTo>
                      <a:pt x="3719" y="833"/>
                    </a:lnTo>
                    <a:lnTo>
                      <a:pt x="3704" y="860"/>
                    </a:lnTo>
                    <a:lnTo>
                      <a:pt x="3746" y="899"/>
                    </a:lnTo>
                    <a:lnTo>
                      <a:pt x="3777" y="911"/>
                    </a:lnTo>
                    <a:lnTo>
                      <a:pt x="3746" y="918"/>
                    </a:lnTo>
                    <a:lnTo>
                      <a:pt x="3715" y="930"/>
                    </a:lnTo>
                    <a:lnTo>
                      <a:pt x="3692" y="944"/>
                    </a:lnTo>
                    <a:lnTo>
                      <a:pt x="3668" y="968"/>
                    </a:lnTo>
                    <a:lnTo>
                      <a:pt x="3664" y="972"/>
                    </a:lnTo>
                    <a:lnTo>
                      <a:pt x="3598" y="1010"/>
                    </a:lnTo>
                    <a:lnTo>
                      <a:pt x="3568" y="1050"/>
                    </a:lnTo>
                    <a:lnTo>
                      <a:pt x="3560" y="1076"/>
                    </a:lnTo>
                    <a:lnTo>
                      <a:pt x="3490" y="1189"/>
                    </a:lnTo>
                    <a:lnTo>
                      <a:pt x="3259" y="988"/>
                    </a:lnTo>
                    <a:lnTo>
                      <a:pt x="2404" y="988"/>
                    </a:lnTo>
                    <a:lnTo>
                      <a:pt x="2404" y="643"/>
                    </a:lnTo>
                    <a:lnTo>
                      <a:pt x="2380" y="643"/>
                    </a:lnTo>
                    <a:lnTo>
                      <a:pt x="2364" y="643"/>
                    </a:lnTo>
                    <a:lnTo>
                      <a:pt x="2345" y="635"/>
                    </a:lnTo>
                    <a:lnTo>
                      <a:pt x="2326" y="627"/>
                    </a:lnTo>
                    <a:lnTo>
                      <a:pt x="2306" y="627"/>
                    </a:lnTo>
                    <a:lnTo>
                      <a:pt x="2275" y="643"/>
                    </a:lnTo>
                    <a:lnTo>
                      <a:pt x="2268" y="646"/>
                    </a:lnTo>
                    <a:lnTo>
                      <a:pt x="2252" y="655"/>
                    </a:lnTo>
                    <a:lnTo>
                      <a:pt x="2240" y="670"/>
                    </a:lnTo>
                    <a:lnTo>
                      <a:pt x="2230" y="681"/>
                    </a:lnTo>
                    <a:lnTo>
                      <a:pt x="2221" y="693"/>
                    </a:lnTo>
                    <a:lnTo>
                      <a:pt x="2214" y="700"/>
                    </a:lnTo>
                    <a:lnTo>
                      <a:pt x="2214" y="709"/>
                    </a:lnTo>
                    <a:lnTo>
                      <a:pt x="2214" y="728"/>
                    </a:lnTo>
                    <a:lnTo>
                      <a:pt x="2221" y="756"/>
                    </a:lnTo>
                    <a:lnTo>
                      <a:pt x="2214" y="759"/>
                    </a:lnTo>
                    <a:lnTo>
                      <a:pt x="2221" y="775"/>
                    </a:lnTo>
                    <a:lnTo>
                      <a:pt x="2221" y="794"/>
                    </a:lnTo>
                    <a:lnTo>
                      <a:pt x="2230" y="798"/>
                    </a:lnTo>
                    <a:lnTo>
                      <a:pt x="2279" y="864"/>
                    </a:lnTo>
                    <a:lnTo>
                      <a:pt x="2299" y="988"/>
                    </a:lnTo>
                    <a:lnTo>
                      <a:pt x="2295" y="988"/>
                    </a:lnTo>
                    <a:lnTo>
                      <a:pt x="2186" y="988"/>
                    </a:lnTo>
                    <a:lnTo>
                      <a:pt x="1749" y="911"/>
                    </a:lnTo>
                    <a:lnTo>
                      <a:pt x="1749" y="542"/>
                    </a:lnTo>
                    <a:lnTo>
                      <a:pt x="1734" y="434"/>
                    </a:lnTo>
                    <a:lnTo>
                      <a:pt x="1749" y="352"/>
                    </a:lnTo>
                    <a:lnTo>
                      <a:pt x="1760" y="399"/>
                    </a:lnTo>
                    <a:lnTo>
                      <a:pt x="1807" y="411"/>
                    </a:lnTo>
                    <a:lnTo>
                      <a:pt x="1880" y="411"/>
                    </a:lnTo>
                    <a:lnTo>
                      <a:pt x="1920" y="348"/>
                    </a:lnTo>
                    <a:lnTo>
                      <a:pt x="1861" y="302"/>
                    </a:lnTo>
                    <a:lnTo>
                      <a:pt x="1846" y="263"/>
                    </a:lnTo>
                    <a:lnTo>
                      <a:pt x="1838" y="216"/>
                    </a:lnTo>
                    <a:lnTo>
                      <a:pt x="1835" y="178"/>
                    </a:lnTo>
                    <a:lnTo>
                      <a:pt x="1819" y="136"/>
                    </a:lnTo>
                    <a:lnTo>
                      <a:pt x="1788" y="77"/>
                    </a:lnTo>
                    <a:lnTo>
                      <a:pt x="1772" y="66"/>
                    </a:lnTo>
                    <a:lnTo>
                      <a:pt x="1725" y="51"/>
                    </a:lnTo>
                    <a:lnTo>
                      <a:pt x="1629" y="19"/>
                    </a:lnTo>
                    <a:lnTo>
                      <a:pt x="1621" y="7"/>
                    </a:lnTo>
                    <a:lnTo>
                      <a:pt x="1602" y="0"/>
                    </a:lnTo>
                    <a:lnTo>
                      <a:pt x="1471" y="39"/>
                    </a:lnTo>
                    <a:lnTo>
                      <a:pt x="1452" y="66"/>
                    </a:lnTo>
                    <a:lnTo>
                      <a:pt x="1440" y="70"/>
                    </a:lnTo>
                    <a:lnTo>
                      <a:pt x="1358" y="117"/>
                    </a:lnTo>
                    <a:lnTo>
                      <a:pt x="1354" y="124"/>
                    </a:lnTo>
                    <a:lnTo>
                      <a:pt x="1339" y="136"/>
                    </a:lnTo>
                    <a:lnTo>
                      <a:pt x="1339" y="151"/>
                    </a:lnTo>
                    <a:lnTo>
                      <a:pt x="1335" y="228"/>
                    </a:lnTo>
                    <a:lnTo>
                      <a:pt x="1320" y="256"/>
                    </a:lnTo>
                    <a:lnTo>
                      <a:pt x="1316" y="302"/>
                    </a:lnTo>
                    <a:lnTo>
                      <a:pt x="1300" y="314"/>
                    </a:lnTo>
                    <a:lnTo>
                      <a:pt x="1288" y="392"/>
                    </a:lnTo>
                    <a:lnTo>
                      <a:pt x="1288" y="426"/>
                    </a:lnTo>
                    <a:lnTo>
                      <a:pt x="1316" y="465"/>
                    </a:lnTo>
                    <a:lnTo>
                      <a:pt x="1339" y="481"/>
                    </a:lnTo>
                    <a:lnTo>
                      <a:pt x="1354" y="496"/>
                    </a:lnTo>
                    <a:lnTo>
                      <a:pt x="1382" y="500"/>
                    </a:lnTo>
                    <a:lnTo>
                      <a:pt x="1412" y="457"/>
                    </a:lnTo>
                    <a:lnTo>
                      <a:pt x="1420" y="542"/>
                    </a:lnTo>
                    <a:lnTo>
                      <a:pt x="1405" y="585"/>
                    </a:lnTo>
                    <a:lnTo>
                      <a:pt x="1405" y="956"/>
                    </a:lnTo>
                    <a:lnTo>
                      <a:pt x="848" y="956"/>
                    </a:lnTo>
                    <a:lnTo>
                      <a:pt x="750" y="968"/>
                    </a:lnTo>
                    <a:lnTo>
                      <a:pt x="376" y="890"/>
                    </a:lnTo>
                    <a:lnTo>
                      <a:pt x="329" y="879"/>
                    </a:lnTo>
                    <a:lnTo>
                      <a:pt x="287" y="871"/>
                    </a:lnTo>
                    <a:lnTo>
                      <a:pt x="240" y="871"/>
                    </a:lnTo>
                    <a:lnTo>
                      <a:pt x="197" y="879"/>
                    </a:lnTo>
                    <a:lnTo>
                      <a:pt x="159" y="899"/>
                    </a:lnTo>
                    <a:lnTo>
                      <a:pt x="54" y="918"/>
                    </a:lnTo>
                    <a:lnTo>
                      <a:pt x="19" y="925"/>
                    </a:lnTo>
                    <a:lnTo>
                      <a:pt x="12" y="930"/>
                    </a:lnTo>
                    <a:lnTo>
                      <a:pt x="0" y="988"/>
                    </a:lnTo>
                    <a:lnTo>
                      <a:pt x="0" y="1456"/>
                    </a:lnTo>
                    <a:lnTo>
                      <a:pt x="3955" y="1456"/>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52" name="Freeform 24"/>
              <p:cNvSpPr>
                <a:spLocks/>
              </p:cNvSpPr>
              <p:nvPr/>
            </p:nvSpPr>
            <p:spPr bwMode="auto">
              <a:xfrm>
                <a:off x="4035" y="3647"/>
                <a:ext cx="178" cy="121"/>
              </a:xfrm>
              <a:custGeom>
                <a:avLst/>
                <a:gdLst>
                  <a:gd name="T0" fmla="*/ 177 w 178"/>
                  <a:gd name="T1" fmla="*/ 62 h 121"/>
                  <a:gd name="T2" fmla="*/ 146 w 178"/>
                  <a:gd name="T3" fmla="*/ 66 h 121"/>
                  <a:gd name="T4" fmla="*/ 96 w 178"/>
                  <a:gd name="T5" fmla="*/ 73 h 121"/>
                  <a:gd name="T6" fmla="*/ 57 w 178"/>
                  <a:gd name="T7" fmla="*/ 54 h 121"/>
                  <a:gd name="T8" fmla="*/ 42 w 178"/>
                  <a:gd name="T9" fmla="*/ 42 h 121"/>
                  <a:gd name="T10" fmla="*/ 0 w 178"/>
                  <a:gd name="T11" fmla="*/ 3 h 121"/>
                  <a:gd name="T12" fmla="*/ 0 w 178"/>
                  <a:gd name="T13" fmla="*/ 0 h 121"/>
                  <a:gd name="T14" fmla="*/ 0 w 178"/>
                  <a:gd name="T15" fmla="*/ 15 h 121"/>
                  <a:gd name="T16" fmla="*/ 0 w 178"/>
                  <a:gd name="T17" fmla="*/ 27 h 121"/>
                  <a:gd name="T18" fmla="*/ 3 w 178"/>
                  <a:gd name="T19" fmla="*/ 42 h 121"/>
                  <a:gd name="T20" fmla="*/ 11 w 178"/>
                  <a:gd name="T21" fmla="*/ 54 h 121"/>
                  <a:gd name="T22" fmla="*/ 19 w 178"/>
                  <a:gd name="T23" fmla="*/ 62 h 121"/>
                  <a:gd name="T24" fmla="*/ 31 w 178"/>
                  <a:gd name="T25" fmla="*/ 66 h 121"/>
                  <a:gd name="T26" fmla="*/ 46 w 178"/>
                  <a:gd name="T27" fmla="*/ 73 h 121"/>
                  <a:gd name="T28" fmla="*/ 46 w 178"/>
                  <a:gd name="T29" fmla="*/ 85 h 121"/>
                  <a:gd name="T30" fmla="*/ 50 w 178"/>
                  <a:gd name="T31" fmla="*/ 101 h 121"/>
                  <a:gd name="T32" fmla="*/ 57 w 178"/>
                  <a:gd name="T33" fmla="*/ 113 h 121"/>
                  <a:gd name="T34" fmla="*/ 57 w 178"/>
                  <a:gd name="T35" fmla="*/ 120 h 121"/>
                  <a:gd name="T36" fmla="*/ 177 w 178"/>
                  <a:gd name="T37" fmla="*/ 120 h 121"/>
                  <a:gd name="T38" fmla="*/ 177 w 178"/>
                  <a:gd name="T39" fmla="*/ 62 h 1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
                  <a:gd name="T61" fmla="*/ 0 h 121"/>
                  <a:gd name="T62" fmla="*/ 178 w 178"/>
                  <a:gd name="T63" fmla="*/ 121 h 1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 h="121">
                    <a:moveTo>
                      <a:pt x="177" y="62"/>
                    </a:moveTo>
                    <a:lnTo>
                      <a:pt x="146" y="66"/>
                    </a:lnTo>
                    <a:lnTo>
                      <a:pt x="96" y="73"/>
                    </a:lnTo>
                    <a:lnTo>
                      <a:pt x="57" y="54"/>
                    </a:lnTo>
                    <a:lnTo>
                      <a:pt x="42" y="42"/>
                    </a:lnTo>
                    <a:lnTo>
                      <a:pt x="0" y="3"/>
                    </a:lnTo>
                    <a:lnTo>
                      <a:pt x="0" y="0"/>
                    </a:lnTo>
                    <a:lnTo>
                      <a:pt x="0" y="15"/>
                    </a:lnTo>
                    <a:lnTo>
                      <a:pt x="0" y="27"/>
                    </a:lnTo>
                    <a:lnTo>
                      <a:pt x="3" y="42"/>
                    </a:lnTo>
                    <a:lnTo>
                      <a:pt x="11" y="54"/>
                    </a:lnTo>
                    <a:lnTo>
                      <a:pt x="19" y="62"/>
                    </a:lnTo>
                    <a:lnTo>
                      <a:pt x="31" y="66"/>
                    </a:lnTo>
                    <a:lnTo>
                      <a:pt x="46" y="73"/>
                    </a:lnTo>
                    <a:lnTo>
                      <a:pt x="46" y="85"/>
                    </a:lnTo>
                    <a:lnTo>
                      <a:pt x="50" y="101"/>
                    </a:lnTo>
                    <a:lnTo>
                      <a:pt x="57" y="113"/>
                    </a:lnTo>
                    <a:lnTo>
                      <a:pt x="57" y="120"/>
                    </a:lnTo>
                    <a:lnTo>
                      <a:pt x="177" y="120"/>
                    </a:lnTo>
                    <a:lnTo>
                      <a:pt x="177" y="62"/>
                    </a:lnTo>
                  </a:path>
                </a:pathLst>
              </a:custGeom>
              <a:solidFill>
                <a:srgbClr val="C68426"/>
              </a:solidFill>
              <a:ln w="9525" cap="rnd">
                <a:noFill/>
                <a:round/>
                <a:headEnd/>
                <a:tailEnd/>
              </a:ln>
            </p:spPr>
            <p:txBody>
              <a:bodyPr/>
              <a:lstStyle/>
              <a:p>
                <a:endParaRPr lang="es-MX"/>
              </a:p>
            </p:txBody>
          </p:sp>
          <p:sp>
            <p:nvSpPr>
              <p:cNvPr id="9253" name="Freeform 25"/>
              <p:cNvSpPr>
                <a:spLocks/>
              </p:cNvSpPr>
              <p:nvPr/>
            </p:nvSpPr>
            <p:spPr bwMode="auto">
              <a:xfrm>
                <a:off x="4035" y="3647"/>
                <a:ext cx="178" cy="121"/>
              </a:xfrm>
              <a:custGeom>
                <a:avLst/>
                <a:gdLst>
                  <a:gd name="T0" fmla="*/ 177 w 178"/>
                  <a:gd name="T1" fmla="*/ 62 h 121"/>
                  <a:gd name="T2" fmla="*/ 146 w 178"/>
                  <a:gd name="T3" fmla="*/ 66 h 121"/>
                  <a:gd name="T4" fmla="*/ 96 w 178"/>
                  <a:gd name="T5" fmla="*/ 73 h 121"/>
                  <a:gd name="T6" fmla="*/ 57 w 178"/>
                  <a:gd name="T7" fmla="*/ 54 h 121"/>
                  <a:gd name="T8" fmla="*/ 42 w 178"/>
                  <a:gd name="T9" fmla="*/ 42 h 121"/>
                  <a:gd name="T10" fmla="*/ 0 w 178"/>
                  <a:gd name="T11" fmla="*/ 3 h 121"/>
                  <a:gd name="T12" fmla="*/ 0 w 178"/>
                  <a:gd name="T13" fmla="*/ 0 h 121"/>
                  <a:gd name="T14" fmla="*/ 0 w 178"/>
                  <a:gd name="T15" fmla="*/ 15 h 121"/>
                  <a:gd name="T16" fmla="*/ 0 w 178"/>
                  <a:gd name="T17" fmla="*/ 27 h 121"/>
                  <a:gd name="T18" fmla="*/ 3 w 178"/>
                  <a:gd name="T19" fmla="*/ 42 h 121"/>
                  <a:gd name="T20" fmla="*/ 11 w 178"/>
                  <a:gd name="T21" fmla="*/ 54 h 121"/>
                  <a:gd name="T22" fmla="*/ 19 w 178"/>
                  <a:gd name="T23" fmla="*/ 62 h 121"/>
                  <a:gd name="T24" fmla="*/ 31 w 178"/>
                  <a:gd name="T25" fmla="*/ 66 h 121"/>
                  <a:gd name="T26" fmla="*/ 46 w 178"/>
                  <a:gd name="T27" fmla="*/ 73 h 121"/>
                  <a:gd name="T28" fmla="*/ 46 w 178"/>
                  <a:gd name="T29" fmla="*/ 85 h 121"/>
                  <a:gd name="T30" fmla="*/ 50 w 178"/>
                  <a:gd name="T31" fmla="*/ 101 h 121"/>
                  <a:gd name="T32" fmla="*/ 57 w 178"/>
                  <a:gd name="T33" fmla="*/ 113 h 121"/>
                  <a:gd name="T34" fmla="*/ 57 w 178"/>
                  <a:gd name="T35" fmla="*/ 120 h 121"/>
                  <a:gd name="T36" fmla="*/ 177 w 178"/>
                  <a:gd name="T37" fmla="*/ 120 h 121"/>
                  <a:gd name="T38" fmla="*/ 177 w 178"/>
                  <a:gd name="T39" fmla="*/ 62 h 1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
                  <a:gd name="T61" fmla="*/ 0 h 121"/>
                  <a:gd name="T62" fmla="*/ 178 w 178"/>
                  <a:gd name="T63" fmla="*/ 121 h 1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 h="121">
                    <a:moveTo>
                      <a:pt x="177" y="62"/>
                    </a:moveTo>
                    <a:lnTo>
                      <a:pt x="146" y="66"/>
                    </a:lnTo>
                    <a:lnTo>
                      <a:pt x="96" y="73"/>
                    </a:lnTo>
                    <a:lnTo>
                      <a:pt x="57" y="54"/>
                    </a:lnTo>
                    <a:lnTo>
                      <a:pt x="42" y="42"/>
                    </a:lnTo>
                    <a:lnTo>
                      <a:pt x="0" y="3"/>
                    </a:lnTo>
                    <a:lnTo>
                      <a:pt x="0" y="0"/>
                    </a:lnTo>
                    <a:lnTo>
                      <a:pt x="0" y="15"/>
                    </a:lnTo>
                    <a:lnTo>
                      <a:pt x="0" y="27"/>
                    </a:lnTo>
                    <a:lnTo>
                      <a:pt x="3" y="42"/>
                    </a:lnTo>
                    <a:lnTo>
                      <a:pt x="11" y="54"/>
                    </a:lnTo>
                    <a:lnTo>
                      <a:pt x="19" y="62"/>
                    </a:lnTo>
                    <a:lnTo>
                      <a:pt x="31" y="66"/>
                    </a:lnTo>
                    <a:lnTo>
                      <a:pt x="46" y="73"/>
                    </a:lnTo>
                    <a:lnTo>
                      <a:pt x="46" y="85"/>
                    </a:lnTo>
                    <a:lnTo>
                      <a:pt x="50" y="101"/>
                    </a:lnTo>
                    <a:lnTo>
                      <a:pt x="57" y="113"/>
                    </a:lnTo>
                    <a:lnTo>
                      <a:pt x="57" y="120"/>
                    </a:lnTo>
                    <a:lnTo>
                      <a:pt x="177" y="120"/>
                    </a:lnTo>
                    <a:lnTo>
                      <a:pt x="177" y="62"/>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54" name="Freeform 26"/>
              <p:cNvSpPr>
                <a:spLocks/>
              </p:cNvSpPr>
              <p:nvPr/>
            </p:nvSpPr>
            <p:spPr bwMode="auto">
              <a:xfrm>
                <a:off x="3685" y="3720"/>
                <a:ext cx="295" cy="427"/>
              </a:xfrm>
              <a:custGeom>
                <a:avLst/>
                <a:gdLst>
                  <a:gd name="T0" fmla="*/ 0 w 295"/>
                  <a:gd name="T1" fmla="*/ 426 h 427"/>
                  <a:gd name="T2" fmla="*/ 0 w 295"/>
                  <a:gd name="T3" fmla="*/ 19 h 427"/>
                  <a:gd name="T4" fmla="*/ 136 w 295"/>
                  <a:gd name="T5" fmla="*/ 0 h 427"/>
                  <a:gd name="T6" fmla="*/ 221 w 295"/>
                  <a:gd name="T7" fmla="*/ 7 h 427"/>
                  <a:gd name="T8" fmla="*/ 225 w 295"/>
                  <a:gd name="T9" fmla="*/ 4 h 427"/>
                  <a:gd name="T10" fmla="*/ 244 w 295"/>
                  <a:gd name="T11" fmla="*/ 4 h 427"/>
                  <a:gd name="T12" fmla="*/ 260 w 295"/>
                  <a:gd name="T13" fmla="*/ 12 h 427"/>
                  <a:gd name="T14" fmla="*/ 272 w 295"/>
                  <a:gd name="T15" fmla="*/ 23 h 427"/>
                  <a:gd name="T16" fmla="*/ 283 w 295"/>
                  <a:gd name="T17" fmla="*/ 39 h 427"/>
                  <a:gd name="T18" fmla="*/ 294 w 295"/>
                  <a:gd name="T19" fmla="*/ 117 h 427"/>
                  <a:gd name="T20" fmla="*/ 294 w 295"/>
                  <a:gd name="T21" fmla="*/ 426 h 427"/>
                  <a:gd name="T22" fmla="*/ 0 w 295"/>
                  <a:gd name="T23" fmla="*/ 426 h 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5"/>
                  <a:gd name="T37" fmla="*/ 0 h 427"/>
                  <a:gd name="T38" fmla="*/ 295 w 295"/>
                  <a:gd name="T39" fmla="*/ 427 h 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5" h="427">
                    <a:moveTo>
                      <a:pt x="0" y="426"/>
                    </a:moveTo>
                    <a:lnTo>
                      <a:pt x="0" y="19"/>
                    </a:lnTo>
                    <a:lnTo>
                      <a:pt x="136" y="0"/>
                    </a:lnTo>
                    <a:lnTo>
                      <a:pt x="221" y="7"/>
                    </a:lnTo>
                    <a:lnTo>
                      <a:pt x="225" y="4"/>
                    </a:lnTo>
                    <a:lnTo>
                      <a:pt x="244" y="4"/>
                    </a:lnTo>
                    <a:lnTo>
                      <a:pt x="260" y="12"/>
                    </a:lnTo>
                    <a:lnTo>
                      <a:pt x="272" y="23"/>
                    </a:lnTo>
                    <a:lnTo>
                      <a:pt x="283" y="39"/>
                    </a:lnTo>
                    <a:lnTo>
                      <a:pt x="294" y="117"/>
                    </a:lnTo>
                    <a:lnTo>
                      <a:pt x="294" y="426"/>
                    </a:lnTo>
                    <a:lnTo>
                      <a:pt x="0" y="426"/>
                    </a:lnTo>
                  </a:path>
                </a:pathLst>
              </a:custGeom>
              <a:solidFill>
                <a:srgbClr val="34A3F7"/>
              </a:solidFill>
              <a:ln w="9525" cap="rnd">
                <a:noFill/>
                <a:round/>
                <a:headEnd/>
                <a:tailEnd/>
              </a:ln>
            </p:spPr>
            <p:txBody>
              <a:bodyPr/>
              <a:lstStyle/>
              <a:p>
                <a:endParaRPr lang="es-MX"/>
              </a:p>
            </p:txBody>
          </p:sp>
          <p:sp>
            <p:nvSpPr>
              <p:cNvPr id="9255" name="Freeform 27"/>
              <p:cNvSpPr>
                <a:spLocks/>
              </p:cNvSpPr>
              <p:nvPr/>
            </p:nvSpPr>
            <p:spPr bwMode="auto">
              <a:xfrm>
                <a:off x="3685" y="3720"/>
                <a:ext cx="295" cy="427"/>
              </a:xfrm>
              <a:custGeom>
                <a:avLst/>
                <a:gdLst>
                  <a:gd name="T0" fmla="*/ 0 w 295"/>
                  <a:gd name="T1" fmla="*/ 426 h 427"/>
                  <a:gd name="T2" fmla="*/ 0 w 295"/>
                  <a:gd name="T3" fmla="*/ 19 h 427"/>
                  <a:gd name="T4" fmla="*/ 136 w 295"/>
                  <a:gd name="T5" fmla="*/ 0 h 427"/>
                  <a:gd name="T6" fmla="*/ 221 w 295"/>
                  <a:gd name="T7" fmla="*/ 7 h 427"/>
                  <a:gd name="T8" fmla="*/ 225 w 295"/>
                  <a:gd name="T9" fmla="*/ 4 h 427"/>
                  <a:gd name="T10" fmla="*/ 244 w 295"/>
                  <a:gd name="T11" fmla="*/ 4 h 427"/>
                  <a:gd name="T12" fmla="*/ 260 w 295"/>
                  <a:gd name="T13" fmla="*/ 12 h 427"/>
                  <a:gd name="T14" fmla="*/ 272 w 295"/>
                  <a:gd name="T15" fmla="*/ 23 h 427"/>
                  <a:gd name="T16" fmla="*/ 283 w 295"/>
                  <a:gd name="T17" fmla="*/ 39 h 427"/>
                  <a:gd name="T18" fmla="*/ 294 w 295"/>
                  <a:gd name="T19" fmla="*/ 117 h 427"/>
                  <a:gd name="T20" fmla="*/ 294 w 295"/>
                  <a:gd name="T21" fmla="*/ 426 h 427"/>
                  <a:gd name="T22" fmla="*/ 0 w 295"/>
                  <a:gd name="T23" fmla="*/ 426 h 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5"/>
                  <a:gd name="T37" fmla="*/ 0 h 427"/>
                  <a:gd name="T38" fmla="*/ 295 w 295"/>
                  <a:gd name="T39" fmla="*/ 427 h 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5" h="427">
                    <a:moveTo>
                      <a:pt x="0" y="426"/>
                    </a:moveTo>
                    <a:lnTo>
                      <a:pt x="0" y="19"/>
                    </a:lnTo>
                    <a:lnTo>
                      <a:pt x="136" y="0"/>
                    </a:lnTo>
                    <a:lnTo>
                      <a:pt x="221" y="7"/>
                    </a:lnTo>
                    <a:lnTo>
                      <a:pt x="225" y="4"/>
                    </a:lnTo>
                    <a:lnTo>
                      <a:pt x="244" y="4"/>
                    </a:lnTo>
                    <a:lnTo>
                      <a:pt x="260" y="12"/>
                    </a:lnTo>
                    <a:lnTo>
                      <a:pt x="272" y="23"/>
                    </a:lnTo>
                    <a:lnTo>
                      <a:pt x="283" y="39"/>
                    </a:lnTo>
                    <a:lnTo>
                      <a:pt x="294" y="117"/>
                    </a:lnTo>
                    <a:lnTo>
                      <a:pt x="294" y="426"/>
                    </a:lnTo>
                    <a:lnTo>
                      <a:pt x="0" y="426"/>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56" name="Freeform 28"/>
              <p:cNvSpPr>
                <a:spLocks/>
              </p:cNvSpPr>
              <p:nvPr/>
            </p:nvSpPr>
            <p:spPr bwMode="auto">
              <a:xfrm>
                <a:off x="2456" y="2915"/>
                <a:ext cx="468" cy="644"/>
              </a:xfrm>
              <a:custGeom>
                <a:avLst/>
                <a:gdLst>
                  <a:gd name="T0" fmla="*/ 467 w 468"/>
                  <a:gd name="T1" fmla="*/ 643 h 644"/>
                  <a:gd name="T2" fmla="*/ 451 w 468"/>
                  <a:gd name="T3" fmla="*/ 550 h 644"/>
                  <a:gd name="T4" fmla="*/ 19 w 468"/>
                  <a:gd name="T5" fmla="*/ 0 h 644"/>
                  <a:gd name="T6" fmla="*/ 0 w 468"/>
                  <a:gd name="T7" fmla="*/ 4 h 644"/>
                  <a:gd name="T8" fmla="*/ 73 w 468"/>
                  <a:gd name="T9" fmla="*/ 643 h 644"/>
                  <a:gd name="T10" fmla="*/ 467 w 468"/>
                  <a:gd name="T11" fmla="*/ 643 h 644"/>
                  <a:gd name="T12" fmla="*/ 0 60000 65536"/>
                  <a:gd name="T13" fmla="*/ 0 60000 65536"/>
                  <a:gd name="T14" fmla="*/ 0 60000 65536"/>
                  <a:gd name="T15" fmla="*/ 0 60000 65536"/>
                  <a:gd name="T16" fmla="*/ 0 60000 65536"/>
                  <a:gd name="T17" fmla="*/ 0 60000 65536"/>
                  <a:gd name="T18" fmla="*/ 0 w 468"/>
                  <a:gd name="T19" fmla="*/ 0 h 644"/>
                  <a:gd name="T20" fmla="*/ 468 w 468"/>
                  <a:gd name="T21" fmla="*/ 644 h 644"/>
                </a:gdLst>
                <a:ahLst/>
                <a:cxnLst>
                  <a:cxn ang="T12">
                    <a:pos x="T0" y="T1"/>
                  </a:cxn>
                  <a:cxn ang="T13">
                    <a:pos x="T2" y="T3"/>
                  </a:cxn>
                  <a:cxn ang="T14">
                    <a:pos x="T4" y="T5"/>
                  </a:cxn>
                  <a:cxn ang="T15">
                    <a:pos x="T6" y="T7"/>
                  </a:cxn>
                  <a:cxn ang="T16">
                    <a:pos x="T8" y="T9"/>
                  </a:cxn>
                  <a:cxn ang="T17">
                    <a:pos x="T10" y="T11"/>
                  </a:cxn>
                </a:cxnLst>
                <a:rect l="T18" t="T19" r="T20" b="T21"/>
                <a:pathLst>
                  <a:path w="468" h="644">
                    <a:moveTo>
                      <a:pt x="467" y="643"/>
                    </a:moveTo>
                    <a:lnTo>
                      <a:pt x="451" y="550"/>
                    </a:lnTo>
                    <a:lnTo>
                      <a:pt x="19" y="0"/>
                    </a:lnTo>
                    <a:lnTo>
                      <a:pt x="0" y="4"/>
                    </a:lnTo>
                    <a:lnTo>
                      <a:pt x="73" y="643"/>
                    </a:lnTo>
                    <a:lnTo>
                      <a:pt x="467" y="643"/>
                    </a:lnTo>
                  </a:path>
                </a:pathLst>
              </a:custGeom>
              <a:solidFill>
                <a:srgbClr val="FFA333"/>
              </a:solidFill>
              <a:ln w="9525" cap="rnd">
                <a:noFill/>
                <a:round/>
                <a:headEnd/>
                <a:tailEnd/>
              </a:ln>
            </p:spPr>
            <p:txBody>
              <a:bodyPr/>
              <a:lstStyle/>
              <a:p>
                <a:endParaRPr lang="es-MX"/>
              </a:p>
            </p:txBody>
          </p:sp>
          <p:sp>
            <p:nvSpPr>
              <p:cNvPr id="9257" name="Freeform 29"/>
              <p:cNvSpPr>
                <a:spLocks/>
              </p:cNvSpPr>
              <p:nvPr/>
            </p:nvSpPr>
            <p:spPr bwMode="auto">
              <a:xfrm>
                <a:off x="2456" y="2915"/>
                <a:ext cx="468" cy="644"/>
              </a:xfrm>
              <a:custGeom>
                <a:avLst/>
                <a:gdLst>
                  <a:gd name="T0" fmla="*/ 467 w 468"/>
                  <a:gd name="T1" fmla="*/ 643 h 644"/>
                  <a:gd name="T2" fmla="*/ 451 w 468"/>
                  <a:gd name="T3" fmla="*/ 550 h 644"/>
                  <a:gd name="T4" fmla="*/ 19 w 468"/>
                  <a:gd name="T5" fmla="*/ 0 h 644"/>
                  <a:gd name="T6" fmla="*/ 0 w 468"/>
                  <a:gd name="T7" fmla="*/ 4 h 644"/>
                  <a:gd name="T8" fmla="*/ 73 w 468"/>
                  <a:gd name="T9" fmla="*/ 643 h 644"/>
                  <a:gd name="T10" fmla="*/ 467 w 468"/>
                  <a:gd name="T11" fmla="*/ 643 h 644"/>
                  <a:gd name="T12" fmla="*/ 0 60000 65536"/>
                  <a:gd name="T13" fmla="*/ 0 60000 65536"/>
                  <a:gd name="T14" fmla="*/ 0 60000 65536"/>
                  <a:gd name="T15" fmla="*/ 0 60000 65536"/>
                  <a:gd name="T16" fmla="*/ 0 60000 65536"/>
                  <a:gd name="T17" fmla="*/ 0 60000 65536"/>
                  <a:gd name="T18" fmla="*/ 0 w 468"/>
                  <a:gd name="T19" fmla="*/ 0 h 644"/>
                  <a:gd name="T20" fmla="*/ 468 w 468"/>
                  <a:gd name="T21" fmla="*/ 644 h 644"/>
                </a:gdLst>
                <a:ahLst/>
                <a:cxnLst>
                  <a:cxn ang="T12">
                    <a:pos x="T0" y="T1"/>
                  </a:cxn>
                  <a:cxn ang="T13">
                    <a:pos x="T2" y="T3"/>
                  </a:cxn>
                  <a:cxn ang="T14">
                    <a:pos x="T4" y="T5"/>
                  </a:cxn>
                  <a:cxn ang="T15">
                    <a:pos x="T6" y="T7"/>
                  </a:cxn>
                  <a:cxn ang="T16">
                    <a:pos x="T8" y="T9"/>
                  </a:cxn>
                  <a:cxn ang="T17">
                    <a:pos x="T10" y="T11"/>
                  </a:cxn>
                </a:cxnLst>
                <a:rect l="T18" t="T19" r="T20" b="T21"/>
                <a:pathLst>
                  <a:path w="468" h="644">
                    <a:moveTo>
                      <a:pt x="467" y="643"/>
                    </a:moveTo>
                    <a:lnTo>
                      <a:pt x="451" y="550"/>
                    </a:lnTo>
                    <a:lnTo>
                      <a:pt x="19" y="0"/>
                    </a:lnTo>
                    <a:lnTo>
                      <a:pt x="0" y="4"/>
                    </a:lnTo>
                    <a:lnTo>
                      <a:pt x="73" y="643"/>
                    </a:lnTo>
                    <a:lnTo>
                      <a:pt x="467" y="643"/>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58" name="Freeform 30"/>
              <p:cNvSpPr>
                <a:spLocks/>
              </p:cNvSpPr>
              <p:nvPr/>
            </p:nvSpPr>
            <p:spPr bwMode="auto">
              <a:xfrm>
                <a:off x="2475" y="2833"/>
                <a:ext cx="434" cy="660"/>
              </a:xfrm>
              <a:custGeom>
                <a:avLst/>
                <a:gdLst>
                  <a:gd name="T0" fmla="*/ 0 w 434"/>
                  <a:gd name="T1" fmla="*/ 82 h 660"/>
                  <a:gd name="T2" fmla="*/ 70 w 434"/>
                  <a:gd name="T3" fmla="*/ 659 h 660"/>
                  <a:gd name="T4" fmla="*/ 433 w 434"/>
                  <a:gd name="T5" fmla="*/ 631 h 660"/>
                  <a:gd name="T6" fmla="*/ 356 w 434"/>
                  <a:gd name="T7" fmla="*/ 187 h 660"/>
                  <a:gd name="T8" fmla="*/ 371 w 434"/>
                  <a:gd name="T9" fmla="*/ 183 h 660"/>
                  <a:gd name="T10" fmla="*/ 387 w 434"/>
                  <a:gd name="T11" fmla="*/ 175 h 660"/>
                  <a:gd name="T12" fmla="*/ 399 w 434"/>
                  <a:gd name="T13" fmla="*/ 159 h 660"/>
                  <a:gd name="T14" fmla="*/ 406 w 434"/>
                  <a:gd name="T15" fmla="*/ 128 h 660"/>
                  <a:gd name="T16" fmla="*/ 406 w 434"/>
                  <a:gd name="T17" fmla="*/ 105 h 660"/>
                  <a:gd name="T18" fmla="*/ 399 w 434"/>
                  <a:gd name="T19" fmla="*/ 82 h 660"/>
                  <a:gd name="T20" fmla="*/ 387 w 434"/>
                  <a:gd name="T21" fmla="*/ 63 h 660"/>
                  <a:gd name="T22" fmla="*/ 371 w 434"/>
                  <a:gd name="T23" fmla="*/ 44 h 660"/>
                  <a:gd name="T24" fmla="*/ 356 w 434"/>
                  <a:gd name="T25" fmla="*/ 35 h 660"/>
                  <a:gd name="T26" fmla="*/ 344 w 434"/>
                  <a:gd name="T27" fmla="*/ 32 h 660"/>
                  <a:gd name="T28" fmla="*/ 35 w 434"/>
                  <a:gd name="T29" fmla="*/ 0 h 660"/>
                  <a:gd name="T30" fmla="*/ 0 w 434"/>
                  <a:gd name="T31" fmla="*/ 82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4"/>
                  <a:gd name="T49" fmla="*/ 0 h 660"/>
                  <a:gd name="T50" fmla="*/ 434 w 434"/>
                  <a:gd name="T51" fmla="*/ 660 h 6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4" h="660">
                    <a:moveTo>
                      <a:pt x="0" y="82"/>
                    </a:moveTo>
                    <a:lnTo>
                      <a:pt x="70" y="659"/>
                    </a:lnTo>
                    <a:lnTo>
                      <a:pt x="433" y="631"/>
                    </a:lnTo>
                    <a:lnTo>
                      <a:pt x="356" y="187"/>
                    </a:lnTo>
                    <a:lnTo>
                      <a:pt x="371" y="183"/>
                    </a:lnTo>
                    <a:lnTo>
                      <a:pt x="387" y="175"/>
                    </a:lnTo>
                    <a:lnTo>
                      <a:pt x="399" y="159"/>
                    </a:lnTo>
                    <a:lnTo>
                      <a:pt x="406" y="128"/>
                    </a:lnTo>
                    <a:lnTo>
                      <a:pt x="406" y="105"/>
                    </a:lnTo>
                    <a:lnTo>
                      <a:pt x="399" y="82"/>
                    </a:lnTo>
                    <a:lnTo>
                      <a:pt x="387" y="63"/>
                    </a:lnTo>
                    <a:lnTo>
                      <a:pt x="371" y="44"/>
                    </a:lnTo>
                    <a:lnTo>
                      <a:pt x="356" y="35"/>
                    </a:lnTo>
                    <a:lnTo>
                      <a:pt x="344" y="32"/>
                    </a:lnTo>
                    <a:lnTo>
                      <a:pt x="35" y="0"/>
                    </a:lnTo>
                    <a:lnTo>
                      <a:pt x="0" y="82"/>
                    </a:lnTo>
                  </a:path>
                </a:pathLst>
              </a:custGeom>
              <a:solidFill>
                <a:srgbClr val="FFFFFF"/>
              </a:solidFill>
              <a:ln w="9525" cap="rnd">
                <a:noFill/>
                <a:round/>
                <a:headEnd/>
                <a:tailEnd/>
              </a:ln>
            </p:spPr>
            <p:txBody>
              <a:bodyPr/>
              <a:lstStyle/>
              <a:p>
                <a:endParaRPr lang="es-MX"/>
              </a:p>
            </p:txBody>
          </p:sp>
          <p:sp>
            <p:nvSpPr>
              <p:cNvPr id="9259" name="Freeform 31"/>
              <p:cNvSpPr>
                <a:spLocks/>
              </p:cNvSpPr>
              <p:nvPr/>
            </p:nvSpPr>
            <p:spPr bwMode="auto">
              <a:xfrm>
                <a:off x="2475" y="2833"/>
                <a:ext cx="434" cy="660"/>
              </a:xfrm>
              <a:custGeom>
                <a:avLst/>
                <a:gdLst>
                  <a:gd name="T0" fmla="*/ 0 w 434"/>
                  <a:gd name="T1" fmla="*/ 82 h 660"/>
                  <a:gd name="T2" fmla="*/ 70 w 434"/>
                  <a:gd name="T3" fmla="*/ 659 h 660"/>
                  <a:gd name="T4" fmla="*/ 433 w 434"/>
                  <a:gd name="T5" fmla="*/ 631 h 660"/>
                  <a:gd name="T6" fmla="*/ 356 w 434"/>
                  <a:gd name="T7" fmla="*/ 187 h 660"/>
                  <a:gd name="T8" fmla="*/ 371 w 434"/>
                  <a:gd name="T9" fmla="*/ 183 h 660"/>
                  <a:gd name="T10" fmla="*/ 387 w 434"/>
                  <a:gd name="T11" fmla="*/ 175 h 660"/>
                  <a:gd name="T12" fmla="*/ 399 w 434"/>
                  <a:gd name="T13" fmla="*/ 159 h 660"/>
                  <a:gd name="T14" fmla="*/ 406 w 434"/>
                  <a:gd name="T15" fmla="*/ 128 h 660"/>
                  <a:gd name="T16" fmla="*/ 406 w 434"/>
                  <a:gd name="T17" fmla="*/ 105 h 660"/>
                  <a:gd name="T18" fmla="*/ 399 w 434"/>
                  <a:gd name="T19" fmla="*/ 82 h 660"/>
                  <a:gd name="T20" fmla="*/ 387 w 434"/>
                  <a:gd name="T21" fmla="*/ 63 h 660"/>
                  <a:gd name="T22" fmla="*/ 371 w 434"/>
                  <a:gd name="T23" fmla="*/ 44 h 660"/>
                  <a:gd name="T24" fmla="*/ 356 w 434"/>
                  <a:gd name="T25" fmla="*/ 35 h 660"/>
                  <a:gd name="T26" fmla="*/ 344 w 434"/>
                  <a:gd name="T27" fmla="*/ 32 h 660"/>
                  <a:gd name="T28" fmla="*/ 35 w 434"/>
                  <a:gd name="T29" fmla="*/ 0 h 660"/>
                  <a:gd name="T30" fmla="*/ 0 w 434"/>
                  <a:gd name="T31" fmla="*/ 82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4"/>
                  <a:gd name="T49" fmla="*/ 0 h 660"/>
                  <a:gd name="T50" fmla="*/ 434 w 434"/>
                  <a:gd name="T51" fmla="*/ 660 h 6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4" h="660">
                    <a:moveTo>
                      <a:pt x="0" y="82"/>
                    </a:moveTo>
                    <a:lnTo>
                      <a:pt x="70" y="659"/>
                    </a:lnTo>
                    <a:lnTo>
                      <a:pt x="433" y="631"/>
                    </a:lnTo>
                    <a:lnTo>
                      <a:pt x="356" y="187"/>
                    </a:lnTo>
                    <a:lnTo>
                      <a:pt x="371" y="183"/>
                    </a:lnTo>
                    <a:lnTo>
                      <a:pt x="387" y="175"/>
                    </a:lnTo>
                    <a:lnTo>
                      <a:pt x="399" y="159"/>
                    </a:lnTo>
                    <a:lnTo>
                      <a:pt x="406" y="128"/>
                    </a:lnTo>
                    <a:lnTo>
                      <a:pt x="406" y="105"/>
                    </a:lnTo>
                    <a:lnTo>
                      <a:pt x="399" y="82"/>
                    </a:lnTo>
                    <a:lnTo>
                      <a:pt x="387" y="63"/>
                    </a:lnTo>
                    <a:lnTo>
                      <a:pt x="371" y="44"/>
                    </a:lnTo>
                    <a:lnTo>
                      <a:pt x="356" y="35"/>
                    </a:lnTo>
                    <a:lnTo>
                      <a:pt x="344" y="32"/>
                    </a:lnTo>
                    <a:lnTo>
                      <a:pt x="35" y="0"/>
                    </a:lnTo>
                    <a:lnTo>
                      <a:pt x="0" y="82"/>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60" name="Freeform 32"/>
              <p:cNvSpPr>
                <a:spLocks/>
              </p:cNvSpPr>
              <p:nvPr/>
            </p:nvSpPr>
            <p:spPr bwMode="auto">
              <a:xfrm>
                <a:off x="2385" y="2837"/>
                <a:ext cx="222" cy="544"/>
              </a:xfrm>
              <a:custGeom>
                <a:avLst/>
                <a:gdLst>
                  <a:gd name="T0" fmla="*/ 89 w 222"/>
                  <a:gd name="T1" fmla="*/ 78 h 544"/>
                  <a:gd name="T2" fmla="*/ 70 w 222"/>
                  <a:gd name="T3" fmla="*/ 82 h 544"/>
                  <a:gd name="T4" fmla="*/ 120 w 222"/>
                  <a:gd name="T5" fmla="*/ 527 h 544"/>
                  <a:gd name="T6" fmla="*/ 116 w 222"/>
                  <a:gd name="T7" fmla="*/ 531 h 544"/>
                  <a:gd name="T8" fmla="*/ 0 w 222"/>
                  <a:gd name="T9" fmla="*/ 543 h 544"/>
                  <a:gd name="T10" fmla="*/ 0 w 222"/>
                  <a:gd name="T11" fmla="*/ 512 h 544"/>
                  <a:gd name="T12" fmla="*/ 4 w 222"/>
                  <a:gd name="T13" fmla="*/ 395 h 544"/>
                  <a:gd name="T14" fmla="*/ 12 w 222"/>
                  <a:gd name="T15" fmla="*/ 283 h 544"/>
                  <a:gd name="T16" fmla="*/ 28 w 222"/>
                  <a:gd name="T17" fmla="*/ 171 h 544"/>
                  <a:gd name="T18" fmla="*/ 38 w 222"/>
                  <a:gd name="T19" fmla="*/ 113 h 544"/>
                  <a:gd name="T20" fmla="*/ 50 w 222"/>
                  <a:gd name="T21" fmla="*/ 54 h 544"/>
                  <a:gd name="T22" fmla="*/ 62 w 222"/>
                  <a:gd name="T23" fmla="*/ 31 h 544"/>
                  <a:gd name="T24" fmla="*/ 82 w 222"/>
                  <a:gd name="T25" fmla="*/ 16 h 544"/>
                  <a:gd name="T26" fmla="*/ 101 w 222"/>
                  <a:gd name="T27" fmla="*/ 4 h 544"/>
                  <a:gd name="T28" fmla="*/ 124 w 222"/>
                  <a:gd name="T29" fmla="*/ 0 h 544"/>
                  <a:gd name="T30" fmla="*/ 155 w 222"/>
                  <a:gd name="T31" fmla="*/ 4 h 544"/>
                  <a:gd name="T32" fmla="*/ 178 w 222"/>
                  <a:gd name="T33" fmla="*/ 16 h 544"/>
                  <a:gd name="T34" fmla="*/ 193 w 222"/>
                  <a:gd name="T35" fmla="*/ 35 h 544"/>
                  <a:gd name="T36" fmla="*/ 209 w 222"/>
                  <a:gd name="T37" fmla="*/ 58 h 544"/>
                  <a:gd name="T38" fmla="*/ 217 w 222"/>
                  <a:gd name="T39" fmla="*/ 82 h 544"/>
                  <a:gd name="T40" fmla="*/ 221 w 222"/>
                  <a:gd name="T41" fmla="*/ 108 h 544"/>
                  <a:gd name="T42" fmla="*/ 217 w 222"/>
                  <a:gd name="T43" fmla="*/ 136 h 544"/>
                  <a:gd name="T44" fmla="*/ 209 w 222"/>
                  <a:gd name="T45" fmla="*/ 148 h 544"/>
                  <a:gd name="T46" fmla="*/ 193 w 222"/>
                  <a:gd name="T47" fmla="*/ 171 h 544"/>
                  <a:gd name="T48" fmla="*/ 174 w 222"/>
                  <a:gd name="T49" fmla="*/ 186 h 544"/>
                  <a:gd name="T50" fmla="*/ 167 w 222"/>
                  <a:gd name="T51" fmla="*/ 190 h 544"/>
                  <a:gd name="T52" fmla="*/ 151 w 222"/>
                  <a:gd name="T53" fmla="*/ 190 h 544"/>
                  <a:gd name="T54" fmla="*/ 136 w 222"/>
                  <a:gd name="T55" fmla="*/ 183 h 544"/>
                  <a:gd name="T56" fmla="*/ 124 w 222"/>
                  <a:gd name="T57" fmla="*/ 171 h 544"/>
                  <a:gd name="T58" fmla="*/ 113 w 222"/>
                  <a:gd name="T59" fmla="*/ 148 h 544"/>
                  <a:gd name="T60" fmla="*/ 101 w 222"/>
                  <a:gd name="T61" fmla="*/ 113 h 544"/>
                  <a:gd name="T62" fmla="*/ 89 w 222"/>
                  <a:gd name="T63" fmla="*/ 78 h 5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2"/>
                  <a:gd name="T97" fmla="*/ 0 h 544"/>
                  <a:gd name="T98" fmla="*/ 222 w 222"/>
                  <a:gd name="T99" fmla="*/ 544 h 5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2" h="544">
                    <a:moveTo>
                      <a:pt x="89" y="78"/>
                    </a:moveTo>
                    <a:lnTo>
                      <a:pt x="70" y="82"/>
                    </a:lnTo>
                    <a:lnTo>
                      <a:pt x="120" y="527"/>
                    </a:lnTo>
                    <a:lnTo>
                      <a:pt x="116" y="531"/>
                    </a:lnTo>
                    <a:lnTo>
                      <a:pt x="0" y="543"/>
                    </a:lnTo>
                    <a:lnTo>
                      <a:pt x="0" y="512"/>
                    </a:lnTo>
                    <a:lnTo>
                      <a:pt x="4" y="395"/>
                    </a:lnTo>
                    <a:lnTo>
                      <a:pt x="12" y="283"/>
                    </a:lnTo>
                    <a:lnTo>
                      <a:pt x="28" y="171"/>
                    </a:lnTo>
                    <a:lnTo>
                      <a:pt x="38" y="113"/>
                    </a:lnTo>
                    <a:lnTo>
                      <a:pt x="50" y="54"/>
                    </a:lnTo>
                    <a:lnTo>
                      <a:pt x="62" y="31"/>
                    </a:lnTo>
                    <a:lnTo>
                      <a:pt x="82" y="16"/>
                    </a:lnTo>
                    <a:lnTo>
                      <a:pt x="101" y="4"/>
                    </a:lnTo>
                    <a:lnTo>
                      <a:pt x="124" y="0"/>
                    </a:lnTo>
                    <a:lnTo>
                      <a:pt x="155" y="4"/>
                    </a:lnTo>
                    <a:lnTo>
                      <a:pt x="178" y="16"/>
                    </a:lnTo>
                    <a:lnTo>
                      <a:pt x="193" y="35"/>
                    </a:lnTo>
                    <a:lnTo>
                      <a:pt x="209" y="58"/>
                    </a:lnTo>
                    <a:lnTo>
                      <a:pt x="217" y="82"/>
                    </a:lnTo>
                    <a:lnTo>
                      <a:pt x="221" y="108"/>
                    </a:lnTo>
                    <a:lnTo>
                      <a:pt x="217" y="136"/>
                    </a:lnTo>
                    <a:lnTo>
                      <a:pt x="209" y="148"/>
                    </a:lnTo>
                    <a:lnTo>
                      <a:pt x="193" y="171"/>
                    </a:lnTo>
                    <a:lnTo>
                      <a:pt x="174" y="186"/>
                    </a:lnTo>
                    <a:lnTo>
                      <a:pt x="167" y="190"/>
                    </a:lnTo>
                    <a:lnTo>
                      <a:pt x="151" y="190"/>
                    </a:lnTo>
                    <a:lnTo>
                      <a:pt x="136" y="183"/>
                    </a:lnTo>
                    <a:lnTo>
                      <a:pt x="124" y="171"/>
                    </a:lnTo>
                    <a:lnTo>
                      <a:pt x="113" y="148"/>
                    </a:lnTo>
                    <a:lnTo>
                      <a:pt x="101" y="113"/>
                    </a:lnTo>
                    <a:lnTo>
                      <a:pt x="89" y="78"/>
                    </a:lnTo>
                  </a:path>
                </a:pathLst>
              </a:custGeom>
              <a:solidFill>
                <a:srgbClr val="99999B"/>
              </a:solidFill>
              <a:ln w="9525" cap="rnd">
                <a:noFill/>
                <a:round/>
                <a:headEnd/>
                <a:tailEnd/>
              </a:ln>
            </p:spPr>
            <p:txBody>
              <a:bodyPr/>
              <a:lstStyle/>
              <a:p>
                <a:endParaRPr lang="es-MX"/>
              </a:p>
            </p:txBody>
          </p:sp>
          <p:sp>
            <p:nvSpPr>
              <p:cNvPr id="9261" name="Freeform 33"/>
              <p:cNvSpPr>
                <a:spLocks/>
              </p:cNvSpPr>
              <p:nvPr/>
            </p:nvSpPr>
            <p:spPr bwMode="auto">
              <a:xfrm>
                <a:off x="2385" y="2837"/>
                <a:ext cx="222" cy="544"/>
              </a:xfrm>
              <a:custGeom>
                <a:avLst/>
                <a:gdLst>
                  <a:gd name="T0" fmla="*/ 89 w 222"/>
                  <a:gd name="T1" fmla="*/ 78 h 544"/>
                  <a:gd name="T2" fmla="*/ 70 w 222"/>
                  <a:gd name="T3" fmla="*/ 82 h 544"/>
                  <a:gd name="T4" fmla="*/ 120 w 222"/>
                  <a:gd name="T5" fmla="*/ 527 h 544"/>
                  <a:gd name="T6" fmla="*/ 116 w 222"/>
                  <a:gd name="T7" fmla="*/ 531 h 544"/>
                  <a:gd name="T8" fmla="*/ 0 w 222"/>
                  <a:gd name="T9" fmla="*/ 543 h 544"/>
                  <a:gd name="T10" fmla="*/ 0 w 222"/>
                  <a:gd name="T11" fmla="*/ 512 h 544"/>
                  <a:gd name="T12" fmla="*/ 4 w 222"/>
                  <a:gd name="T13" fmla="*/ 395 h 544"/>
                  <a:gd name="T14" fmla="*/ 12 w 222"/>
                  <a:gd name="T15" fmla="*/ 283 h 544"/>
                  <a:gd name="T16" fmla="*/ 28 w 222"/>
                  <a:gd name="T17" fmla="*/ 171 h 544"/>
                  <a:gd name="T18" fmla="*/ 38 w 222"/>
                  <a:gd name="T19" fmla="*/ 113 h 544"/>
                  <a:gd name="T20" fmla="*/ 50 w 222"/>
                  <a:gd name="T21" fmla="*/ 54 h 544"/>
                  <a:gd name="T22" fmla="*/ 62 w 222"/>
                  <a:gd name="T23" fmla="*/ 31 h 544"/>
                  <a:gd name="T24" fmla="*/ 82 w 222"/>
                  <a:gd name="T25" fmla="*/ 16 h 544"/>
                  <a:gd name="T26" fmla="*/ 101 w 222"/>
                  <a:gd name="T27" fmla="*/ 4 h 544"/>
                  <a:gd name="T28" fmla="*/ 124 w 222"/>
                  <a:gd name="T29" fmla="*/ 0 h 544"/>
                  <a:gd name="T30" fmla="*/ 155 w 222"/>
                  <a:gd name="T31" fmla="*/ 4 h 544"/>
                  <a:gd name="T32" fmla="*/ 178 w 222"/>
                  <a:gd name="T33" fmla="*/ 16 h 544"/>
                  <a:gd name="T34" fmla="*/ 193 w 222"/>
                  <a:gd name="T35" fmla="*/ 35 h 544"/>
                  <a:gd name="T36" fmla="*/ 209 w 222"/>
                  <a:gd name="T37" fmla="*/ 58 h 544"/>
                  <a:gd name="T38" fmla="*/ 217 w 222"/>
                  <a:gd name="T39" fmla="*/ 82 h 544"/>
                  <a:gd name="T40" fmla="*/ 221 w 222"/>
                  <a:gd name="T41" fmla="*/ 108 h 544"/>
                  <a:gd name="T42" fmla="*/ 217 w 222"/>
                  <a:gd name="T43" fmla="*/ 136 h 544"/>
                  <a:gd name="T44" fmla="*/ 209 w 222"/>
                  <a:gd name="T45" fmla="*/ 148 h 544"/>
                  <a:gd name="T46" fmla="*/ 193 w 222"/>
                  <a:gd name="T47" fmla="*/ 171 h 544"/>
                  <a:gd name="T48" fmla="*/ 174 w 222"/>
                  <a:gd name="T49" fmla="*/ 186 h 544"/>
                  <a:gd name="T50" fmla="*/ 167 w 222"/>
                  <a:gd name="T51" fmla="*/ 190 h 544"/>
                  <a:gd name="T52" fmla="*/ 151 w 222"/>
                  <a:gd name="T53" fmla="*/ 190 h 544"/>
                  <a:gd name="T54" fmla="*/ 136 w 222"/>
                  <a:gd name="T55" fmla="*/ 183 h 544"/>
                  <a:gd name="T56" fmla="*/ 124 w 222"/>
                  <a:gd name="T57" fmla="*/ 171 h 544"/>
                  <a:gd name="T58" fmla="*/ 113 w 222"/>
                  <a:gd name="T59" fmla="*/ 148 h 544"/>
                  <a:gd name="T60" fmla="*/ 101 w 222"/>
                  <a:gd name="T61" fmla="*/ 113 h 544"/>
                  <a:gd name="T62" fmla="*/ 89 w 222"/>
                  <a:gd name="T63" fmla="*/ 78 h 5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2"/>
                  <a:gd name="T97" fmla="*/ 0 h 544"/>
                  <a:gd name="T98" fmla="*/ 222 w 222"/>
                  <a:gd name="T99" fmla="*/ 544 h 5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2" h="544">
                    <a:moveTo>
                      <a:pt x="89" y="78"/>
                    </a:moveTo>
                    <a:lnTo>
                      <a:pt x="70" y="82"/>
                    </a:lnTo>
                    <a:lnTo>
                      <a:pt x="120" y="527"/>
                    </a:lnTo>
                    <a:lnTo>
                      <a:pt x="116" y="531"/>
                    </a:lnTo>
                    <a:lnTo>
                      <a:pt x="0" y="543"/>
                    </a:lnTo>
                    <a:lnTo>
                      <a:pt x="0" y="512"/>
                    </a:lnTo>
                    <a:lnTo>
                      <a:pt x="4" y="395"/>
                    </a:lnTo>
                    <a:lnTo>
                      <a:pt x="12" y="283"/>
                    </a:lnTo>
                    <a:lnTo>
                      <a:pt x="28" y="171"/>
                    </a:lnTo>
                    <a:lnTo>
                      <a:pt x="38" y="113"/>
                    </a:lnTo>
                    <a:lnTo>
                      <a:pt x="50" y="54"/>
                    </a:lnTo>
                    <a:lnTo>
                      <a:pt x="62" y="31"/>
                    </a:lnTo>
                    <a:lnTo>
                      <a:pt x="82" y="16"/>
                    </a:lnTo>
                    <a:lnTo>
                      <a:pt x="101" y="4"/>
                    </a:lnTo>
                    <a:lnTo>
                      <a:pt x="124" y="0"/>
                    </a:lnTo>
                    <a:lnTo>
                      <a:pt x="155" y="4"/>
                    </a:lnTo>
                    <a:lnTo>
                      <a:pt x="178" y="16"/>
                    </a:lnTo>
                    <a:lnTo>
                      <a:pt x="193" y="35"/>
                    </a:lnTo>
                    <a:lnTo>
                      <a:pt x="209" y="58"/>
                    </a:lnTo>
                    <a:lnTo>
                      <a:pt x="217" y="82"/>
                    </a:lnTo>
                    <a:lnTo>
                      <a:pt x="221" y="108"/>
                    </a:lnTo>
                    <a:lnTo>
                      <a:pt x="217" y="136"/>
                    </a:lnTo>
                    <a:lnTo>
                      <a:pt x="209" y="148"/>
                    </a:lnTo>
                    <a:lnTo>
                      <a:pt x="193" y="171"/>
                    </a:lnTo>
                    <a:lnTo>
                      <a:pt x="174" y="186"/>
                    </a:lnTo>
                    <a:lnTo>
                      <a:pt x="167" y="190"/>
                    </a:lnTo>
                    <a:lnTo>
                      <a:pt x="151" y="190"/>
                    </a:lnTo>
                    <a:lnTo>
                      <a:pt x="136" y="183"/>
                    </a:lnTo>
                    <a:lnTo>
                      <a:pt x="124" y="171"/>
                    </a:lnTo>
                    <a:lnTo>
                      <a:pt x="113" y="148"/>
                    </a:lnTo>
                    <a:lnTo>
                      <a:pt x="101" y="113"/>
                    </a:lnTo>
                    <a:lnTo>
                      <a:pt x="89" y="78"/>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62" name="Line 34"/>
              <p:cNvSpPr>
                <a:spLocks noChangeShapeType="1"/>
              </p:cNvSpPr>
              <p:nvPr/>
            </p:nvSpPr>
            <p:spPr bwMode="auto">
              <a:xfrm flipH="1">
                <a:off x="2552" y="3020"/>
                <a:ext cx="278" cy="7"/>
              </a:xfrm>
              <a:prstGeom prst="line">
                <a:avLst/>
              </a:prstGeom>
              <a:noFill/>
              <a:ln w="12700">
                <a:solidFill>
                  <a:srgbClr val="0E0D0C"/>
                </a:solidFill>
                <a:round/>
                <a:headEnd type="none" w="sm" len="sm"/>
                <a:tailEnd type="none" w="sm" len="sm"/>
              </a:ln>
            </p:spPr>
            <p:txBody>
              <a:bodyPr wrap="none" anchor="ctr"/>
              <a:lstStyle/>
              <a:p>
                <a:endParaRPr lang="es-MX"/>
              </a:p>
            </p:txBody>
          </p:sp>
          <p:sp>
            <p:nvSpPr>
              <p:cNvPr id="9263" name="Freeform 35"/>
              <p:cNvSpPr>
                <a:spLocks/>
              </p:cNvSpPr>
              <p:nvPr/>
            </p:nvSpPr>
            <p:spPr bwMode="auto">
              <a:xfrm>
                <a:off x="2475" y="2842"/>
                <a:ext cx="43" cy="78"/>
              </a:xfrm>
              <a:custGeom>
                <a:avLst/>
                <a:gdLst>
                  <a:gd name="T0" fmla="*/ 0 w 43"/>
                  <a:gd name="T1" fmla="*/ 77 h 78"/>
                  <a:gd name="T2" fmla="*/ 19 w 43"/>
                  <a:gd name="T3" fmla="*/ 69 h 78"/>
                  <a:gd name="T4" fmla="*/ 35 w 43"/>
                  <a:gd name="T5" fmla="*/ 58 h 78"/>
                  <a:gd name="T6" fmla="*/ 42 w 43"/>
                  <a:gd name="T7" fmla="*/ 42 h 78"/>
                  <a:gd name="T8" fmla="*/ 42 w 43"/>
                  <a:gd name="T9" fmla="*/ 26 h 78"/>
                  <a:gd name="T10" fmla="*/ 35 w 43"/>
                  <a:gd name="T11" fmla="*/ 12 h 78"/>
                  <a:gd name="T12" fmla="*/ 23 w 43"/>
                  <a:gd name="T13" fmla="*/ 0 h 78"/>
                  <a:gd name="T14" fmla="*/ 0 60000 65536"/>
                  <a:gd name="T15" fmla="*/ 0 60000 65536"/>
                  <a:gd name="T16" fmla="*/ 0 60000 65536"/>
                  <a:gd name="T17" fmla="*/ 0 60000 65536"/>
                  <a:gd name="T18" fmla="*/ 0 60000 65536"/>
                  <a:gd name="T19" fmla="*/ 0 60000 65536"/>
                  <a:gd name="T20" fmla="*/ 0 60000 65536"/>
                  <a:gd name="T21" fmla="*/ 0 w 43"/>
                  <a:gd name="T22" fmla="*/ 0 h 78"/>
                  <a:gd name="T23" fmla="*/ 43 w 43"/>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78">
                    <a:moveTo>
                      <a:pt x="0" y="77"/>
                    </a:moveTo>
                    <a:lnTo>
                      <a:pt x="19" y="69"/>
                    </a:lnTo>
                    <a:lnTo>
                      <a:pt x="35" y="58"/>
                    </a:lnTo>
                    <a:lnTo>
                      <a:pt x="42" y="42"/>
                    </a:lnTo>
                    <a:lnTo>
                      <a:pt x="42" y="26"/>
                    </a:lnTo>
                    <a:lnTo>
                      <a:pt x="35" y="12"/>
                    </a:lnTo>
                    <a:lnTo>
                      <a:pt x="23" y="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64" name="Freeform 36"/>
              <p:cNvSpPr>
                <a:spLocks/>
              </p:cNvSpPr>
              <p:nvPr/>
            </p:nvSpPr>
            <p:spPr bwMode="auto">
              <a:xfrm>
                <a:off x="3682" y="3504"/>
                <a:ext cx="199" cy="295"/>
              </a:xfrm>
              <a:custGeom>
                <a:avLst/>
                <a:gdLst>
                  <a:gd name="T0" fmla="*/ 0 w 199"/>
                  <a:gd name="T1" fmla="*/ 0 h 295"/>
                  <a:gd name="T2" fmla="*/ 0 w 199"/>
                  <a:gd name="T3" fmla="*/ 294 h 295"/>
                  <a:gd name="T4" fmla="*/ 135 w 199"/>
                  <a:gd name="T5" fmla="*/ 294 h 295"/>
                  <a:gd name="T6" fmla="*/ 155 w 199"/>
                  <a:gd name="T7" fmla="*/ 294 h 295"/>
                  <a:gd name="T8" fmla="*/ 175 w 199"/>
                  <a:gd name="T9" fmla="*/ 290 h 295"/>
                  <a:gd name="T10" fmla="*/ 189 w 199"/>
                  <a:gd name="T11" fmla="*/ 275 h 295"/>
                  <a:gd name="T12" fmla="*/ 198 w 199"/>
                  <a:gd name="T13" fmla="*/ 263 h 295"/>
                  <a:gd name="T14" fmla="*/ 175 w 199"/>
                  <a:gd name="T15" fmla="*/ 224 h 295"/>
                  <a:gd name="T16" fmla="*/ 163 w 199"/>
                  <a:gd name="T17" fmla="*/ 197 h 295"/>
                  <a:gd name="T18" fmla="*/ 155 w 199"/>
                  <a:gd name="T19" fmla="*/ 167 h 295"/>
                  <a:gd name="T20" fmla="*/ 151 w 199"/>
                  <a:gd name="T21" fmla="*/ 132 h 295"/>
                  <a:gd name="T22" fmla="*/ 151 w 199"/>
                  <a:gd name="T23" fmla="*/ 101 h 295"/>
                  <a:gd name="T24" fmla="*/ 151 w 199"/>
                  <a:gd name="T25" fmla="*/ 73 h 295"/>
                  <a:gd name="T26" fmla="*/ 144 w 199"/>
                  <a:gd name="T27" fmla="*/ 50 h 295"/>
                  <a:gd name="T28" fmla="*/ 132 w 199"/>
                  <a:gd name="T29" fmla="*/ 31 h 295"/>
                  <a:gd name="T30" fmla="*/ 116 w 199"/>
                  <a:gd name="T31" fmla="*/ 15 h 295"/>
                  <a:gd name="T32" fmla="*/ 93 w 199"/>
                  <a:gd name="T33" fmla="*/ 3 h 295"/>
                  <a:gd name="T34" fmla="*/ 69 w 199"/>
                  <a:gd name="T35" fmla="*/ 0 h 295"/>
                  <a:gd name="T36" fmla="*/ 54 w 199"/>
                  <a:gd name="T37" fmla="*/ 0 h 295"/>
                  <a:gd name="T38" fmla="*/ 0 w 199"/>
                  <a:gd name="T39" fmla="*/ 0 h 2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9"/>
                  <a:gd name="T61" fmla="*/ 0 h 295"/>
                  <a:gd name="T62" fmla="*/ 199 w 199"/>
                  <a:gd name="T63" fmla="*/ 295 h 2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9" h="295">
                    <a:moveTo>
                      <a:pt x="0" y="0"/>
                    </a:moveTo>
                    <a:lnTo>
                      <a:pt x="0" y="294"/>
                    </a:lnTo>
                    <a:lnTo>
                      <a:pt x="135" y="294"/>
                    </a:lnTo>
                    <a:lnTo>
                      <a:pt x="155" y="294"/>
                    </a:lnTo>
                    <a:lnTo>
                      <a:pt x="175" y="290"/>
                    </a:lnTo>
                    <a:lnTo>
                      <a:pt x="189" y="275"/>
                    </a:lnTo>
                    <a:lnTo>
                      <a:pt x="198" y="263"/>
                    </a:lnTo>
                    <a:lnTo>
                      <a:pt x="175" y="224"/>
                    </a:lnTo>
                    <a:lnTo>
                      <a:pt x="163" y="197"/>
                    </a:lnTo>
                    <a:lnTo>
                      <a:pt x="155" y="167"/>
                    </a:lnTo>
                    <a:lnTo>
                      <a:pt x="151" y="132"/>
                    </a:lnTo>
                    <a:lnTo>
                      <a:pt x="151" y="101"/>
                    </a:lnTo>
                    <a:lnTo>
                      <a:pt x="151" y="73"/>
                    </a:lnTo>
                    <a:lnTo>
                      <a:pt x="144" y="50"/>
                    </a:lnTo>
                    <a:lnTo>
                      <a:pt x="132" y="31"/>
                    </a:lnTo>
                    <a:lnTo>
                      <a:pt x="116" y="15"/>
                    </a:lnTo>
                    <a:lnTo>
                      <a:pt x="93" y="3"/>
                    </a:lnTo>
                    <a:lnTo>
                      <a:pt x="69" y="0"/>
                    </a:lnTo>
                    <a:lnTo>
                      <a:pt x="54" y="0"/>
                    </a:lnTo>
                    <a:lnTo>
                      <a:pt x="0" y="0"/>
                    </a:lnTo>
                  </a:path>
                </a:pathLst>
              </a:custGeom>
              <a:solidFill>
                <a:srgbClr val="FFA333"/>
              </a:solidFill>
              <a:ln w="9525" cap="rnd">
                <a:noFill/>
                <a:round/>
                <a:headEnd/>
                <a:tailEnd/>
              </a:ln>
            </p:spPr>
            <p:txBody>
              <a:bodyPr/>
              <a:lstStyle/>
              <a:p>
                <a:endParaRPr lang="es-MX"/>
              </a:p>
            </p:txBody>
          </p:sp>
          <p:sp>
            <p:nvSpPr>
              <p:cNvPr id="9265" name="Freeform 37"/>
              <p:cNvSpPr>
                <a:spLocks/>
              </p:cNvSpPr>
              <p:nvPr/>
            </p:nvSpPr>
            <p:spPr bwMode="auto">
              <a:xfrm>
                <a:off x="3682" y="3504"/>
                <a:ext cx="199" cy="295"/>
              </a:xfrm>
              <a:custGeom>
                <a:avLst/>
                <a:gdLst>
                  <a:gd name="T0" fmla="*/ 0 w 199"/>
                  <a:gd name="T1" fmla="*/ 0 h 295"/>
                  <a:gd name="T2" fmla="*/ 0 w 199"/>
                  <a:gd name="T3" fmla="*/ 294 h 295"/>
                  <a:gd name="T4" fmla="*/ 135 w 199"/>
                  <a:gd name="T5" fmla="*/ 294 h 295"/>
                  <a:gd name="T6" fmla="*/ 155 w 199"/>
                  <a:gd name="T7" fmla="*/ 294 h 295"/>
                  <a:gd name="T8" fmla="*/ 175 w 199"/>
                  <a:gd name="T9" fmla="*/ 290 h 295"/>
                  <a:gd name="T10" fmla="*/ 189 w 199"/>
                  <a:gd name="T11" fmla="*/ 275 h 295"/>
                  <a:gd name="T12" fmla="*/ 198 w 199"/>
                  <a:gd name="T13" fmla="*/ 263 h 295"/>
                  <a:gd name="T14" fmla="*/ 175 w 199"/>
                  <a:gd name="T15" fmla="*/ 224 h 295"/>
                  <a:gd name="T16" fmla="*/ 163 w 199"/>
                  <a:gd name="T17" fmla="*/ 197 h 295"/>
                  <a:gd name="T18" fmla="*/ 155 w 199"/>
                  <a:gd name="T19" fmla="*/ 167 h 295"/>
                  <a:gd name="T20" fmla="*/ 151 w 199"/>
                  <a:gd name="T21" fmla="*/ 132 h 295"/>
                  <a:gd name="T22" fmla="*/ 151 w 199"/>
                  <a:gd name="T23" fmla="*/ 101 h 295"/>
                  <a:gd name="T24" fmla="*/ 151 w 199"/>
                  <a:gd name="T25" fmla="*/ 73 h 295"/>
                  <a:gd name="T26" fmla="*/ 144 w 199"/>
                  <a:gd name="T27" fmla="*/ 50 h 295"/>
                  <a:gd name="T28" fmla="*/ 132 w 199"/>
                  <a:gd name="T29" fmla="*/ 31 h 295"/>
                  <a:gd name="T30" fmla="*/ 116 w 199"/>
                  <a:gd name="T31" fmla="*/ 15 h 295"/>
                  <a:gd name="T32" fmla="*/ 93 w 199"/>
                  <a:gd name="T33" fmla="*/ 3 h 295"/>
                  <a:gd name="T34" fmla="*/ 69 w 199"/>
                  <a:gd name="T35" fmla="*/ 0 h 295"/>
                  <a:gd name="T36" fmla="*/ 54 w 199"/>
                  <a:gd name="T37" fmla="*/ 0 h 295"/>
                  <a:gd name="T38" fmla="*/ 0 w 199"/>
                  <a:gd name="T39" fmla="*/ 0 h 2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9"/>
                  <a:gd name="T61" fmla="*/ 0 h 295"/>
                  <a:gd name="T62" fmla="*/ 199 w 199"/>
                  <a:gd name="T63" fmla="*/ 295 h 2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9" h="295">
                    <a:moveTo>
                      <a:pt x="0" y="0"/>
                    </a:moveTo>
                    <a:lnTo>
                      <a:pt x="0" y="294"/>
                    </a:lnTo>
                    <a:lnTo>
                      <a:pt x="135" y="294"/>
                    </a:lnTo>
                    <a:lnTo>
                      <a:pt x="155" y="294"/>
                    </a:lnTo>
                    <a:lnTo>
                      <a:pt x="175" y="290"/>
                    </a:lnTo>
                    <a:lnTo>
                      <a:pt x="189" y="275"/>
                    </a:lnTo>
                    <a:lnTo>
                      <a:pt x="198" y="263"/>
                    </a:lnTo>
                    <a:lnTo>
                      <a:pt x="175" y="224"/>
                    </a:lnTo>
                    <a:lnTo>
                      <a:pt x="163" y="197"/>
                    </a:lnTo>
                    <a:lnTo>
                      <a:pt x="155" y="167"/>
                    </a:lnTo>
                    <a:lnTo>
                      <a:pt x="151" y="132"/>
                    </a:lnTo>
                    <a:lnTo>
                      <a:pt x="151" y="101"/>
                    </a:lnTo>
                    <a:lnTo>
                      <a:pt x="151" y="73"/>
                    </a:lnTo>
                    <a:lnTo>
                      <a:pt x="144" y="50"/>
                    </a:lnTo>
                    <a:lnTo>
                      <a:pt x="132" y="31"/>
                    </a:lnTo>
                    <a:lnTo>
                      <a:pt x="116" y="15"/>
                    </a:lnTo>
                    <a:lnTo>
                      <a:pt x="93" y="3"/>
                    </a:lnTo>
                    <a:lnTo>
                      <a:pt x="69" y="0"/>
                    </a:lnTo>
                    <a:lnTo>
                      <a:pt x="54" y="0"/>
                    </a:lnTo>
                    <a:lnTo>
                      <a:pt x="0" y="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66" name="Freeform 38"/>
              <p:cNvSpPr>
                <a:spLocks/>
              </p:cNvSpPr>
              <p:nvPr/>
            </p:nvSpPr>
            <p:spPr bwMode="auto">
              <a:xfrm>
                <a:off x="2653" y="3647"/>
                <a:ext cx="58" cy="114"/>
              </a:xfrm>
              <a:custGeom>
                <a:avLst/>
                <a:gdLst>
                  <a:gd name="T0" fmla="*/ 0 w 58"/>
                  <a:gd name="T1" fmla="*/ 0 h 114"/>
                  <a:gd name="T2" fmla="*/ 0 w 58"/>
                  <a:gd name="T3" fmla="*/ 113 h 114"/>
                  <a:gd name="T4" fmla="*/ 15 w 58"/>
                  <a:gd name="T5" fmla="*/ 113 h 114"/>
                  <a:gd name="T6" fmla="*/ 31 w 58"/>
                  <a:gd name="T7" fmla="*/ 101 h 114"/>
                  <a:gd name="T8" fmla="*/ 42 w 58"/>
                  <a:gd name="T9" fmla="*/ 81 h 114"/>
                  <a:gd name="T10" fmla="*/ 45 w 58"/>
                  <a:gd name="T11" fmla="*/ 66 h 114"/>
                  <a:gd name="T12" fmla="*/ 54 w 58"/>
                  <a:gd name="T13" fmla="*/ 50 h 114"/>
                  <a:gd name="T14" fmla="*/ 57 w 58"/>
                  <a:gd name="T15" fmla="*/ 0 h 114"/>
                  <a:gd name="T16" fmla="*/ 0 w 58"/>
                  <a:gd name="T17" fmla="*/ 0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114"/>
                  <a:gd name="T29" fmla="*/ 58 w 58"/>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114">
                    <a:moveTo>
                      <a:pt x="0" y="0"/>
                    </a:moveTo>
                    <a:lnTo>
                      <a:pt x="0" y="113"/>
                    </a:lnTo>
                    <a:lnTo>
                      <a:pt x="15" y="113"/>
                    </a:lnTo>
                    <a:lnTo>
                      <a:pt x="31" y="101"/>
                    </a:lnTo>
                    <a:lnTo>
                      <a:pt x="42" y="81"/>
                    </a:lnTo>
                    <a:lnTo>
                      <a:pt x="45" y="66"/>
                    </a:lnTo>
                    <a:lnTo>
                      <a:pt x="54" y="50"/>
                    </a:lnTo>
                    <a:lnTo>
                      <a:pt x="57" y="0"/>
                    </a:lnTo>
                    <a:lnTo>
                      <a:pt x="0" y="0"/>
                    </a:lnTo>
                  </a:path>
                </a:pathLst>
              </a:custGeom>
              <a:solidFill>
                <a:srgbClr val="FFA2A1"/>
              </a:solidFill>
              <a:ln w="9525" cap="rnd">
                <a:noFill/>
                <a:round/>
                <a:headEnd/>
                <a:tailEnd/>
              </a:ln>
            </p:spPr>
            <p:txBody>
              <a:bodyPr/>
              <a:lstStyle/>
              <a:p>
                <a:endParaRPr lang="es-MX"/>
              </a:p>
            </p:txBody>
          </p:sp>
          <p:sp>
            <p:nvSpPr>
              <p:cNvPr id="9267" name="Freeform 39"/>
              <p:cNvSpPr>
                <a:spLocks/>
              </p:cNvSpPr>
              <p:nvPr/>
            </p:nvSpPr>
            <p:spPr bwMode="auto">
              <a:xfrm>
                <a:off x="2653" y="3647"/>
                <a:ext cx="58" cy="114"/>
              </a:xfrm>
              <a:custGeom>
                <a:avLst/>
                <a:gdLst>
                  <a:gd name="T0" fmla="*/ 0 w 58"/>
                  <a:gd name="T1" fmla="*/ 0 h 114"/>
                  <a:gd name="T2" fmla="*/ 0 w 58"/>
                  <a:gd name="T3" fmla="*/ 113 h 114"/>
                  <a:gd name="T4" fmla="*/ 15 w 58"/>
                  <a:gd name="T5" fmla="*/ 113 h 114"/>
                  <a:gd name="T6" fmla="*/ 31 w 58"/>
                  <a:gd name="T7" fmla="*/ 101 h 114"/>
                  <a:gd name="T8" fmla="*/ 42 w 58"/>
                  <a:gd name="T9" fmla="*/ 81 h 114"/>
                  <a:gd name="T10" fmla="*/ 45 w 58"/>
                  <a:gd name="T11" fmla="*/ 66 h 114"/>
                  <a:gd name="T12" fmla="*/ 54 w 58"/>
                  <a:gd name="T13" fmla="*/ 50 h 114"/>
                  <a:gd name="T14" fmla="*/ 57 w 58"/>
                  <a:gd name="T15" fmla="*/ 0 h 114"/>
                  <a:gd name="T16" fmla="*/ 0 w 58"/>
                  <a:gd name="T17" fmla="*/ 0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114"/>
                  <a:gd name="T29" fmla="*/ 58 w 58"/>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114">
                    <a:moveTo>
                      <a:pt x="0" y="0"/>
                    </a:moveTo>
                    <a:lnTo>
                      <a:pt x="0" y="113"/>
                    </a:lnTo>
                    <a:lnTo>
                      <a:pt x="15" y="113"/>
                    </a:lnTo>
                    <a:lnTo>
                      <a:pt x="31" y="101"/>
                    </a:lnTo>
                    <a:lnTo>
                      <a:pt x="42" y="81"/>
                    </a:lnTo>
                    <a:lnTo>
                      <a:pt x="45" y="66"/>
                    </a:lnTo>
                    <a:lnTo>
                      <a:pt x="54" y="50"/>
                    </a:lnTo>
                    <a:lnTo>
                      <a:pt x="57" y="0"/>
                    </a:lnTo>
                    <a:lnTo>
                      <a:pt x="0" y="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68" name="Freeform 40"/>
              <p:cNvSpPr>
                <a:spLocks/>
              </p:cNvSpPr>
              <p:nvPr/>
            </p:nvSpPr>
            <p:spPr bwMode="auto">
              <a:xfrm>
                <a:off x="2459" y="3495"/>
                <a:ext cx="280" cy="331"/>
              </a:xfrm>
              <a:custGeom>
                <a:avLst/>
                <a:gdLst>
                  <a:gd name="T0" fmla="*/ 101 w 280"/>
                  <a:gd name="T1" fmla="*/ 322 h 331"/>
                  <a:gd name="T2" fmla="*/ 108 w 280"/>
                  <a:gd name="T3" fmla="*/ 330 h 331"/>
                  <a:gd name="T4" fmla="*/ 140 w 280"/>
                  <a:gd name="T5" fmla="*/ 326 h 331"/>
                  <a:gd name="T6" fmla="*/ 155 w 280"/>
                  <a:gd name="T7" fmla="*/ 326 h 331"/>
                  <a:gd name="T8" fmla="*/ 162 w 280"/>
                  <a:gd name="T9" fmla="*/ 322 h 331"/>
                  <a:gd name="T10" fmla="*/ 174 w 280"/>
                  <a:gd name="T11" fmla="*/ 307 h 331"/>
                  <a:gd name="T12" fmla="*/ 194 w 280"/>
                  <a:gd name="T13" fmla="*/ 283 h 331"/>
                  <a:gd name="T14" fmla="*/ 209 w 280"/>
                  <a:gd name="T15" fmla="*/ 260 h 331"/>
                  <a:gd name="T16" fmla="*/ 217 w 280"/>
                  <a:gd name="T17" fmla="*/ 232 h 331"/>
                  <a:gd name="T18" fmla="*/ 221 w 280"/>
                  <a:gd name="T19" fmla="*/ 225 h 331"/>
                  <a:gd name="T20" fmla="*/ 217 w 280"/>
                  <a:gd name="T21" fmla="*/ 206 h 331"/>
                  <a:gd name="T22" fmla="*/ 221 w 280"/>
                  <a:gd name="T23" fmla="*/ 187 h 331"/>
                  <a:gd name="T24" fmla="*/ 228 w 280"/>
                  <a:gd name="T25" fmla="*/ 171 h 331"/>
                  <a:gd name="T26" fmla="*/ 260 w 280"/>
                  <a:gd name="T27" fmla="*/ 152 h 331"/>
                  <a:gd name="T28" fmla="*/ 272 w 280"/>
                  <a:gd name="T29" fmla="*/ 143 h 331"/>
                  <a:gd name="T30" fmla="*/ 275 w 280"/>
                  <a:gd name="T31" fmla="*/ 124 h 331"/>
                  <a:gd name="T32" fmla="*/ 279 w 280"/>
                  <a:gd name="T33" fmla="*/ 98 h 331"/>
                  <a:gd name="T34" fmla="*/ 272 w 280"/>
                  <a:gd name="T35" fmla="*/ 66 h 331"/>
                  <a:gd name="T36" fmla="*/ 267 w 280"/>
                  <a:gd name="T37" fmla="*/ 54 h 331"/>
                  <a:gd name="T38" fmla="*/ 251 w 280"/>
                  <a:gd name="T39" fmla="*/ 35 h 331"/>
                  <a:gd name="T40" fmla="*/ 232 w 280"/>
                  <a:gd name="T41" fmla="*/ 20 h 331"/>
                  <a:gd name="T42" fmla="*/ 209 w 280"/>
                  <a:gd name="T43" fmla="*/ 12 h 331"/>
                  <a:gd name="T44" fmla="*/ 186 w 280"/>
                  <a:gd name="T45" fmla="*/ 8 h 331"/>
                  <a:gd name="T46" fmla="*/ 167 w 280"/>
                  <a:gd name="T47" fmla="*/ 12 h 331"/>
                  <a:gd name="T48" fmla="*/ 136 w 280"/>
                  <a:gd name="T49" fmla="*/ 0 h 331"/>
                  <a:gd name="T50" fmla="*/ 112 w 280"/>
                  <a:gd name="T51" fmla="*/ 8 h 331"/>
                  <a:gd name="T52" fmla="*/ 93 w 280"/>
                  <a:gd name="T53" fmla="*/ 20 h 331"/>
                  <a:gd name="T54" fmla="*/ 77 w 280"/>
                  <a:gd name="T55" fmla="*/ 35 h 331"/>
                  <a:gd name="T56" fmla="*/ 66 w 280"/>
                  <a:gd name="T57" fmla="*/ 54 h 331"/>
                  <a:gd name="T58" fmla="*/ 63 w 280"/>
                  <a:gd name="T59" fmla="*/ 66 h 331"/>
                  <a:gd name="T60" fmla="*/ 51 w 280"/>
                  <a:gd name="T61" fmla="*/ 98 h 331"/>
                  <a:gd name="T62" fmla="*/ 31 w 280"/>
                  <a:gd name="T63" fmla="*/ 152 h 331"/>
                  <a:gd name="T64" fmla="*/ 8 w 280"/>
                  <a:gd name="T65" fmla="*/ 178 h 331"/>
                  <a:gd name="T66" fmla="*/ 4 w 280"/>
                  <a:gd name="T67" fmla="*/ 202 h 331"/>
                  <a:gd name="T68" fmla="*/ 0 w 280"/>
                  <a:gd name="T69" fmla="*/ 225 h 331"/>
                  <a:gd name="T70" fmla="*/ 8 w 280"/>
                  <a:gd name="T71" fmla="*/ 248 h 331"/>
                  <a:gd name="T72" fmla="*/ 20 w 280"/>
                  <a:gd name="T73" fmla="*/ 267 h 331"/>
                  <a:gd name="T74" fmla="*/ 31 w 280"/>
                  <a:gd name="T75" fmla="*/ 279 h 331"/>
                  <a:gd name="T76" fmla="*/ 101 w 280"/>
                  <a:gd name="T77" fmla="*/ 322 h 3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0"/>
                  <a:gd name="T118" fmla="*/ 0 h 331"/>
                  <a:gd name="T119" fmla="*/ 280 w 280"/>
                  <a:gd name="T120" fmla="*/ 331 h 3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0" h="331">
                    <a:moveTo>
                      <a:pt x="101" y="322"/>
                    </a:moveTo>
                    <a:lnTo>
                      <a:pt x="108" y="330"/>
                    </a:lnTo>
                    <a:lnTo>
                      <a:pt x="140" y="326"/>
                    </a:lnTo>
                    <a:lnTo>
                      <a:pt x="155" y="326"/>
                    </a:lnTo>
                    <a:lnTo>
                      <a:pt x="162" y="322"/>
                    </a:lnTo>
                    <a:lnTo>
                      <a:pt x="174" y="307"/>
                    </a:lnTo>
                    <a:lnTo>
                      <a:pt x="194" y="283"/>
                    </a:lnTo>
                    <a:lnTo>
                      <a:pt x="209" y="260"/>
                    </a:lnTo>
                    <a:lnTo>
                      <a:pt x="217" y="232"/>
                    </a:lnTo>
                    <a:lnTo>
                      <a:pt x="221" y="225"/>
                    </a:lnTo>
                    <a:lnTo>
                      <a:pt x="217" y="206"/>
                    </a:lnTo>
                    <a:lnTo>
                      <a:pt x="221" y="187"/>
                    </a:lnTo>
                    <a:lnTo>
                      <a:pt x="228" y="171"/>
                    </a:lnTo>
                    <a:lnTo>
                      <a:pt x="260" y="152"/>
                    </a:lnTo>
                    <a:lnTo>
                      <a:pt x="272" y="143"/>
                    </a:lnTo>
                    <a:lnTo>
                      <a:pt x="275" y="124"/>
                    </a:lnTo>
                    <a:lnTo>
                      <a:pt x="279" y="98"/>
                    </a:lnTo>
                    <a:lnTo>
                      <a:pt x="272" y="66"/>
                    </a:lnTo>
                    <a:lnTo>
                      <a:pt x="267" y="54"/>
                    </a:lnTo>
                    <a:lnTo>
                      <a:pt x="251" y="35"/>
                    </a:lnTo>
                    <a:lnTo>
                      <a:pt x="232" y="20"/>
                    </a:lnTo>
                    <a:lnTo>
                      <a:pt x="209" y="12"/>
                    </a:lnTo>
                    <a:lnTo>
                      <a:pt x="186" y="8"/>
                    </a:lnTo>
                    <a:lnTo>
                      <a:pt x="167" y="12"/>
                    </a:lnTo>
                    <a:lnTo>
                      <a:pt x="136" y="0"/>
                    </a:lnTo>
                    <a:lnTo>
                      <a:pt x="112" y="8"/>
                    </a:lnTo>
                    <a:lnTo>
                      <a:pt x="93" y="20"/>
                    </a:lnTo>
                    <a:lnTo>
                      <a:pt x="77" y="35"/>
                    </a:lnTo>
                    <a:lnTo>
                      <a:pt x="66" y="54"/>
                    </a:lnTo>
                    <a:lnTo>
                      <a:pt x="63" y="66"/>
                    </a:lnTo>
                    <a:lnTo>
                      <a:pt x="51" y="98"/>
                    </a:lnTo>
                    <a:lnTo>
                      <a:pt x="31" y="152"/>
                    </a:lnTo>
                    <a:lnTo>
                      <a:pt x="8" y="178"/>
                    </a:lnTo>
                    <a:lnTo>
                      <a:pt x="4" y="202"/>
                    </a:lnTo>
                    <a:lnTo>
                      <a:pt x="0" y="225"/>
                    </a:lnTo>
                    <a:lnTo>
                      <a:pt x="8" y="248"/>
                    </a:lnTo>
                    <a:lnTo>
                      <a:pt x="20" y="267"/>
                    </a:lnTo>
                    <a:lnTo>
                      <a:pt x="31" y="279"/>
                    </a:lnTo>
                    <a:lnTo>
                      <a:pt x="101" y="322"/>
                    </a:lnTo>
                  </a:path>
                </a:pathLst>
              </a:custGeom>
              <a:solidFill>
                <a:srgbClr val="C68426"/>
              </a:solidFill>
              <a:ln w="9525" cap="rnd">
                <a:noFill/>
                <a:round/>
                <a:headEnd/>
                <a:tailEnd/>
              </a:ln>
            </p:spPr>
            <p:txBody>
              <a:bodyPr/>
              <a:lstStyle/>
              <a:p>
                <a:endParaRPr lang="es-MX"/>
              </a:p>
            </p:txBody>
          </p:sp>
          <p:sp>
            <p:nvSpPr>
              <p:cNvPr id="9269" name="Freeform 41"/>
              <p:cNvSpPr>
                <a:spLocks/>
              </p:cNvSpPr>
              <p:nvPr/>
            </p:nvSpPr>
            <p:spPr bwMode="auto">
              <a:xfrm>
                <a:off x="2459" y="3495"/>
                <a:ext cx="280" cy="331"/>
              </a:xfrm>
              <a:custGeom>
                <a:avLst/>
                <a:gdLst>
                  <a:gd name="T0" fmla="*/ 101 w 280"/>
                  <a:gd name="T1" fmla="*/ 322 h 331"/>
                  <a:gd name="T2" fmla="*/ 108 w 280"/>
                  <a:gd name="T3" fmla="*/ 330 h 331"/>
                  <a:gd name="T4" fmla="*/ 140 w 280"/>
                  <a:gd name="T5" fmla="*/ 326 h 331"/>
                  <a:gd name="T6" fmla="*/ 155 w 280"/>
                  <a:gd name="T7" fmla="*/ 326 h 331"/>
                  <a:gd name="T8" fmla="*/ 162 w 280"/>
                  <a:gd name="T9" fmla="*/ 322 h 331"/>
                  <a:gd name="T10" fmla="*/ 174 w 280"/>
                  <a:gd name="T11" fmla="*/ 307 h 331"/>
                  <a:gd name="T12" fmla="*/ 194 w 280"/>
                  <a:gd name="T13" fmla="*/ 283 h 331"/>
                  <a:gd name="T14" fmla="*/ 209 w 280"/>
                  <a:gd name="T15" fmla="*/ 260 h 331"/>
                  <a:gd name="T16" fmla="*/ 217 w 280"/>
                  <a:gd name="T17" fmla="*/ 232 h 331"/>
                  <a:gd name="T18" fmla="*/ 221 w 280"/>
                  <a:gd name="T19" fmla="*/ 225 h 331"/>
                  <a:gd name="T20" fmla="*/ 217 w 280"/>
                  <a:gd name="T21" fmla="*/ 206 h 331"/>
                  <a:gd name="T22" fmla="*/ 221 w 280"/>
                  <a:gd name="T23" fmla="*/ 187 h 331"/>
                  <a:gd name="T24" fmla="*/ 228 w 280"/>
                  <a:gd name="T25" fmla="*/ 171 h 331"/>
                  <a:gd name="T26" fmla="*/ 260 w 280"/>
                  <a:gd name="T27" fmla="*/ 152 h 331"/>
                  <a:gd name="T28" fmla="*/ 272 w 280"/>
                  <a:gd name="T29" fmla="*/ 143 h 331"/>
                  <a:gd name="T30" fmla="*/ 275 w 280"/>
                  <a:gd name="T31" fmla="*/ 124 h 331"/>
                  <a:gd name="T32" fmla="*/ 279 w 280"/>
                  <a:gd name="T33" fmla="*/ 98 h 331"/>
                  <a:gd name="T34" fmla="*/ 272 w 280"/>
                  <a:gd name="T35" fmla="*/ 66 h 331"/>
                  <a:gd name="T36" fmla="*/ 267 w 280"/>
                  <a:gd name="T37" fmla="*/ 54 h 331"/>
                  <a:gd name="T38" fmla="*/ 251 w 280"/>
                  <a:gd name="T39" fmla="*/ 35 h 331"/>
                  <a:gd name="T40" fmla="*/ 232 w 280"/>
                  <a:gd name="T41" fmla="*/ 20 h 331"/>
                  <a:gd name="T42" fmla="*/ 209 w 280"/>
                  <a:gd name="T43" fmla="*/ 12 h 331"/>
                  <a:gd name="T44" fmla="*/ 186 w 280"/>
                  <a:gd name="T45" fmla="*/ 8 h 331"/>
                  <a:gd name="T46" fmla="*/ 167 w 280"/>
                  <a:gd name="T47" fmla="*/ 12 h 331"/>
                  <a:gd name="T48" fmla="*/ 136 w 280"/>
                  <a:gd name="T49" fmla="*/ 0 h 331"/>
                  <a:gd name="T50" fmla="*/ 112 w 280"/>
                  <a:gd name="T51" fmla="*/ 8 h 331"/>
                  <a:gd name="T52" fmla="*/ 93 w 280"/>
                  <a:gd name="T53" fmla="*/ 20 h 331"/>
                  <a:gd name="T54" fmla="*/ 77 w 280"/>
                  <a:gd name="T55" fmla="*/ 35 h 331"/>
                  <a:gd name="T56" fmla="*/ 66 w 280"/>
                  <a:gd name="T57" fmla="*/ 54 h 331"/>
                  <a:gd name="T58" fmla="*/ 63 w 280"/>
                  <a:gd name="T59" fmla="*/ 66 h 331"/>
                  <a:gd name="T60" fmla="*/ 51 w 280"/>
                  <a:gd name="T61" fmla="*/ 98 h 331"/>
                  <a:gd name="T62" fmla="*/ 31 w 280"/>
                  <a:gd name="T63" fmla="*/ 152 h 331"/>
                  <a:gd name="T64" fmla="*/ 8 w 280"/>
                  <a:gd name="T65" fmla="*/ 178 h 331"/>
                  <a:gd name="T66" fmla="*/ 4 w 280"/>
                  <a:gd name="T67" fmla="*/ 202 h 331"/>
                  <a:gd name="T68" fmla="*/ 0 w 280"/>
                  <a:gd name="T69" fmla="*/ 225 h 331"/>
                  <a:gd name="T70" fmla="*/ 8 w 280"/>
                  <a:gd name="T71" fmla="*/ 248 h 331"/>
                  <a:gd name="T72" fmla="*/ 20 w 280"/>
                  <a:gd name="T73" fmla="*/ 267 h 331"/>
                  <a:gd name="T74" fmla="*/ 31 w 280"/>
                  <a:gd name="T75" fmla="*/ 279 h 331"/>
                  <a:gd name="T76" fmla="*/ 101 w 280"/>
                  <a:gd name="T77" fmla="*/ 322 h 3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0"/>
                  <a:gd name="T118" fmla="*/ 0 h 331"/>
                  <a:gd name="T119" fmla="*/ 280 w 280"/>
                  <a:gd name="T120" fmla="*/ 331 h 3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0" h="331">
                    <a:moveTo>
                      <a:pt x="101" y="322"/>
                    </a:moveTo>
                    <a:lnTo>
                      <a:pt x="108" y="330"/>
                    </a:lnTo>
                    <a:lnTo>
                      <a:pt x="140" y="326"/>
                    </a:lnTo>
                    <a:lnTo>
                      <a:pt x="155" y="326"/>
                    </a:lnTo>
                    <a:lnTo>
                      <a:pt x="162" y="322"/>
                    </a:lnTo>
                    <a:lnTo>
                      <a:pt x="174" y="307"/>
                    </a:lnTo>
                    <a:lnTo>
                      <a:pt x="194" y="283"/>
                    </a:lnTo>
                    <a:lnTo>
                      <a:pt x="209" y="260"/>
                    </a:lnTo>
                    <a:lnTo>
                      <a:pt x="217" y="232"/>
                    </a:lnTo>
                    <a:lnTo>
                      <a:pt x="221" y="225"/>
                    </a:lnTo>
                    <a:lnTo>
                      <a:pt x="217" y="206"/>
                    </a:lnTo>
                    <a:lnTo>
                      <a:pt x="221" y="187"/>
                    </a:lnTo>
                    <a:lnTo>
                      <a:pt x="228" y="171"/>
                    </a:lnTo>
                    <a:lnTo>
                      <a:pt x="260" y="152"/>
                    </a:lnTo>
                    <a:lnTo>
                      <a:pt x="272" y="143"/>
                    </a:lnTo>
                    <a:lnTo>
                      <a:pt x="275" y="124"/>
                    </a:lnTo>
                    <a:lnTo>
                      <a:pt x="279" y="98"/>
                    </a:lnTo>
                    <a:lnTo>
                      <a:pt x="272" y="66"/>
                    </a:lnTo>
                    <a:lnTo>
                      <a:pt x="267" y="54"/>
                    </a:lnTo>
                    <a:lnTo>
                      <a:pt x="251" y="35"/>
                    </a:lnTo>
                    <a:lnTo>
                      <a:pt x="232" y="20"/>
                    </a:lnTo>
                    <a:lnTo>
                      <a:pt x="209" y="12"/>
                    </a:lnTo>
                    <a:lnTo>
                      <a:pt x="186" y="8"/>
                    </a:lnTo>
                    <a:lnTo>
                      <a:pt x="167" y="12"/>
                    </a:lnTo>
                    <a:lnTo>
                      <a:pt x="136" y="0"/>
                    </a:lnTo>
                    <a:lnTo>
                      <a:pt x="112" y="8"/>
                    </a:lnTo>
                    <a:lnTo>
                      <a:pt x="93" y="20"/>
                    </a:lnTo>
                    <a:lnTo>
                      <a:pt x="77" y="35"/>
                    </a:lnTo>
                    <a:lnTo>
                      <a:pt x="66" y="54"/>
                    </a:lnTo>
                    <a:lnTo>
                      <a:pt x="63" y="66"/>
                    </a:lnTo>
                    <a:lnTo>
                      <a:pt x="51" y="98"/>
                    </a:lnTo>
                    <a:lnTo>
                      <a:pt x="31" y="152"/>
                    </a:lnTo>
                    <a:lnTo>
                      <a:pt x="8" y="178"/>
                    </a:lnTo>
                    <a:lnTo>
                      <a:pt x="4" y="202"/>
                    </a:lnTo>
                    <a:lnTo>
                      <a:pt x="0" y="225"/>
                    </a:lnTo>
                    <a:lnTo>
                      <a:pt x="8" y="248"/>
                    </a:lnTo>
                    <a:lnTo>
                      <a:pt x="20" y="267"/>
                    </a:lnTo>
                    <a:lnTo>
                      <a:pt x="31" y="279"/>
                    </a:lnTo>
                    <a:lnTo>
                      <a:pt x="101" y="322"/>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70" name="Freeform 42"/>
              <p:cNvSpPr>
                <a:spLocks/>
              </p:cNvSpPr>
              <p:nvPr/>
            </p:nvSpPr>
            <p:spPr bwMode="auto">
              <a:xfrm>
                <a:off x="1929" y="3748"/>
                <a:ext cx="659" cy="558"/>
              </a:xfrm>
              <a:custGeom>
                <a:avLst/>
                <a:gdLst>
                  <a:gd name="T0" fmla="*/ 658 w 659"/>
                  <a:gd name="T1" fmla="*/ 553 h 558"/>
                  <a:gd name="T2" fmla="*/ 658 w 659"/>
                  <a:gd name="T3" fmla="*/ 170 h 558"/>
                  <a:gd name="T4" fmla="*/ 626 w 659"/>
                  <a:gd name="T5" fmla="*/ 57 h 558"/>
                  <a:gd name="T6" fmla="*/ 619 w 659"/>
                  <a:gd name="T7" fmla="*/ 42 h 558"/>
                  <a:gd name="T8" fmla="*/ 611 w 659"/>
                  <a:gd name="T9" fmla="*/ 31 h 558"/>
                  <a:gd name="T10" fmla="*/ 595 w 659"/>
                  <a:gd name="T11" fmla="*/ 22 h 558"/>
                  <a:gd name="T12" fmla="*/ 581 w 659"/>
                  <a:gd name="T13" fmla="*/ 19 h 558"/>
                  <a:gd name="T14" fmla="*/ 565 w 659"/>
                  <a:gd name="T15" fmla="*/ 27 h 558"/>
                  <a:gd name="T16" fmla="*/ 538 w 659"/>
                  <a:gd name="T17" fmla="*/ 22 h 558"/>
                  <a:gd name="T18" fmla="*/ 475 w 659"/>
                  <a:gd name="T19" fmla="*/ 15 h 558"/>
                  <a:gd name="T20" fmla="*/ 414 w 659"/>
                  <a:gd name="T21" fmla="*/ 0 h 558"/>
                  <a:gd name="T22" fmla="*/ 252 w 659"/>
                  <a:gd name="T23" fmla="*/ 0 h 558"/>
                  <a:gd name="T24" fmla="*/ 224 w 659"/>
                  <a:gd name="T25" fmla="*/ 12 h 558"/>
                  <a:gd name="T26" fmla="*/ 177 w 659"/>
                  <a:gd name="T27" fmla="*/ 27 h 558"/>
                  <a:gd name="T28" fmla="*/ 127 w 659"/>
                  <a:gd name="T29" fmla="*/ 38 h 558"/>
                  <a:gd name="T30" fmla="*/ 85 w 659"/>
                  <a:gd name="T31" fmla="*/ 50 h 558"/>
                  <a:gd name="T32" fmla="*/ 66 w 659"/>
                  <a:gd name="T33" fmla="*/ 73 h 558"/>
                  <a:gd name="T34" fmla="*/ 54 w 659"/>
                  <a:gd name="T35" fmla="*/ 100 h 558"/>
                  <a:gd name="T36" fmla="*/ 46 w 659"/>
                  <a:gd name="T37" fmla="*/ 132 h 558"/>
                  <a:gd name="T38" fmla="*/ 46 w 659"/>
                  <a:gd name="T39" fmla="*/ 162 h 558"/>
                  <a:gd name="T40" fmla="*/ 35 w 659"/>
                  <a:gd name="T41" fmla="*/ 181 h 558"/>
                  <a:gd name="T42" fmla="*/ 15 w 659"/>
                  <a:gd name="T43" fmla="*/ 228 h 558"/>
                  <a:gd name="T44" fmla="*/ 12 w 659"/>
                  <a:gd name="T45" fmla="*/ 255 h 558"/>
                  <a:gd name="T46" fmla="*/ 15 w 659"/>
                  <a:gd name="T47" fmla="*/ 286 h 558"/>
                  <a:gd name="T48" fmla="*/ 3 w 659"/>
                  <a:gd name="T49" fmla="*/ 301 h 558"/>
                  <a:gd name="T50" fmla="*/ 0 w 659"/>
                  <a:gd name="T51" fmla="*/ 332 h 558"/>
                  <a:gd name="T52" fmla="*/ 3 w 659"/>
                  <a:gd name="T53" fmla="*/ 371 h 558"/>
                  <a:gd name="T54" fmla="*/ 15 w 659"/>
                  <a:gd name="T55" fmla="*/ 414 h 558"/>
                  <a:gd name="T56" fmla="*/ 46 w 659"/>
                  <a:gd name="T57" fmla="*/ 456 h 558"/>
                  <a:gd name="T58" fmla="*/ 66 w 659"/>
                  <a:gd name="T59" fmla="*/ 491 h 558"/>
                  <a:gd name="T60" fmla="*/ 81 w 659"/>
                  <a:gd name="T61" fmla="*/ 510 h 558"/>
                  <a:gd name="T62" fmla="*/ 92 w 659"/>
                  <a:gd name="T63" fmla="*/ 529 h 558"/>
                  <a:gd name="T64" fmla="*/ 120 w 659"/>
                  <a:gd name="T65" fmla="*/ 557 h 558"/>
                  <a:gd name="T66" fmla="*/ 120 w 659"/>
                  <a:gd name="T67" fmla="*/ 553 h 558"/>
                  <a:gd name="T68" fmla="*/ 658 w 659"/>
                  <a:gd name="T69" fmla="*/ 553 h 5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9"/>
                  <a:gd name="T106" fmla="*/ 0 h 558"/>
                  <a:gd name="T107" fmla="*/ 659 w 659"/>
                  <a:gd name="T108" fmla="*/ 558 h 5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9" h="558">
                    <a:moveTo>
                      <a:pt x="658" y="553"/>
                    </a:moveTo>
                    <a:lnTo>
                      <a:pt x="658" y="170"/>
                    </a:lnTo>
                    <a:lnTo>
                      <a:pt x="626" y="57"/>
                    </a:lnTo>
                    <a:lnTo>
                      <a:pt x="619" y="42"/>
                    </a:lnTo>
                    <a:lnTo>
                      <a:pt x="611" y="31"/>
                    </a:lnTo>
                    <a:lnTo>
                      <a:pt x="595" y="22"/>
                    </a:lnTo>
                    <a:lnTo>
                      <a:pt x="581" y="19"/>
                    </a:lnTo>
                    <a:lnTo>
                      <a:pt x="565" y="27"/>
                    </a:lnTo>
                    <a:lnTo>
                      <a:pt x="538" y="22"/>
                    </a:lnTo>
                    <a:lnTo>
                      <a:pt x="475" y="15"/>
                    </a:lnTo>
                    <a:lnTo>
                      <a:pt x="414" y="0"/>
                    </a:lnTo>
                    <a:lnTo>
                      <a:pt x="252" y="0"/>
                    </a:lnTo>
                    <a:lnTo>
                      <a:pt x="224" y="12"/>
                    </a:lnTo>
                    <a:lnTo>
                      <a:pt x="177" y="27"/>
                    </a:lnTo>
                    <a:lnTo>
                      <a:pt x="127" y="38"/>
                    </a:lnTo>
                    <a:lnTo>
                      <a:pt x="85" y="50"/>
                    </a:lnTo>
                    <a:lnTo>
                      <a:pt x="66" y="73"/>
                    </a:lnTo>
                    <a:lnTo>
                      <a:pt x="54" y="100"/>
                    </a:lnTo>
                    <a:lnTo>
                      <a:pt x="46" y="132"/>
                    </a:lnTo>
                    <a:lnTo>
                      <a:pt x="46" y="162"/>
                    </a:lnTo>
                    <a:lnTo>
                      <a:pt x="35" y="181"/>
                    </a:lnTo>
                    <a:lnTo>
                      <a:pt x="15" y="228"/>
                    </a:lnTo>
                    <a:lnTo>
                      <a:pt x="12" y="255"/>
                    </a:lnTo>
                    <a:lnTo>
                      <a:pt x="15" y="286"/>
                    </a:lnTo>
                    <a:lnTo>
                      <a:pt x="3" y="301"/>
                    </a:lnTo>
                    <a:lnTo>
                      <a:pt x="0" y="332"/>
                    </a:lnTo>
                    <a:lnTo>
                      <a:pt x="3" y="371"/>
                    </a:lnTo>
                    <a:lnTo>
                      <a:pt x="15" y="414"/>
                    </a:lnTo>
                    <a:lnTo>
                      <a:pt x="46" y="456"/>
                    </a:lnTo>
                    <a:lnTo>
                      <a:pt x="66" y="491"/>
                    </a:lnTo>
                    <a:lnTo>
                      <a:pt x="81" y="510"/>
                    </a:lnTo>
                    <a:lnTo>
                      <a:pt x="92" y="529"/>
                    </a:lnTo>
                    <a:lnTo>
                      <a:pt x="120" y="557"/>
                    </a:lnTo>
                    <a:lnTo>
                      <a:pt x="120" y="553"/>
                    </a:lnTo>
                    <a:lnTo>
                      <a:pt x="658" y="553"/>
                    </a:lnTo>
                  </a:path>
                </a:pathLst>
              </a:custGeom>
              <a:solidFill>
                <a:srgbClr val="3D56B6"/>
              </a:solidFill>
              <a:ln w="9525" cap="rnd">
                <a:noFill/>
                <a:round/>
                <a:headEnd/>
                <a:tailEnd/>
              </a:ln>
            </p:spPr>
            <p:txBody>
              <a:bodyPr/>
              <a:lstStyle/>
              <a:p>
                <a:endParaRPr lang="es-MX"/>
              </a:p>
            </p:txBody>
          </p:sp>
          <p:sp>
            <p:nvSpPr>
              <p:cNvPr id="9271" name="Freeform 43"/>
              <p:cNvSpPr>
                <a:spLocks/>
              </p:cNvSpPr>
              <p:nvPr/>
            </p:nvSpPr>
            <p:spPr bwMode="auto">
              <a:xfrm>
                <a:off x="1929" y="3748"/>
                <a:ext cx="659" cy="558"/>
              </a:xfrm>
              <a:custGeom>
                <a:avLst/>
                <a:gdLst>
                  <a:gd name="T0" fmla="*/ 658 w 659"/>
                  <a:gd name="T1" fmla="*/ 553 h 558"/>
                  <a:gd name="T2" fmla="*/ 658 w 659"/>
                  <a:gd name="T3" fmla="*/ 170 h 558"/>
                  <a:gd name="T4" fmla="*/ 626 w 659"/>
                  <a:gd name="T5" fmla="*/ 57 h 558"/>
                  <a:gd name="T6" fmla="*/ 619 w 659"/>
                  <a:gd name="T7" fmla="*/ 42 h 558"/>
                  <a:gd name="T8" fmla="*/ 611 w 659"/>
                  <a:gd name="T9" fmla="*/ 31 h 558"/>
                  <a:gd name="T10" fmla="*/ 595 w 659"/>
                  <a:gd name="T11" fmla="*/ 22 h 558"/>
                  <a:gd name="T12" fmla="*/ 581 w 659"/>
                  <a:gd name="T13" fmla="*/ 19 h 558"/>
                  <a:gd name="T14" fmla="*/ 565 w 659"/>
                  <a:gd name="T15" fmla="*/ 27 h 558"/>
                  <a:gd name="T16" fmla="*/ 538 w 659"/>
                  <a:gd name="T17" fmla="*/ 22 h 558"/>
                  <a:gd name="T18" fmla="*/ 475 w 659"/>
                  <a:gd name="T19" fmla="*/ 15 h 558"/>
                  <a:gd name="T20" fmla="*/ 414 w 659"/>
                  <a:gd name="T21" fmla="*/ 0 h 558"/>
                  <a:gd name="T22" fmla="*/ 252 w 659"/>
                  <a:gd name="T23" fmla="*/ 0 h 558"/>
                  <a:gd name="T24" fmla="*/ 224 w 659"/>
                  <a:gd name="T25" fmla="*/ 12 h 558"/>
                  <a:gd name="T26" fmla="*/ 177 w 659"/>
                  <a:gd name="T27" fmla="*/ 27 h 558"/>
                  <a:gd name="T28" fmla="*/ 127 w 659"/>
                  <a:gd name="T29" fmla="*/ 38 h 558"/>
                  <a:gd name="T30" fmla="*/ 85 w 659"/>
                  <a:gd name="T31" fmla="*/ 50 h 558"/>
                  <a:gd name="T32" fmla="*/ 66 w 659"/>
                  <a:gd name="T33" fmla="*/ 73 h 558"/>
                  <a:gd name="T34" fmla="*/ 54 w 659"/>
                  <a:gd name="T35" fmla="*/ 100 h 558"/>
                  <a:gd name="T36" fmla="*/ 46 w 659"/>
                  <a:gd name="T37" fmla="*/ 132 h 558"/>
                  <a:gd name="T38" fmla="*/ 46 w 659"/>
                  <a:gd name="T39" fmla="*/ 162 h 558"/>
                  <a:gd name="T40" fmla="*/ 35 w 659"/>
                  <a:gd name="T41" fmla="*/ 181 h 558"/>
                  <a:gd name="T42" fmla="*/ 15 w 659"/>
                  <a:gd name="T43" fmla="*/ 228 h 558"/>
                  <a:gd name="T44" fmla="*/ 12 w 659"/>
                  <a:gd name="T45" fmla="*/ 255 h 558"/>
                  <a:gd name="T46" fmla="*/ 15 w 659"/>
                  <a:gd name="T47" fmla="*/ 286 h 558"/>
                  <a:gd name="T48" fmla="*/ 3 w 659"/>
                  <a:gd name="T49" fmla="*/ 301 h 558"/>
                  <a:gd name="T50" fmla="*/ 0 w 659"/>
                  <a:gd name="T51" fmla="*/ 332 h 558"/>
                  <a:gd name="T52" fmla="*/ 3 w 659"/>
                  <a:gd name="T53" fmla="*/ 371 h 558"/>
                  <a:gd name="T54" fmla="*/ 15 w 659"/>
                  <a:gd name="T55" fmla="*/ 414 h 558"/>
                  <a:gd name="T56" fmla="*/ 46 w 659"/>
                  <a:gd name="T57" fmla="*/ 456 h 558"/>
                  <a:gd name="T58" fmla="*/ 66 w 659"/>
                  <a:gd name="T59" fmla="*/ 491 h 558"/>
                  <a:gd name="T60" fmla="*/ 81 w 659"/>
                  <a:gd name="T61" fmla="*/ 510 h 558"/>
                  <a:gd name="T62" fmla="*/ 92 w 659"/>
                  <a:gd name="T63" fmla="*/ 529 h 558"/>
                  <a:gd name="T64" fmla="*/ 120 w 659"/>
                  <a:gd name="T65" fmla="*/ 557 h 558"/>
                  <a:gd name="T66" fmla="*/ 120 w 659"/>
                  <a:gd name="T67" fmla="*/ 553 h 558"/>
                  <a:gd name="T68" fmla="*/ 658 w 659"/>
                  <a:gd name="T69" fmla="*/ 553 h 5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9"/>
                  <a:gd name="T106" fmla="*/ 0 h 558"/>
                  <a:gd name="T107" fmla="*/ 659 w 659"/>
                  <a:gd name="T108" fmla="*/ 558 h 5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9" h="558">
                    <a:moveTo>
                      <a:pt x="658" y="553"/>
                    </a:moveTo>
                    <a:lnTo>
                      <a:pt x="658" y="170"/>
                    </a:lnTo>
                    <a:lnTo>
                      <a:pt x="626" y="57"/>
                    </a:lnTo>
                    <a:lnTo>
                      <a:pt x="619" y="42"/>
                    </a:lnTo>
                    <a:lnTo>
                      <a:pt x="611" y="31"/>
                    </a:lnTo>
                    <a:lnTo>
                      <a:pt x="595" y="22"/>
                    </a:lnTo>
                    <a:lnTo>
                      <a:pt x="581" y="19"/>
                    </a:lnTo>
                    <a:lnTo>
                      <a:pt x="565" y="27"/>
                    </a:lnTo>
                    <a:lnTo>
                      <a:pt x="538" y="22"/>
                    </a:lnTo>
                    <a:lnTo>
                      <a:pt x="475" y="15"/>
                    </a:lnTo>
                    <a:lnTo>
                      <a:pt x="414" y="0"/>
                    </a:lnTo>
                    <a:lnTo>
                      <a:pt x="252" y="0"/>
                    </a:lnTo>
                    <a:lnTo>
                      <a:pt x="224" y="12"/>
                    </a:lnTo>
                    <a:lnTo>
                      <a:pt x="177" y="27"/>
                    </a:lnTo>
                    <a:lnTo>
                      <a:pt x="127" y="38"/>
                    </a:lnTo>
                    <a:lnTo>
                      <a:pt x="85" y="50"/>
                    </a:lnTo>
                    <a:lnTo>
                      <a:pt x="66" y="73"/>
                    </a:lnTo>
                    <a:lnTo>
                      <a:pt x="54" y="100"/>
                    </a:lnTo>
                    <a:lnTo>
                      <a:pt x="46" y="132"/>
                    </a:lnTo>
                    <a:lnTo>
                      <a:pt x="46" y="162"/>
                    </a:lnTo>
                    <a:lnTo>
                      <a:pt x="35" y="181"/>
                    </a:lnTo>
                    <a:lnTo>
                      <a:pt x="15" y="228"/>
                    </a:lnTo>
                    <a:lnTo>
                      <a:pt x="12" y="255"/>
                    </a:lnTo>
                    <a:lnTo>
                      <a:pt x="15" y="286"/>
                    </a:lnTo>
                    <a:lnTo>
                      <a:pt x="3" y="301"/>
                    </a:lnTo>
                    <a:lnTo>
                      <a:pt x="0" y="332"/>
                    </a:lnTo>
                    <a:lnTo>
                      <a:pt x="3" y="371"/>
                    </a:lnTo>
                    <a:lnTo>
                      <a:pt x="15" y="414"/>
                    </a:lnTo>
                    <a:lnTo>
                      <a:pt x="46" y="456"/>
                    </a:lnTo>
                    <a:lnTo>
                      <a:pt x="66" y="491"/>
                    </a:lnTo>
                    <a:lnTo>
                      <a:pt x="81" y="510"/>
                    </a:lnTo>
                    <a:lnTo>
                      <a:pt x="92" y="529"/>
                    </a:lnTo>
                    <a:lnTo>
                      <a:pt x="120" y="557"/>
                    </a:lnTo>
                    <a:lnTo>
                      <a:pt x="120" y="553"/>
                    </a:lnTo>
                    <a:lnTo>
                      <a:pt x="658" y="553"/>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72" name="Freeform 44"/>
              <p:cNvSpPr>
                <a:spLocks/>
              </p:cNvSpPr>
              <p:nvPr/>
            </p:nvSpPr>
            <p:spPr bwMode="auto">
              <a:xfrm>
                <a:off x="3473" y="3542"/>
                <a:ext cx="222" cy="163"/>
              </a:xfrm>
              <a:custGeom>
                <a:avLst/>
                <a:gdLst>
                  <a:gd name="T0" fmla="*/ 7 w 222"/>
                  <a:gd name="T1" fmla="*/ 0 h 163"/>
                  <a:gd name="T2" fmla="*/ 3 w 222"/>
                  <a:gd name="T3" fmla="*/ 4 h 163"/>
                  <a:gd name="T4" fmla="*/ 0 w 222"/>
                  <a:gd name="T5" fmla="*/ 19 h 163"/>
                  <a:gd name="T6" fmla="*/ 0 w 222"/>
                  <a:gd name="T7" fmla="*/ 28 h 163"/>
                  <a:gd name="T8" fmla="*/ 3 w 222"/>
                  <a:gd name="T9" fmla="*/ 42 h 163"/>
                  <a:gd name="T10" fmla="*/ 12 w 222"/>
                  <a:gd name="T11" fmla="*/ 51 h 163"/>
                  <a:gd name="T12" fmla="*/ 19 w 222"/>
                  <a:gd name="T13" fmla="*/ 62 h 163"/>
                  <a:gd name="T14" fmla="*/ 27 w 222"/>
                  <a:gd name="T15" fmla="*/ 62 h 163"/>
                  <a:gd name="T16" fmla="*/ 31 w 222"/>
                  <a:gd name="T17" fmla="*/ 54 h 163"/>
                  <a:gd name="T18" fmla="*/ 35 w 222"/>
                  <a:gd name="T19" fmla="*/ 85 h 163"/>
                  <a:gd name="T20" fmla="*/ 47 w 222"/>
                  <a:gd name="T21" fmla="*/ 112 h 163"/>
                  <a:gd name="T22" fmla="*/ 42 w 222"/>
                  <a:gd name="T23" fmla="*/ 162 h 163"/>
                  <a:gd name="T24" fmla="*/ 217 w 222"/>
                  <a:gd name="T25" fmla="*/ 159 h 163"/>
                  <a:gd name="T26" fmla="*/ 221 w 222"/>
                  <a:gd name="T27" fmla="*/ 0 h 163"/>
                  <a:gd name="T28" fmla="*/ 7 w 222"/>
                  <a:gd name="T29" fmla="*/ 0 h 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2"/>
                  <a:gd name="T46" fmla="*/ 0 h 163"/>
                  <a:gd name="T47" fmla="*/ 222 w 222"/>
                  <a:gd name="T48" fmla="*/ 163 h 1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2" h="163">
                    <a:moveTo>
                      <a:pt x="7" y="0"/>
                    </a:moveTo>
                    <a:lnTo>
                      <a:pt x="3" y="4"/>
                    </a:lnTo>
                    <a:lnTo>
                      <a:pt x="0" y="19"/>
                    </a:lnTo>
                    <a:lnTo>
                      <a:pt x="0" y="28"/>
                    </a:lnTo>
                    <a:lnTo>
                      <a:pt x="3" y="42"/>
                    </a:lnTo>
                    <a:lnTo>
                      <a:pt x="12" y="51"/>
                    </a:lnTo>
                    <a:lnTo>
                      <a:pt x="19" y="62"/>
                    </a:lnTo>
                    <a:lnTo>
                      <a:pt x="27" y="62"/>
                    </a:lnTo>
                    <a:lnTo>
                      <a:pt x="31" y="54"/>
                    </a:lnTo>
                    <a:lnTo>
                      <a:pt x="35" y="85"/>
                    </a:lnTo>
                    <a:lnTo>
                      <a:pt x="47" y="112"/>
                    </a:lnTo>
                    <a:lnTo>
                      <a:pt x="42" y="162"/>
                    </a:lnTo>
                    <a:lnTo>
                      <a:pt x="217" y="159"/>
                    </a:lnTo>
                    <a:lnTo>
                      <a:pt x="221" y="0"/>
                    </a:lnTo>
                    <a:lnTo>
                      <a:pt x="7" y="0"/>
                    </a:lnTo>
                  </a:path>
                </a:pathLst>
              </a:custGeom>
              <a:solidFill>
                <a:srgbClr val="FFA2A1"/>
              </a:solidFill>
              <a:ln w="9525" cap="rnd">
                <a:noFill/>
                <a:round/>
                <a:headEnd/>
                <a:tailEnd/>
              </a:ln>
            </p:spPr>
            <p:txBody>
              <a:bodyPr/>
              <a:lstStyle/>
              <a:p>
                <a:endParaRPr lang="es-MX"/>
              </a:p>
            </p:txBody>
          </p:sp>
          <p:sp>
            <p:nvSpPr>
              <p:cNvPr id="9273" name="Freeform 45"/>
              <p:cNvSpPr>
                <a:spLocks/>
              </p:cNvSpPr>
              <p:nvPr/>
            </p:nvSpPr>
            <p:spPr bwMode="auto">
              <a:xfrm>
                <a:off x="3473" y="3542"/>
                <a:ext cx="222" cy="163"/>
              </a:xfrm>
              <a:custGeom>
                <a:avLst/>
                <a:gdLst>
                  <a:gd name="T0" fmla="*/ 7 w 222"/>
                  <a:gd name="T1" fmla="*/ 0 h 163"/>
                  <a:gd name="T2" fmla="*/ 3 w 222"/>
                  <a:gd name="T3" fmla="*/ 4 h 163"/>
                  <a:gd name="T4" fmla="*/ 0 w 222"/>
                  <a:gd name="T5" fmla="*/ 19 h 163"/>
                  <a:gd name="T6" fmla="*/ 0 w 222"/>
                  <a:gd name="T7" fmla="*/ 28 h 163"/>
                  <a:gd name="T8" fmla="*/ 3 w 222"/>
                  <a:gd name="T9" fmla="*/ 42 h 163"/>
                  <a:gd name="T10" fmla="*/ 12 w 222"/>
                  <a:gd name="T11" fmla="*/ 51 h 163"/>
                  <a:gd name="T12" fmla="*/ 19 w 222"/>
                  <a:gd name="T13" fmla="*/ 62 h 163"/>
                  <a:gd name="T14" fmla="*/ 27 w 222"/>
                  <a:gd name="T15" fmla="*/ 62 h 163"/>
                  <a:gd name="T16" fmla="*/ 31 w 222"/>
                  <a:gd name="T17" fmla="*/ 54 h 163"/>
                  <a:gd name="T18" fmla="*/ 35 w 222"/>
                  <a:gd name="T19" fmla="*/ 85 h 163"/>
                  <a:gd name="T20" fmla="*/ 47 w 222"/>
                  <a:gd name="T21" fmla="*/ 112 h 163"/>
                  <a:gd name="T22" fmla="*/ 42 w 222"/>
                  <a:gd name="T23" fmla="*/ 162 h 163"/>
                  <a:gd name="T24" fmla="*/ 217 w 222"/>
                  <a:gd name="T25" fmla="*/ 159 h 163"/>
                  <a:gd name="T26" fmla="*/ 221 w 222"/>
                  <a:gd name="T27" fmla="*/ 0 h 163"/>
                  <a:gd name="T28" fmla="*/ 7 w 222"/>
                  <a:gd name="T29" fmla="*/ 0 h 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2"/>
                  <a:gd name="T46" fmla="*/ 0 h 163"/>
                  <a:gd name="T47" fmla="*/ 222 w 222"/>
                  <a:gd name="T48" fmla="*/ 163 h 1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2" h="163">
                    <a:moveTo>
                      <a:pt x="7" y="0"/>
                    </a:moveTo>
                    <a:lnTo>
                      <a:pt x="3" y="4"/>
                    </a:lnTo>
                    <a:lnTo>
                      <a:pt x="0" y="19"/>
                    </a:lnTo>
                    <a:lnTo>
                      <a:pt x="0" y="28"/>
                    </a:lnTo>
                    <a:lnTo>
                      <a:pt x="3" y="42"/>
                    </a:lnTo>
                    <a:lnTo>
                      <a:pt x="12" y="51"/>
                    </a:lnTo>
                    <a:lnTo>
                      <a:pt x="19" y="62"/>
                    </a:lnTo>
                    <a:lnTo>
                      <a:pt x="27" y="62"/>
                    </a:lnTo>
                    <a:lnTo>
                      <a:pt x="31" y="54"/>
                    </a:lnTo>
                    <a:lnTo>
                      <a:pt x="35" y="85"/>
                    </a:lnTo>
                    <a:lnTo>
                      <a:pt x="47" y="112"/>
                    </a:lnTo>
                    <a:lnTo>
                      <a:pt x="42" y="162"/>
                    </a:lnTo>
                    <a:lnTo>
                      <a:pt x="217" y="159"/>
                    </a:lnTo>
                    <a:lnTo>
                      <a:pt x="221" y="0"/>
                    </a:lnTo>
                    <a:lnTo>
                      <a:pt x="7" y="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74" name="Freeform 46"/>
              <p:cNvSpPr>
                <a:spLocks/>
              </p:cNvSpPr>
              <p:nvPr/>
            </p:nvSpPr>
            <p:spPr bwMode="auto">
              <a:xfrm>
                <a:off x="3090" y="3600"/>
                <a:ext cx="229" cy="164"/>
              </a:xfrm>
              <a:custGeom>
                <a:avLst/>
                <a:gdLst>
                  <a:gd name="T0" fmla="*/ 15 w 229"/>
                  <a:gd name="T1" fmla="*/ 70 h 164"/>
                  <a:gd name="T2" fmla="*/ 0 w 229"/>
                  <a:gd name="T3" fmla="*/ 163 h 164"/>
                  <a:gd name="T4" fmla="*/ 146 w 229"/>
                  <a:gd name="T5" fmla="*/ 163 h 164"/>
                  <a:gd name="T6" fmla="*/ 158 w 229"/>
                  <a:gd name="T7" fmla="*/ 128 h 164"/>
                  <a:gd name="T8" fmla="*/ 174 w 229"/>
                  <a:gd name="T9" fmla="*/ 109 h 164"/>
                  <a:gd name="T10" fmla="*/ 181 w 229"/>
                  <a:gd name="T11" fmla="*/ 78 h 164"/>
                  <a:gd name="T12" fmla="*/ 200 w 229"/>
                  <a:gd name="T13" fmla="*/ 66 h 164"/>
                  <a:gd name="T14" fmla="*/ 212 w 229"/>
                  <a:gd name="T15" fmla="*/ 50 h 164"/>
                  <a:gd name="T16" fmla="*/ 224 w 229"/>
                  <a:gd name="T17" fmla="*/ 16 h 164"/>
                  <a:gd name="T18" fmla="*/ 228 w 229"/>
                  <a:gd name="T19" fmla="*/ 4 h 164"/>
                  <a:gd name="T20" fmla="*/ 224 w 229"/>
                  <a:gd name="T21" fmla="*/ 0 h 164"/>
                  <a:gd name="T22" fmla="*/ 221 w 229"/>
                  <a:gd name="T23" fmla="*/ 0 h 164"/>
                  <a:gd name="T24" fmla="*/ 212 w 229"/>
                  <a:gd name="T25" fmla="*/ 0 h 164"/>
                  <a:gd name="T26" fmla="*/ 212 w 229"/>
                  <a:gd name="T27" fmla="*/ 4 h 164"/>
                  <a:gd name="T28" fmla="*/ 209 w 229"/>
                  <a:gd name="T29" fmla="*/ 7 h 164"/>
                  <a:gd name="T30" fmla="*/ 15 w 229"/>
                  <a:gd name="T31" fmla="*/ 7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9"/>
                  <a:gd name="T49" fmla="*/ 0 h 164"/>
                  <a:gd name="T50" fmla="*/ 229 w 229"/>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9" h="164">
                    <a:moveTo>
                      <a:pt x="15" y="70"/>
                    </a:moveTo>
                    <a:lnTo>
                      <a:pt x="0" y="163"/>
                    </a:lnTo>
                    <a:lnTo>
                      <a:pt x="146" y="163"/>
                    </a:lnTo>
                    <a:lnTo>
                      <a:pt x="158" y="128"/>
                    </a:lnTo>
                    <a:lnTo>
                      <a:pt x="174" y="109"/>
                    </a:lnTo>
                    <a:lnTo>
                      <a:pt x="181" y="78"/>
                    </a:lnTo>
                    <a:lnTo>
                      <a:pt x="200" y="66"/>
                    </a:lnTo>
                    <a:lnTo>
                      <a:pt x="212" y="50"/>
                    </a:lnTo>
                    <a:lnTo>
                      <a:pt x="224" y="16"/>
                    </a:lnTo>
                    <a:lnTo>
                      <a:pt x="228" y="4"/>
                    </a:lnTo>
                    <a:lnTo>
                      <a:pt x="224" y="0"/>
                    </a:lnTo>
                    <a:lnTo>
                      <a:pt x="221" y="0"/>
                    </a:lnTo>
                    <a:lnTo>
                      <a:pt x="212" y="0"/>
                    </a:lnTo>
                    <a:lnTo>
                      <a:pt x="212" y="4"/>
                    </a:lnTo>
                    <a:lnTo>
                      <a:pt x="209" y="7"/>
                    </a:lnTo>
                    <a:lnTo>
                      <a:pt x="15" y="70"/>
                    </a:lnTo>
                  </a:path>
                </a:pathLst>
              </a:custGeom>
              <a:solidFill>
                <a:srgbClr val="FFA2A1"/>
              </a:solidFill>
              <a:ln w="9525" cap="rnd">
                <a:noFill/>
                <a:round/>
                <a:headEnd/>
                <a:tailEnd/>
              </a:ln>
            </p:spPr>
            <p:txBody>
              <a:bodyPr/>
              <a:lstStyle/>
              <a:p>
                <a:endParaRPr lang="es-MX"/>
              </a:p>
            </p:txBody>
          </p:sp>
          <p:sp>
            <p:nvSpPr>
              <p:cNvPr id="9275" name="Freeform 47"/>
              <p:cNvSpPr>
                <a:spLocks/>
              </p:cNvSpPr>
              <p:nvPr/>
            </p:nvSpPr>
            <p:spPr bwMode="auto">
              <a:xfrm>
                <a:off x="3090" y="3600"/>
                <a:ext cx="229" cy="164"/>
              </a:xfrm>
              <a:custGeom>
                <a:avLst/>
                <a:gdLst>
                  <a:gd name="T0" fmla="*/ 15 w 229"/>
                  <a:gd name="T1" fmla="*/ 70 h 164"/>
                  <a:gd name="T2" fmla="*/ 0 w 229"/>
                  <a:gd name="T3" fmla="*/ 163 h 164"/>
                  <a:gd name="T4" fmla="*/ 146 w 229"/>
                  <a:gd name="T5" fmla="*/ 163 h 164"/>
                  <a:gd name="T6" fmla="*/ 158 w 229"/>
                  <a:gd name="T7" fmla="*/ 128 h 164"/>
                  <a:gd name="T8" fmla="*/ 174 w 229"/>
                  <a:gd name="T9" fmla="*/ 109 h 164"/>
                  <a:gd name="T10" fmla="*/ 181 w 229"/>
                  <a:gd name="T11" fmla="*/ 78 h 164"/>
                  <a:gd name="T12" fmla="*/ 200 w 229"/>
                  <a:gd name="T13" fmla="*/ 66 h 164"/>
                  <a:gd name="T14" fmla="*/ 212 w 229"/>
                  <a:gd name="T15" fmla="*/ 50 h 164"/>
                  <a:gd name="T16" fmla="*/ 224 w 229"/>
                  <a:gd name="T17" fmla="*/ 16 h 164"/>
                  <a:gd name="T18" fmla="*/ 228 w 229"/>
                  <a:gd name="T19" fmla="*/ 4 h 164"/>
                  <a:gd name="T20" fmla="*/ 224 w 229"/>
                  <a:gd name="T21" fmla="*/ 0 h 164"/>
                  <a:gd name="T22" fmla="*/ 221 w 229"/>
                  <a:gd name="T23" fmla="*/ 0 h 164"/>
                  <a:gd name="T24" fmla="*/ 212 w 229"/>
                  <a:gd name="T25" fmla="*/ 0 h 164"/>
                  <a:gd name="T26" fmla="*/ 212 w 229"/>
                  <a:gd name="T27" fmla="*/ 4 h 164"/>
                  <a:gd name="T28" fmla="*/ 209 w 229"/>
                  <a:gd name="T29" fmla="*/ 7 h 164"/>
                  <a:gd name="T30" fmla="*/ 15 w 229"/>
                  <a:gd name="T31" fmla="*/ 7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9"/>
                  <a:gd name="T49" fmla="*/ 0 h 164"/>
                  <a:gd name="T50" fmla="*/ 229 w 229"/>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9" h="164">
                    <a:moveTo>
                      <a:pt x="15" y="70"/>
                    </a:moveTo>
                    <a:lnTo>
                      <a:pt x="0" y="163"/>
                    </a:lnTo>
                    <a:lnTo>
                      <a:pt x="146" y="163"/>
                    </a:lnTo>
                    <a:lnTo>
                      <a:pt x="158" y="128"/>
                    </a:lnTo>
                    <a:lnTo>
                      <a:pt x="174" y="109"/>
                    </a:lnTo>
                    <a:lnTo>
                      <a:pt x="181" y="78"/>
                    </a:lnTo>
                    <a:lnTo>
                      <a:pt x="200" y="66"/>
                    </a:lnTo>
                    <a:lnTo>
                      <a:pt x="212" y="50"/>
                    </a:lnTo>
                    <a:lnTo>
                      <a:pt x="224" y="16"/>
                    </a:lnTo>
                    <a:lnTo>
                      <a:pt x="228" y="4"/>
                    </a:lnTo>
                    <a:lnTo>
                      <a:pt x="224" y="0"/>
                    </a:lnTo>
                    <a:lnTo>
                      <a:pt x="221" y="0"/>
                    </a:lnTo>
                    <a:lnTo>
                      <a:pt x="212" y="0"/>
                    </a:lnTo>
                    <a:lnTo>
                      <a:pt x="212" y="4"/>
                    </a:lnTo>
                    <a:lnTo>
                      <a:pt x="209" y="7"/>
                    </a:lnTo>
                    <a:lnTo>
                      <a:pt x="15" y="7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76" name="Freeform 48"/>
              <p:cNvSpPr>
                <a:spLocks/>
              </p:cNvSpPr>
              <p:nvPr/>
            </p:nvSpPr>
            <p:spPr bwMode="auto">
              <a:xfrm>
                <a:off x="3093" y="3426"/>
                <a:ext cx="226" cy="284"/>
              </a:xfrm>
              <a:custGeom>
                <a:avLst/>
                <a:gdLst>
                  <a:gd name="T0" fmla="*/ 0 w 226"/>
                  <a:gd name="T1" fmla="*/ 217 h 284"/>
                  <a:gd name="T2" fmla="*/ 12 w 226"/>
                  <a:gd name="T3" fmla="*/ 252 h 284"/>
                  <a:gd name="T4" fmla="*/ 23 w 226"/>
                  <a:gd name="T5" fmla="*/ 267 h 284"/>
                  <a:gd name="T6" fmla="*/ 58 w 226"/>
                  <a:gd name="T7" fmla="*/ 279 h 284"/>
                  <a:gd name="T8" fmla="*/ 93 w 226"/>
                  <a:gd name="T9" fmla="*/ 283 h 284"/>
                  <a:gd name="T10" fmla="*/ 120 w 226"/>
                  <a:gd name="T11" fmla="*/ 283 h 284"/>
                  <a:gd name="T12" fmla="*/ 152 w 226"/>
                  <a:gd name="T13" fmla="*/ 245 h 284"/>
                  <a:gd name="T14" fmla="*/ 178 w 226"/>
                  <a:gd name="T15" fmla="*/ 210 h 284"/>
                  <a:gd name="T16" fmla="*/ 202 w 226"/>
                  <a:gd name="T17" fmla="*/ 186 h 284"/>
                  <a:gd name="T18" fmla="*/ 209 w 226"/>
                  <a:gd name="T19" fmla="*/ 179 h 284"/>
                  <a:gd name="T20" fmla="*/ 221 w 226"/>
                  <a:gd name="T21" fmla="*/ 159 h 284"/>
                  <a:gd name="T22" fmla="*/ 225 w 226"/>
                  <a:gd name="T23" fmla="*/ 151 h 284"/>
                  <a:gd name="T24" fmla="*/ 225 w 226"/>
                  <a:gd name="T25" fmla="*/ 132 h 284"/>
                  <a:gd name="T26" fmla="*/ 225 w 226"/>
                  <a:gd name="T27" fmla="*/ 113 h 284"/>
                  <a:gd name="T28" fmla="*/ 221 w 226"/>
                  <a:gd name="T29" fmla="*/ 89 h 284"/>
                  <a:gd name="T30" fmla="*/ 218 w 226"/>
                  <a:gd name="T31" fmla="*/ 73 h 284"/>
                  <a:gd name="T32" fmla="*/ 209 w 226"/>
                  <a:gd name="T33" fmla="*/ 57 h 284"/>
                  <a:gd name="T34" fmla="*/ 202 w 226"/>
                  <a:gd name="T35" fmla="*/ 43 h 284"/>
                  <a:gd name="T36" fmla="*/ 190 w 226"/>
                  <a:gd name="T37" fmla="*/ 31 h 284"/>
                  <a:gd name="T38" fmla="*/ 163 w 226"/>
                  <a:gd name="T39" fmla="*/ 15 h 284"/>
                  <a:gd name="T40" fmla="*/ 136 w 226"/>
                  <a:gd name="T41" fmla="*/ 7 h 284"/>
                  <a:gd name="T42" fmla="*/ 112 w 226"/>
                  <a:gd name="T43" fmla="*/ 7 h 284"/>
                  <a:gd name="T44" fmla="*/ 101 w 226"/>
                  <a:gd name="T45" fmla="*/ 3 h 284"/>
                  <a:gd name="T46" fmla="*/ 77 w 226"/>
                  <a:gd name="T47" fmla="*/ 0 h 284"/>
                  <a:gd name="T48" fmla="*/ 66 w 226"/>
                  <a:gd name="T49" fmla="*/ 7 h 284"/>
                  <a:gd name="T50" fmla="*/ 47 w 226"/>
                  <a:gd name="T51" fmla="*/ 7 h 284"/>
                  <a:gd name="T52" fmla="*/ 32 w 226"/>
                  <a:gd name="T53" fmla="*/ 19 h 284"/>
                  <a:gd name="T54" fmla="*/ 20 w 226"/>
                  <a:gd name="T55" fmla="*/ 23 h 284"/>
                  <a:gd name="T56" fmla="*/ 8 w 226"/>
                  <a:gd name="T57" fmla="*/ 35 h 284"/>
                  <a:gd name="T58" fmla="*/ 0 w 226"/>
                  <a:gd name="T59" fmla="*/ 54 h 284"/>
                  <a:gd name="T60" fmla="*/ 0 w 226"/>
                  <a:gd name="T61" fmla="*/ 217 h 28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6"/>
                  <a:gd name="T94" fmla="*/ 0 h 284"/>
                  <a:gd name="T95" fmla="*/ 226 w 226"/>
                  <a:gd name="T96" fmla="*/ 284 h 28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6" h="284">
                    <a:moveTo>
                      <a:pt x="0" y="217"/>
                    </a:moveTo>
                    <a:lnTo>
                      <a:pt x="12" y="252"/>
                    </a:lnTo>
                    <a:lnTo>
                      <a:pt x="23" y="267"/>
                    </a:lnTo>
                    <a:lnTo>
                      <a:pt x="58" y="279"/>
                    </a:lnTo>
                    <a:lnTo>
                      <a:pt x="93" y="283"/>
                    </a:lnTo>
                    <a:lnTo>
                      <a:pt x="120" y="283"/>
                    </a:lnTo>
                    <a:lnTo>
                      <a:pt x="152" y="245"/>
                    </a:lnTo>
                    <a:lnTo>
                      <a:pt x="178" y="210"/>
                    </a:lnTo>
                    <a:lnTo>
                      <a:pt x="202" y="186"/>
                    </a:lnTo>
                    <a:lnTo>
                      <a:pt x="209" y="179"/>
                    </a:lnTo>
                    <a:lnTo>
                      <a:pt x="221" y="159"/>
                    </a:lnTo>
                    <a:lnTo>
                      <a:pt x="225" y="151"/>
                    </a:lnTo>
                    <a:lnTo>
                      <a:pt x="225" y="132"/>
                    </a:lnTo>
                    <a:lnTo>
                      <a:pt x="225" y="113"/>
                    </a:lnTo>
                    <a:lnTo>
                      <a:pt x="221" y="89"/>
                    </a:lnTo>
                    <a:lnTo>
                      <a:pt x="218" y="73"/>
                    </a:lnTo>
                    <a:lnTo>
                      <a:pt x="209" y="57"/>
                    </a:lnTo>
                    <a:lnTo>
                      <a:pt x="202" y="43"/>
                    </a:lnTo>
                    <a:lnTo>
                      <a:pt x="190" y="31"/>
                    </a:lnTo>
                    <a:lnTo>
                      <a:pt x="163" y="15"/>
                    </a:lnTo>
                    <a:lnTo>
                      <a:pt x="136" y="7"/>
                    </a:lnTo>
                    <a:lnTo>
                      <a:pt x="112" y="7"/>
                    </a:lnTo>
                    <a:lnTo>
                      <a:pt x="101" y="3"/>
                    </a:lnTo>
                    <a:lnTo>
                      <a:pt x="77" y="0"/>
                    </a:lnTo>
                    <a:lnTo>
                      <a:pt x="66" y="7"/>
                    </a:lnTo>
                    <a:lnTo>
                      <a:pt x="47" y="7"/>
                    </a:lnTo>
                    <a:lnTo>
                      <a:pt x="32" y="19"/>
                    </a:lnTo>
                    <a:lnTo>
                      <a:pt x="20" y="23"/>
                    </a:lnTo>
                    <a:lnTo>
                      <a:pt x="8" y="35"/>
                    </a:lnTo>
                    <a:lnTo>
                      <a:pt x="0" y="54"/>
                    </a:lnTo>
                    <a:lnTo>
                      <a:pt x="0" y="217"/>
                    </a:lnTo>
                  </a:path>
                </a:pathLst>
              </a:custGeom>
              <a:solidFill>
                <a:srgbClr val="916F3A"/>
              </a:solidFill>
              <a:ln w="9525" cap="rnd">
                <a:noFill/>
                <a:round/>
                <a:headEnd/>
                <a:tailEnd/>
              </a:ln>
            </p:spPr>
            <p:txBody>
              <a:bodyPr/>
              <a:lstStyle/>
              <a:p>
                <a:endParaRPr lang="es-MX"/>
              </a:p>
            </p:txBody>
          </p:sp>
          <p:sp>
            <p:nvSpPr>
              <p:cNvPr id="9277" name="Freeform 49"/>
              <p:cNvSpPr>
                <a:spLocks/>
              </p:cNvSpPr>
              <p:nvPr/>
            </p:nvSpPr>
            <p:spPr bwMode="auto">
              <a:xfrm>
                <a:off x="3093" y="3426"/>
                <a:ext cx="226" cy="284"/>
              </a:xfrm>
              <a:custGeom>
                <a:avLst/>
                <a:gdLst>
                  <a:gd name="T0" fmla="*/ 0 w 226"/>
                  <a:gd name="T1" fmla="*/ 217 h 284"/>
                  <a:gd name="T2" fmla="*/ 12 w 226"/>
                  <a:gd name="T3" fmla="*/ 252 h 284"/>
                  <a:gd name="T4" fmla="*/ 23 w 226"/>
                  <a:gd name="T5" fmla="*/ 267 h 284"/>
                  <a:gd name="T6" fmla="*/ 58 w 226"/>
                  <a:gd name="T7" fmla="*/ 279 h 284"/>
                  <a:gd name="T8" fmla="*/ 93 w 226"/>
                  <a:gd name="T9" fmla="*/ 283 h 284"/>
                  <a:gd name="T10" fmla="*/ 120 w 226"/>
                  <a:gd name="T11" fmla="*/ 283 h 284"/>
                  <a:gd name="T12" fmla="*/ 152 w 226"/>
                  <a:gd name="T13" fmla="*/ 245 h 284"/>
                  <a:gd name="T14" fmla="*/ 178 w 226"/>
                  <a:gd name="T15" fmla="*/ 210 h 284"/>
                  <a:gd name="T16" fmla="*/ 202 w 226"/>
                  <a:gd name="T17" fmla="*/ 186 h 284"/>
                  <a:gd name="T18" fmla="*/ 209 w 226"/>
                  <a:gd name="T19" fmla="*/ 179 h 284"/>
                  <a:gd name="T20" fmla="*/ 221 w 226"/>
                  <a:gd name="T21" fmla="*/ 159 h 284"/>
                  <a:gd name="T22" fmla="*/ 225 w 226"/>
                  <a:gd name="T23" fmla="*/ 151 h 284"/>
                  <a:gd name="T24" fmla="*/ 225 w 226"/>
                  <a:gd name="T25" fmla="*/ 132 h 284"/>
                  <a:gd name="T26" fmla="*/ 225 w 226"/>
                  <a:gd name="T27" fmla="*/ 113 h 284"/>
                  <a:gd name="T28" fmla="*/ 221 w 226"/>
                  <a:gd name="T29" fmla="*/ 89 h 284"/>
                  <a:gd name="T30" fmla="*/ 218 w 226"/>
                  <a:gd name="T31" fmla="*/ 73 h 284"/>
                  <a:gd name="T32" fmla="*/ 209 w 226"/>
                  <a:gd name="T33" fmla="*/ 57 h 284"/>
                  <a:gd name="T34" fmla="*/ 202 w 226"/>
                  <a:gd name="T35" fmla="*/ 43 h 284"/>
                  <a:gd name="T36" fmla="*/ 190 w 226"/>
                  <a:gd name="T37" fmla="*/ 31 h 284"/>
                  <a:gd name="T38" fmla="*/ 163 w 226"/>
                  <a:gd name="T39" fmla="*/ 15 h 284"/>
                  <a:gd name="T40" fmla="*/ 136 w 226"/>
                  <a:gd name="T41" fmla="*/ 7 h 284"/>
                  <a:gd name="T42" fmla="*/ 112 w 226"/>
                  <a:gd name="T43" fmla="*/ 7 h 284"/>
                  <a:gd name="T44" fmla="*/ 101 w 226"/>
                  <a:gd name="T45" fmla="*/ 3 h 284"/>
                  <a:gd name="T46" fmla="*/ 77 w 226"/>
                  <a:gd name="T47" fmla="*/ 0 h 284"/>
                  <a:gd name="T48" fmla="*/ 66 w 226"/>
                  <a:gd name="T49" fmla="*/ 7 h 284"/>
                  <a:gd name="T50" fmla="*/ 47 w 226"/>
                  <a:gd name="T51" fmla="*/ 7 h 284"/>
                  <a:gd name="T52" fmla="*/ 32 w 226"/>
                  <a:gd name="T53" fmla="*/ 19 h 284"/>
                  <a:gd name="T54" fmla="*/ 20 w 226"/>
                  <a:gd name="T55" fmla="*/ 23 h 284"/>
                  <a:gd name="T56" fmla="*/ 8 w 226"/>
                  <a:gd name="T57" fmla="*/ 35 h 284"/>
                  <a:gd name="T58" fmla="*/ 0 w 226"/>
                  <a:gd name="T59" fmla="*/ 54 h 284"/>
                  <a:gd name="T60" fmla="*/ 0 w 226"/>
                  <a:gd name="T61" fmla="*/ 217 h 28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6"/>
                  <a:gd name="T94" fmla="*/ 0 h 284"/>
                  <a:gd name="T95" fmla="*/ 226 w 226"/>
                  <a:gd name="T96" fmla="*/ 284 h 28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6" h="284">
                    <a:moveTo>
                      <a:pt x="0" y="217"/>
                    </a:moveTo>
                    <a:lnTo>
                      <a:pt x="12" y="252"/>
                    </a:lnTo>
                    <a:lnTo>
                      <a:pt x="23" y="267"/>
                    </a:lnTo>
                    <a:lnTo>
                      <a:pt x="58" y="279"/>
                    </a:lnTo>
                    <a:lnTo>
                      <a:pt x="93" y="283"/>
                    </a:lnTo>
                    <a:lnTo>
                      <a:pt x="120" y="283"/>
                    </a:lnTo>
                    <a:lnTo>
                      <a:pt x="152" y="245"/>
                    </a:lnTo>
                    <a:lnTo>
                      <a:pt x="178" y="210"/>
                    </a:lnTo>
                    <a:lnTo>
                      <a:pt x="202" y="186"/>
                    </a:lnTo>
                    <a:lnTo>
                      <a:pt x="209" y="179"/>
                    </a:lnTo>
                    <a:lnTo>
                      <a:pt x="221" y="159"/>
                    </a:lnTo>
                    <a:lnTo>
                      <a:pt x="225" y="151"/>
                    </a:lnTo>
                    <a:lnTo>
                      <a:pt x="225" y="132"/>
                    </a:lnTo>
                    <a:lnTo>
                      <a:pt x="225" y="113"/>
                    </a:lnTo>
                    <a:lnTo>
                      <a:pt x="221" y="89"/>
                    </a:lnTo>
                    <a:lnTo>
                      <a:pt x="218" y="73"/>
                    </a:lnTo>
                    <a:lnTo>
                      <a:pt x="209" y="57"/>
                    </a:lnTo>
                    <a:lnTo>
                      <a:pt x="202" y="43"/>
                    </a:lnTo>
                    <a:lnTo>
                      <a:pt x="190" y="31"/>
                    </a:lnTo>
                    <a:lnTo>
                      <a:pt x="163" y="15"/>
                    </a:lnTo>
                    <a:lnTo>
                      <a:pt x="136" y="7"/>
                    </a:lnTo>
                    <a:lnTo>
                      <a:pt x="112" y="7"/>
                    </a:lnTo>
                    <a:lnTo>
                      <a:pt x="101" y="3"/>
                    </a:lnTo>
                    <a:lnTo>
                      <a:pt x="77" y="0"/>
                    </a:lnTo>
                    <a:lnTo>
                      <a:pt x="66" y="7"/>
                    </a:lnTo>
                    <a:lnTo>
                      <a:pt x="47" y="7"/>
                    </a:lnTo>
                    <a:lnTo>
                      <a:pt x="32" y="19"/>
                    </a:lnTo>
                    <a:lnTo>
                      <a:pt x="20" y="23"/>
                    </a:lnTo>
                    <a:lnTo>
                      <a:pt x="8" y="35"/>
                    </a:lnTo>
                    <a:lnTo>
                      <a:pt x="0" y="54"/>
                    </a:lnTo>
                    <a:lnTo>
                      <a:pt x="0" y="217"/>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78" name="Freeform 50"/>
              <p:cNvSpPr>
                <a:spLocks/>
              </p:cNvSpPr>
              <p:nvPr/>
            </p:nvSpPr>
            <p:spPr bwMode="auto">
              <a:xfrm>
                <a:off x="2010" y="3690"/>
                <a:ext cx="172" cy="55"/>
              </a:xfrm>
              <a:custGeom>
                <a:avLst/>
                <a:gdLst>
                  <a:gd name="T0" fmla="*/ 0 w 172"/>
                  <a:gd name="T1" fmla="*/ 35 h 55"/>
                  <a:gd name="T2" fmla="*/ 12 w 172"/>
                  <a:gd name="T3" fmla="*/ 0 h 55"/>
                  <a:gd name="T4" fmla="*/ 167 w 172"/>
                  <a:gd name="T5" fmla="*/ 0 h 55"/>
                  <a:gd name="T6" fmla="*/ 171 w 172"/>
                  <a:gd name="T7" fmla="*/ 31 h 55"/>
                  <a:gd name="T8" fmla="*/ 171 w 172"/>
                  <a:gd name="T9" fmla="*/ 54 h 55"/>
                  <a:gd name="T10" fmla="*/ 0 w 172"/>
                  <a:gd name="T11" fmla="*/ 54 h 55"/>
                  <a:gd name="T12" fmla="*/ 0 w 172"/>
                  <a:gd name="T13" fmla="*/ 35 h 55"/>
                  <a:gd name="T14" fmla="*/ 0 60000 65536"/>
                  <a:gd name="T15" fmla="*/ 0 60000 65536"/>
                  <a:gd name="T16" fmla="*/ 0 60000 65536"/>
                  <a:gd name="T17" fmla="*/ 0 60000 65536"/>
                  <a:gd name="T18" fmla="*/ 0 60000 65536"/>
                  <a:gd name="T19" fmla="*/ 0 60000 65536"/>
                  <a:gd name="T20" fmla="*/ 0 60000 65536"/>
                  <a:gd name="T21" fmla="*/ 0 w 172"/>
                  <a:gd name="T22" fmla="*/ 0 h 55"/>
                  <a:gd name="T23" fmla="*/ 172 w 172"/>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55">
                    <a:moveTo>
                      <a:pt x="0" y="35"/>
                    </a:moveTo>
                    <a:lnTo>
                      <a:pt x="12" y="0"/>
                    </a:lnTo>
                    <a:lnTo>
                      <a:pt x="167" y="0"/>
                    </a:lnTo>
                    <a:lnTo>
                      <a:pt x="171" y="31"/>
                    </a:lnTo>
                    <a:lnTo>
                      <a:pt x="171" y="54"/>
                    </a:lnTo>
                    <a:lnTo>
                      <a:pt x="0" y="54"/>
                    </a:lnTo>
                    <a:lnTo>
                      <a:pt x="0" y="35"/>
                    </a:lnTo>
                  </a:path>
                </a:pathLst>
              </a:custGeom>
              <a:solidFill>
                <a:srgbClr val="FFFFFF"/>
              </a:solidFill>
              <a:ln w="9525" cap="rnd">
                <a:noFill/>
                <a:round/>
                <a:headEnd/>
                <a:tailEnd/>
              </a:ln>
            </p:spPr>
            <p:txBody>
              <a:bodyPr/>
              <a:lstStyle/>
              <a:p>
                <a:endParaRPr lang="es-MX"/>
              </a:p>
            </p:txBody>
          </p:sp>
          <p:sp>
            <p:nvSpPr>
              <p:cNvPr id="9279" name="Freeform 51"/>
              <p:cNvSpPr>
                <a:spLocks/>
              </p:cNvSpPr>
              <p:nvPr/>
            </p:nvSpPr>
            <p:spPr bwMode="auto">
              <a:xfrm>
                <a:off x="2010" y="3690"/>
                <a:ext cx="172" cy="55"/>
              </a:xfrm>
              <a:custGeom>
                <a:avLst/>
                <a:gdLst>
                  <a:gd name="T0" fmla="*/ 0 w 172"/>
                  <a:gd name="T1" fmla="*/ 35 h 55"/>
                  <a:gd name="T2" fmla="*/ 12 w 172"/>
                  <a:gd name="T3" fmla="*/ 0 h 55"/>
                  <a:gd name="T4" fmla="*/ 167 w 172"/>
                  <a:gd name="T5" fmla="*/ 0 h 55"/>
                  <a:gd name="T6" fmla="*/ 171 w 172"/>
                  <a:gd name="T7" fmla="*/ 31 h 55"/>
                  <a:gd name="T8" fmla="*/ 171 w 172"/>
                  <a:gd name="T9" fmla="*/ 54 h 55"/>
                  <a:gd name="T10" fmla="*/ 0 w 172"/>
                  <a:gd name="T11" fmla="*/ 54 h 55"/>
                  <a:gd name="T12" fmla="*/ 0 w 172"/>
                  <a:gd name="T13" fmla="*/ 35 h 55"/>
                  <a:gd name="T14" fmla="*/ 0 60000 65536"/>
                  <a:gd name="T15" fmla="*/ 0 60000 65536"/>
                  <a:gd name="T16" fmla="*/ 0 60000 65536"/>
                  <a:gd name="T17" fmla="*/ 0 60000 65536"/>
                  <a:gd name="T18" fmla="*/ 0 60000 65536"/>
                  <a:gd name="T19" fmla="*/ 0 60000 65536"/>
                  <a:gd name="T20" fmla="*/ 0 60000 65536"/>
                  <a:gd name="T21" fmla="*/ 0 w 172"/>
                  <a:gd name="T22" fmla="*/ 0 h 55"/>
                  <a:gd name="T23" fmla="*/ 172 w 172"/>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55">
                    <a:moveTo>
                      <a:pt x="0" y="35"/>
                    </a:moveTo>
                    <a:lnTo>
                      <a:pt x="12" y="0"/>
                    </a:lnTo>
                    <a:lnTo>
                      <a:pt x="167" y="0"/>
                    </a:lnTo>
                    <a:lnTo>
                      <a:pt x="171" y="31"/>
                    </a:lnTo>
                    <a:lnTo>
                      <a:pt x="171" y="54"/>
                    </a:lnTo>
                    <a:lnTo>
                      <a:pt x="0" y="54"/>
                    </a:lnTo>
                    <a:lnTo>
                      <a:pt x="0" y="35"/>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80" name="Freeform 52"/>
              <p:cNvSpPr>
                <a:spLocks/>
              </p:cNvSpPr>
              <p:nvPr/>
            </p:nvSpPr>
            <p:spPr bwMode="auto">
              <a:xfrm>
                <a:off x="2096" y="3441"/>
                <a:ext cx="105" cy="280"/>
              </a:xfrm>
              <a:custGeom>
                <a:avLst/>
                <a:gdLst>
                  <a:gd name="T0" fmla="*/ 104 w 105"/>
                  <a:gd name="T1" fmla="*/ 279 h 280"/>
                  <a:gd name="T2" fmla="*/ 85 w 105"/>
                  <a:gd name="T3" fmla="*/ 279 h 280"/>
                  <a:gd name="T4" fmla="*/ 42 w 105"/>
                  <a:gd name="T5" fmla="*/ 263 h 280"/>
                  <a:gd name="T6" fmla="*/ 0 w 105"/>
                  <a:gd name="T7" fmla="*/ 256 h 280"/>
                  <a:gd name="T8" fmla="*/ 88 w 105"/>
                  <a:gd name="T9" fmla="*/ 0 h 280"/>
                  <a:gd name="T10" fmla="*/ 104 w 105"/>
                  <a:gd name="T11" fmla="*/ 12 h 280"/>
                  <a:gd name="T12" fmla="*/ 104 w 105"/>
                  <a:gd name="T13" fmla="*/ 279 h 280"/>
                  <a:gd name="T14" fmla="*/ 0 60000 65536"/>
                  <a:gd name="T15" fmla="*/ 0 60000 65536"/>
                  <a:gd name="T16" fmla="*/ 0 60000 65536"/>
                  <a:gd name="T17" fmla="*/ 0 60000 65536"/>
                  <a:gd name="T18" fmla="*/ 0 60000 65536"/>
                  <a:gd name="T19" fmla="*/ 0 60000 65536"/>
                  <a:gd name="T20" fmla="*/ 0 60000 65536"/>
                  <a:gd name="T21" fmla="*/ 0 w 105"/>
                  <a:gd name="T22" fmla="*/ 0 h 280"/>
                  <a:gd name="T23" fmla="*/ 105 w 105"/>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280">
                    <a:moveTo>
                      <a:pt x="104" y="279"/>
                    </a:moveTo>
                    <a:lnTo>
                      <a:pt x="85" y="279"/>
                    </a:lnTo>
                    <a:lnTo>
                      <a:pt x="42" y="263"/>
                    </a:lnTo>
                    <a:lnTo>
                      <a:pt x="0" y="256"/>
                    </a:lnTo>
                    <a:lnTo>
                      <a:pt x="88" y="0"/>
                    </a:lnTo>
                    <a:lnTo>
                      <a:pt x="104" y="12"/>
                    </a:lnTo>
                    <a:lnTo>
                      <a:pt x="104" y="279"/>
                    </a:lnTo>
                  </a:path>
                </a:pathLst>
              </a:custGeom>
              <a:solidFill>
                <a:srgbClr val="C68426"/>
              </a:solidFill>
              <a:ln w="9525" cap="rnd">
                <a:noFill/>
                <a:round/>
                <a:headEnd/>
                <a:tailEnd/>
              </a:ln>
            </p:spPr>
            <p:txBody>
              <a:bodyPr/>
              <a:lstStyle/>
              <a:p>
                <a:endParaRPr lang="es-MX"/>
              </a:p>
            </p:txBody>
          </p:sp>
          <p:sp>
            <p:nvSpPr>
              <p:cNvPr id="9281" name="Freeform 53"/>
              <p:cNvSpPr>
                <a:spLocks/>
              </p:cNvSpPr>
              <p:nvPr/>
            </p:nvSpPr>
            <p:spPr bwMode="auto">
              <a:xfrm>
                <a:off x="2096" y="3441"/>
                <a:ext cx="105" cy="280"/>
              </a:xfrm>
              <a:custGeom>
                <a:avLst/>
                <a:gdLst>
                  <a:gd name="T0" fmla="*/ 104 w 105"/>
                  <a:gd name="T1" fmla="*/ 279 h 280"/>
                  <a:gd name="T2" fmla="*/ 85 w 105"/>
                  <a:gd name="T3" fmla="*/ 279 h 280"/>
                  <a:gd name="T4" fmla="*/ 42 w 105"/>
                  <a:gd name="T5" fmla="*/ 263 h 280"/>
                  <a:gd name="T6" fmla="*/ 0 w 105"/>
                  <a:gd name="T7" fmla="*/ 256 h 280"/>
                  <a:gd name="T8" fmla="*/ 88 w 105"/>
                  <a:gd name="T9" fmla="*/ 0 h 280"/>
                  <a:gd name="T10" fmla="*/ 104 w 105"/>
                  <a:gd name="T11" fmla="*/ 12 h 280"/>
                  <a:gd name="T12" fmla="*/ 104 w 105"/>
                  <a:gd name="T13" fmla="*/ 279 h 280"/>
                  <a:gd name="T14" fmla="*/ 0 60000 65536"/>
                  <a:gd name="T15" fmla="*/ 0 60000 65536"/>
                  <a:gd name="T16" fmla="*/ 0 60000 65536"/>
                  <a:gd name="T17" fmla="*/ 0 60000 65536"/>
                  <a:gd name="T18" fmla="*/ 0 60000 65536"/>
                  <a:gd name="T19" fmla="*/ 0 60000 65536"/>
                  <a:gd name="T20" fmla="*/ 0 60000 65536"/>
                  <a:gd name="T21" fmla="*/ 0 w 105"/>
                  <a:gd name="T22" fmla="*/ 0 h 280"/>
                  <a:gd name="T23" fmla="*/ 105 w 105"/>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280">
                    <a:moveTo>
                      <a:pt x="104" y="279"/>
                    </a:moveTo>
                    <a:lnTo>
                      <a:pt x="85" y="279"/>
                    </a:lnTo>
                    <a:lnTo>
                      <a:pt x="42" y="263"/>
                    </a:lnTo>
                    <a:lnTo>
                      <a:pt x="0" y="256"/>
                    </a:lnTo>
                    <a:lnTo>
                      <a:pt x="88" y="0"/>
                    </a:lnTo>
                    <a:lnTo>
                      <a:pt x="104" y="12"/>
                    </a:lnTo>
                    <a:lnTo>
                      <a:pt x="104" y="279"/>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82" name="Freeform 54"/>
              <p:cNvSpPr>
                <a:spLocks/>
              </p:cNvSpPr>
              <p:nvPr/>
            </p:nvSpPr>
            <p:spPr bwMode="auto">
              <a:xfrm>
                <a:off x="1967" y="3399"/>
                <a:ext cx="218" cy="299"/>
              </a:xfrm>
              <a:custGeom>
                <a:avLst/>
                <a:gdLst>
                  <a:gd name="T0" fmla="*/ 217 w 218"/>
                  <a:gd name="T1" fmla="*/ 42 h 299"/>
                  <a:gd name="T2" fmla="*/ 214 w 218"/>
                  <a:gd name="T3" fmla="*/ 39 h 299"/>
                  <a:gd name="T4" fmla="*/ 205 w 218"/>
                  <a:gd name="T5" fmla="*/ 35 h 299"/>
                  <a:gd name="T6" fmla="*/ 198 w 218"/>
                  <a:gd name="T7" fmla="*/ 19 h 299"/>
                  <a:gd name="T8" fmla="*/ 186 w 218"/>
                  <a:gd name="T9" fmla="*/ 12 h 299"/>
                  <a:gd name="T10" fmla="*/ 174 w 218"/>
                  <a:gd name="T11" fmla="*/ 12 h 299"/>
                  <a:gd name="T12" fmla="*/ 163 w 218"/>
                  <a:gd name="T13" fmla="*/ 4 h 299"/>
                  <a:gd name="T14" fmla="*/ 132 w 218"/>
                  <a:gd name="T15" fmla="*/ 0 h 299"/>
                  <a:gd name="T16" fmla="*/ 105 w 218"/>
                  <a:gd name="T17" fmla="*/ 7 h 299"/>
                  <a:gd name="T18" fmla="*/ 89 w 218"/>
                  <a:gd name="T19" fmla="*/ 16 h 299"/>
                  <a:gd name="T20" fmla="*/ 73 w 218"/>
                  <a:gd name="T21" fmla="*/ 28 h 299"/>
                  <a:gd name="T22" fmla="*/ 63 w 218"/>
                  <a:gd name="T23" fmla="*/ 28 h 299"/>
                  <a:gd name="T24" fmla="*/ 47 w 218"/>
                  <a:gd name="T25" fmla="*/ 47 h 299"/>
                  <a:gd name="T26" fmla="*/ 28 w 218"/>
                  <a:gd name="T27" fmla="*/ 58 h 299"/>
                  <a:gd name="T28" fmla="*/ 23 w 218"/>
                  <a:gd name="T29" fmla="*/ 74 h 299"/>
                  <a:gd name="T30" fmla="*/ 12 w 218"/>
                  <a:gd name="T31" fmla="*/ 93 h 299"/>
                  <a:gd name="T32" fmla="*/ 0 w 218"/>
                  <a:gd name="T33" fmla="*/ 112 h 299"/>
                  <a:gd name="T34" fmla="*/ 0 w 218"/>
                  <a:gd name="T35" fmla="*/ 124 h 299"/>
                  <a:gd name="T36" fmla="*/ 4 w 218"/>
                  <a:gd name="T37" fmla="*/ 140 h 299"/>
                  <a:gd name="T38" fmla="*/ 0 w 218"/>
                  <a:gd name="T39" fmla="*/ 159 h 299"/>
                  <a:gd name="T40" fmla="*/ 12 w 218"/>
                  <a:gd name="T41" fmla="*/ 197 h 299"/>
                  <a:gd name="T42" fmla="*/ 16 w 218"/>
                  <a:gd name="T43" fmla="*/ 217 h 299"/>
                  <a:gd name="T44" fmla="*/ 35 w 218"/>
                  <a:gd name="T45" fmla="*/ 248 h 299"/>
                  <a:gd name="T46" fmla="*/ 54 w 218"/>
                  <a:gd name="T47" fmla="*/ 294 h 299"/>
                  <a:gd name="T48" fmla="*/ 85 w 218"/>
                  <a:gd name="T49" fmla="*/ 294 h 299"/>
                  <a:gd name="T50" fmla="*/ 129 w 218"/>
                  <a:gd name="T51" fmla="*/ 298 h 299"/>
                  <a:gd name="T52" fmla="*/ 148 w 218"/>
                  <a:gd name="T53" fmla="*/ 298 h 299"/>
                  <a:gd name="T54" fmla="*/ 148 w 218"/>
                  <a:gd name="T55" fmla="*/ 275 h 299"/>
                  <a:gd name="T56" fmla="*/ 160 w 218"/>
                  <a:gd name="T57" fmla="*/ 244 h 299"/>
                  <a:gd name="T58" fmla="*/ 174 w 218"/>
                  <a:gd name="T59" fmla="*/ 217 h 299"/>
                  <a:gd name="T60" fmla="*/ 217 w 218"/>
                  <a:gd name="T61" fmla="*/ 42 h 2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8"/>
                  <a:gd name="T94" fmla="*/ 0 h 299"/>
                  <a:gd name="T95" fmla="*/ 218 w 218"/>
                  <a:gd name="T96" fmla="*/ 299 h 2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8" h="299">
                    <a:moveTo>
                      <a:pt x="217" y="42"/>
                    </a:moveTo>
                    <a:lnTo>
                      <a:pt x="214" y="39"/>
                    </a:lnTo>
                    <a:lnTo>
                      <a:pt x="205" y="35"/>
                    </a:lnTo>
                    <a:lnTo>
                      <a:pt x="198" y="19"/>
                    </a:lnTo>
                    <a:lnTo>
                      <a:pt x="186" y="12"/>
                    </a:lnTo>
                    <a:lnTo>
                      <a:pt x="174" y="12"/>
                    </a:lnTo>
                    <a:lnTo>
                      <a:pt x="163" y="4"/>
                    </a:lnTo>
                    <a:lnTo>
                      <a:pt x="132" y="0"/>
                    </a:lnTo>
                    <a:lnTo>
                      <a:pt x="105" y="7"/>
                    </a:lnTo>
                    <a:lnTo>
                      <a:pt x="89" y="16"/>
                    </a:lnTo>
                    <a:lnTo>
                      <a:pt x="73" y="28"/>
                    </a:lnTo>
                    <a:lnTo>
                      <a:pt x="63" y="28"/>
                    </a:lnTo>
                    <a:lnTo>
                      <a:pt x="47" y="47"/>
                    </a:lnTo>
                    <a:lnTo>
                      <a:pt x="28" y="58"/>
                    </a:lnTo>
                    <a:lnTo>
                      <a:pt x="23" y="74"/>
                    </a:lnTo>
                    <a:lnTo>
                      <a:pt x="12" y="93"/>
                    </a:lnTo>
                    <a:lnTo>
                      <a:pt x="0" y="112"/>
                    </a:lnTo>
                    <a:lnTo>
                      <a:pt x="0" y="124"/>
                    </a:lnTo>
                    <a:lnTo>
                      <a:pt x="4" y="140"/>
                    </a:lnTo>
                    <a:lnTo>
                      <a:pt x="0" y="159"/>
                    </a:lnTo>
                    <a:lnTo>
                      <a:pt x="12" y="197"/>
                    </a:lnTo>
                    <a:lnTo>
                      <a:pt x="16" y="217"/>
                    </a:lnTo>
                    <a:lnTo>
                      <a:pt x="35" y="248"/>
                    </a:lnTo>
                    <a:lnTo>
                      <a:pt x="54" y="294"/>
                    </a:lnTo>
                    <a:lnTo>
                      <a:pt x="85" y="294"/>
                    </a:lnTo>
                    <a:lnTo>
                      <a:pt x="129" y="298"/>
                    </a:lnTo>
                    <a:lnTo>
                      <a:pt x="148" y="298"/>
                    </a:lnTo>
                    <a:lnTo>
                      <a:pt x="148" y="275"/>
                    </a:lnTo>
                    <a:lnTo>
                      <a:pt x="160" y="244"/>
                    </a:lnTo>
                    <a:lnTo>
                      <a:pt x="174" y="217"/>
                    </a:lnTo>
                    <a:lnTo>
                      <a:pt x="217" y="42"/>
                    </a:lnTo>
                  </a:path>
                </a:pathLst>
              </a:custGeom>
              <a:solidFill>
                <a:srgbClr val="0E0D0D"/>
              </a:solidFill>
              <a:ln w="9525" cap="rnd">
                <a:noFill/>
                <a:round/>
                <a:headEnd/>
                <a:tailEnd/>
              </a:ln>
            </p:spPr>
            <p:txBody>
              <a:bodyPr/>
              <a:lstStyle/>
              <a:p>
                <a:endParaRPr lang="es-MX"/>
              </a:p>
            </p:txBody>
          </p:sp>
          <p:sp>
            <p:nvSpPr>
              <p:cNvPr id="9283" name="Freeform 55"/>
              <p:cNvSpPr>
                <a:spLocks/>
              </p:cNvSpPr>
              <p:nvPr/>
            </p:nvSpPr>
            <p:spPr bwMode="auto">
              <a:xfrm>
                <a:off x="1967" y="3399"/>
                <a:ext cx="218" cy="299"/>
              </a:xfrm>
              <a:custGeom>
                <a:avLst/>
                <a:gdLst>
                  <a:gd name="T0" fmla="*/ 217 w 218"/>
                  <a:gd name="T1" fmla="*/ 42 h 299"/>
                  <a:gd name="T2" fmla="*/ 214 w 218"/>
                  <a:gd name="T3" fmla="*/ 39 h 299"/>
                  <a:gd name="T4" fmla="*/ 205 w 218"/>
                  <a:gd name="T5" fmla="*/ 35 h 299"/>
                  <a:gd name="T6" fmla="*/ 198 w 218"/>
                  <a:gd name="T7" fmla="*/ 19 h 299"/>
                  <a:gd name="T8" fmla="*/ 186 w 218"/>
                  <a:gd name="T9" fmla="*/ 12 h 299"/>
                  <a:gd name="T10" fmla="*/ 174 w 218"/>
                  <a:gd name="T11" fmla="*/ 12 h 299"/>
                  <a:gd name="T12" fmla="*/ 163 w 218"/>
                  <a:gd name="T13" fmla="*/ 4 h 299"/>
                  <a:gd name="T14" fmla="*/ 132 w 218"/>
                  <a:gd name="T15" fmla="*/ 0 h 299"/>
                  <a:gd name="T16" fmla="*/ 105 w 218"/>
                  <a:gd name="T17" fmla="*/ 7 h 299"/>
                  <a:gd name="T18" fmla="*/ 89 w 218"/>
                  <a:gd name="T19" fmla="*/ 16 h 299"/>
                  <a:gd name="T20" fmla="*/ 73 w 218"/>
                  <a:gd name="T21" fmla="*/ 28 h 299"/>
                  <a:gd name="T22" fmla="*/ 63 w 218"/>
                  <a:gd name="T23" fmla="*/ 28 h 299"/>
                  <a:gd name="T24" fmla="*/ 47 w 218"/>
                  <a:gd name="T25" fmla="*/ 47 h 299"/>
                  <a:gd name="T26" fmla="*/ 28 w 218"/>
                  <a:gd name="T27" fmla="*/ 58 h 299"/>
                  <a:gd name="T28" fmla="*/ 23 w 218"/>
                  <a:gd name="T29" fmla="*/ 74 h 299"/>
                  <a:gd name="T30" fmla="*/ 12 w 218"/>
                  <a:gd name="T31" fmla="*/ 93 h 299"/>
                  <a:gd name="T32" fmla="*/ 0 w 218"/>
                  <a:gd name="T33" fmla="*/ 112 h 299"/>
                  <a:gd name="T34" fmla="*/ 0 w 218"/>
                  <a:gd name="T35" fmla="*/ 124 h 299"/>
                  <a:gd name="T36" fmla="*/ 4 w 218"/>
                  <a:gd name="T37" fmla="*/ 140 h 299"/>
                  <a:gd name="T38" fmla="*/ 0 w 218"/>
                  <a:gd name="T39" fmla="*/ 159 h 299"/>
                  <a:gd name="T40" fmla="*/ 12 w 218"/>
                  <a:gd name="T41" fmla="*/ 197 h 299"/>
                  <a:gd name="T42" fmla="*/ 16 w 218"/>
                  <a:gd name="T43" fmla="*/ 217 h 299"/>
                  <a:gd name="T44" fmla="*/ 35 w 218"/>
                  <a:gd name="T45" fmla="*/ 248 h 299"/>
                  <a:gd name="T46" fmla="*/ 54 w 218"/>
                  <a:gd name="T47" fmla="*/ 294 h 299"/>
                  <a:gd name="T48" fmla="*/ 85 w 218"/>
                  <a:gd name="T49" fmla="*/ 294 h 299"/>
                  <a:gd name="T50" fmla="*/ 129 w 218"/>
                  <a:gd name="T51" fmla="*/ 298 h 299"/>
                  <a:gd name="T52" fmla="*/ 148 w 218"/>
                  <a:gd name="T53" fmla="*/ 298 h 299"/>
                  <a:gd name="T54" fmla="*/ 148 w 218"/>
                  <a:gd name="T55" fmla="*/ 275 h 299"/>
                  <a:gd name="T56" fmla="*/ 160 w 218"/>
                  <a:gd name="T57" fmla="*/ 244 h 299"/>
                  <a:gd name="T58" fmla="*/ 174 w 218"/>
                  <a:gd name="T59" fmla="*/ 217 h 299"/>
                  <a:gd name="T60" fmla="*/ 217 w 218"/>
                  <a:gd name="T61" fmla="*/ 42 h 2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8"/>
                  <a:gd name="T94" fmla="*/ 0 h 299"/>
                  <a:gd name="T95" fmla="*/ 218 w 218"/>
                  <a:gd name="T96" fmla="*/ 299 h 2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8" h="299">
                    <a:moveTo>
                      <a:pt x="217" y="42"/>
                    </a:moveTo>
                    <a:lnTo>
                      <a:pt x="214" y="39"/>
                    </a:lnTo>
                    <a:lnTo>
                      <a:pt x="205" y="35"/>
                    </a:lnTo>
                    <a:lnTo>
                      <a:pt x="198" y="19"/>
                    </a:lnTo>
                    <a:lnTo>
                      <a:pt x="186" y="12"/>
                    </a:lnTo>
                    <a:lnTo>
                      <a:pt x="174" y="12"/>
                    </a:lnTo>
                    <a:lnTo>
                      <a:pt x="163" y="4"/>
                    </a:lnTo>
                    <a:lnTo>
                      <a:pt x="132" y="0"/>
                    </a:lnTo>
                    <a:lnTo>
                      <a:pt x="105" y="7"/>
                    </a:lnTo>
                    <a:lnTo>
                      <a:pt x="89" y="16"/>
                    </a:lnTo>
                    <a:lnTo>
                      <a:pt x="73" y="28"/>
                    </a:lnTo>
                    <a:lnTo>
                      <a:pt x="63" y="28"/>
                    </a:lnTo>
                    <a:lnTo>
                      <a:pt x="47" y="47"/>
                    </a:lnTo>
                    <a:lnTo>
                      <a:pt x="28" y="58"/>
                    </a:lnTo>
                    <a:lnTo>
                      <a:pt x="23" y="74"/>
                    </a:lnTo>
                    <a:lnTo>
                      <a:pt x="12" y="93"/>
                    </a:lnTo>
                    <a:lnTo>
                      <a:pt x="0" y="112"/>
                    </a:lnTo>
                    <a:lnTo>
                      <a:pt x="0" y="124"/>
                    </a:lnTo>
                    <a:lnTo>
                      <a:pt x="4" y="140"/>
                    </a:lnTo>
                    <a:lnTo>
                      <a:pt x="0" y="159"/>
                    </a:lnTo>
                    <a:lnTo>
                      <a:pt x="12" y="197"/>
                    </a:lnTo>
                    <a:lnTo>
                      <a:pt x="16" y="217"/>
                    </a:lnTo>
                    <a:lnTo>
                      <a:pt x="35" y="248"/>
                    </a:lnTo>
                    <a:lnTo>
                      <a:pt x="54" y="294"/>
                    </a:lnTo>
                    <a:lnTo>
                      <a:pt x="85" y="294"/>
                    </a:lnTo>
                    <a:lnTo>
                      <a:pt x="129" y="298"/>
                    </a:lnTo>
                    <a:lnTo>
                      <a:pt x="148" y="298"/>
                    </a:lnTo>
                    <a:lnTo>
                      <a:pt x="148" y="275"/>
                    </a:lnTo>
                    <a:lnTo>
                      <a:pt x="160" y="244"/>
                    </a:lnTo>
                    <a:lnTo>
                      <a:pt x="174" y="217"/>
                    </a:lnTo>
                    <a:lnTo>
                      <a:pt x="217" y="42"/>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84" name="Freeform 56"/>
              <p:cNvSpPr>
                <a:spLocks/>
              </p:cNvSpPr>
              <p:nvPr/>
            </p:nvSpPr>
            <p:spPr bwMode="auto">
              <a:xfrm>
                <a:off x="3055" y="3709"/>
                <a:ext cx="295" cy="597"/>
              </a:xfrm>
              <a:custGeom>
                <a:avLst/>
                <a:gdLst>
                  <a:gd name="T0" fmla="*/ 294 w 295"/>
                  <a:gd name="T1" fmla="*/ 596 h 597"/>
                  <a:gd name="T2" fmla="*/ 294 w 295"/>
                  <a:gd name="T3" fmla="*/ 117 h 597"/>
                  <a:gd name="T4" fmla="*/ 181 w 295"/>
                  <a:gd name="T5" fmla="*/ 51 h 597"/>
                  <a:gd name="T6" fmla="*/ 158 w 295"/>
                  <a:gd name="T7" fmla="*/ 31 h 597"/>
                  <a:gd name="T8" fmla="*/ 132 w 295"/>
                  <a:gd name="T9" fmla="*/ 16 h 597"/>
                  <a:gd name="T10" fmla="*/ 101 w 295"/>
                  <a:gd name="T11" fmla="*/ 4 h 597"/>
                  <a:gd name="T12" fmla="*/ 70 w 295"/>
                  <a:gd name="T13" fmla="*/ 0 h 597"/>
                  <a:gd name="T14" fmla="*/ 38 w 295"/>
                  <a:gd name="T15" fmla="*/ 4 h 597"/>
                  <a:gd name="T16" fmla="*/ 31 w 295"/>
                  <a:gd name="T17" fmla="*/ 4 h 597"/>
                  <a:gd name="T18" fmla="*/ 0 w 295"/>
                  <a:gd name="T19" fmla="*/ 4 h 597"/>
                  <a:gd name="T20" fmla="*/ 0 w 295"/>
                  <a:gd name="T21" fmla="*/ 596 h 597"/>
                  <a:gd name="T22" fmla="*/ 294 w 295"/>
                  <a:gd name="T23" fmla="*/ 596 h 5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5"/>
                  <a:gd name="T37" fmla="*/ 0 h 597"/>
                  <a:gd name="T38" fmla="*/ 295 w 295"/>
                  <a:gd name="T39" fmla="*/ 597 h 5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5" h="597">
                    <a:moveTo>
                      <a:pt x="294" y="596"/>
                    </a:moveTo>
                    <a:lnTo>
                      <a:pt x="294" y="117"/>
                    </a:lnTo>
                    <a:lnTo>
                      <a:pt x="181" y="51"/>
                    </a:lnTo>
                    <a:lnTo>
                      <a:pt x="158" y="31"/>
                    </a:lnTo>
                    <a:lnTo>
                      <a:pt x="132" y="16"/>
                    </a:lnTo>
                    <a:lnTo>
                      <a:pt x="101" y="4"/>
                    </a:lnTo>
                    <a:lnTo>
                      <a:pt x="70" y="0"/>
                    </a:lnTo>
                    <a:lnTo>
                      <a:pt x="38" y="4"/>
                    </a:lnTo>
                    <a:lnTo>
                      <a:pt x="31" y="4"/>
                    </a:lnTo>
                    <a:lnTo>
                      <a:pt x="0" y="4"/>
                    </a:lnTo>
                    <a:lnTo>
                      <a:pt x="0" y="596"/>
                    </a:lnTo>
                    <a:lnTo>
                      <a:pt x="294" y="596"/>
                    </a:lnTo>
                  </a:path>
                </a:pathLst>
              </a:custGeom>
              <a:solidFill>
                <a:srgbClr val="3D56B6"/>
              </a:solidFill>
              <a:ln w="9525" cap="rnd">
                <a:noFill/>
                <a:round/>
                <a:headEnd/>
                <a:tailEnd/>
              </a:ln>
            </p:spPr>
            <p:txBody>
              <a:bodyPr/>
              <a:lstStyle/>
              <a:p>
                <a:endParaRPr lang="es-MX"/>
              </a:p>
            </p:txBody>
          </p:sp>
          <p:sp>
            <p:nvSpPr>
              <p:cNvPr id="9285" name="Freeform 57"/>
              <p:cNvSpPr>
                <a:spLocks/>
              </p:cNvSpPr>
              <p:nvPr/>
            </p:nvSpPr>
            <p:spPr bwMode="auto">
              <a:xfrm>
                <a:off x="3055" y="3709"/>
                <a:ext cx="295" cy="597"/>
              </a:xfrm>
              <a:custGeom>
                <a:avLst/>
                <a:gdLst>
                  <a:gd name="T0" fmla="*/ 294 w 295"/>
                  <a:gd name="T1" fmla="*/ 596 h 597"/>
                  <a:gd name="T2" fmla="*/ 294 w 295"/>
                  <a:gd name="T3" fmla="*/ 117 h 597"/>
                  <a:gd name="T4" fmla="*/ 181 w 295"/>
                  <a:gd name="T5" fmla="*/ 51 h 597"/>
                  <a:gd name="T6" fmla="*/ 158 w 295"/>
                  <a:gd name="T7" fmla="*/ 31 h 597"/>
                  <a:gd name="T8" fmla="*/ 132 w 295"/>
                  <a:gd name="T9" fmla="*/ 16 h 597"/>
                  <a:gd name="T10" fmla="*/ 101 w 295"/>
                  <a:gd name="T11" fmla="*/ 4 h 597"/>
                  <a:gd name="T12" fmla="*/ 70 w 295"/>
                  <a:gd name="T13" fmla="*/ 0 h 597"/>
                  <a:gd name="T14" fmla="*/ 38 w 295"/>
                  <a:gd name="T15" fmla="*/ 4 h 597"/>
                  <a:gd name="T16" fmla="*/ 31 w 295"/>
                  <a:gd name="T17" fmla="*/ 4 h 597"/>
                  <a:gd name="T18" fmla="*/ 0 w 295"/>
                  <a:gd name="T19" fmla="*/ 4 h 597"/>
                  <a:gd name="T20" fmla="*/ 0 w 295"/>
                  <a:gd name="T21" fmla="*/ 596 h 597"/>
                  <a:gd name="T22" fmla="*/ 294 w 295"/>
                  <a:gd name="T23" fmla="*/ 596 h 5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5"/>
                  <a:gd name="T37" fmla="*/ 0 h 597"/>
                  <a:gd name="T38" fmla="*/ 295 w 295"/>
                  <a:gd name="T39" fmla="*/ 597 h 5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5" h="597">
                    <a:moveTo>
                      <a:pt x="294" y="596"/>
                    </a:moveTo>
                    <a:lnTo>
                      <a:pt x="294" y="117"/>
                    </a:lnTo>
                    <a:lnTo>
                      <a:pt x="181" y="51"/>
                    </a:lnTo>
                    <a:lnTo>
                      <a:pt x="158" y="31"/>
                    </a:lnTo>
                    <a:lnTo>
                      <a:pt x="132" y="16"/>
                    </a:lnTo>
                    <a:lnTo>
                      <a:pt x="101" y="4"/>
                    </a:lnTo>
                    <a:lnTo>
                      <a:pt x="70" y="0"/>
                    </a:lnTo>
                    <a:lnTo>
                      <a:pt x="38" y="4"/>
                    </a:lnTo>
                    <a:lnTo>
                      <a:pt x="31" y="4"/>
                    </a:lnTo>
                    <a:lnTo>
                      <a:pt x="0" y="4"/>
                    </a:lnTo>
                    <a:lnTo>
                      <a:pt x="0" y="596"/>
                    </a:lnTo>
                    <a:lnTo>
                      <a:pt x="294" y="596"/>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86" name="Freeform 58"/>
              <p:cNvSpPr>
                <a:spLocks/>
              </p:cNvSpPr>
              <p:nvPr/>
            </p:nvSpPr>
            <p:spPr bwMode="auto">
              <a:xfrm>
                <a:off x="2285" y="3539"/>
                <a:ext cx="109" cy="210"/>
              </a:xfrm>
              <a:custGeom>
                <a:avLst/>
                <a:gdLst>
                  <a:gd name="T0" fmla="*/ 101 w 109"/>
                  <a:gd name="T1" fmla="*/ 27 h 210"/>
                  <a:gd name="T2" fmla="*/ 108 w 109"/>
                  <a:gd name="T3" fmla="*/ 31 h 210"/>
                  <a:gd name="T4" fmla="*/ 108 w 109"/>
                  <a:gd name="T5" fmla="*/ 50 h 210"/>
                  <a:gd name="T6" fmla="*/ 108 w 109"/>
                  <a:gd name="T7" fmla="*/ 66 h 210"/>
                  <a:gd name="T8" fmla="*/ 96 w 109"/>
                  <a:gd name="T9" fmla="*/ 81 h 210"/>
                  <a:gd name="T10" fmla="*/ 93 w 109"/>
                  <a:gd name="T11" fmla="*/ 88 h 210"/>
                  <a:gd name="T12" fmla="*/ 89 w 109"/>
                  <a:gd name="T13" fmla="*/ 116 h 210"/>
                  <a:gd name="T14" fmla="*/ 77 w 109"/>
                  <a:gd name="T15" fmla="*/ 146 h 210"/>
                  <a:gd name="T16" fmla="*/ 58 w 109"/>
                  <a:gd name="T17" fmla="*/ 174 h 210"/>
                  <a:gd name="T18" fmla="*/ 51 w 109"/>
                  <a:gd name="T19" fmla="*/ 181 h 210"/>
                  <a:gd name="T20" fmla="*/ 58 w 109"/>
                  <a:gd name="T21" fmla="*/ 209 h 210"/>
                  <a:gd name="T22" fmla="*/ 0 w 109"/>
                  <a:gd name="T23" fmla="*/ 209 h 210"/>
                  <a:gd name="T24" fmla="*/ 0 w 109"/>
                  <a:gd name="T25" fmla="*/ 0 h 210"/>
                  <a:gd name="T26" fmla="*/ 96 w 109"/>
                  <a:gd name="T27" fmla="*/ 0 h 210"/>
                  <a:gd name="T28" fmla="*/ 101 w 109"/>
                  <a:gd name="T29" fmla="*/ 27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210"/>
                  <a:gd name="T47" fmla="*/ 109 w 109"/>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210">
                    <a:moveTo>
                      <a:pt x="101" y="27"/>
                    </a:moveTo>
                    <a:lnTo>
                      <a:pt x="108" y="31"/>
                    </a:lnTo>
                    <a:lnTo>
                      <a:pt x="108" y="50"/>
                    </a:lnTo>
                    <a:lnTo>
                      <a:pt x="108" y="66"/>
                    </a:lnTo>
                    <a:lnTo>
                      <a:pt x="96" y="81"/>
                    </a:lnTo>
                    <a:lnTo>
                      <a:pt x="93" y="88"/>
                    </a:lnTo>
                    <a:lnTo>
                      <a:pt x="89" y="116"/>
                    </a:lnTo>
                    <a:lnTo>
                      <a:pt x="77" y="146"/>
                    </a:lnTo>
                    <a:lnTo>
                      <a:pt x="58" y="174"/>
                    </a:lnTo>
                    <a:lnTo>
                      <a:pt x="51" y="181"/>
                    </a:lnTo>
                    <a:lnTo>
                      <a:pt x="58" y="209"/>
                    </a:lnTo>
                    <a:lnTo>
                      <a:pt x="0" y="209"/>
                    </a:lnTo>
                    <a:lnTo>
                      <a:pt x="0" y="0"/>
                    </a:lnTo>
                    <a:lnTo>
                      <a:pt x="96" y="0"/>
                    </a:lnTo>
                    <a:lnTo>
                      <a:pt x="101" y="27"/>
                    </a:lnTo>
                  </a:path>
                </a:pathLst>
              </a:custGeom>
              <a:solidFill>
                <a:srgbClr val="FFA2A1"/>
              </a:solidFill>
              <a:ln w="9525" cap="rnd">
                <a:noFill/>
                <a:round/>
                <a:headEnd/>
                <a:tailEnd/>
              </a:ln>
            </p:spPr>
            <p:txBody>
              <a:bodyPr/>
              <a:lstStyle/>
              <a:p>
                <a:endParaRPr lang="es-MX"/>
              </a:p>
            </p:txBody>
          </p:sp>
          <p:sp>
            <p:nvSpPr>
              <p:cNvPr id="9287" name="Freeform 59"/>
              <p:cNvSpPr>
                <a:spLocks/>
              </p:cNvSpPr>
              <p:nvPr/>
            </p:nvSpPr>
            <p:spPr bwMode="auto">
              <a:xfrm>
                <a:off x="2285" y="3539"/>
                <a:ext cx="109" cy="210"/>
              </a:xfrm>
              <a:custGeom>
                <a:avLst/>
                <a:gdLst>
                  <a:gd name="T0" fmla="*/ 101 w 109"/>
                  <a:gd name="T1" fmla="*/ 27 h 210"/>
                  <a:gd name="T2" fmla="*/ 108 w 109"/>
                  <a:gd name="T3" fmla="*/ 31 h 210"/>
                  <a:gd name="T4" fmla="*/ 108 w 109"/>
                  <a:gd name="T5" fmla="*/ 50 h 210"/>
                  <a:gd name="T6" fmla="*/ 108 w 109"/>
                  <a:gd name="T7" fmla="*/ 66 h 210"/>
                  <a:gd name="T8" fmla="*/ 96 w 109"/>
                  <a:gd name="T9" fmla="*/ 81 h 210"/>
                  <a:gd name="T10" fmla="*/ 93 w 109"/>
                  <a:gd name="T11" fmla="*/ 88 h 210"/>
                  <a:gd name="T12" fmla="*/ 89 w 109"/>
                  <a:gd name="T13" fmla="*/ 116 h 210"/>
                  <a:gd name="T14" fmla="*/ 77 w 109"/>
                  <a:gd name="T15" fmla="*/ 146 h 210"/>
                  <a:gd name="T16" fmla="*/ 58 w 109"/>
                  <a:gd name="T17" fmla="*/ 174 h 210"/>
                  <a:gd name="T18" fmla="*/ 51 w 109"/>
                  <a:gd name="T19" fmla="*/ 181 h 210"/>
                  <a:gd name="T20" fmla="*/ 58 w 109"/>
                  <a:gd name="T21" fmla="*/ 209 h 210"/>
                  <a:gd name="T22" fmla="*/ 0 w 109"/>
                  <a:gd name="T23" fmla="*/ 209 h 210"/>
                  <a:gd name="T24" fmla="*/ 0 w 109"/>
                  <a:gd name="T25" fmla="*/ 0 h 210"/>
                  <a:gd name="T26" fmla="*/ 96 w 109"/>
                  <a:gd name="T27" fmla="*/ 0 h 210"/>
                  <a:gd name="T28" fmla="*/ 101 w 109"/>
                  <a:gd name="T29" fmla="*/ 27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210"/>
                  <a:gd name="T47" fmla="*/ 109 w 109"/>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210">
                    <a:moveTo>
                      <a:pt x="101" y="27"/>
                    </a:moveTo>
                    <a:lnTo>
                      <a:pt x="108" y="31"/>
                    </a:lnTo>
                    <a:lnTo>
                      <a:pt x="108" y="50"/>
                    </a:lnTo>
                    <a:lnTo>
                      <a:pt x="108" y="66"/>
                    </a:lnTo>
                    <a:lnTo>
                      <a:pt x="96" y="81"/>
                    </a:lnTo>
                    <a:lnTo>
                      <a:pt x="93" y="88"/>
                    </a:lnTo>
                    <a:lnTo>
                      <a:pt x="89" y="116"/>
                    </a:lnTo>
                    <a:lnTo>
                      <a:pt x="77" y="146"/>
                    </a:lnTo>
                    <a:lnTo>
                      <a:pt x="58" y="174"/>
                    </a:lnTo>
                    <a:lnTo>
                      <a:pt x="51" y="181"/>
                    </a:lnTo>
                    <a:lnTo>
                      <a:pt x="58" y="209"/>
                    </a:lnTo>
                    <a:lnTo>
                      <a:pt x="0" y="209"/>
                    </a:lnTo>
                    <a:lnTo>
                      <a:pt x="0" y="0"/>
                    </a:lnTo>
                    <a:lnTo>
                      <a:pt x="96" y="0"/>
                    </a:lnTo>
                    <a:lnTo>
                      <a:pt x="101" y="27"/>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88" name="Freeform 60"/>
              <p:cNvSpPr>
                <a:spLocks/>
              </p:cNvSpPr>
              <p:nvPr/>
            </p:nvSpPr>
            <p:spPr bwMode="auto">
              <a:xfrm>
                <a:off x="3225" y="2640"/>
                <a:ext cx="183" cy="149"/>
              </a:xfrm>
              <a:custGeom>
                <a:avLst/>
                <a:gdLst>
                  <a:gd name="T0" fmla="*/ 182 w 183"/>
                  <a:gd name="T1" fmla="*/ 85 h 149"/>
                  <a:gd name="T2" fmla="*/ 182 w 183"/>
                  <a:gd name="T3" fmla="*/ 31 h 149"/>
                  <a:gd name="T4" fmla="*/ 170 w 183"/>
                  <a:gd name="T5" fmla="*/ 16 h 149"/>
                  <a:gd name="T6" fmla="*/ 154 w 183"/>
                  <a:gd name="T7" fmla="*/ 4 h 149"/>
                  <a:gd name="T8" fmla="*/ 135 w 183"/>
                  <a:gd name="T9" fmla="*/ 0 h 149"/>
                  <a:gd name="T10" fmla="*/ 131 w 183"/>
                  <a:gd name="T11" fmla="*/ 0 h 149"/>
                  <a:gd name="T12" fmla="*/ 32 w 183"/>
                  <a:gd name="T13" fmla="*/ 12 h 149"/>
                  <a:gd name="T14" fmla="*/ 28 w 183"/>
                  <a:gd name="T15" fmla="*/ 19 h 149"/>
                  <a:gd name="T16" fmla="*/ 4 w 183"/>
                  <a:gd name="T17" fmla="*/ 43 h 149"/>
                  <a:gd name="T18" fmla="*/ 0 w 183"/>
                  <a:gd name="T19" fmla="*/ 66 h 149"/>
                  <a:gd name="T20" fmla="*/ 0 w 183"/>
                  <a:gd name="T21" fmla="*/ 85 h 149"/>
                  <a:gd name="T22" fmla="*/ 8 w 183"/>
                  <a:gd name="T23" fmla="*/ 109 h 149"/>
                  <a:gd name="T24" fmla="*/ 12 w 183"/>
                  <a:gd name="T25" fmla="*/ 116 h 149"/>
                  <a:gd name="T26" fmla="*/ 16 w 183"/>
                  <a:gd name="T27" fmla="*/ 148 h 149"/>
                  <a:gd name="T28" fmla="*/ 182 w 183"/>
                  <a:gd name="T29" fmla="*/ 148 h 149"/>
                  <a:gd name="T30" fmla="*/ 182 w 183"/>
                  <a:gd name="T31" fmla="*/ 85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
                  <a:gd name="T49" fmla="*/ 0 h 149"/>
                  <a:gd name="T50" fmla="*/ 183 w 183"/>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 h="149">
                    <a:moveTo>
                      <a:pt x="182" y="85"/>
                    </a:moveTo>
                    <a:lnTo>
                      <a:pt x="182" y="31"/>
                    </a:lnTo>
                    <a:lnTo>
                      <a:pt x="170" y="16"/>
                    </a:lnTo>
                    <a:lnTo>
                      <a:pt x="154" y="4"/>
                    </a:lnTo>
                    <a:lnTo>
                      <a:pt x="135" y="0"/>
                    </a:lnTo>
                    <a:lnTo>
                      <a:pt x="131" y="0"/>
                    </a:lnTo>
                    <a:lnTo>
                      <a:pt x="32" y="12"/>
                    </a:lnTo>
                    <a:lnTo>
                      <a:pt x="28" y="19"/>
                    </a:lnTo>
                    <a:lnTo>
                      <a:pt x="4" y="43"/>
                    </a:lnTo>
                    <a:lnTo>
                      <a:pt x="0" y="66"/>
                    </a:lnTo>
                    <a:lnTo>
                      <a:pt x="0" y="85"/>
                    </a:lnTo>
                    <a:lnTo>
                      <a:pt x="8" y="109"/>
                    </a:lnTo>
                    <a:lnTo>
                      <a:pt x="12" y="116"/>
                    </a:lnTo>
                    <a:lnTo>
                      <a:pt x="16" y="148"/>
                    </a:lnTo>
                    <a:lnTo>
                      <a:pt x="182" y="148"/>
                    </a:lnTo>
                    <a:lnTo>
                      <a:pt x="182" y="85"/>
                    </a:lnTo>
                  </a:path>
                </a:pathLst>
              </a:custGeom>
              <a:solidFill>
                <a:srgbClr val="916F3A"/>
              </a:solidFill>
              <a:ln w="9525" cap="rnd">
                <a:noFill/>
                <a:round/>
                <a:headEnd/>
                <a:tailEnd/>
              </a:ln>
            </p:spPr>
            <p:txBody>
              <a:bodyPr/>
              <a:lstStyle/>
              <a:p>
                <a:endParaRPr lang="es-MX"/>
              </a:p>
            </p:txBody>
          </p:sp>
          <p:sp>
            <p:nvSpPr>
              <p:cNvPr id="9289" name="Freeform 61"/>
              <p:cNvSpPr>
                <a:spLocks/>
              </p:cNvSpPr>
              <p:nvPr/>
            </p:nvSpPr>
            <p:spPr bwMode="auto">
              <a:xfrm>
                <a:off x="3225" y="2640"/>
                <a:ext cx="183" cy="149"/>
              </a:xfrm>
              <a:custGeom>
                <a:avLst/>
                <a:gdLst>
                  <a:gd name="T0" fmla="*/ 182 w 183"/>
                  <a:gd name="T1" fmla="*/ 85 h 149"/>
                  <a:gd name="T2" fmla="*/ 182 w 183"/>
                  <a:gd name="T3" fmla="*/ 31 h 149"/>
                  <a:gd name="T4" fmla="*/ 170 w 183"/>
                  <a:gd name="T5" fmla="*/ 16 h 149"/>
                  <a:gd name="T6" fmla="*/ 154 w 183"/>
                  <a:gd name="T7" fmla="*/ 4 h 149"/>
                  <a:gd name="T8" fmla="*/ 135 w 183"/>
                  <a:gd name="T9" fmla="*/ 0 h 149"/>
                  <a:gd name="T10" fmla="*/ 131 w 183"/>
                  <a:gd name="T11" fmla="*/ 0 h 149"/>
                  <a:gd name="T12" fmla="*/ 32 w 183"/>
                  <a:gd name="T13" fmla="*/ 12 h 149"/>
                  <a:gd name="T14" fmla="*/ 28 w 183"/>
                  <a:gd name="T15" fmla="*/ 19 h 149"/>
                  <a:gd name="T16" fmla="*/ 4 w 183"/>
                  <a:gd name="T17" fmla="*/ 43 h 149"/>
                  <a:gd name="T18" fmla="*/ 0 w 183"/>
                  <a:gd name="T19" fmla="*/ 66 h 149"/>
                  <a:gd name="T20" fmla="*/ 0 w 183"/>
                  <a:gd name="T21" fmla="*/ 85 h 149"/>
                  <a:gd name="T22" fmla="*/ 8 w 183"/>
                  <a:gd name="T23" fmla="*/ 109 h 149"/>
                  <a:gd name="T24" fmla="*/ 12 w 183"/>
                  <a:gd name="T25" fmla="*/ 116 h 149"/>
                  <a:gd name="T26" fmla="*/ 16 w 183"/>
                  <a:gd name="T27" fmla="*/ 148 h 149"/>
                  <a:gd name="T28" fmla="*/ 182 w 183"/>
                  <a:gd name="T29" fmla="*/ 148 h 149"/>
                  <a:gd name="T30" fmla="*/ 182 w 183"/>
                  <a:gd name="T31" fmla="*/ 85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
                  <a:gd name="T49" fmla="*/ 0 h 149"/>
                  <a:gd name="T50" fmla="*/ 183 w 183"/>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 h="149">
                    <a:moveTo>
                      <a:pt x="182" y="85"/>
                    </a:moveTo>
                    <a:lnTo>
                      <a:pt x="182" y="31"/>
                    </a:lnTo>
                    <a:lnTo>
                      <a:pt x="170" y="16"/>
                    </a:lnTo>
                    <a:lnTo>
                      <a:pt x="154" y="4"/>
                    </a:lnTo>
                    <a:lnTo>
                      <a:pt x="135" y="0"/>
                    </a:lnTo>
                    <a:lnTo>
                      <a:pt x="131" y="0"/>
                    </a:lnTo>
                    <a:lnTo>
                      <a:pt x="32" y="12"/>
                    </a:lnTo>
                    <a:lnTo>
                      <a:pt x="28" y="19"/>
                    </a:lnTo>
                    <a:lnTo>
                      <a:pt x="4" y="43"/>
                    </a:lnTo>
                    <a:lnTo>
                      <a:pt x="0" y="66"/>
                    </a:lnTo>
                    <a:lnTo>
                      <a:pt x="0" y="85"/>
                    </a:lnTo>
                    <a:lnTo>
                      <a:pt x="8" y="109"/>
                    </a:lnTo>
                    <a:lnTo>
                      <a:pt x="12" y="116"/>
                    </a:lnTo>
                    <a:lnTo>
                      <a:pt x="16" y="148"/>
                    </a:lnTo>
                    <a:lnTo>
                      <a:pt x="182" y="148"/>
                    </a:lnTo>
                    <a:lnTo>
                      <a:pt x="182" y="85"/>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90" name="Freeform 62"/>
              <p:cNvSpPr>
                <a:spLocks/>
              </p:cNvSpPr>
              <p:nvPr/>
            </p:nvSpPr>
            <p:spPr bwMode="auto">
              <a:xfrm>
                <a:off x="3276" y="2849"/>
                <a:ext cx="132" cy="191"/>
              </a:xfrm>
              <a:custGeom>
                <a:avLst/>
                <a:gdLst>
                  <a:gd name="T0" fmla="*/ 131 w 132"/>
                  <a:gd name="T1" fmla="*/ 0 h 191"/>
                  <a:gd name="T2" fmla="*/ 131 w 132"/>
                  <a:gd name="T3" fmla="*/ 35 h 191"/>
                  <a:gd name="T4" fmla="*/ 127 w 132"/>
                  <a:gd name="T5" fmla="*/ 77 h 191"/>
                  <a:gd name="T6" fmla="*/ 115 w 132"/>
                  <a:gd name="T7" fmla="*/ 124 h 191"/>
                  <a:gd name="T8" fmla="*/ 96 w 132"/>
                  <a:gd name="T9" fmla="*/ 162 h 191"/>
                  <a:gd name="T10" fmla="*/ 35 w 132"/>
                  <a:gd name="T11" fmla="*/ 190 h 191"/>
                  <a:gd name="T12" fmla="*/ 23 w 132"/>
                  <a:gd name="T13" fmla="*/ 139 h 191"/>
                  <a:gd name="T14" fmla="*/ 0 w 132"/>
                  <a:gd name="T15" fmla="*/ 39 h 191"/>
                  <a:gd name="T16" fmla="*/ 131 w 132"/>
                  <a:gd name="T17" fmla="*/ 0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191"/>
                  <a:gd name="T29" fmla="*/ 132 w 132"/>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191">
                    <a:moveTo>
                      <a:pt x="131" y="0"/>
                    </a:moveTo>
                    <a:lnTo>
                      <a:pt x="131" y="35"/>
                    </a:lnTo>
                    <a:lnTo>
                      <a:pt x="127" y="77"/>
                    </a:lnTo>
                    <a:lnTo>
                      <a:pt x="115" y="124"/>
                    </a:lnTo>
                    <a:lnTo>
                      <a:pt x="96" y="162"/>
                    </a:lnTo>
                    <a:lnTo>
                      <a:pt x="35" y="190"/>
                    </a:lnTo>
                    <a:lnTo>
                      <a:pt x="23" y="139"/>
                    </a:lnTo>
                    <a:lnTo>
                      <a:pt x="0" y="39"/>
                    </a:lnTo>
                    <a:lnTo>
                      <a:pt x="131" y="0"/>
                    </a:lnTo>
                  </a:path>
                </a:pathLst>
              </a:custGeom>
              <a:solidFill>
                <a:srgbClr val="FFFFFF"/>
              </a:solidFill>
              <a:ln w="9525" cap="rnd">
                <a:noFill/>
                <a:round/>
                <a:headEnd/>
                <a:tailEnd/>
              </a:ln>
            </p:spPr>
            <p:txBody>
              <a:bodyPr/>
              <a:lstStyle/>
              <a:p>
                <a:endParaRPr lang="es-MX"/>
              </a:p>
            </p:txBody>
          </p:sp>
          <p:sp>
            <p:nvSpPr>
              <p:cNvPr id="9291" name="Freeform 63"/>
              <p:cNvSpPr>
                <a:spLocks/>
              </p:cNvSpPr>
              <p:nvPr/>
            </p:nvSpPr>
            <p:spPr bwMode="auto">
              <a:xfrm>
                <a:off x="3276" y="2849"/>
                <a:ext cx="132" cy="191"/>
              </a:xfrm>
              <a:custGeom>
                <a:avLst/>
                <a:gdLst>
                  <a:gd name="T0" fmla="*/ 131 w 132"/>
                  <a:gd name="T1" fmla="*/ 0 h 191"/>
                  <a:gd name="T2" fmla="*/ 131 w 132"/>
                  <a:gd name="T3" fmla="*/ 35 h 191"/>
                  <a:gd name="T4" fmla="*/ 127 w 132"/>
                  <a:gd name="T5" fmla="*/ 77 h 191"/>
                  <a:gd name="T6" fmla="*/ 115 w 132"/>
                  <a:gd name="T7" fmla="*/ 124 h 191"/>
                  <a:gd name="T8" fmla="*/ 96 w 132"/>
                  <a:gd name="T9" fmla="*/ 162 h 191"/>
                  <a:gd name="T10" fmla="*/ 35 w 132"/>
                  <a:gd name="T11" fmla="*/ 190 h 191"/>
                  <a:gd name="T12" fmla="*/ 23 w 132"/>
                  <a:gd name="T13" fmla="*/ 139 h 191"/>
                  <a:gd name="T14" fmla="*/ 0 w 132"/>
                  <a:gd name="T15" fmla="*/ 39 h 191"/>
                  <a:gd name="T16" fmla="*/ 131 w 132"/>
                  <a:gd name="T17" fmla="*/ 0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191"/>
                  <a:gd name="T29" fmla="*/ 132 w 132"/>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191">
                    <a:moveTo>
                      <a:pt x="131" y="0"/>
                    </a:moveTo>
                    <a:lnTo>
                      <a:pt x="131" y="35"/>
                    </a:lnTo>
                    <a:lnTo>
                      <a:pt x="127" y="77"/>
                    </a:lnTo>
                    <a:lnTo>
                      <a:pt x="115" y="124"/>
                    </a:lnTo>
                    <a:lnTo>
                      <a:pt x="96" y="162"/>
                    </a:lnTo>
                    <a:lnTo>
                      <a:pt x="35" y="190"/>
                    </a:lnTo>
                    <a:lnTo>
                      <a:pt x="23" y="139"/>
                    </a:lnTo>
                    <a:lnTo>
                      <a:pt x="0" y="39"/>
                    </a:lnTo>
                    <a:lnTo>
                      <a:pt x="131" y="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92" name="Freeform 64"/>
              <p:cNvSpPr>
                <a:spLocks/>
              </p:cNvSpPr>
              <p:nvPr/>
            </p:nvSpPr>
            <p:spPr bwMode="auto">
              <a:xfrm>
                <a:off x="3311" y="2927"/>
                <a:ext cx="62" cy="198"/>
              </a:xfrm>
              <a:custGeom>
                <a:avLst/>
                <a:gdLst>
                  <a:gd name="T0" fmla="*/ 38 w 62"/>
                  <a:gd name="T1" fmla="*/ 19 h 198"/>
                  <a:gd name="T2" fmla="*/ 30 w 62"/>
                  <a:gd name="T3" fmla="*/ 35 h 198"/>
                  <a:gd name="T4" fmla="*/ 57 w 62"/>
                  <a:gd name="T5" fmla="*/ 77 h 198"/>
                  <a:gd name="T6" fmla="*/ 61 w 62"/>
                  <a:gd name="T7" fmla="*/ 85 h 198"/>
                  <a:gd name="T8" fmla="*/ 26 w 62"/>
                  <a:gd name="T9" fmla="*/ 197 h 198"/>
                  <a:gd name="T10" fmla="*/ 0 w 62"/>
                  <a:gd name="T11" fmla="*/ 112 h 198"/>
                  <a:gd name="T12" fmla="*/ 26 w 62"/>
                  <a:gd name="T13" fmla="*/ 39 h 198"/>
                  <a:gd name="T14" fmla="*/ 3 w 62"/>
                  <a:gd name="T15" fmla="*/ 16 h 198"/>
                  <a:gd name="T16" fmla="*/ 12 w 62"/>
                  <a:gd name="T17" fmla="*/ 0 h 198"/>
                  <a:gd name="T18" fmla="*/ 22 w 62"/>
                  <a:gd name="T19" fmla="*/ 0 h 198"/>
                  <a:gd name="T20" fmla="*/ 42 w 62"/>
                  <a:gd name="T21" fmla="*/ 16 h 198"/>
                  <a:gd name="T22" fmla="*/ 38 w 62"/>
                  <a:gd name="T23" fmla="*/ 19 h 1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198"/>
                  <a:gd name="T38" fmla="*/ 62 w 62"/>
                  <a:gd name="T39" fmla="*/ 198 h 1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198">
                    <a:moveTo>
                      <a:pt x="38" y="19"/>
                    </a:moveTo>
                    <a:lnTo>
                      <a:pt x="30" y="35"/>
                    </a:lnTo>
                    <a:lnTo>
                      <a:pt x="57" y="77"/>
                    </a:lnTo>
                    <a:lnTo>
                      <a:pt x="61" y="85"/>
                    </a:lnTo>
                    <a:lnTo>
                      <a:pt x="26" y="197"/>
                    </a:lnTo>
                    <a:lnTo>
                      <a:pt x="0" y="112"/>
                    </a:lnTo>
                    <a:lnTo>
                      <a:pt x="26" y="39"/>
                    </a:lnTo>
                    <a:lnTo>
                      <a:pt x="3" y="16"/>
                    </a:lnTo>
                    <a:lnTo>
                      <a:pt x="12" y="0"/>
                    </a:lnTo>
                    <a:lnTo>
                      <a:pt x="22" y="0"/>
                    </a:lnTo>
                    <a:lnTo>
                      <a:pt x="42" y="16"/>
                    </a:lnTo>
                    <a:lnTo>
                      <a:pt x="38" y="19"/>
                    </a:lnTo>
                  </a:path>
                </a:pathLst>
              </a:custGeom>
              <a:solidFill>
                <a:srgbClr val="E21E1B"/>
              </a:solidFill>
              <a:ln w="9525" cap="rnd">
                <a:noFill/>
                <a:round/>
                <a:headEnd/>
                <a:tailEnd/>
              </a:ln>
            </p:spPr>
            <p:txBody>
              <a:bodyPr/>
              <a:lstStyle/>
              <a:p>
                <a:endParaRPr lang="es-MX"/>
              </a:p>
            </p:txBody>
          </p:sp>
          <p:sp>
            <p:nvSpPr>
              <p:cNvPr id="9293" name="Freeform 65"/>
              <p:cNvSpPr>
                <a:spLocks/>
              </p:cNvSpPr>
              <p:nvPr/>
            </p:nvSpPr>
            <p:spPr bwMode="auto">
              <a:xfrm>
                <a:off x="3311" y="2927"/>
                <a:ext cx="62" cy="198"/>
              </a:xfrm>
              <a:custGeom>
                <a:avLst/>
                <a:gdLst>
                  <a:gd name="T0" fmla="*/ 38 w 62"/>
                  <a:gd name="T1" fmla="*/ 19 h 198"/>
                  <a:gd name="T2" fmla="*/ 30 w 62"/>
                  <a:gd name="T3" fmla="*/ 35 h 198"/>
                  <a:gd name="T4" fmla="*/ 57 w 62"/>
                  <a:gd name="T5" fmla="*/ 77 h 198"/>
                  <a:gd name="T6" fmla="*/ 61 w 62"/>
                  <a:gd name="T7" fmla="*/ 85 h 198"/>
                  <a:gd name="T8" fmla="*/ 26 w 62"/>
                  <a:gd name="T9" fmla="*/ 197 h 198"/>
                  <a:gd name="T10" fmla="*/ 0 w 62"/>
                  <a:gd name="T11" fmla="*/ 112 h 198"/>
                  <a:gd name="T12" fmla="*/ 26 w 62"/>
                  <a:gd name="T13" fmla="*/ 39 h 198"/>
                  <a:gd name="T14" fmla="*/ 3 w 62"/>
                  <a:gd name="T15" fmla="*/ 16 h 198"/>
                  <a:gd name="T16" fmla="*/ 12 w 62"/>
                  <a:gd name="T17" fmla="*/ 0 h 198"/>
                  <a:gd name="T18" fmla="*/ 22 w 62"/>
                  <a:gd name="T19" fmla="*/ 0 h 198"/>
                  <a:gd name="T20" fmla="*/ 42 w 62"/>
                  <a:gd name="T21" fmla="*/ 16 h 198"/>
                  <a:gd name="T22" fmla="*/ 38 w 62"/>
                  <a:gd name="T23" fmla="*/ 19 h 1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198"/>
                  <a:gd name="T38" fmla="*/ 62 w 62"/>
                  <a:gd name="T39" fmla="*/ 198 h 1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198">
                    <a:moveTo>
                      <a:pt x="38" y="19"/>
                    </a:moveTo>
                    <a:lnTo>
                      <a:pt x="30" y="35"/>
                    </a:lnTo>
                    <a:lnTo>
                      <a:pt x="57" y="77"/>
                    </a:lnTo>
                    <a:lnTo>
                      <a:pt x="61" y="85"/>
                    </a:lnTo>
                    <a:lnTo>
                      <a:pt x="26" y="197"/>
                    </a:lnTo>
                    <a:lnTo>
                      <a:pt x="0" y="112"/>
                    </a:lnTo>
                    <a:lnTo>
                      <a:pt x="26" y="39"/>
                    </a:lnTo>
                    <a:lnTo>
                      <a:pt x="3" y="16"/>
                    </a:lnTo>
                    <a:lnTo>
                      <a:pt x="12" y="0"/>
                    </a:lnTo>
                    <a:lnTo>
                      <a:pt x="22" y="0"/>
                    </a:lnTo>
                    <a:lnTo>
                      <a:pt x="42" y="16"/>
                    </a:lnTo>
                    <a:lnTo>
                      <a:pt x="38" y="19"/>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94" name="Freeform 66"/>
              <p:cNvSpPr>
                <a:spLocks/>
              </p:cNvSpPr>
              <p:nvPr/>
            </p:nvSpPr>
            <p:spPr bwMode="auto">
              <a:xfrm>
                <a:off x="3233" y="2698"/>
                <a:ext cx="187" cy="230"/>
              </a:xfrm>
              <a:custGeom>
                <a:avLst/>
                <a:gdLst>
                  <a:gd name="T0" fmla="*/ 151 w 187"/>
                  <a:gd name="T1" fmla="*/ 191 h 230"/>
                  <a:gd name="T2" fmla="*/ 123 w 187"/>
                  <a:gd name="T3" fmla="*/ 213 h 230"/>
                  <a:gd name="T4" fmla="*/ 97 w 187"/>
                  <a:gd name="T5" fmla="*/ 229 h 230"/>
                  <a:gd name="T6" fmla="*/ 89 w 187"/>
                  <a:gd name="T7" fmla="*/ 229 h 230"/>
                  <a:gd name="T8" fmla="*/ 69 w 187"/>
                  <a:gd name="T9" fmla="*/ 222 h 230"/>
                  <a:gd name="T10" fmla="*/ 54 w 187"/>
                  <a:gd name="T11" fmla="*/ 210 h 230"/>
                  <a:gd name="T12" fmla="*/ 46 w 187"/>
                  <a:gd name="T13" fmla="*/ 194 h 230"/>
                  <a:gd name="T14" fmla="*/ 43 w 187"/>
                  <a:gd name="T15" fmla="*/ 159 h 230"/>
                  <a:gd name="T16" fmla="*/ 31 w 187"/>
                  <a:gd name="T17" fmla="*/ 125 h 230"/>
                  <a:gd name="T18" fmla="*/ 19 w 187"/>
                  <a:gd name="T19" fmla="*/ 120 h 230"/>
                  <a:gd name="T20" fmla="*/ 7 w 187"/>
                  <a:gd name="T21" fmla="*/ 109 h 230"/>
                  <a:gd name="T22" fmla="*/ 0 w 187"/>
                  <a:gd name="T23" fmla="*/ 93 h 230"/>
                  <a:gd name="T24" fmla="*/ 0 w 187"/>
                  <a:gd name="T25" fmla="*/ 73 h 230"/>
                  <a:gd name="T26" fmla="*/ 3 w 187"/>
                  <a:gd name="T27" fmla="*/ 66 h 230"/>
                  <a:gd name="T28" fmla="*/ 12 w 187"/>
                  <a:gd name="T29" fmla="*/ 62 h 230"/>
                  <a:gd name="T30" fmla="*/ 19 w 187"/>
                  <a:gd name="T31" fmla="*/ 66 h 230"/>
                  <a:gd name="T32" fmla="*/ 19 w 187"/>
                  <a:gd name="T33" fmla="*/ 81 h 230"/>
                  <a:gd name="T34" fmla="*/ 31 w 187"/>
                  <a:gd name="T35" fmla="*/ 81 h 230"/>
                  <a:gd name="T36" fmla="*/ 34 w 187"/>
                  <a:gd name="T37" fmla="*/ 47 h 230"/>
                  <a:gd name="T38" fmla="*/ 27 w 187"/>
                  <a:gd name="T39" fmla="*/ 35 h 230"/>
                  <a:gd name="T40" fmla="*/ 31 w 187"/>
                  <a:gd name="T41" fmla="*/ 27 h 230"/>
                  <a:gd name="T42" fmla="*/ 38 w 187"/>
                  <a:gd name="T43" fmla="*/ 15 h 230"/>
                  <a:gd name="T44" fmla="*/ 57 w 187"/>
                  <a:gd name="T45" fmla="*/ 15 h 230"/>
                  <a:gd name="T46" fmla="*/ 92 w 187"/>
                  <a:gd name="T47" fmla="*/ 19 h 230"/>
                  <a:gd name="T48" fmla="*/ 116 w 187"/>
                  <a:gd name="T49" fmla="*/ 19 h 230"/>
                  <a:gd name="T50" fmla="*/ 135 w 187"/>
                  <a:gd name="T51" fmla="*/ 7 h 230"/>
                  <a:gd name="T52" fmla="*/ 147 w 187"/>
                  <a:gd name="T53" fmla="*/ 0 h 230"/>
                  <a:gd name="T54" fmla="*/ 163 w 187"/>
                  <a:gd name="T55" fmla="*/ 3 h 230"/>
                  <a:gd name="T56" fmla="*/ 170 w 187"/>
                  <a:gd name="T57" fmla="*/ 12 h 230"/>
                  <a:gd name="T58" fmla="*/ 174 w 187"/>
                  <a:gd name="T59" fmla="*/ 27 h 230"/>
                  <a:gd name="T60" fmla="*/ 177 w 187"/>
                  <a:gd name="T61" fmla="*/ 50 h 230"/>
                  <a:gd name="T62" fmla="*/ 186 w 187"/>
                  <a:gd name="T63" fmla="*/ 54 h 230"/>
                  <a:gd name="T64" fmla="*/ 186 w 187"/>
                  <a:gd name="T65" fmla="*/ 66 h 230"/>
                  <a:gd name="T66" fmla="*/ 186 w 187"/>
                  <a:gd name="T67" fmla="*/ 78 h 230"/>
                  <a:gd name="T68" fmla="*/ 182 w 187"/>
                  <a:gd name="T69" fmla="*/ 89 h 230"/>
                  <a:gd name="T70" fmla="*/ 177 w 187"/>
                  <a:gd name="T71" fmla="*/ 97 h 230"/>
                  <a:gd name="T72" fmla="*/ 174 w 187"/>
                  <a:gd name="T73" fmla="*/ 132 h 230"/>
                  <a:gd name="T74" fmla="*/ 163 w 187"/>
                  <a:gd name="T75" fmla="*/ 170 h 230"/>
                  <a:gd name="T76" fmla="*/ 151 w 187"/>
                  <a:gd name="T77" fmla="*/ 191 h 2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7"/>
                  <a:gd name="T118" fmla="*/ 0 h 230"/>
                  <a:gd name="T119" fmla="*/ 187 w 187"/>
                  <a:gd name="T120" fmla="*/ 230 h 2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7" h="230">
                    <a:moveTo>
                      <a:pt x="151" y="191"/>
                    </a:moveTo>
                    <a:lnTo>
                      <a:pt x="123" y="213"/>
                    </a:lnTo>
                    <a:lnTo>
                      <a:pt x="97" y="229"/>
                    </a:lnTo>
                    <a:lnTo>
                      <a:pt x="89" y="229"/>
                    </a:lnTo>
                    <a:lnTo>
                      <a:pt x="69" y="222"/>
                    </a:lnTo>
                    <a:lnTo>
                      <a:pt x="54" y="210"/>
                    </a:lnTo>
                    <a:lnTo>
                      <a:pt x="46" y="194"/>
                    </a:lnTo>
                    <a:lnTo>
                      <a:pt x="43" y="159"/>
                    </a:lnTo>
                    <a:lnTo>
                      <a:pt x="31" y="125"/>
                    </a:lnTo>
                    <a:lnTo>
                      <a:pt x="19" y="120"/>
                    </a:lnTo>
                    <a:lnTo>
                      <a:pt x="7" y="109"/>
                    </a:lnTo>
                    <a:lnTo>
                      <a:pt x="0" y="93"/>
                    </a:lnTo>
                    <a:lnTo>
                      <a:pt x="0" y="73"/>
                    </a:lnTo>
                    <a:lnTo>
                      <a:pt x="3" y="66"/>
                    </a:lnTo>
                    <a:lnTo>
                      <a:pt x="12" y="62"/>
                    </a:lnTo>
                    <a:lnTo>
                      <a:pt x="19" y="66"/>
                    </a:lnTo>
                    <a:lnTo>
                      <a:pt x="19" y="81"/>
                    </a:lnTo>
                    <a:lnTo>
                      <a:pt x="31" y="81"/>
                    </a:lnTo>
                    <a:lnTo>
                      <a:pt x="34" y="47"/>
                    </a:lnTo>
                    <a:lnTo>
                      <a:pt x="27" y="35"/>
                    </a:lnTo>
                    <a:lnTo>
                      <a:pt x="31" y="27"/>
                    </a:lnTo>
                    <a:lnTo>
                      <a:pt x="38" y="15"/>
                    </a:lnTo>
                    <a:lnTo>
                      <a:pt x="57" y="15"/>
                    </a:lnTo>
                    <a:lnTo>
                      <a:pt x="92" y="19"/>
                    </a:lnTo>
                    <a:lnTo>
                      <a:pt x="116" y="19"/>
                    </a:lnTo>
                    <a:lnTo>
                      <a:pt x="135" y="7"/>
                    </a:lnTo>
                    <a:lnTo>
                      <a:pt x="147" y="0"/>
                    </a:lnTo>
                    <a:lnTo>
                      <a:pt x="163" y="3"/>
                    </a:lnTo>
                    <a:lnTo>
                      <a:pt x="170" y="12"/>
                    </a:lnTo>
                    <a:lnTo>
                      <a:pt x="174" y="27"/>
                    </a:lnTo>
                    <a:lnTo>
                      <a:pt x="177" y="50"/>
                    </a:lnTo>
                    <a:lnTo>
                      <a:pt x="186" y="54"/>
                    </a:lnTo>
                    <a:lnTo>
                      <a:pt x="186" y="66"/>
                    </a:lnTo>
                    <a:lnTo>
                      <a:pt x="186" y="78"/>
                    </a:lnTo>
                    <a:lnTo>
                      <a:pt x="182" y="89"/>
                    </a:lnTo>
                    <a:lnTo>
                      <a:pt x="177" y="97"/>
                    </a:lnTo>
                    <a:lnTo>
                      <a:pt x="174" y="132"/>
                    </a:lnTo>
                    <a:lnTo>
                      <a:pt x="163" y="170"/>
                    </a:lnTo>
                    <a:lnTo>
                      <a:pt x="151" y="191"/>
                    </a:lnTo>
                  </a:path>
                </a:pathLst>
              </a:custGeom>
              <a:solidFill>
                <a:srgbClr val="FFA2A1"/>
              </a:solidFill>
              <a:ln w="9525" cap="rnd">
                <a:noFill/>
                <a:round/>
                <a:headEnd/>
                <a:tailEnd/>
              </a:ln>
            </p:spPr>
            <p:txBody>
              <a:bodyPr/>
              <a:lstStyle/>
              <a:p>
                <a:endParaRPr lang="es-MX"/>
              </a:p>
            </p:txBody>
          </p:sp>
          <p:sp>
            <p:nvSpPr>
              <p:cNvPr id="9295" name="Freeform 67"/>
              <p:cNvSpPr>
                <a:spLocks/>
              </p:cNvSpPr>
              <p:nvPr/>
            </p:nvSpPr>
            <p:spPr bwMode="auto">
              <a:xfrm>
                <a:off x="3233" y="2698"/>
                <a:ext cx="187" cy="230"/>
              </a:xfrm>
              <a:custGeom>
                <a:avLst/>
                <a:gdLst>
                  <a:gd name="T0" fmla="*/ 151 w 187"/>
                  <a:gd name="T1" fmla="*/ 191 h 230"/>
                  <a:gd name="T2" fmla="*/ 123 w 187"/>
                  <a:gd name="T3" fmla="*/ 213 h 230"/>
                  <a:gd name="T4" fmla="*/ 97 w 187"/>
                  <a:gd name="T5" fmla="*/ 229 h 230"/>
                  <a:gd name="T6" fmla="*/ 89 w 187"/>
                  <a:gd name="T7" fmla="*/ 229 h 230"/>
                  <a:gd name="T8" fmla="*/ 69 w 187"/>
                  <a:gd name="T9" fmla="*/ 222 h 230"/>
                  <a:gd name="T10" fmla="*/ 54 w 187"/>
                  <a:gd name="T11" fmla="*/ 210 h 230"/>
                  <a:gd name="T12" fmla="*/ 46 w 187"/>
                  <a:gd name="T13" fmla="*/ 194 h 230"/>
                  <a:gd name="T14" fmla="*/ 43 w 187"/>
                  <a:gd name="T15" fmla="*/ 159 h 230"/>
                  <a:gd name="T16" fmla="*/ 31 w 187"/>
                  <a:gd name="T17" fmla="*/ 125 h 230"/>
                  <a:gd name="T18" fmla="*/ 19 w 187"/>
                  <a:gd name="T19" fmla="*/ 120 h 230"/>
                  <a:gd name="T20" fmla="*/ 7 w 187"/>
                  <a:gd name="T21" fmla="*/ 109 h 230"/>
                  <a:gd name="T22" fmla="*/ 0 w 187"/>
                  <a:gd name="T23" fmla="*/ 93 h 230"/>
                  <a:gd name="T24" fmla="*/ 0 w 187"/>
                  <a:gd name="T25" fmla="*/ 73 h 230"/>
                  <a:gd name="T26" fmla="*/ 3 w 187"/>
                  <a:gd name="T27" fmla="*/ 66 h 230"/>
                  <a:gd name="T28" fmla="*/ 12 w 187"/>
                  <a:gd name="T29" fmla="*/ 62 h 230"/>
                  <a:gd name="T30" fmla="*/ 19 w 187"/>
                  <a:gd name="T31" fmla="*/ 66 h 230"/>
                  <a:gd name="T32" fmla="*/ 19 w 187"/>
                  <a:gd name="T33" fmla="*/ 81 h 230"/>
                  <a:gd name="T34" fmla="*/ 31 w 187"/>
                  <a:gd name="T35" fmla="*/ 81 h 230"/>
                  <a:gd name="T36" fmla="*/ 34 w 187"/>
                  <a:gd name="T37" fmla="*/ 47 h 230"/>
                  <a:gd name="T38" fmla="*/ 27 w 187"/>
                  <a:gd name="T39" fmla="*/ 35 h 230"/>
                  <a:gd name="T40" fmla="*/ 31 w 187"/>
                  <a:gd name="T41" fmla="*/ 27 h 230"/>
                  <a:gd name="T42" fmla="*/ 38 w 187"/>
                  <a:gd name="T43" fmla="*/ 15 h 230"/>
                  <a:gd name="T44" fmla="*/ 57 w 187"/>
                  <a:gd name="T45" fmla="*/ 15 h 230"/>
                  <a:gd name="T46" fmla="*/ 92 w 187"/>
                  <a:gd name="T47" fmla="*/ 19 h 230"/>
                  <a:gd name="T48" fmla="*/ 116 w 187"/>
                  <a:gd name="T49" fmla="*/ 19 h 230"/>
                  <a:gd name="T50" fmla="*/ 135 w 187"/>
                  <a:gd name="T51" fmla="*/ 7 h 230"/>
                  <a:gd name="T52" fmla="*/ 147 w 187"/>
                  <a:gd name="T53" fmla="*/ 0 h 230"/>
                  <a:gd name="T54" fmla="*/ 163 w 187"/>
                  <a:gd name="T55" fmla="*/ 3 h 230"/>
                  <a:gd name="T56" fmla="*/ 170 w 187"/>
                  <a:gd name="T57" fmla="*/ 12 h 230"/>
                  <a:gd name="T58" fmla="*/ 174 w 187"/>
                  <a:gd name="T59" fmla="*/ 27 h 230"/>
                  <a:gd name="T60" fmla="*/ 177 w 187"/>
                  <a:gd name="T61" fmla="*/ 50 h 230"/>
                  <a:gd name="T62" fmla="*/ 186 w 187"/>
                  <a:gd name="T63" fmla="*/ 54 h 230"/>
                  <a:gd name="T64" fmla="*/ 186 w 187"/>
                  <a:gd name="T65" fmla="*/ 66 h 230"/>
                  <a:gd name="T66" fmla="*/ 186 w 187"/>
                  <a:gd name="T67" fmla="*/ 78 h 230"/>
                  <a:gd name="T68" fmla="*/ 182 w 187"/>
                  <a:gd name="T69" fmla="*/ 89 h 230"/>
                  <a:gd name="T70" fmla="*/ 177 w 187"/>
                  <a:gd name="T71" fmla="*/ 97 h 230"/>
                  <a:gd name="T72" fmla="*/ 174 w 187"/>
                  <a:gd name="T73" fmla="*/ 132 h 230"/>
                  <a:gd name="T74" fmla="*/ 163 w 187"/>
                  <a:gd name="T75" fmla="*/ 170 h 230"/>
                  <a:gd name="T76" fmla="*/ 151 w 187"/>
                  <a:gd name="T77" fmla="*/ 191 h 2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7"/>
                  <a:gd name="T118" fmla="*/ 0 h 230"/>
                  <a:gd name="T119" fmla="*/ 187 w 187"/>
                  <a:gd name="T120" fmla="*/ 230 h 2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7" h="230">
                    <a:moveTo>
                      <a:pt x="151" y="191"/>
                    </a:moveTo>
                    <a:lnTo>
                      <a:pt x="123" y="213"/>
                    </a:lnTo>
                    <a:lnTo>
                      <a:pt x="97" y="229"/>
                    </a:lnTo>
                    <a:lnTo>
                      <a:pt x="89" y="229"/>
                    </a:lnTo>
                    <a:lnTo>
                      <a:pt x="69" y="222"/>
                    </a:lnTo>
                    <a:lnTo>
                      <a:pt x="54" y="210"/>
                    </a:lnTo>
                    <a:lnTo>
                      <a:pt x="46" y="194"/>
                    </a:lnTo>
                    <a:lnTo>
                      <a:pt x="43" y="159"/>
                    </a:lnTo>
                    <a:lnTo>
                      <a:pt x="31" y="125"/>
                    </a:lnTo>
                    <a:lnTo>
                      <a:pt x="19" y="120"/>
                    </a:lnTo>
                    <a:lnTo>
                      <a:pt x="7" y="109"/>
                    </a:lnTo>
                    <a:lnTo>
                      <a:pt x="0" y="93"/>
                    </a:lnTo>
                    <a:lnTo>
                      <a:pt x="0" y="73"/>
                    </a:lnTo>
                    <a:lnTo>
                      <a:pt x="3" y="66"/>
                    </a:lnTo>
                    <a:lnTo>
                      <a:pt x="12" y="62"/>
                    </a:lnTo>
                    <a:lnTo>
                      <a:pt x="19" y="66"/>
                    </a:lnTo>
                    <a:lnTo>
                      <a:pt x="19" y="81"/>
                    </a:lnTo>
                    <a:lnTo>
                      <a:pt x="31" y="81"/>
                    </a:lnTo>
                    <a:lnTo>
                      <a:pt x="34" y="47"/>
                    </a:lnTo>
                    <a:lnTo>
                      <a:pt x="27" y="35"/>
                    </a:lnTo>
                    <a:lnTo>
                      <a:pt x="31" y="27"/>
                    </a:lnTo>
                    <a:lnTo>
                      <a:pt x="38" y="15"/>
                    </a:lnTo>
                    <a:lnTo>
                      <a:pt x="57" y="15"/>
                    </a:lnTo>
                    <a:lnTo>
                      <a:pt x="92" y="19"/>
                    </a:lnTo>
                    <a:lnTo>
                      <a:pt x="116" y="19"/>
                    </a:lnTo>
                    <a:lnTo>
                      <a:pt x="135" y="7"/>
                    </a:lnTo>
                    <a:lnTo>
                      <a:pt x="147" y="0"/>
                    </a:lnTo>
                    <a:lnTo>
                      <a:pt x="163" y="3"/>
                    </a:lnTo>
                    <a:lnTo>
                      <a:pt x="170" y="12"/>
                    </a:lnTo>
                    <a:lnTo>
                      <a:pt x="174" y="27"/>
                    </a:lnTo>
                    <a:lnTo>
                      <a:pt x="177" y="50"/>
                    </a:lnTo>
                    <a:lnTo>
                      <a:pt x="186" y="54"/>
                    </a:lnTo>
                    <a:lnTo>
                      <a:pt x="186" y="66"/>
                    </a:lnTo>
                    <a:lnTo>
                      <a:pt x="186" y="78"/>
                    </a:lnTo>
                    <a:lnTo>
                      <a:pt x="182" y="89"/>
                    </a:lnTo>
                    <a:lnTo>
                      <a:pt x="177" y="97"/>
                    </a:lnTo>
                    <a:lnTo>
                      <a:pt x="174" y="132"/>
                    </a:lnTo>
                    <a:lnTo>
                      <a:pt x="163" y="170"/>
                    </a:lnTo>
                    <a:lnTo>
                      <a:pt x="151" y="191"/>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296" name="Freeform 68"/>
              <p:cNvSpPr>
                <a:spLocks/>
              </p:cNvSpPr>
              <p:nvPr/>
            </p:nvSpPr>
            <p:spPr bwMode="auto">
              <a:xfrm>
                <a:off x="3368" y="2656"/>
                <a:ext cx="21" cy="39"/>
              </a:xfrm>
              <a:custGeom>
                <a:avLst/>
                <a:gdLst>
                  <a:gd name="T0" fmla="*/ 4 w 21"/>
                  <a:gd name="T1" fmla="*/ 38 h 39"/>
                  <a:gd name="T2" fmla="*/ 12 w 21"/>
                  <a:gd name="T3" fmla="*/ 15 h 39"/>
                  <a:gd name="T4" fmla="*/ 0 w 21"/>
                  <a:gd name="T5" fmla="*/ 0 h 39"/>
                  <a:gd name="T6" fmla="*/ 20 w 21"/>
                  <a:gd name="T7" fmla="*/ 23 h 39"/>
                  <a:gd name="T8" fmla="*/ 8 w 21"/>
                  <a:gd name="T9" fmla="*/ 38 h 39"/>
                  <a:gd name="T10" fmla="*/ 4 w 21"/>
                  <a:gd name="T11" fmla="*/ 38 h 39"/>
                  <a:gd name="T12" fmla="*/ 0 60000 65536"/>
                  <a:gd name="T13" fmla="*/ 0 60000 65536"/>
                  <a:gd name="T14" fmla="*/ 0 60000 65536"/>
                  <a:gd name="T15" fmla="*/ 0 60000 65536"/>
                  <a:gd name="T16" fmla="*/ 0 60000 65536"/>
                  <a:gd name="T17" fmla="*/ 0 60000 65536"/>
                  <a:gd name="T18" fmla="*/ 0 w 21"/>
                  <a:gd name="T19" fmla="*/ 0 h 39"/>
                  <a:gd name="T20" fmla="*/ 21 w 2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1" h="39">
                    <a:moveTo>
                      <a:pt x="4" y="38"/>
                    </a:moveTo>
                    <a:lnTo>
                      <a:pt x="12" y="15"/>
                    </a:lnTo>
                    <a:lnTo>
                      <a:pt x="0" y="0"/>
                    </a:lnTo>
                    <a:lnTo>
                      <a:pt x="20" y="23"/>
                    </a:lnTo>
                    <a:lnTo>
                      <a:pt x="8" y="38"/>
                    </a:lnTo>
                    <a:lnTo>
                      <a:pt x="4" y="38"/>
                    </a:lnTo>
                  </a:path>
                </a:pathLst>
              </a:custGeom>
              <a:solidFill>
                <a:srgbClr val="C68426"/>
              </a:solidFill>
              <a:ln w="9525" cap="rnd">
                <a:noFill/>
                <a:round/>
                <a:headEnd/>
                <a:tailEnd/>
              </a:ln>
            </p:spPr>
            <p:txBody>
              <a:bodyPr/>
              <a:lstStyle/>
              <a:p>
                <a:endParaRPr lang="es-MX"/>
              </a:p>
            </p:txBody>
          </p:sp>
          <p:sp>
            <p:nvSpPr>
              <p:cNvPr id="9297" name="Freeform 69"/>
              <p:cNvSpPr>
                <a:spLocks/>
              </p:cNvSpPr>
              <p:nvPr/>
            </p:nvSpPr>
            <p:spPr bwMode="auto">
              <a:xfrm>
                <a:off x="3368" y="2656"/>
                <a:ext cx="21" cy="39"/>
              </a:xfrm>
              <a:custGeom>
                <a:avLst/>
                <a:gdLst>
                  <a:gd name="T0" fmla="*/ 4 w 21"/>
                  <a:gd name="T1" fmla="*/ 38 h 39"/>
                  <a:gd name="T2" fmla="*/ 12 w 21"/>
                  <a:gd name="T3" fmla="*/ 15 h 39"/>
                  <a:gd name="T4" fmla="*/ 0 w 21"/>
                  <a:gd name="T5" fmla="*/ 0 h 39"/>
                  <a:gd name="T6" fmla="*/ 20 w 21"/>
                  <a:gd name="T7" fmla="*/ 23 h 39"/>
                  <a:gd name="T8" fmla="*/ 8 w 21"/>
                  <a:gd name="T9" fmla="*/ 38 h 39"/>
                  <a:gd name="T10" fmla="*/ 4 w 21"/>
                  <a:gd name="T11" fmla="*/ 38 h 39"/>
                  <a:gd name="T12" fmla="*/ 0 60000 65536"/>
                  <a:gd name="T13" fmla="*/ 0 60000 65536"/>
                  <a:gd name="T14" fmla="*/ 0 60000 65536"/>
                  <a:gd name="T15" fmla="*/ 0 60000 65536"/>
                  <a:gd name="T16" fmla="*/ 0 60000 65536"/>
                  <a:gd name="T17" fmla="*/ 0 60000 65536"/>
                  <a:gd name="T18" fmla="*/ 0 w 21"/>
                  <a:gd name="T19" fmla="*/ 0 h 39"/>
                  <a:gd name="T20" fmla="*/ 21 w 2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1" h="39">
                    <a:moveTo>
                      <a:pt x="4" y="38"/>
                    </a:moveTo>
                    <a:lnTo>
                      <a:pt x="12" y="15"/>
                    </a:lnTo>
                    <a:lnTo>
                      <a:pt x="0" y="0"/>
                    </a:lnTo>
                    <a:lnTo>
                      <a:pt x="20" y="23"/>
                    </a:lnTo>
                    <a:lnTo>
                      <a:pt x="8" y="38"/>
                    </a:lnTo>
                    <a:lnTo>
                      <a:pt x="4" y="38"/>
                    </a:lnTo>
                  </a:path>
                </a:pathLst>
              </a:custGeom>
              <a:noFill/>
              <a:ln w="12700" cap="rnd" cmpd="sng">
                <a:solidFill>
                  <a:srgbClr val="D08714"/>
                </a:solidFill>
                <a:prstDash val="solid"/>
                <a:round/>
                <a:headEnd type="none" w="sm" len="sm"/>
                <a:tailEnd type="none" w="sm" len="sm"/>
              </a:ln>
            </p:spPr>
            <p:txBody>
              <a:bodyPr/>
              <a:lstStyle/>
              <a:p>
                <a:endParaRPr lang="es-MX"/>
              </a:p>
            </p:txBody>
          </p:sp>
          <p:sp>
            <p:nvSpPr>
              <p:cNvPr id="9298" name="Freeform 70"/>
              <p:cNvSpPr>
                <a:spLocks/>
              </p:cNvSpPr>
              <p:nvPr/>
            </p:nvSpPr>
            <p:spPr bwMode="auto">
              <a:xfrm>
                <a:off x="3225" y="2722"/>
                <a:ext cx="33" cy="12"/>
              </a:xfrm>
              <a:custGeom>
                <a:avLst/>
                <a:gdLst>
                  <a:gd name="T0" fmla="*/ 32 w 33"/>
                  <a:gd name="T1" fmla="*/ 7 h 12"/>
                  <a:gd name="T2" fmla="*/ 0 w 33"/>
                  <a:gd name="T3" fmla="*/ 0 h 12"/>
                  <a:gd name="T4" fmla="*/ 28 w 33"/>
                  <a:gd name="T5" fmla="*/ 11 h 12"/>
                  <a:gd name="T6" fmla="*/ 32 w 33"/>
                  <a:gd name="T7" fmla="*/ 7 h 12"/>
                  <a:gd name="T8" fmla="*/ 0 60000 65536"/>
                  <a:gd name="T9" fmla="*/ 0 60000 65536"/>
                  <a:gd name="T10" fmla="*/ 0 60000 65536"/>
                  <a:gd name="T11" fmla="*/ 0 60000 65536"/>
                  <a:gd name="T12" fmla="*/ 0 w 33"/>
                  <a:gd name="T13" fmla="*/ 0 h 12"/>
                  <a:gd name="T14" fmla="*/ 33 w 33"/>
                  <a:gd name="T15" fmla="*/ 12 h 12"/>
                </a:gdLst>
                <a:ahLst/>
                <a:cxnLst>
                  <a:cxn ang="T8">
                    <a:pos x="T0" y="T1"/>
                  </a:cxn>
                  <a:cxn ang="T9">
                    <a:pos x="T2" y="T3"/>
                  </a:cxn>
                  <a:cxn ang="T10">
                    <a:pos x="T4" y="T5"/>
                  </a:cxn>
                  <a:cxn ang="T11">
                    <a:pos x="T6" y="T7"/>
                  </a:cxn>
                </a:cxnLst>
                <a:rect l="T12" t="T13" r="T14" b="T15"/>
                <a:pathLst>
                  <a:path w="33" h="12">
                    <a:moveTo>
                      <a:pt x="32" y="7"/>
                    </a:moveTo>
                    <a:lnTo>
                      <a:pt x="0" y="0"/>
                    </a:lnTo>
                    <a:lnTo>
                      <a:pt x="28" y="11"/>
                    </a:lnTo>
                    <a:lnTo>
                      <a:pt x="32" y="7"/>
                    </a:lnTo>
                  </a:path>
                </a:pathLst>
              </a:custGeom>
              <a:solidFill>
                <a:srgbClr val="C68426"/>
              </a:solidFill>
              <a:ln w="9525" cap="rnd">
                <a:noFill/>
                <a:round/>
                <a:headEnd/>
                <a:tailEnd/>
              </a:ln>
            </p:spPr>
            <p:txBody>
              <a:bodyPr/>
              <a:lstStyle/>
              <a:p>
                <a:endParaRPr lang="es-MX"/>
              </a:p>
            </p:txBody>
          </p:sp>
          <p:sp>
            <p:nvSpPr>
              <p:cNvPr id="9299" name="Freeform 71"/>
              <p:cNvSpPr>
                <a:spLocks/>
              </p:cNvSpPr>
              <p:nvPr/>
            </p:nvSpPr>
            <p:spPr bwMode="auto">
              <a:xfrm>
                <a:off x="3225" y="2722"/>
                <a:ext cx="33" cy="12"/>
              </a:xfrm>
              <a:custGeom>
                <a:avLst/>
                <a:gdLst>
                  <a:gd name="T0" fmla="*/ 32 w 33"/>
                  <a:gd name="T1" fmla="*/ 7 h 12"/>
                  <a:gd name="T2" fmla="*/ 0 w 33"/>
                  <a:gd name="T3" fmla="*/ 0 h 12"/>
                  <a:gd name="T4" fmla="*/ 28 w 33"/>
                  <a:gd name="T5" fmla="*/ 11 h 12"/>
                  <a:gd name="T6" fmla="*/ 32 w 33"/>
                  <a:gd name="T7" fmla="*/ 7 h 12"/>
                  <a:gd name="T8" fmla="*/ 0 60000 65536"/>
                  <a:gd name="T9" fmla="*/ 0 60000 65536"/>
                  <a:gd name="T10" fmla="*/ 0 60000 65536"/>
                  <a:gd name="T11" fmla="*/ 0 60000 65536"/>
                  <a:gd name="T12" fmla="*/ 0 w 33"/>
                  <a:gd name="T13" fmla="*/ 0 h 12"/>
                  <a:gd name="T14" fmla="*/ 33 w 33"/>
                  <a:gd name="T15" fmla="*/ 12 h 12"/>
                </a:gdLst>
                <a:ahLst/>
                <a:cxnLst>
                  <a:cxn ang="T8">
                    <a:pos x="T0" y="T1"/>
                  </a:cxn>
                  <a:cxn ang="T9">
                    <a:pos x="T2" y="T3"/>
                  </a:cxn>
                  <a:cxn ang="T10">
                    <a:pos x="T4" y="T5"/>
                  </a:cxn>
                  <a:cxn ang="T11">
                    <a:pos x="T6" y="T7"/>
                  </a:cxn>
                </a:cxnLst>
                <a:rect l="T12" t="T13" r="T14" b="T15"/>
                <a:pathLst>
                  <a:path w="33" h="12">
                    <a:moveTo>
                      <a:pt x="32" y="7"/>
                    </a:moveTo>
                    <a:lnTo>
                      <a:pt x="0" y="0"/>
                    </a:lnTo>
                    <a:lnTo>
                      <a:pt x="28" y="11"/>
                    </a:lnTo>
                    <a:lnTo>
                      <a:pt x="32" y="7"/>
                    </a:lnTo>
                  </a:path>
                </a:pathLst>
              </a:custGeom>
              <a:noFill/>
              <a:ln w="12700" cap="rnd" cmpd="sng">
                <a:solidFill>
                  <a:srgbClr val="D08714"/>
                </a:solidFill>
                <a:prstDash val="solid"/>
                <a:round/>
                <a:headEnd type="none" w="sm" len="sm"/>
                <a:tailEnd type="none" w="sm" len="sm"/>
              </a:ln>
            </p:spPr>
            <p:txBody>
              <a:bodyPr/>
              <a:lstStyle/>
              <a:p>
                <a:endParaRPr lang="es-MX"/>
              </a:p>
            </p:txBody>
          </p:sp>
          <p:sp>
            <p:nvSpPr>
              <p:cNvPr id="9300" name="Freeform 72"/>
              <p:cNvSpPr>
                <a:spLocks/>
              </p:cNvSpPr>
              <p:nvPr/>
            </p:nvSpPr>
            <p:spPr bwMode="auto">
              <a:xfrm>
                <a:off x="3279" y="2764"/>
                <a:ext cx="40" cy="9"/>
              </a:xfrm>
              <a:custGeom>
                <a:avLst/>
                <a:gdLst>
                  <a:gd name="T0" fmla="*/ 0 w 40"/>
                  <a:gd name="T1" fmla="*/ 8 h 9"/>
                  <a:gd name="T2" fmla="*/ 20 w 40"/>
                  <a:gd name="T3" fmla="*/ 0 h 9"/>
                  <a:gd name="T4" fmla="*/ 39 w 40"/>
                  <a:gd name="T5" fmla="*/ 3 h 9"/>
                  <a:gd name="T6" fmla="*/ 0 w 40"/>
                  <a:gd name="T7" fmla="*/ 8 h 9"/>
                  <a:gd name="T8" fmla="*/ 0 60000 65536"/>
                  <a:gd name="T9" fmla="*/ 0 60000 65536"/>
                  <a:gd name="T10" fmla="*/ 0 60000 65536"/>
                  <a:gd name="T11" fmla="*/ 0 60000 65536"/>
                  <a:gd name="T12" fmla="*/ 0 w 40"/>
                  <a:gd name="T13" fmla="*/ 0 h 9"/>
                  <a:gd name="T14" fmla="*/ 40 w 40"/>
                  <a:gd name="T15" fmla="*/ 9 h 9"/>
                </a:gdLst>
                <a:ahLst/>
                <a:cxnLst>
                  <a:cxn ang="T8">
                    <a:pos x="T0" y="T1"/>
                  </a:cxn>
                  <a:cxn ang="T9">
                    <a:pos x="T2" y="T3"/>
                  </a:cxn>
                  <a:cxn ang="T10">
                    <a:pos x="T4" y="T5"/>
                  </a:cxn>
                  <a:cxn ang="T11">
                    <a:pos x="T6" y="T7"/>
                  </a:cxn>
                </a:cxnLst>
                <a:rect l="T12" t="T13" r="T14" b="T15"/>
                <a:pathLst>
                  <a:path w="40" h="9">
                    <a:moveTo>
                      <a:pt x="0" y="8"/>
                    </a:moveTo>
                    <a:lnTo>
                      <a:pt x="20" y="0"/>
                    </a:lnTo>
                    <a:lnTo>
                      <a:pt x="39" y="3"/>
                    </a:lnTo>
                    <a:lnTo>
                      <a:pt x="0" y="8"/>
                    </a:lnTo>
                  </a:path>
                </a:pathLst>
              </a:custGeom>
              <a:solidFill>
                <a:srgbClr val="916F3A"/>
              </a:solidFill>
              <a:ln w="9525" cap="rnd">
                <a:noFill/>
                <a:round/>
                <a:headEnd/>
                <a:tailEnd/>
              </a:ln>
            </p:spPr>
            <p:txBody>
              <a:bodyPr/>
              <a:lstStyle/>
              <a:p>
                <a:endParaRPr lang="es-MX"/>
              </a:p>
            </p:txBody>
          </p:sp>
          <p:sp>
            <p:nvSpPr>
              <p:cNvPr id="9301" name="Freeform 73"/>
              <p:cNvSpPr>
                <a:spLocks/>
              </p:cNvSpPr>
              <p:nvPr/>
            </p:nvSpPr>
            <p:spPr bwMode="auto">
              <a:xfrm>
                <a:off x="3279" y="2764"/>
                <a:ext cx="40" cy="9"/>
              </a:xfrm>
              <a:custGeom>
                <a:avLst/>
                <a:gdLst>
                  <a:gd name="T0" fmla="*/ 0 w 40"/>
                  <a:gd name="T1" fmla="*/ 8 h 9"/>
                  <a:gd name="T2" fmla="*/ 20 w 40"/>
                  <a:gd name="T3" fmla="*/ 0 h 9"/>
                  <a:gd name="T4" fmla="*/ 39 w 40"/>
                  <a:gd name="T5" fmla="*/ 3 h 9"/>
                  <a:gd name="T6" fmla="*/ 0 w 40"/>
                  <a:gd name="T7" fmla="*/ 8 h 9"/>
                  <a:gd name="T8" fmla="*/ 0 60000 65536"/>
                  <a:gd name="T9" fmla="*/ 0 60000 65536"/>
                  <a:gd name="T10" fmla="*/ 0 60000 65536"/>
                  <a:gd name="T11" fmla="*/ 0 60000 65536"/>
                  <a:gd name="T12" fmla="*/ 0 w 40"/>
                  <a:gd name="T13" fmla="*/ 0 h 9"/>
                  <a:gd name="T14" fmla="*/ 40 w 40"/>
                  <a:gd name="T15" fmla="*/ 9 h 9"/>
                </a:gdLst>
                <a:ahLst/>
                <a:cxnLst>
                  <a:cxn ang="T8">
                    <a:pos x="T0" y="T1"/>
                  </a:cxn>
                  <a:cxn ang="T9">
                    <a:pos x="T2" y="T3"/>
                  </a:cxn>
                  <a:cxn ang="T10">
                    <a:pos x="T4" y="T5"/>
                  </a:cxn>
                  <a:cxn ang="T11">
                    <a:pos x="T6" y="T7"/>
                  </a:cxn>
                </a:cxnLst>
                <a:rect l="T12" t="T13" r="T14" b="T15"/>
                <a:pathLst>
                  <a:path w="40" h="9">
                    <a:moveTo>
                      <a:pt x="0" y="8"/>
                    </a:moveTo>
                    <a:lnTo>
                      <a:pt x="20" y="0"/>
                    </a:lnTo>
                    <a:lnTo>
                      <a:pt x="39" y="3"/>
                    </a:lnTo>
                    <a:lnTo>
                      <a:pt x="0" y="8"/>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02" name="Freeform 74"/>
              <p:cNvSpPr>
                <a:spLocks/>
              </p:cNvSpPr>
              <p:nvPr/>
            </p:nvSpPr>
            <p:spPr bwMode="auto">
              <a:xfrm>
                <a:off x="3356" y="2752"/>
                <a:ext cx="33" cy="13"/>
              </a:xfrm>
              <a:custGeom>
                <a:avLst/>
                <a:gdLst>
                  <a:gd name="T0" fmla="*/ 0 w 33"/>
                  <a:gd name="T1" fmla="*/ 12 h 13"/>
                  <a:gd name="T2" fmla="*/ 16 w 33"/>
                  <a:gd name="T3" fmla="*/ 0 h 13"/>
                  <a:gd name="T4" fmla="*/ 32 w 33"/>
                  <a:gd name="T5" fmla="*/ 3 h 13"/>
                  <a:gd name="T6" fmla="*/ 0 w 33"/>
                  <a:gd name="T7" fmla="*/ 12 h 13"/>
                  <a:gd name="T8" fmla="*/ 0 60000 65536"/>
                  <a:gd name="T9" fmla="*/ 0 60000 65536"/>
                  <a:gd name="T10" fmla="*/ 0 60000 65536"/>
                  <a:gd name="T11" fmla="*/ 0 60000 65536"/>
                  <a:gd name="T12" fmla="*/ 0 w 33"/>
                  <a:gd name="T13" fmla="*/ 0 h 13"/>
                  <a:gd name="T14" fmla="*/ 33 w 33"/>
                  <a:gd name="T15" fmla="*/ 13 h 13"/>
                </a:gdLst>
                <a:ahLst/>
                <a:cxnLst>
                  <a:cxn ang="T8">
                    <a:pos x="T0" y="T1"/>
                  </a:cxn>
                  <a:cxn ang="T9">
                    <a:pos x="T2" y="T3"/>
                  </a:cxn>
                  <a:cxn ang="T10">
                    <a:pos x="T4" y="T5"/>
                  </a:cxn>
                  <a:cxn ang="T11">
                    <a:pos x="T6" y="T7"/>
                  </a:cxn>
                </a:cxnLst>
                <a:rect l="T12" t="T13" r="T14" b="T15"/>
                <a:pathLst>
                  <a:path w="33" h="13">
                    <a:moveTo>
                      <a:pt x="0" y="12"/>
                    </a:moveTo>
                    <a:lnTo>
                      <a:pt x="16" y="0"/>
                    </a:lnTo>
                    <a:lnTo>
                      <a:pt x="32" y="3"/>
                    </a:lnTo>
                    <a:lnTo>
                      <a:pt x="0" y="12"/>
                    </a:lnTo>
                  </a:path>
                </a:pathLst>
              </a:custGeom>
              <a:solidFill>
                <a:srgbClr val="916F3A"/>
              </a:solidFill>
              <a:ln w="9525" cap="rnd">
                <a:noFill/>
                <a:round/>
                <a:headEnd/>
                <a:tailEnd/>
              </a:ln>
            </p:spPr>
            <p:txBody>
              <a:bodyPr/>
              <a:lstStyle/>
              <a:p>
                <a:endParaRPr lang="es-MX"/>
              </a:p>
            </p:txBody>
          </p:sp>
          <p:sp>
            <p:nvSpPr>
              <p:cNvPr id="9303" name="Freeform 75"/>
              <p:cNvSpPr>
                <a:spLocks/>
              </p:cNvSpPr>
              <p:nvPr/>
            </p:nvSpPr>
            <p:spPr bwMode="auto">
              <a:xfrm>
                <a:off x="3356" y="2752"/>
                <a:ext cx="33" cy="13"/>
              </a:xfrm>
              <a:custGeom>
                <a:avLst/>
                <a:gdLst>
                  <a:gd name="T0" fmla="*/ 0 w 33"/>
                  <a:gd name="T1" fmla="*/ 12 h 13"/>
                  <a:gd name="T2" fmla="*/ 16 w 33"/>
                  <a:gd name="T3" fmla="*/ 0 h 13"/>
                  <a:gd name="T4" fmla="*/ 32 w 33"/>
                  <a:gd name="T5" fmla="*/ 3 h 13"/>
                  <a:gd name="T6" fmla="*/ 0 w 33"/>
                  <a:gd name="T7" fmla="*/ 12 h 13"/>
                  <a:gd name="T8" fmla="*/ 0 60000 65536"/>
                  <a:gd name="T9" fmla="*/ 0 60000 65536"/>
                  <a:gd name="T10" fmla="*/ 0 60000 65536"/>
                  <a:gd name="T11" fmla="*/ 0 60000 65536"/>
                  <a:gd name="T12" fmla="*/ 0 w 33"/>
                  <a:gd name="T13" fmla="*/ 0 h 13"/>
                  <a:gd name="T14" fmla="*/ 33 w 33"/>
                  <a:gd name="T15" fmla="*/ 13 h 13"/>
                </a:gdLst>
                <a:ahLst/>
                <a:cxnLst>
                  <a:cxn ang="T8">
                    <a:pos x="T0" y="T1"/>
                  </a:cxn>
                  <a:cxn ang="T9">
                    <a:pos x="T2" y="T3"/>
                  </a:cxn>
                  <a:cxn ang="T10">
                    <a:pos x="T4" y="T5"/>
                  </a:cxn>
                  <a:cxn ang="T11">
                    <a:pos x="T6" y="T7"/>
                  </a:cxn>
                </a:cxnLst>
                <a:rect l="T12" t="T13" r="T14" b="T15"/>
                <a:pathLst>
                  <a:path w="33" h="13">
                    <a:moveTo>
                      <a:pt x="0" y="12"/>
                    </a:moveTo>
                    <a:lnTo>
                      <a:pt x="16" y="0"/>
                    </a:lnTo>
                    <a:lnTo>
                      <a:pt x="32" y="3"/>
                    </a:lnTo>
                    <a:lnTo>
                      <a:pt x="0" y="12"/>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04" name="Freeform 76"/>
              <p:cNvSpPr>
                <a:spLocks/>
              </p:cNvSpPr>
              <p:nvPr/>
            </p:nvSpPr>
            <p:spPr bwMode="auto">
              <a:xfrm>
                <a:off x="3291" y="2779"/>
                <a:ext cx="28" cy="13"/>
              </a:xfrm>
              <a:custGeom>
                <a:avLst/>
                <a:gdLst>
                  <a:gd name="T0" fmla="*/ 0 w 28"/>
                  <a:gd name="T1" fmla="*/ 12 h 13"/>
                  <a:gd name="T2" fmla="*/ 8 w 28"/>
                  <a:gd name="T3" fmla="*/ 0 h 13"/>
                  <a:gd name="T4" fmla="*/ 23 w 28"/>
                  <a:gd name="T5" fmla="*/ 0 h 13"/>
                  <a:gd name="T6" fmla="*/ 27 w 28"/>
                  <a:gd name="T7" fmla="*/ 9 h 13"/>
                  <a:gd name="T8" fmla="*/ 0 w 28"/>
                  <a:gd name="T9" fmla="*/ 12 h 13"/>
                  <a:gd name="T10" fmla="*/ 0 60000 65536"/>
                  <a:gd name="T11" fmla="*/ 0 60000 65536"/>
                  <a:gd name="T12" fmla="*/ 0 60000 65536"/>
                  <a:gd name="T13" fmla="*/ 0 60000 65536"/>
                  <a:gd name="T14" fmla="*/ 0 60000 65536"/>
                  <a:gd name="T15" fmla="*/ 0 w 28"/>
                  <a:gd name="T16" fmla="*/ 0 h 13"/>
                  <a:gd name="T17" fmla="*/ 28 w 28"/>
                  <a:gd name="T18" fmla="*/ 13 h 13"/>
                </a:gdLst>
                <a:ahLst/>
                <a:cxnLst>
                  <a:cxn ang="T10">
                    <a:pos x="T0" y="T1"/>
                  </a:cxn>
                  <a:cxn ang="T11">
                    <a:pos x="T2" y="T3"/>
                  </a:cxn>
                  <a:cxn ang="T12">
                    <a:pos x="T4" y="T5"/>
                  </a:cxn>
                  <a:cxn ang="T13">
                    <a:pos x="T6" y="T7"/>
                  </a:cxn>
                  <a:cxn ang="T14">
                    <a:pos x="T8" y="T9"/>
                  </a:cxn>
                </a:cxnLst>
                <a:rect l="T15" t="T16" r="T17" b="T18"/>
                <a:pathLst>
                  <a:path w="28" h="13">
                    <a:moveTo>
                      <a:pt x="0" y="12"/>
                    </a:moveTo>
                    <a:lnTo>
                      <a:pt x="8" y="0"/>
                    </a:lnTo>
                    <a:lnTo>
                      <a:pt x="23" y="0"/>
                    </a:lnTo>
                    <a:lnTo>
                      <a:pt x="27" y="9"/>
                    </a:lnTo>
                    <a:lnTo>
                      <a:pt x="0" y="12"/>
                    </a:lnTo>
                  </a:path>
                </a:pathLst>
              </a:custGeom>
              <a:solidFill>
                <a:srgbClr val="0E0D0D"/>
              </a:solidFill>
              <a:ln w="9525" cap="rnd">
                <a:noFill/>
                <a:round/>
                <a:headEnd/>
                <a:tailEnd/>
              </a:ln>
            </p:spPr>
            <p:txBody>
              <a:bodyPr/>
              <a:lstStyle/>
              <a:p>
                <a:endParaRPr lang="es-MX"/>
              </a:p>
            </p:txBody>
          </p:sp>
          <p:sp>
            <p:nvSpPr>
              <p:cNvPr id="9305" name="Freeform 77"/>
              <p:cNvSpPr>
                <a:spLocks/>
              </p:cNvSpPr>
              <p:nvPr/>
            </p:nvSpPr>
            <p:spPr bwMode="auto">
              <a:xfrm>
                <a:off x="3291" y="2779"/>
                <a:ext cx="28" cy="13"/>
              </a:xfrm>
              <a:custGeom>
                <a:avLst/>
                <a:gdLst>
                  <a:gd name="T0" fmla="*/ 0 w 28"/>
                  <a:gd name="T1" fmla="*/ 12 h 13"/>
                  <a:gd name="T2" fmla="*/ 8 w 28"/>
                  <a:gd name="T3" fmla="*/ 0 h 13"/>
                  <a:gd name="T4" fmla="*/ 23 w 28"/>
                  <a:gd name="T5" fmla="*/ 0 h 13"/>
                  <a:gd name="T6" fmla="*/ 27 w 28"/>
                  <a:gd name="T7" fmla="*/ 9 h 13"/>
                  <a:gd name="T8" fmla="*/ 0 w 28"/>
                  <a:gd name="T9" fmla="*/ 12 h 13"/>
                  <a:gd name="T10" fmla="*/ 0 60000 65536"/>
                  <a:gd name="T11" fmla="*/ 0 60000 65536"/>
                  <a:gd name="T12" fmla="*/ 0 60000 65536"/>
                  <a:gd name="T13" fmla="*/ 0 60000 65536"/>
                  <a:gd name="T14" fmla="*/ 0 60000 65536"/>
                  <a:gd name="T15" fmla="*/ 0 w 28"/>
                  <a:gd name="T16" fmla="*/ 0 h 13"/>
                  <a:gd name="T17" fmla="*/ 28 w 28"/>
                  <a:gd name="T18" fmla="*/ 13 h 13"/>
                </a:gdLst>
                <a:ahLst/>
                <a:cxnLst>
                  <a:cxn ang="T10">
                    <a:pos x="T0" y="T1"/>
                  </a:cxn>
                  <a:cxn ang="T11">
                    <a:pos x="T2" y="T3"/>
                  </a:cxn>
                  <a:cxn ang="T12">
                    <a:pos x="T4" y="T5"/>
                  </a:cxn>
                  <a:cxn ang="T13">
                    <a:pos x="T6" y="T7"/>
                  </a:cxn>
                  <a:cxn ang="T14">
                    <a:pos x="T8" y="T9"/>
                  </a:cxn>
                </a:cxnLst>
                <a:rect l="T15" t="T16" r="T17" b="T18"/>
                <a:pathLst>
                  <a:path w="28" h="13">
                    <a:moveTo>
                      <a:pt x="0" y="12"/>
                    </a:moveTo>
                    <a:lnTo>
                      <a:pt x="8" y="0"/>
                    </a:lnTo>
                    <a:lnTo>
                      <a:pt x="23" y="0"/>
                    </a:lnTo>
                    <a:lnTo>
                      <a:pt x="27" y="9"/>
                    </a:lnTo>
                    <a:lnTo>
                      <a:pt x="0" y="12"/>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06" name="Freeform 78"/>
              <p:cNvSpPr>
                <a:spLocks/>
              </p:cNvSpPr>
              <p:nvPr/>
            </p:nvSpPr>
            <p:spPr bwMode="auto">
              <a:xfrm>
                <a:off x="3361" y="2772"/>
                <a:ext cx="28" cy="8"/>
              </a:xfrm>
              <a:custGeom>
                <a:avLst/>
                <a:gdLst>
                  <a:gd name="T0" fmla="*/ 0 w 28"/>
                  <a:gd name="T1" fmla="*/ 7 h 8"/>
                  <a:gd name="T2" fmla="*/ 4 w 28"/>
                  <a:gd name="T3" fmla="*/ 0 h 8"/>
                  <a:gd name="T4" fmla="*/ 19 w 28"/>
                  <a:gd name="T5" fmla="*/ 0 h 8"/>
                  <a:gd name="T6" fmla="*/ 27 w 28"/>
                  <a:gd name="T7" fmla="*/ 4 h 8"/>
                  <a:gd name="T8" fmla="*/ 0 w 28"/>
                  <a:gd name="T9" fmla="*/ 7 h 8"/>
                  <a:gd name="T10" fmla="*/ 0 60000 65536"/>
                  <a:gd name="T11" fmla="*/ 0 60000 65536"/>
                  <a:gd name="T12" fmla="*/ 0 60000 65536"/>
                  <a:gd name="T13" fmla="*/ 0 60000 65536"/>
                  <a:gd name="T14" fmla="*/ 0 60000 65536"/>
                  <a:gd name="T15" fmla="*/ 0 w 28"/>
                  <a:gd name="T16" fmla="*/ 0 h 8"/>
                  <a:gd name="T17" fmla="*/ 28 w 28"/>
                  <a:gd name="T18" fmla="*/ 8 h 8"/>
                </a:gdLst>
                <a:ahLst/>
                <a:cxnLst>
                  <a:cxn ang="T10">
                    <a:pos x="T0" y="T1"/>
                  </a:cxn>
                  <a:cxn ang="T11">
                    <a:pos x="T2" y="T3"/>
                  </a:cxn>
                  <a:cxn ang="T12">
                    <a:pos x="T4" y="T5"/>
                  </a:cxn>
                  <a:cxn ang="T13">
                    <a:pos x="T6" y="T7"/>
                  </a:cxn>
                  <a:cxn ang="T14">
                    <a:pos x="T8" y="T9"/>
                  </a:cxn>
                </a:cxnLst>
                <a:rect l="T15" t="T16" r="T17" b="T18"/>
                <a:pathLst>
                  <a:path w="28" h="8">
                    <a:moveTo>
                      <a:pt x="0" y="7"/>
                    </a:moveTo>
                    <a:lnTo>
                      <a:pt x="4" y="0"/>
                    </a:lnTo>
                    <a:lnTo>
                      <a:pt x="19" y="0"/>
                    </a:lnTo>
                    <a:lnTo>
                      <a:pt x="27" y="4"/>
                    </a:lnTo>
                    <a:lnTo>
                      <a:pt x="0" y="7"/>
                    </a:lnTo>
                  </a:path>
                </a:pathLst>
              </a:custGeom>
              <a:solidFill>
                <a:srgbClr val="0E0D0D"/>
              </a:solidFill>
              <a:ln w="9525" cap="rnd">
                <a:noFill/>
                <a:round/>
                <a:headEnd/>
                <a:tailEnd/>
              </a:ln>
            </p:spPr>
            <p:txBody>
              <a:bodyPr/>
              <a:lstStyle/>
              <a:p>
                <a:endParaRPr lang="es-MX"/>
              </a:p>
            </p:txBody>
          </p:sp>
          <p:sp>
            <p:nvSpPr>
              <p:cNvPr id="9307" name="Freeform 79"/>
              <p:cNvSpPr>
                <a:spLocks/>
              </p:cNvSpPr>
              <p:nvPr/>
            </p:nvSpPr>
            <p:spPr bwMode="auto">
              <a:xfrm>
                <a:off x="3361" y="2772"/>
                <a:ext cx="28" cy="8"/>
              </a:xfrm>
              <a:custGeom>
                <a:avLst/>
                <a:gdLst>
                  <a:gd name="T0" fmla="*/ 0 w 28"/>
                  <a:gd name="T1" fmla="*/ 7 h 8"/>
                  <a:gd name="T2" fmla="*/ 4 w 28"/>
                  <a:gd name="T3" fmla="*/ 0 h 8"/>
                  <a:gd name="T4" fmla="*/ 19 w 28"/>
                  <a:gd name="T5" fmla="*/ 0 h 8"/>
                  <a:gd name="T6" fmla="*/ 27 w 28"/>
                  <a:gd name="T7" fmla="*/ 4 h 8"/>
                  <a:gd name="T8" fmla="*/ 0 w 28"/>
                  <a:gd name="T9" fmla="*/ 7 h 8"/>
                  <a:gd name="T10" fmla="*/ 0 60000 65536"/>
                  <a:gd name="T11" fmla="*/ 0 60000 65536"/>
                  <a:gd name="T12" fmla="*/ 0 60000 65536"/>
                  <a:gd name="T13" fmla="*/ 0 60000 65536"/>
                  <a:gd name="T14" fmla="*/ 0 60000 65536"/>
                  <a:gd name="T15" fmla="*/ 0 w 28"/>
                  <a:gd name="T16" fmla="*/ 0 h 8"/>
                  <a:gd name="T17" fmla="*/ 28 w 28"/>
                  <a:gd name="T18" fmla="*/ 8 h 8"/>
                </a:gdLst>
                <a:ahLst/>
                <a:cxnLst>
                  <a:cxn ang="T10">
                    <a:pos x="T0" y="T1"/>
                  </a:cxn>
                  <a:cxn ang="T11">
                    <a:pos x="T2" y="T3"/>
                  </a:cxn>
                  <a:cxn ang="T12">
                    <a:pos x="T4" y="T5"/>
                  </a:cxn>
                  <a:cxn ang="T13">
                    <a:pos x="T6" y="T7"/>
                  </a:cxn>
                  <a:cxn ang="T14">
                    <a:pos x="T8" y="T9"/>
                  </a:cxn>
                </a:cxnLst>
                <a:rect l="T15" t="T16" r="T17" b="T18"/>
                <a:pathLst>
                  <a:path w="28" h="8">
                    <a:moveTo>
                      <a:pt x="0" y="7"/>
                    </a:moveTo>
                    <a:lnTo>
                      <a:pt x="4" y="0"/>
                    </a:lnTo>
                    <a:lnTo>
                      <a:pt x="19" y="0"/>
                    </a:lnTo>
                    <a:lnTo>
                      <a:pt x="27" y="4"/>
                    </a:lnTo>
                    <a:lnTo>
                      <a:pt x="0" y="7"/>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08" name="Freeform 80"/>
              <p:cNvSpPr>
                <a:spLocks/>
              </p:cNvSpPr>
              <p:nvPr/>
            </p:nvSpPr>
            <p:spPr bwMode="auto">
              <a:xfrm>
                <a:off x="3295" y="2868"/>
                <a:ext cx="48" cy="25"/>
              </a:xfrm>
              <a:custGeom>
                <a:avLst/>
                <a:gdLst>
                  <a:gd name="T0" fmla="*/ 0 w 48"/>
                  <a:gd name="T1" fmla="*/ 0 h 25"/>
                  <a:gd name="T2" fmla="*/ 7 w 48"/>
                  <a:gd name="T3" fmla="*/ 12 h 25"/>
                  <a:gd name="T4" fmla="*/ 19 w 48"/>
                  <a:gd name="T5" fmla="*/ 24 h 25"/>
                  <a:gd name="T6" fmla="*/ 31 w 48"/>
                  <a:gd name="T7" fmla="*/ 24 h 25"/>
                  <a:gd name="T8" fmla="*/ 47 w 48"/>
                  <a:gd name="T9" fmla="*/ 21 h 25"/>
                  <a:gd name="T10" fmla="*/ 0 60000 65536"/>
                  <a:gd name="T11" fmla="*/ 0 60000 65536"/>
                  <a:gd name="T12" fmla="*/ 0 60000 65536"/>
                  <a:gd name="T13" fmla="*/ 0 60000 65536"/>
                  <a:gd name="T14" fmla="*/ 0 60000 65536"/>
                  <a:gd name="T15" fmla="*/ 0 w 48"/>
                  <a:gd name="T16" fmla="*/ 0 h 25"/>
                  <a:gd name="T17" fmla="*/ 48 w 48"/>
                  <a:gd name="T18" fmla="*/ 25 h 25"/>
                </a:gdLst>
                <a:ahLst/>
                <a:cxnLst>
                  <a:cxn ang="T10">
                    <a:pos x="T0" y="T1"/>
                  </a:cxn>
                  <a:cxn ang="T11">
                    <a:pos x="T2" y="T3"/>
                  </a:cxn>
                  <a:cxn ang="T12">
                    <a:pos x="T4" y="T5"/>
                  </a:cxn>
                  <a:cxn ang="T13">
                    <a:pos x="T6" y="T7"/>
                  </a:cxn>
                  <a:cxn ang="T14">
                    <a:pos x="T8" y="T9"/>
                  </a:cxn>
                </a:cxnLst>
                <a:rect l="T15" t="T16" r="T17" b="T18"/>
                <a:pathLst>
                  <a:path w="48" h="25">
                    <a:moveTo>
                      <a:pt x="0" y="0"/>
                    </a:moveTo>
                    <a:lnTo>
                      <a:pt x="7" y="12"/>
                    </a:lnTo>
                    <a:lnTo>
                      <a:pt x="19" y="24"/>
                    </a:lnTo>
                    <a:lnTo>
                      <a:pt x="31" y="24"/>
                    </a:lnTo>
                    <a:lnTo>
                      <a:pt x="47" y="21"/>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09" name="Line 81"/>
              <p:cNvSpPr>
                <a:spLocks noChangeShapeType="1"/>
              </p:cNvSpPr>
              <p:nvPr/>
            </p:nvSpPr>
            <p:spPr bwMode="auto">
              <a:xfrm flipV="1">
                <a:off x="3341" y="2880"/>
                <a:ext cx="35" cy="8"/>
              </a:xfrm>
              <a:prstGeom prst="line">
                <a:avLst/>
              </a:prstGeom>
              <a:noFill/>
              <a:ln w="12700">
                <a:solidFill>
                  <a:srgbClr val="0E0D0C"/>
                </a:solidFill>
                <a:round/>
                <a:headEnd type="none" w="sm" len="sm"/>
                <a:tailEnd type="none" w="sm" len="sm"/>
              </a:ln>
            </p:spPr>
            <p:txBody>
              <a:bodyPr wrap="none" anchor="ctr"/>
              <a:lstStyle/>
              <a:p>
                <a:endParaRPr lang="es-MX"/>
              </a:p>
            </p:txBody>
          </p:sp>
          <p:sp>
            <p:nvSpPr>
              <p:cNvPr id="9310" name="Freeform 82"/>
              <p:cNvSpPr>
                <a:spLocks/>
              </p:cNvSpPr>
              <p:nvPr/>
            </p:nvSpPr>
            <p:spPr bwMode="auto">
              <a:xfrm>
                <a:off x="3322" y="2842"/>
                <a:ext cx="56" cy="12"/>
              </a:xfrm>
              <a:custGeom>
                <a:avLst/>
                <a:gdLst>
                  <a:gd name="T0" fmla="*/ 0 w 56"/>
                  <a:gd name="T1" fmla="*/ 7 h 12"/>
                  <a:gd name="T2" fmla="*/ 11 w 56"/>
                  <a:gd name="T3" fmla="*/ 11 h 12"/>
                  <a:gd name="T4" fmla="*/ 43 w 56"/>
                  <a:gd name="T5" fmla="*/ 3 h 12"/>
                  <a:gd name="T6" fmla="*/ 55 w 56"/>
                  <a:gd name="T7" fmla="*/ 0 h 12"/>
                  <a:gd name="T8" fmla="*/ 0 60000 65536"/>
                  <a:gd name="T9" fmla="*/ 0 60000 65536"/>
                  <a:gd name="T10" fmla="*/ 0 60000 65536"/>
                  <a:gd name="T11" fmla="*/ 0 60000 65536"/>
                  <a:gd name="T12" fmla="*/ 0 w 56"/>
                  <a:gd name="T13" fmla="*/ 0 h 12"/>
                  <a:gd name="T14" fmla="*/ 56 w 56"/>
                  <a:gd name="T15" fmla="*/ 12 h 12"/>
                </a:gdLst>
                <a:ahLst/>
                <a:cxnLst>
                  <a:cxn ang="T8">
                    <a:pos x="T0" y="T1"/>
                  </a:cxn>
                  <a:cxn ang="T9">
                    <a:pos x="T2" y="T3"/>
                  </a:cxn>
                  <a:cxn ang="T10">
                    <a:pos x="T4" y="T5"/>
                  </a:cxn>
                  <a:cxn ang="T11">
                    <a:pos x="T6" y="T7"/>
                  </a:cxn>
                </a:cxnLst>
                <a:rect l="T12" t="T13" r="T14" b="T15"/>
                <a:pathLst>
                  <a:path w="56" h="12">
                    <a:moveTo>
                      <a:pt x="0" y="7"/>
                    </a:moveTo>
                    <a:lnTo>
                      <a:pt x="11" y="11"/>
                    </a:lnTo>
                    <a:lnTo>
                      <a:pt x="43" y="3"/>
                    </a:lnTo>
                    <a:lnTo>
                      <a:pt x="55" y="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11" name="Line 83"/>
              <p:cNvSpPr>
                <a:spLocks noChangeShapeType="1"/>
              </p:cNvSpPr>
              <p:nvPr/>
            </p:nvSpPr>
            <p:spPr bwMode="auto">
              <a:xfrm flipV="1">
                <a:off x="3342" y="2855"/>
                <a:ext cx="26" cy="9"/>
              </a:xfrm>
              <a:prstGeom prst="line">
                <a:avLst/>
              </a:prstGeom>
              <a:noFill/>
              <a:ln w="12700">
                <a:solidFill>
                  <a:srgbClr val="0E0D0C"/>
                </a:solidFill>
                <a:round/>
                <a:headEnd type="none" w="sm" len="sm"/>
                <a:tailEnd type="none" w="sm" len="sm"/>
              </a:ln>
            </p:spPr>
            <p:txBody>
              <a:bodyPr wrap="none" anchor="ctr"/>
              <a:lstStyle/>
              <a:p>
                <a:endParaRPr lang="es-MX"/>
              </a:p>
            </p:txBody>
          </p:sp>
          <p:sp>
            <p:nvSpPr>
              <p:cNvPr id="9312" name="Line 84"/>
              <p:cNvSpPr>
                <a:spLocks noChangeShapeType="1"/>
              </p:cNvSpPr>
              <p:nvPr/>
            </p:nvSpPr>
            <p:spPr bwMode="auto">
              <a:xfrm flipH="1" flipV="1">
                <a:off x="3325" y="2775"/>
                <a:ext cx="7" cy="35"/>
              </a:xfrm>
              <a:prstGeom prst="line">
                <a:avLst/>
              </a:prstGeom>
              <a:noFill/>
              <a:ln w="12700">
                <a:solidFill>
                  <a:srgbClr val="0E0D0C"/>
                </a:solidFill>
                <a:round/>
                <a:headEnd type="none" w="sm" len="sm"/>
                <a:tailEnd type="none" w="sm" len="sm"/>
              </a:ln>
            </p:spPr>
            <p:txBody>
              <a:bodyPr wrap="none" anchor="ctr"/>
              <a:lstStyle/>
              <a:p>
                <a:endParaRPr lang="es-MX"/>
              </a:p>
            </p:txBody>
          </p:sp>
          <p:sp>
            <p:nvSpPr>
              <p:cNvPr id="9313" name="Line 85"/>
              <p:cNvSpPr>
                <a:spLocks noChangeShapeType="1"/>
              </p:cNvSpPr>
              <p:nvPr/>
            </p:nvSpPr>
            <p:spPr bwMode="auto">
              <a:xfrm flipV="1">
                <a:off x="3294" y="2941"/>
                <a:ext cx="19" cy="31"/>
              </a:xfrm>
              <a:prstGeom prst="line">
                <a:avLst/>
              </a:prstGeom>
              <a:noFill/>
              <a:ln w="12700">
                <a:solidFill>
                  <a:srgbClr val="0E0D0C"/>
                </a:solidFill>
                <a:round/>
                <a:headEnd type="none" w="sm" len="sm"/>
                <a:tailEnd type="none" w="sm" len="sm"/>
              </a:ln>
            </p:spPr>
            <p:txBody>
              <a:bodyPr wrap="none" anchor="ctr"/>
              <a:lstStyle/>
              <a:p>
                <a:endParaRPr lang="es-MX"/>
              </a:p>
            </p:txBody>
          </p:sp>
          <p:sp>
            <p:nvSpPr>
              <p:cNvPr id="9314" name="Freeform 86"/>
              <p:cNvSpPr>
                <a:spLocks/>
              </p:cNvSpPr>
              <p:nvPr/>
            </p:nvSpPr>
            <p:spPr bwMode="auto">
              <a:xfrm>
                <a:off x="3353" y="2931"/>
                <a:ext cx="51" cy="39"/>
              </a:xfrm>
              <a:custGeom>
                <a:avLst/>
                <a:gdLst>
                  <a:gd name="T0" fmla="*/ 0 w 51"/>
                  <a:gd name="T1" fmla="*/ 15 h 39"/>
                  <a:gd name="T2" fmla="*/ 19 w 51"/>
                  <a:gd name="T3" fmla="*/ 38 h 39"/>
                  <a:gd name="T4" fmla="*/ 50 w 51"/>
                  <a:gd name="T5" fmla="*/ 0 h 39"/>
                  <a:gd name="T6" fmla="*/ 0 60000 65536"/>
                  <a:gd name="T7" fmla="*/ 0 60000 65536"/>
                  <a:gd name="T8" fmla="*/ 0 60000 65536"/>
                  <a:gd name="T9" fmla="*/ 0 w 51"/>
                  <a:gd name="T10" fmla="*/ 0 h 39"/>
                  <a:gd name="T11" fmla="*/ 51 w 51"/>
                  <a:gd name="T12" fmla="*/ 39 h 39"/>
                </a:gdLst>
                <a:ahLst/>
                <a:cxnLst>
                  <a:cxn ang="T6">
                    <a:pos x="T0" y="T1"/>
                  </a:cxn>
                  <a:cxn ang="T7">
                    <a:pos x="T2" y="T3"/>
                  </a:cxn>
                  <a:cxn ang="T8">
                    <a:pos x="T4" y="T5"/>
                  </a:cxn>
                </a:cxnLst>
                <a:rect l="T9" t="T10" r="T11" b="T12"/>
                <a:pathLst>
                  <a:path w="51" h="39">
                    <a:moveTo>
                      <a:pt x="0" y="15"/>
                    </a:moveTo>
                    <a:lnTo>
                      <a:pt x="19" y="38"/>
                    </a:lnTo>
                    <a:lnTo>
                      <a:pt x="50" y="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15" name="Freeform 87"/>
              <p:cNvSpPr>
                <a:spLocks/>
              </p:cNvSpPr>
              <p:nvPr/>
            </p:nvSpPr>
            <p:spPr bwMode="auto">
              <a:xfrm>
                <a:off x="3655" y="3116"/>
                <a:ext cx="121" cy="102"/>
              </a:xfrm>
              <a:custGeom>
                <a:avLst/>
                <a:gdLst>
                  <a:gd name="T0" fmla="*/ 23 w 121"/>
                  <a:gd name="T1" fmla="*/ 101 h 102"/>
                  <a:gd name="T2" fmla="*/ 4 w 121"/>
                  <a:gd name="T3" fmla="*/ 85 h 102"/>
                  <a:gd name="T4" fmla="*/ 0 w 121"/>
                  <a:gd name="T5" fmla="*/ 73 h 102"/>
                  <a:gd name="T6" fmla="*/ 0 w 121"/>
                  <a:gd name="T7" fmla="*/ 58 h 102"/>
                  <a:gd name="T8" fmla="*/ 7 w 121"/>
                  <a:gd name="T9" fmla="*/ 43 h 102"/>
                  <a:gd name="T10" fmla="*/ 23 w 121"/>
                  <a:gd name="T11" fmla="*/ 31 h 102"/>
                  <a:gd name="T12" fmla="*/ 35 w 121"/>
                  <a:gd name="T13" fmla="*/ 23 h 102"/>
                  <a:gd name="T14" fmla="*/ 54 w 121"/>
                  <a:gd name="T15" fmla="*/ 0 h 102"/>
                  <a:gd name="T16" fmla="*/ 66 w 121"/>
                  <a:gd name="T17" fmla="*/ 3 h 102"/>
                  <a:gd name="T18" fmla="*/ 63 w 121"/>
                  <a:gd name="T19" fmla="*/ 15 h 102"/>
                  <a:gd name="T20" fmla="*/ 58 w 121"/>
                  <a:gd name="T21" fmla="*/ 23 h 102"/>
                  <a:gd name="T22" fmla="*/ 47 w 121"/>
                  <a:gd name="T23" fmla="*/ 38 h 102"/>
                  <a:gd name="T24" fmla="*/ 63 w 121"/>
                  <a:gd name="T25" fmla="*/ 27 h 102"/>
                  <a:gd name="T26" fmla="*/ 82 w 121"/>
                  <a:gd name="T27" fmla="*/ 12 h 102"/>
                  <a:gd name="T28" fmla="*/ 97 w 121"/>
                  <a:gd name="T29" fmla="*/ 0 h 102"/>
                  <a:gd name="T30" fmla="*/ 101 w 121"/>
                  <a:gd name="T31" fmla="*/ 7 h 102"/>
                  <a:gd name="T32" fmla="*/ 85 w 121"/>
                  <a:gd name="T33" fmla="*/ 27 h 102"/>
                  <a:gd name="T34" fmla="*/ 89 w 121"/>
                  <a:gd name="T35" fmla="*/ 31 h 102"/>
                  <a:gd name="T36" fmla="*/ 108 w 121"/>
                  <a:gd name="T37" fmla="*/ 23 h 102"/>
                  <a:gd name="T38" fmla="*/ 117 w 121"/>
                  <a:gd name="T39" fmla="*/ 19 h 102"/>
                  <a:gd name="T40" fmla="*/ 120 w 121"/>
                  <a:gd name="T41" fmla="*/ 27 h 102"/>
                  <a:gd name="T42" fmla="*/ 105 w 121"/>
                  <a:gd name="T43" fmla="*/ 38 h 102"/>
                  <a:gd name="T44" fmla="*/ 93 w 121"/>
                  <a:gd name="T45" fmla="*/ 47 h 102"/>
                  <a:gd name="T46" fmla="*/ 105 w 121"/>
                  <a:gd name="T47" fmla="*/ 43 h 102"/>
                  <a:gd name="T48" fmla="*/ 117 w 121"/>
                  <a:gd name="T49" fmla="*/ 43 h 102"/>
                  <a:gd name="T50" fmla="*/ 117 w 121"/>
                  <a:gd name="T51" fmla="*/ 50 h 102"/>
                  <a:gd name="T52" fmla="*/ 105 w 121"/>
                  <a:gd name="T53" fmla="*/ 58 h 102"/>
                  <a:gd name="T54" fmla="*/ 117 w 121"/>
                  <a:gd name="T55" fmla="*/ 54 h 102"/>
                  <a:gd name="T56" fmla="*/ 117 w 121"/>
                  <a:gd name="T57" fmla="*/ 62 h 102"/>
                  <a:gd name="T58" fmla="*/ 108 w 121"/>
                  <a:gd name="T59" fmla="*/ 70 h 102"/>
                  <a:gd name="T60" fmla="*/ 73 w 121"/>
                  <a:gd name="T61" fmla="*/ 85 h 102"/>
                  <a:gd name="T62" fmla="*/ 42 w 121"/>
                  <a:gd name="T63" fmla="*/ 101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
                  <a:gd name="T97" fmla="*/ 0 h 102"/>
                  <a:gd name="T98" fmla="*/ 121 w 121"/>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 h="102">
                    <a:moveTo>
                      <a:pt x="42" y="101"/>
                    </a:moveTo>
                    <a:lnTo>
                      <a:pt x="23" y="101"/>
                    </a:lnTo>
                    <a:lnTo>
                      <a:pt x="12" y="97"/>
                    </a:lnTo>
                    <a:lnTo>
                      <a:pt x="4" y="85"/>
                    </a:lnTo>
                    <a:lnTo>
                      <a:pt x="4" y="81"/>
                    </a:lnTo>
                    <a:lnTo>
                      <a:pt x="0" y="73"/>
                    </a:lnTo>
                    <a:lnTo>
                      <a:pt x="0" y="66"/>
                    </a:lnTo>
                    <a:lnTo>
                      <a:pt x="0" y="58"/>
                    </a:lnTo>
                    <a:lnTo>
                      <a:pt x="4" y="50"/>
                    </a:lnTo>
                    <a:lnTo>
                      <a:pt x="7" y="43"/>
                    </a:lnTo>
                    <a:lnTo>
                      <a:pt x="16" y="35"/>
                    </a:lnTo>
                    <a:lnTo>
                      <a:pt x="23" y="31"/>
                    </a:lnTo>
                    <a:lnTo>
                      <a:pt x="28" y="27"/>
                    </a:lnTo>
                    <a:lnTo>
                      <a:pt x="35" y="23"/>
                    </a:lnTo>
                    <a:lnTo>
                      <a:pt x="42" y="15"/>
                    </a:lnTo>
                    <a:lnTo>
                      <a:pt x="54" y="0"/>
                    </a:lnTo>
                    <a:lnTo>
                      <a:pt x="63" y="0"/>
                    </a:lnTo>
                    <a:lnTo>
                      <a:pt x="66" y="3"/>
                    </a:lnTo>
                    <a:lnTo>
                      <a:pt x="66" y="12"/>
                    </a:lnTo>
                    <a:lnTo>
                      <a:pt x="63" y="15"/>
                    </a:lnTo>
                    <a:lnTo>
                      <a:pt x="63" y="19"/>
                    </a:lnTo>
                    <a:lnTo>
                      <a:pt x="58" y="23"/>
                    </a:lnTo>
                    <a:lnTo>
                      <a:pt x="51" y="27"/>
                    </a:lnTo>
                    <a:lnTo>
                      <a:pt x="47" y="38"/>
                    </a:lnTo>
                    <a:lnTo>
                      <a:pt x="54" y="31"/>
                    </a:lnTo>
                    <a:lnTo>
                      <a:pt x="63" y="27"/>
                    </a:lnTo>
                    <a:lnTo>
                      <a:pt x="73" y="19"/>
                    </a:lnTo>
                    <a:lnTo>
                      <a:pt x="82" y="12"/>
                    </a:lnTo>
                    <a:lnTo>
                      <a:pt x="89" y="3"/>
                    </a:lnTo>
                    <a:lnTo>
                      <a:pt x="97" y="0"/>
                    </a:lnTo>
                    <a:lnTo>
                      <a:pt x="101" y="3"/>
                    </a:lnTo>
                    <a:lnTo>
                      <a:pt x="101" y="7"/>
                    </a:lnTo>
                    <a:lnTo>
                      <a:pt x="93" y="19"/>
                    </a:lnTo>
                    <a:lnTo>
                      <a:pt x="85" y="27"/>
                    </a:lnTo>
                    <a:lnTo>
                      <a:pt x="78" y="35"/>
                    </a:lnTo>
                    <a:lnTo>
                      <a:pt x="89" y="31"/>
                    </a:lnTo>
                    <a:lnTo>
                      <a:pt x="101" y="27"/>
                    </a:lnTo>
                    <a:lnTo>
                      <a:pt x="108" y="23"/>
                    </a:lnTo>
                    <a:lnTo>
                      <a:pt x="113" y="23"/>
                    </a:lnTo>
                    <a:lnTo>
                      <a:pt x="117" y="19"/>
                    </a:lnTo>
                    <a:lnTo>
                      <a:pt x="120" y="23"/>
                    </a:lnTo>
                    <a:lnTo>
                      <a:pt x="120" y="27"/>
                    </a:lnTo>
                    <a:lnTo>
                      <a:pt x="120" y="31"/>
                    </a:lnTo>
                    <a:lnTo>
                      <a:pt x="105" y="38"/>
                    </a:lnTo>
                    <a:lnTo>
                      <a:pt x="85" y="50"/>
                    </a:lnTo>
                    <a:lnTo>
                      <a:pt x="93" y="47"/>
                    </a:lnTo>
                    <a:lnTo>
                      <a:pt x="101" y="47"/>
                    </a:lnTo>
                    <a:lnTo>
                      <a:pt x="105" y="43"/>
                    </a:lnTo>
                    <a:lnTo>
                      <a:pt x="113" y="43"/>
                    </a:lnTo>
                    <a:lnTo>
                      <a:pt x="117" y="43"/>
                    </a:lnTo>
                    <a:lnTo>
                      <a:pt x="117" y="47"/>
                    </a:lnTo>
                    <a:lnTo>
                      <a:pt x="117" y="50"/>
                    </a:lnTo>
                    <a:lnTo>
                      <a:pt x="113" y="54"/>
                    </a:lnTo>
                    <a:lnTo>
                      <a:pt x="105" y="58"/>
                    </a:lnTo>
                    <a:lnTo>
                      <a:pt x="113" y="54"/>
                    </a:lnTo>
                    <a:lnTo>
                      <a:pt x="117" y="54"/>
                    </a:lnTo>
                    <a:lnTo>
                      <a:pt x="120" y="58"/>
                    </a:lnTo>
                    <a:lnTo>
                      <a:pt x="117" y="62"/>
                    </a:lnTo>
                    <a:lnTo>
                      <a:pt x="117" y="66"/>
                    </a:lnTo>
                    <a:lnTo>
                      <a:pt x="108" y="70"/>
                    </a:lnTo>
                    <a:lnTo>
                      <a:pt x="97" y="78"/>
                    </a:lnTo>
                    <a:lnTo>
                      <a:pt x="73" y="85"/>
                    </a:lnTo>
                    <a:lnTo>
                      <a:pt x="54" y="92"/>
                    </a:lnTo>
                    <a:lnTo>
                      <a:pt x="42" y="101"/>
                    </a:lnTo>
                  </a:path>
                </a:pathLst>
              </a:custGeom>
              <a:solidFill>
                <a:srgbClr val="FFA2A1"/>
              </a:solidFill>
              <a:ln w="9525" cap="rnd">
                <a:noFill/>
                <a:round/>
                <a:headEnd/>
                <a:tailEnd/>
              </a:ln>
            </p:spPr>
            <p:txBody>
              <a:bodyPr/>
              <a:lstStyle/>
              <a:p>
                <a:endParaRPr lang="es-MX"/>
              </a:p>
            </p:txBody>
          </p:sp>
          <p:sp>
            <p:nvSpPr>
              <p:cNvPr id="9316" name="Freeform 88"/>
              <p:cNvSpPr>
                <a:spLocks/>
              </p:cNvSpPr>
              <p:nvPr/>
            </p:nvSpPr>
            <p:spPr bwMode="auto">
              <a:xfrm>
                <a:off x="3655" y="3116"/>
                <a:ext cx="121" cy="102"/>
              </a:xfrm>
              <a:custGeom>
                <a:avLst/>
                <a:gdLst>
                  <a:gd name="T0" fmla="*/ 23 w 121"/>
                  <a:gd name="T1" fmla="*/ 101 h 102"/>
                  <a:gd name="T2" fmla="*/ 4 w 121"/>
                  <a:gd name="T3" fmla="*/ 85 h 102"/>
                  <a:gd name="T4" fmla="*/ 0 w 121"/>
                  <a:gd name="T5" fmla="*/ 73 h 102"/>
                  <a:gd name="T6" fmla="*/ 0 w 121"/>
                  <a:gd name="T7" fmla="*/ 58 h 102"/>
                  <a:gd name="T8" fmla="*/ 7 w 121"/>
                  <a:gd name="T9" fmla="*/ 43 h 102"/>
                  <a:gd name="T10" fmla="*/ 23 w 121"/>
                  <a:gd name="T11" fmla="*/ 31 h 102"/>
                  <a:gd name="T12" fmla="*/ 35 w 121"/>
                  <a:gd name="T13" fmla="*/ 23 h 102"/>
                  <a:gd name="T14" fmla="*/ 54 w 121"/>
                  <a:gd name="T15" fmla="*/ 0 h 102"/>
                  <a:gd name="T16" fmla="*/ 66 w 121"/>
                  <a:gd name="T17" fmla="*/ 3 h 102"/>
                  <a:gd name="T18" fmla="*/ 63 w 121"/>
                  <a:gd name="T19" fmla="*/ 15 h 102"/>
                  <a:gd name="T20" fmla="*/ 58 w 121"/>
                  <a:gd name="T21" fmla="*/ 23 h 102"/>
                  <a:gd name="T22" fmla="*/ 47 w 121"/>
                  <a:gd name="T23" fmla="*/ 38 h 102"/>
                  <a:gd name="T24" fmla="*/ 63 w 121"/>
                  <a:gd name="T25" fmla="*/ 27 h 102"/>
                  <a:gd name="T26" fmla="*/ 82 w 121"/>
                  <a:gd name="T27" fmla="*/ 12 h 102"/>
                  <a:gd name="T28" fmla="*/ 97 w 121"/>
                  <a:gd name="T29" fmla="*/ 0 h 102"/>
                  <a:gd name="T30" fmla="*/ 101 w 121"/>
                  <a:gd name="T31" fmla="*/ 7 h 102"/>
                  <a:gd name="T32" fmla="*/ 85 w 121"/>
                  <a:gd name="T33" fmla="*/ 27 h 102"/>
                  <a:gd name="T34" fmla="*/ 89 w 121"/>
                  <a:gd name="T35" fmla="*/ 31 h 102"/>
                  <a:gd name="T36" fmla="*/ 108 w 121"/>
                  <a:gd name="T37" fmla="*/ 23 h 102"/>
                  <a:gd name="T38" fmla="*/ 117 w 121"/>
                  <a:gd name="T39" fmla="*/ 19 h 102"/>
                  <a:gd name="T40" fmla="*/ 120 w 121"/>
                  <a:gd name="T41" fmla="*/ 27 h 102"/>
                  <a:gd name="T42" fmla="*/ 105 w 121"/>
                  <a:gd name="T43" fmla="*/ 38 h 102"/>
                  <a:gd name="T44" fmla="*/ 93 w 121"/>
                  <a:gd name="T45" fmla="*/ 47 h 102"/>
                  <a:gd name="T46" fmla="*/ 105 w 121"/>
                  <a:gd name="T47" fmla="*/ 43 h 102"/>
                  <a:gd name="T48" fmla="*/ 117 w 121"/>
                  <a:gd name="T49" fmla="*/ 43 h 102"/>
                  <a:gd name="T50" fmla="*/ 117 w 121"/>
                  <a:gd name="T51" fmla="*/ 50 h 102"/>
                  <a:gd name="T52" fmla="*/ 105 w 121"/>
                  <a:gd name="T53" fmla="*/ 58 h 102"/>
                  <a:gd name="T54" fmla="*/ 117 w 121"/>
                  <a:gd name="T55" fmla="*/ 54 h 102"/>
                  <a:gd name="T56" fmla="*/ 117 w 121"/>
                  <a:gd name="T57" fmla="*/ 62 h 102"/>
                  <a:gd name="T58" fmla="*/ 108 w 121"/>
                  <a:gd name="T59" fmla="*/ 70 h 102"/>
                  <a:gd name="T60" fmla="*/ 73 w 121"/>
                  <a:gd name="T61" fmla="*/ 85 h 102"/>
                  <a:gd name="T62" fmla="*/ 42 w 121"/>
                  <a:gd name="T63" fmla="*/ 101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
                  <a:gd name="T97" fmla="*/ 0 h 102"/>
                  <a:gd name="T98" fmla="*/ 121 w 121"/>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 h="102">
                    <a:moveTo>
                      <a:pt x="42" y="101"/>
                    </a:moveTo>
                    <a:lnTo>
                      <a:pt x="23" y="101"/>
                    </a:lnTo>
                    <a:lnTo>
                      <a:pt x="12" y="97"/>
                    </a:lnTo>
                    <a:lnTo>
                      <a:pt x="4" y="85"/>
                    </a:lnTo>
                    <a:lnTo>
                      <a:pt x="4" y="81"/>
                    </a:lnTo>
                    <a:lnTo>
                      <a:pt x="0" y="73"/>
                    </a:lnTo>
                    <a:lnTo>
                      <a:pt x="0" y="66"/>
                    </a:lnTo>
                    <a:lnTo>
                      <a:pt x="0" y="58"/>
                    </a:lnTo>
                    <a:lnTo>
                      <a:pt x="4" y="50"/>
                    </a:lnTo>
                    <a:lnTo>
                      <a:pt x="7" y="43"/>
                    </a:lnTo>
                    <a:lnTo>
                      <a:pt x="16" y="35"/>
                    </a:lnTo>
                    <a:lnTo>
                      <a:pt x="23" y="31"/>
                    </a:lnTo>
                    <a:lnTo>
                      <a:pt x="28" y="27"/>
                    </a:lnTo>
                    <a:lnTo>
                      <a:pt x="35" y="23"/>
                    </a:lnTo>
                    <a:lnTo>
                      <a:pt x="42" y="15"/>
                    </a:lnTo>
                    <a:lnTo>
                      <a:pt x="54" y="0"/>
                    </a:lnTo>
                    <a:lnTo>
                      <a:pt x="63" y="0"/>
                    </a:lnTo>
                    <a:lnTo>
                      <a:pt x="66" y="3"/>
                    </a:lnTo>
                    <a:lnTo>
                      <a:pt x="66" y="12"/>
                    </a:lnTo>
                    <a:lnTo>
                      <a:pt x="63" y="15"/>
                    </a:lnTo>
                    <a:lnTo>
                      <a:pt x="63" y="19"/>
                    </a:lnTo>
                    <a:lnTo>
                      <a:pt x="58" y="23"/>
                    </a:lnTo>
                    <a:lnTo>
                      <a:pt x="51" y="27"/>
                    </a:lnTo>
                    <a:lnTo>
                      <a:pt x="47" y="38"/>
                    </a:lnTo>
                    <a:lnTo>
                      <a:pt x="54" y="31"/>
                    </a:lnTo>
                    <a:lnTo>
                      <a:pt x="63" y="27"/>
                    </a:lnTo>
                    <a:lnTo>
                      <a:pt x="73" y="19"/>
                    </a:lnTo>
                    <a:lnTo>
                      <a:pt x="82" y="12"/>
                    </a:lnTo>
                    <a:lnTo>
                      <a:pt x="89" y="3"/>
                    </a:lnTo>
                    <a:lnTo>
                      <a:pt x="97" y="0"/>
                    </a:lnTo>
                    <a:lnTo>
                      <a:pt x="101" y="3"/>
                    </a:lnTo>
                    <a:lnTo>
                      <a:pt x="101" y="7"/>
                    </a:lnTo>
                    <a:lnTo>
                      <a:pt x="93" y="19"/>
                    </a:lnTo>
                    <a:lnTo>
                      <a:pt x="85" y="27"/>
                    </a:lnTo>
                    <a:lnTo>
                      <a:pt x="78" y="35"/>
                    </a:lnTo>
                    <a:lnTo>
                      <a:pt x="89" y="31"/>
                    </a:lnTo>
                    <a:lnTo>
                      <a:pt x="101" y="27"/>
                    </a:lnTo>
                    <a:lnTo>
                      <a:pt x="108" y="23"/>
                    </a:lnTo>
                    <a:lnTo>
                      <a:pt x="113" y="23"/>
                    </a:lnTo>
                    <a:lnTo>
                      <a:pt x="117" y="19"/>
                    </a:lnTo>
                    <a:lnTo>
                      <a:pt x="120" y="23"/>
                    </a:lnTo>
                    <a:lnTo>
                      <a:pt x="120" y="27"/>
                    </a:lnTo>
                    <a:lnTo>
                      <a:pt x="120" y="31"/>
                    </a:lnTo>
                    <a:lnTo>
                      <a:pt x="105" y="38"/>
                    </a:lnTo>
                    <a:lnTo>
                      <a:pt x="85" y="50"/>
                    </a:lnTo>
                    <a:lnTo>
                      <a:pt x="93" y="47"/>
                    </a:lnTo>
                    <a:lnTo>
                      <a:pt x="101" y="47"/>
                    </a:lnTo>
                    <a:lnTo>
                      <a:pt x="105" y="43"/>
                    </a:lnTo>
                    <a:lnTo>
                      <a:pt x="113" y="43"/>
                    </a:lnTo>
                    <a:lnTo>
                      <a:pt x="117" y="43"/>
                    </a:lnTo>
                    <a:lnTo>
                      <a:pt x="117" y="47"/>
                    </a:lnTo>
                    <a:lnTo>
                      <a:pt x="117" y="50"/>
                    </a:lnTo>
                    <a:lnTo>
                      <a:pt x="113" y="54"/>
                    </a:lnTo>
                    <a:lnTo>
                      <a:pt x="105" y="58"/>
                    </a:lnTo>
                    <a:lnTo>
                      <a:pt x="113" y="54"/>
                    </a:lnTo>
                    <a:lnTo>
                      <a:pt x="117" y="54"/>
                    </a:lnTo>
                    <a:lnTo>
                      <a:pt x="120" y="58"/>
                    </a:lnTo>
                    <a:lnTo>
                      <a:pt x="117" y="62"/>
                    </a:lnTo>
                    <a:lnTo>
                      <a:pt x="117" y="66"/>
                    </a:lnTo>
                    <a:lnTo>
                      <a:pt x="108" y="70"/>
                    </a:lnTo>
                    <a:lnTo>
                      <a:pt x="97" y="78"/>
                    </a:lnTo>
                    <a:lnTo>
                      <a:pt x="73" y="85"/>
                    </a:lnTo>
                    <a:lnTo>
                      <a:pt x="54" y="92"/>
                    </a:lnTo>
                    <a:lnTo>
                      <a:pt x="42" y="101"/>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17" name="Freeform 89"/>
              <p:cNvSpPr>
                <a:spLocks/>
              </p:cNvSpPr>
              <p:nvPr/>
            </p:nvSpPr>
            <p:spPr bwMode="auto">
              <a:xfrm>
                <a:off x="3685" y="3155"/>
                <a:ext cx="17" cy="33"/>
              </a:xfrm>
              <a:custGeom>
                <a:avLst/>
                <a:gdLst>
                  <a:gd name="T0" fmla="*/ 0 w 17"/>
                  <a:gd name="T1" fmla="*/ 32 h 33"/>
                  <a:gd name="T2" fmla="*/ 9 w 17"/>
                  <a:gd name="T3" fmla="*/ 23 h 33"/>
                  <a:gd name="T4" fmla="*/ 12 w 17"/>
                  <a:gd name="T5" fmla="*/ 16 h 33"/>
                  <a:gd name="T6" fmla="*/ 12 w 17"/>
                  <a:gd name="T7" fmla="*/ 9 h 33"/>
                  <a:gd name="T8" fmla="*/ 16 w 17"/>
                  <a:gd name="T9" fmla="*/ 0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0" y="32"/>
                    </a:moveTo>
                    <a:lnTo>
                      <a:pt x="9" y="23"/>
                    </a:lnTo>
                    <a:lnTo>
                      <a:pt x="12" y="16"/>
                    </a:lnTo>
                    <a:lnTo>
                      <a:pt x="12" y="9"/>
                    </a:lnTo>
                    <a:lnTo>
                      <a:pt x="16" y="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18" name="Line 90"/>
              <p:cNvSpPr>
                <a:spLocks noChangeShapeType="1"/>
              </p:cNvSpPr>
              <p:nvPr/>
            </p:nvSpPr>
            <p:spPr bwMode="auto">
              <a:xfrm flipV="1">
                <a:off x="3732" y="3174"/>
                <a:ext cx="28" cy="7"/>
              </a:xfrm>
              <a:prstGeom prst="line">
                <a:avLst/>
              </a:prstGeom>
              <a:noFill/>
              <a:ln w="12700">
                <a:solidFill>
                  <a:srgbClr val="0E0D0C"/>
                </a:solidFill>
                <a:round/>
                <a:headEnd type="none" w="sm" len="sm"/>
                <a:tailEnd type="none" w="sm" len="sm"/>
              </a:ln>
            </p:spPr>
            <p:txBody>
              <a:bodyPr wrap="none" anchor="ctr"/>
              <a:lstStyle/>
              <a:p>
                <a:endParaRPr lang="es-MX"/>
              </a:p>
            </p:txBody>
          </p:sp>
          <p:sp>
            <p:nvSpPr>
              <p:cNvPr id="9319" name="Line 91"/>
              <p:cNvSpPr>
                <a:spLocks noChangeShapeType="1"/>
              </p:cNvSpPr>
              <p:nvPr/>
            </p:nvSpPr>
            <p:spPr bwMode="auto">
              <a:xfrm flipV="1">
                <a:off x="3732" y="3165"/>
                <a:ext cx="8" cy="5"/>
              </a:xfrm>
              <a:prstGeom prst="line">
                <a:avLst/>
              </a:prstGeom>
              <a:noFill/>
              <a:ln w="12700">
                <a:solidFill>
                  <a:srgbClr val="0E0D0C"/>
                </a:solidFill>
                <a:round/>
                <a:headEnd type="none" w="sm" len="sm"/>
                <a:tailEnd type="none" w="sm" len="sm"/>
              </a:ln>
            </p:spPr>
            <p:txBody>
              <a:bodyPr wrap="none" anchor="ctr"/>
              <a:lstStyle/>
              <a:p>
                <a:endParaRPr lang="es-MX"/>
              </a:p>
            </p:txBody>
          </p:sp>
          <p:sp>
            <p:nvSpPr>
              <p:cNvPr id="9320" name="Line 92"/>
              <p:cNvSpPr>
                <a:spLocks noChangeShapeType="1"/>
              </p:cNvSpPr>
              <p:nvPr/>
            </p:nvSpPr>
            <p:spPr bwMode="auto">
              <a:xfrm flipV="1">
                <a:off x="3728" y="3151"/>
                <a:ext cx="4" cy="4"/>
              </a:xfrm>
              <a:prstGeom prst="line">
                <a:avLst/>
              </a:prstGeom>
              <a:noFill/>
              <a:ln w="12700">
                <a:solidFill>
                  <a:srgbClr val="0E0D0C"/>
                </a:solidFill>
                <a:round/>
                <a:headEnd type="none" w="sm" len="sm"/>
                <a:tailEnd type="none" w="sm" len="sm"/>
              </a:ln>
            </p:spPr>
            <p:txBody>
              <a:bodyPr wrap="none" anchor="ctr"/>
              <a:lstStyle/>
              <a:p>
                <a:endParaRPr lang="es-MX"/>
              </a:p>
            </p:txBody>
          </p:sp>
          <p:sp>
            <p:nvSpPr>
              <p:cNvPr id="9321" name="Freeform 93"/>
              <p:cNvSpPr>
                <a:spLocks/>
              </p:cNvSpPr>
              <p:nvPr/>
            </p:nvSpPr>
            <p:spPr bwMode="auto">
              <a:xfrm>
                <a:off x="3171" y="3201"/>
                <a:ext cx="97" cy="102"/>
              </a:xfrm>
              <a:custGeom>
                <a:avLst/>
                <a:gdLst>
                  <a:gd name="T0" fmla="*/ 46 w 97"/>
                  <a:gd name="T1" fmla="*/ 35 h 102"/>
                  <a:gd name="T2" fmla="*/ 62 w 97"/>
                  <a:gd name="T3" fmla="*/ 35 h 102"/>
                  <a:gd name="T4" fmla="*/ 58 w 97"/>
                  <a:gd name="T5" fmla="*/ 31 h 102"/>
                  <a:gd name="T6" fmla="*/ 54 w 97"/>
                  <a:gd name="T7" fmla="*/ 19 h 102"/>
                  <a:gd name="T8" fmla="*/ 58 w 97"/>
                  <a:gd name="T9" fmla="*/ 7 h 102"/>
                  <a:gd name="T10" fmla="*/ 65 w 97"/>
                  <a:gd name="T11" fmla="*/ 0 h 102"/>
                  <a:gd name="T12" fmla="*/ 74 w 97"/>
                  <a:gd name="T13" fmla="*/ 0 h 102"/>
                  <a:gd name="T14" fmla="*/ 74 w 97"/>
                  <a:gd name="T15" fmla="*/ 19 h 102"/>
                  <a:gd name="T16" fmla="*/ 81 w 97"/>
                  <a:gd name="T17" fmla="*/ 31 h 102"/>
                  <a:gd name="T18" fmla="*/ 93 w 97"/>
                  <a:gd name="T19" fmla="*/ 39 h 102"/>
                  <a:gd name="T20" fmla="*/ 96 w 97"/>
                  <a:gd name="T21" fmla="*/ 58 h 102"/>
                  <a:gd name="T22" fmla="*/ 96 w 97"/>
                  <a:gd name="T23" fmla="*/ 73 h 102"/>
                  <a:gd name="T24" fmla="*/ 89 w 97"/>
                  <a:gd name="T25" fmla="*/ 85 h 102"/>
                  <a:gd name="T26" fmla="*/ 74 w 97"/>
                  <a:gd name="T27" fmla="*/ 97 h 102"/>
                  <a:gd name="T28" fmla="*/ 58 w 97"/>
                  <a:gd name="T29" fmla="*/ 101 h 102"/>
                  <a:gd name="T30" fmla="*/ 46 w 97"/>
                  <a:gd name="T31" fmla="*/ 97 h 102"/>
                  <a:gd name="T32" fmla="*/ 35 w 97"/>
                  <a:gd name="T33" fmla="*/ 94 h 102"/>
                  <a:gd name="T34" fmla="*/ 27 w 97"/>
                  <a:gd name="T35" fmla="*/ 85 h 102"/>
                  <a:gd name="T36" fmla="*/ 12 w 97"/>
                  <a:gd name="T37" fmla="*/ 70 h 102"/>
                  <a:gd name="T38" fmla="*/ 12 w 97"/>
                  <a:gd name="T39" fmla="*/ 58 h 102"/>
                  <a:gd name="T40" fmla="*/ 12 w 97"/>
                  <a:gd name="T41" fmla="*/ 47 h 102"/>
                  <a:gd name="T42" fmla="*/ 0 w 97"/>
                  <a:gd name="T43" fmla="*/ 31 h 102"/>
                  <a:gd name="T44" fmla="*/ 0 w 97"/>
                  <a:gd name="T45" fmla="*/ 23 h 102"/>
                  <a:gd name="T46" fmla="*/ 0 w 97"/>
                  <a:gd name="T47" fmla="*/ 19 h 102"/>
                  <a:gd name="T48" fmla="*/ 46 w 97"/>
                  <a:gd name="T49" fmla="*/ 35 h 1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102"/>
                  <a:gd name="T77" fmla="*/ 97 w 97"/>
                  <a:gd name="T78" fmla="*/ 102 h 1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102">
                    <a:moveTo>
                      <a:pt x="46" y="35"/>
                    </a:moveTo>
                    <a:lnTo>
                      <a:pt x="62" y="35"/>
                    </a:lnTo>
                    <a:lnTo>
                      <a:pt x="58" y="31"/>
                    </a:lnTo>
                    <a:lnTo>
                      <a:pt x="54" y="19"/>
                    </a:lnTo>
                    <a:lnTo>
                      <a:pt x="58" y="7"/>
                    </a:lnTo>
                    <a:lnTo>
                      <a:pt x="65" y="0"/>
                    </a:lnTo>
                    <a:lnTo>
                      <a:pt x="74" y="0"/>
                    </a:lnTo>
                    <a:lnTo>
                      <a:pt x="74" y="19"/>
                    </a:lnTo>
                    <a:lnTo>
                      <a:pt x="81" y="31"/>
                    </a:lnTo>
                    <a:lnTo>
                      <a:pt x="93" y="39"/>
                    </a:lnTo>
                    <a:lnTo>
                      <a:pt x="96" y="58"/>
                    </a:lnTo>
                    <a:lnTo>
                      <a:pt x="96" y="73"/>
                    </a:lnTo>
                    <a:lnTo>
                      <a:pt x="89" y="85"/>
                    </a:lnTo>
                    <a:lnTo>
                      <a:pt x="74" y="97"/>
                    </a:lnTo>
                    <a:lnTo>
                      <a:pt x="58" y="101"/>
                    </a:lnTo>
                    <a:lnTo>
                      <a:pt x="46" y="97"/>
                    </a:lnTo>
                    <a:lnTo>
                      <a:pt x="35" y="94"/>
                    </a:lnTo>
                    <a:lnTo>
                      <a:pt x="27" y="85"/>
                    </a:lnTo>
                    <a:lnTo>
                      <a:pt x="12" y="70"/>
                    </a:lnTo>
                    <a:lnTo>
                      <a:pt x="12" y="58"/>
                    </a:lnTo>
                    <a:lnTo>
                      <a:pt x="12" y="47"/>
                    </a:lnTo>
                    <a:lnTo>
                      <a:pt x="0" y="31"/>
                    </a:lnTo>
                    <a:lnTo>
                      <a:pt x="0" y="23"/>
                    </a:lnTo>
                    <a:lnTo>
                      <a:pt x="0" y="19"/>
                    </a:lnTo>
                    <a:lnTo>
                      <a:pt x="46" y="35"/>
                    </a:lnTo>
                  </a:path>
                </a:pathLst>
              </a:custGeom>
              <a:solidFill>
                <a:srgbClr val="FFA2A1"/>
              </a:solidFill>
              <a:ln w="9525" cap="rnd">
                <a:noFill/>
                <a:round/>
                <a:headEnd/>
                <a:tailEnd/>
              </a:ln>
            </p:spPr>
            <p:txBody>
              <a:bodyPr/>
              <a:lstStyle/>
              <a:p>
                <a:endParaRPr lang="es-MX"/>
              </a:p>
            </p:txBody>
          </p:sp>
          <p:sp>
            <p:nvSpPr>
              <p:cNvPr id="9322" name="Freeform 94"/>
              <p:cNvSpPr>
                <a:spLocks/>
              </p:cNvSpPr>
              <p:nvPr/>
            </p:nvSpPr>
            <p:spPr bwMode="auto">
              <a:xfrm>
                <a:off x="3171" y="3201"/>
                <a:ext cx="97" cy="102"/>
              </a:xfrm>
              <a:custGeom>
                <a:avLst/>
                <a:gdLst>
                  <a:gd name="T0" fmla="*/ 46 w 97"/>
                  <a:gd name="T1" fmla="*/ 35 h 102"/>
                  <a:gd name="T2" fmla="*/ 62 w 97"/>
                  <a:gd name="T3" fmla="*/ 35 h 102"/>
                  <a:gd name="T4" fmla="*/ 58 w 97"/>
                  <a:gd name="T5" fmla="*/ 31 h 102"/>
                  <a:gd name="T6" fmla="*/ 54 w 97"/>
                  <a:gd name="T7" fmla="*/ 19 h 102"/>
                  <a:gd name="T8" fmla="*/ 58 w 97"/>
                  <a:gd name="T9" fmla="*/ 7 h 102"/>
                  <a:gd name="T10" fmla="*/ 65 w 97"/>
                  <a:gd name="T11" fmla="*/ 0 h 102"/>
                  <a:gd name="T12" fmla="*/ 74 w 97"/>
                  <a:gd name="T13" fmla="*/ 0 h 102"/>
                  <a:gd name="T14" fmla="*/ 74 w 97"/>
                  <a:gd name="T15" fmla="*/ 19 h 102"/>
                  <a:gd name="T16" fmla="*/ 81 w 97"/>
                  <a:gd name="T17" fmla="*/ 31 h 102"/>
                  <a:gd name="T18" fmla="*/ 93 w 97"/>
                  <a:gd name="T19" fmla="*/ 39 h 102"/>
                  <a:gd name="T20" fmla="*/ 96 w 97"/>
                  <a:gd name="T21" fmla="*/ 58 h 102"/>
                  <a:gd name="T22" fmla="*/ 96 w 97"/>
                  <a:gd name="T23" fmla="*/ 73 h 102"/>
                  <a:gd name="T24" fmla="*/ 89 w 97"/>
                  <a:gd name="T25" fmla="*/ 85 h 102"/>
                  <a:gd name="T26" fmla="*/ 74 w 97"/>
                  <a:gd name="T27" fmla="*/ 97 h 102"/>
                  <a:gd name="T28" fmla="*/ 58 w 97"/>
                  <a:gd name="T29" fmla="*/ 101 h 102"/>
                  <a:gd name="T30" fmla="*/ 46 w 97"/>
                  <a:gd name="T31" fmla="*/ 97 h 102"/>
                  <a:gd name="T32" fmla="*/ 35 w 97"/>
                  <a:gd name="T33" fmla="*/ 94 h 102"/>
                  <a:gd name="T34" fmla="*/ 27 w 97"/>
                  <a:gd name="T35" fmla="*/ 85 h 102"/>
                  <a:gd name="T36" fmla="*/ 12 w 97"/>
                  <a:gd name="T37" fmla="*/ 70 h 102"/>
                  <a:gd name="T38" fmla="*/ 12 w 97"/>
                  <a:gd name="T39" fmla="*/ 58 h 102"/>
                  <a:gd name="T40" fmla="*/ 12 w 97"/>
                  <a:gd name="T41" fmla="*/ 47 h 102"/>
                  <a:gd name="T42" fmla="*/ 0 w 97"/>
                  <a:gd name="T43" fmla="*/ 31 h 102"/>
                  <a:gd name="T44" fmla="*/ 0 w 97"/>
                  <a:gd name="T45" fmla="*/ 23 h 102"/>
                  <a:gd name="T46" fmla="*/ 0 w 97"/>
                  <a:gd name="T47" fmla="*/ 19 h 102"/>
                  <a:gd name="T48" fmla="*/ 46 w 97"/>
                  <a:gd name="T49" fmla="*/ 35 h 1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102"/>
                  <a:gd name="T77" fmla="*/ 97 w 97"/>
                  <a:gd name="T78" fmla="*/ 102 h 1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102">
                    <a:moveTo>
                      <a:pt x="46" y="35"/>
                    </a:moveTo>
                    <a:lnTo>
                      <a:pt x="62" y="35"/>
                    </a:lnTo>
                    <a:lnTo>
                      <a:pt x="58" y="31"/>
                    </a:lnTo>
                    <a:lnTo>
                      <a:pt x="54" y="19"/>
                    </a:lnTo>
                    <a:lnTo>
                      <a:pt x="58" y="7"/>
                    </a:lnTo>
                    <a:lnTo>
                      <a:pt x="65" y="0"/>
                    </a:lnTo>
                    <a:lnTo>
                      <a:pt x="74" y="0"/>
                    </a:lnTo>
                    <a:lnTo>
                      <a:pt x="74" y="19"/>
                    </a:lnTo>
                    <a:lnTo>
                      <a:pt x="81" y="31"/>
                    </a:lnTo>
                    <a:lnTo>
                      <a:pt x="93" y="39"/>
                    </a:lnTo>
                    <a:lnTo>
                      <a:pt x="96" y="58"/>
                    </a:lnTo>
                    <a:lnTo>
                      <a:pt x="96" y="73"/>
                    </a:lnTo>
                    <a:lnTo>
                      <a:pt x="89" y="85"/>
                    </a:lnTo>
                    <a:lnTo>
                      <a:pt x="74" y="97"/>
                    </a:lnTo>
                    <a:lnTo>
                      <a:pt x="58" y="101"/>
                    </a:lnTo>
                    <a:lnTo>
                      <a:pt x="46" y="97"/>
                    </a:lnTo>
                    <a:lnTo>
                      <a:pt x="35" y="94"/>
                    </a:lnTo>
                    <a:lnTo>
                      <a:pt x="27" y="85"/>
                    </a:lnTo>
                    <a:lnTo>
                      <a:pt x="12" y="70"/>
                    </a:lnTo>
                    <a:lnTo>
                      <a:pt x="12" y="58"/>
                    </a:lnTo>
                    <a:lnTo>
                      <a:pt x="12" y="47"/>
                    </a:lnTo>
                    <a:lnTo>
                      <a:pt x="0" y="31"/>
                    </a:lnTo>
                    <a:lnTo>
                      <a:pt x="0" y="23"/>
                    </a:lnTo>
                    <a:lnTo>
                      <a:pt x="0" y="19"/>
                    </a:lnTo>
                    <a:lnTo>
                      <a:pt x="46" y="35"/>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23" name="Freeform 95"/>
              <p:cNvSpPr>
                <a:spLocks/>
              </p:cNvSpPr>
              <p:nvPr/>
            </p:nvSpPr>
            <p:spPr bwMode="auto">
              <a:xfrm>
                <a:off x="3020" y="3116"/>
                <a:ext cx="214" cy="137"/>
              </a:xfrm>
              <a:custGeom>
                <a:avLst/>
                <a:gdLst>
                  <a:gd name="T0" fmla="*/ 205 w 214"/>
                  <a:gd name="T1" fmla="*/ 136 h 137"/>
                  <a:gd name="T2" fmla="*/ 0 w 214"/>
                  <a:gd name="T3" fmla="*/ 12 h 137"/>
                  <a:gd name="T4" fmla="*/ 0 w 214"/>
                  <a:gd name="T5" fmla="*/ 7 h 137"/>
                  <a:gd name="T6" fmla="*/ 0 w 214"/>
                  <a:gd name="T7" fmla="*/ 3 h 137"/>
                  <a:gd name="T8" fmla="*/ 7 w 214"/>
                  <a:gd name="T9" fmla="*/ 0 h 137"/>
                  <a:gd name="T10" fmla="*/ 12 w 214"/>
                  <a:gd name="T11" fmla="*/ 0 h 137"/>
                  <a:gd name="T12" fmla="*/ 213 w 214"/>
                  <a:gd name="T13" fmla="*/ 120 h 137"/>
                  <a:gd name="T14" fmla="*/ 213 w 214"/>
                  <a:gd name="T15" fmla="*/ 127 h 137"/>
                  <a:gd name="T16" fmla="*/ 213 w 214"/>
                  <a:gd name="T17" fmla="*/ 132 h 137"/>
                  <a:gd name="T18" fmla="*/ 205 w 214"/>
                  <a:gd name="T19" fmla="*/ 136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
                  <a:gd name="T31" fmla="*/ 0 h 137"/>
                  <a:gd name="T32" fmla="*/ 214 w 214"/>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 h="137">
                    <a:moveTo>
                      <a:pt x="205" y="136"/>
                    </a:moveTo>
                    <a:lnTo>
                      <a:pt x="0" y="12"/>
                    </a:lnTo>
                    <a:lnTo>
                      <a:pt x="0" y="7"/>
                    </a:lnTo>
                    <a:lnTo>
                      <a:pt x="0" y="3"/>
                    </a:lnTo>
                    <a:lnTo>
                      <a:pt x="7" y="0"/>
                    </a:lnTo>
                    <a:lnTo>
                      <a:pt x="12" y="0"/>
                    </a:lnTo>
                    <a:lnTo>
                      <a:pt x="213" y="120"/>
                    </a:lnTo>
                    <a:lnTo>
                      <a:pt x="213" y="127"/>
                    </a:lnTo>
                    <a:lnTo>
                      <a:pt x="213" y="132"/>
                    </a:lnTo>
                    <a:lnTo>
                      <a:pt x="205" y="136"/>
                    </a:lnTo>
                  </a:path>
                </a:pathLst>
              </a:custGeom>
              <a:solidFill>
                <a:srgbClr val="FFFFFF"/>
              </a:solidFill>
              <a:ln w="9525" cap="rnd">
                <a:noFill/>
                <a:round/>
                <a:headEnd/>
                <a:tailEnd/>
              </a:ln>
            </p:spPr>
            <p:txBody>
              <a:bodyPr/>
              <a:lstStyle/>
              <a:p>
                <a:endParaRPr lang="es-MX"/>
              </a:p>
            </p:txBody>
          </p:sp>
          <p:sp>
            <p:nvSpPr>
              <p:cNvPr id="9324" name="Freeform 96"/>
              <p:cNvSpPr>
                <a:spLocks/>
              </p:cNvSpPr>
              <p:nvPr/>
            </p:nvSpPr>
            <p:spPr bwMode="auto">
              <a:xfrm>
                <a:off x="3020" y="3116"/>
                <a:ext cx="214" cy="137"/>
              </a:xfrm>
              <a:custGeom>
                <a:avLst/>
                <a:gdLst>
                  <a:gd name="T0" fmla="*/ 205 w 214"/>
                  <a:gd name="T1" fmla="*/ 136 h 137"/>
                  <a:gd name="T2" fmla="*/ 0 w 214"/>
                  <a:gd name="T3" fmla="*/ 12 h 137"/>
                  <a:gd name="T4" fmla="*/ 0 w 214"/>
                  <a:gd name="T5" fmla="*/ 7 h 137"/>
                  <a:gd name="T6" fmla="*/ 0 w 214"/>
                  <a:gd name="T7" fmla="*/ 3 h 137"/>
                  <a:gd name="T8" fmla="*/ 7 w 214"/>
                  <a:gd name="T9" fmla="*/ 0 h 137"/>
                  <a:gd name="T10" fmla="*/ 12 w 214"/>
                  <a:gd name="T11" fmla="*/ 0 h 137"/>
                  <a:gd name="T12" fmla="*/ 213 w 214"/>
                  <a:gd name="T13" fmla="*/ 120 h 137"/>
                  <a:gd name="T14" fmla="*/ 213 w 214"/>
                  <a:gd name="T15" fmla="*/ 127 h 137"/>
                  <a:gd name="T16" fmla="*/ 213 w 214"/>
                  <a:gd name="T17" fmla="*/ 132 h 137"/>
                  <a:gd name="T18" fmla="*/ 205 w 214"/>
                  <a:gd name="T19" fmla="*/ 136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
                  <a:gd name="T31" fmla="*/ 0 h 137"/>
                  <a:gd name="T32" fmla="*/ 214 w 214"/>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 h="137">
                    <a:moveTo>
                      <a:pt x="205" y="136"/>
                    </a:moveTo>
                    <a:lnTo>
                      <a:pt x="0" y="12"/>
                    </a:lnTo>
                    <a:lnTo>
                      <a:pt x="0" y="7"/>
                    </a:lnTo>
                    <a:lnTo>
                      <a:pt x="0" y="3"/>
                    </a:lnTo>
                    <a:lnTo>
                      <a:pt x="7" y="0"/>
                    </a:lnTo>
                    <a:lnTo>
                      <a:pt x="12" y="0"/>
                    </a:lnTo>
                    <a:lnTo>
                      <a:pt x="213" y="120"/>
                    </a:lnTo>
                    <a:lnTo>
                      <a:pt x="213" y="127"/>
                    </a:lnTo>
                    <a:lnTo>
                      <a:pt x="213" y="132"/>
                    </a:lnTo>
                    <a:lnTo>
                      <a:pt x="205" y="136"/>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25" name="Freeform 97"/>
              <p:cNvSpPr>
                <a:spLocks/>
              </p:cNvSpPr>
              <p:nvPr/>
            </p:nvSpPr>
            <p:spPr bwMode="auto">
              <a:xfrm>
                <a:off x="2118" y="3403"/>
                <a:ext cx="284" cy="546"/>
              </a:xfrm>
              <a:custGeom>
                <a:avLst/>
                <a:gdLst>
                  <a:gd name="T0" fmla="*/ 240 w 284"/>
                  <a:gd name="T1" fmla="*/ 197 h 546"/>
                  <a:gd name="T2" fmla="*/ 217 w 284"/>
                  <a:gd name="T3" fmla="*/ 235 h 546"/>
                  <a:gd name="T4" fmla="*/ 185 w 284"/>
                  <a:gd name="T5" fmla="*/ 270 h 546"/>
                  <a:gd name="T6" fmla="*/ 194 w 284"/>
                  <a:gd name="T7" fmla="*/ 310 h 546"/>
                  <a:gd name="T8" fmla="*/ 217 w 284"/>
                  <a:gd name="T9" fmla="*/ 356 h 546"/>
                  <a:gd name="T10" fmla="*/ 248 w 284"/>
                  <a:gd name="T11" fmla="*/ 387 h 546"/>
                  <a:gd name="T12" fmla="*/ 251 w 284"/>
                  <a:gd name="T13" fmla="*/ 429 h 546"/>
                  <a:gd name="T14" fmla="*/ 251 w 284"/>
                  <a:gd name="T15" fmla="*/ 456 h 546"/>
                  <a:gd name="T16" fmla="*/ 260 w 284"/>
                  <a:gd name="T17" fmla="*/ 499 h 546"/>
                  <a:gd name="T18" fmla="*/ 244 w 284"/>
                  <a:gd name="T19" fmla="*/ 526 h 546"/>
                  <a:gd name="T20" fmla="*/ 217 w 284"/>
                  <a:gd name="T21" fmla="*/ 533 h 546"/>
                  <a:gd name="T22" fmla="*/ 174 w 284"/>
                  <a:gd name="T23" fmla="*/ 542 h 546"/>
                  <a:gd name="T24" fmla="*/ 136 w 284"/>
                  <a:gd name="T25" fmla="*/ 545 h 546"/>
                  <a:gd name="T26" fmla="*/ 105 w 284"/>
                  <a:gd name="T27" fmla="*/ 545 h 546"/>
                  <a:gd name="T28" fmla="*/ 82 w 284"/>
                  <a:gd name="T29" fmla="*/ 542 h 546"/>
                  <a:gd name="T30" fmla="*/ 54 w 284"/>
                  <a:gd name="T31" fmla="*/ 526 h 546"/>
                  <a:gd name="T32" fmla="*/ 23 w 284"/>
                  <a:gd name="T33" fmla="*/ 507 h 546"/>
                  <a:gd name="T34" fmla="*/ 12 w 284"/>
                  <a:gd name="T35" fmla="*/ 460 h 546"/>
                  <a:gd name="T36" fmla="*/ 28 w 284"/>
                  <a:gd name="T37" fmla="*/ 399 h 546"/>
                  <a:gd name="T38" fmla="*/ 58 w 284"/>
                  <a:gd name="T39" fmla="*/ 352 h 546"/>
                  <a:gd name="T40" fmla="*/ 74 w 284"/>
                  <a:gd name="T41" fmla="*/ 310 h 546"/>
                  <a:gd name="T42" fmla="*/ 70 w 284"/>
                  <a:gd name="T43" fmla="*/ 282 h 546"/>
                  <a:gd name="T44" fmla="*/ 28 w 284"/>
                  <a:gd name="T45" fmla="*/ 235 h 546"/>
                  <a:gd name="T46" fmla="*/ 0 w 284"/>
                  <a:gd name="T47" fmla="*/ 174 h 546"/>
                  <a:gd name="T48" fmla="*/ 8 w 284"/>
                  <a:gd name="T49" fmla="*/ 124 h 546"/>
                  <a:gd name="T50" fmla="*/ 39 w 284"/>
                  <a:gd name="T51" fmla="*/ 66 h 546"/>
                  <a:gd name="T52" fmla="*/ 89 w 284"/>
                  <a:gd name="T53" fmla="*/ 23 h 546"/>
                  <a:gd name="T54" fmla="*/ 152 w 284"/>
                  <a:gd name="T55" fmla="*/ 3 h 546"/>
                  <a:gd name="T56" fmla="*/ 197 w 284"/>
                  <a:gd name="T57" fmla="*/ 3 h 546"/>
                  <a:gd name="T58" fmla="*/ 248 w 284"/>
                  <a:gd name="T59" fmla="*/ 27 h 546"/>
                  <a:gd name="T60" fmla="*/ 279 w 284"/>
                  <a:gd name="T61" fmla="*/ 70 h 546"/>
                  <a:gd name="T62" fmla="*/ 283 w 284"/>
                  <a:gd name="T63" fmla="*/ 96 h 546"/>
                  <a:gd name="T64" fmla="*/ 267 w 284"/>
                  <a:gd name="T65" fmla="*/ 162 h 5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546"/>
                  <a:gd name="T101" fmla="*/ 284 w 284"/>
                  <a:gd name="T102" fmla="*/ 546 h 5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546">
                    <a:moveTo>
                      <a:pt x="260" y="158"/>
                    </a:moveTo>
                    <a:lnTo>
                      <a:pt x="240" y="197"/>
                    </a:lnTo>
                    <a:lnTo>
                      <a:pt x="232" y="216"/>
                    </a:lnTo>
                    <a:lnTo>
                      <a:pt x="217" y="235"/>
                    </a:lnTo>
                    <a:lnTo>
                      <a:pt x="201" y="256"/>
                    </a:lnTo>
                    <a:lnTo>
                      <a:pt x="185" y="270"/>
                    </a:lnTo>
                    <a:lnTo>
                      <a:pt x="194" y="289"/>
                    </a:lnTo>
                    <a:lnTo>
                      <a:pt x="194" y="310"/>
                    </a:lnTo>
                    <a:lnTo>
                      <a:pt x="201" y="324"/>
                    </a:lnTo>
                    <a:lnTo>
                      <a:pt x="217" y="356"/>
                    </a:lnTo>
                    <a:lnTo>
                      <a:pt x="236" y="371"/>
                    </a:lnTo>
                    <a:lnTo>
                      <a:pt x="248" y="387"/>
                    </a:lnTo>
                    <a:lnTo>
                      <a:pt x="251" y="406"/>
                    </a:lnTo>
                    <a:lnTo>
                      <a:pt x="251" y="429"/>
                    </a:lnTo>
                    <a:lnTo>
                      <a:pt x="244" y="449"/>
                    </a:lnTo>
                    <a:lnTo>
                      <a:pt x="251" y="456"/>
                    </a:lnTo>
                    <a:lnTo>
                      <a:pt x="255" y="479"/>
                    </a:lnTo>
                    <a:lnTo>
                      <a:pt x="260" y="499"/>
                    </a:lnTo>
                    <a:lnTo>
                      <a:pt x="251" y="522"/>
                    </a:lnTo>
                    <a:lnTo>
                      <a:pt x="244" y="526"/>
                    </a:lnTo>
                    <a:lnTo>
                      <a:pt x="232" y="533"/>
                    </a:lnTo>
                    <a:lnTo>
                      <a:pt x="217" y="533"/>
                    </a:lnTo>
                    <a:lnTo>
                      <a:pt x="206" y="526"/>
                    </a:lnTo>
                    <a:lnTo>
                      <a:pt x="174" y="542"/>
                    </a:lnTo>
                    <a:lnTo>
                      <a:pt x="155" y="545"/>
                    </a:lnTo>
                    <a:lnTo>
                      <a:pt x="136" y="545"/>
                    </a:lnTo>
                    <a:lnTo>
                      <a:pt x="112" y="542"/>
                    </a:lnTo>
                    <a:lnTo>
                      <a:pt x="105" y="545"/>
                    </a:lnTo>
                    <a:lnTo>
                      <a:pt x="93" y="545"/>
                    </a:lnTo>
                    <a:lnTo>
                      <a:pt x="82" y="542"/>
                    </a:lnTo>
                    <a:lnTo>
                      <a:pt x="74" y="533"/>
                    </a:lnTo>
                    <a:lnTo>
                      <a:pt x="54" y="526"/>
                    </a:lnTo>
                    <a:lnTo>
                      <a:pt x="54" y="542"/>
                    </a:lnTo>
                    <a:lnTo>
                      <a:pt x="23" y="507"/>
                    </a:lnTo>
                    <a:lnTo>
                      <a:pt x="16" y="491"/>
                    </a:lnTo>
                    <a:lnTo>
                      <a:pt x="12" y="460"/>
                    </a:lnTo>
                    <a:lnTo>
                      <a:pt x="16" y="429"/>
                    </a:lnTo>
                    <a:lnTo>
                      <a:pt x="28" y="399"/>
                    </a:lnTo>
                    <a:lnTo>
                      <a:pt x="43" y="371"/>
                    </a:lnTo>
                    <a:lnTo>
                      <a:pt x="58" y="352"/>
                    </a:lnTo>
                    <a:lnTo>
                      <a:pt x="70" y="333"/>
                    </a:lnTo>
                    <a:lnTo>
                      <a:pt x="74" y="310"/>
                    </a:lnTo>
                    <a:lnTo>
                      <a:pt x="74" y="286"/>
                    </a:lnTo>
                    <a:lnTo>
                      <a:pt x="70" y="282"/>
                    </a:lnTo>
                    <a:lnTo>
                      <a:pt x="47" y="259"/>
                    </a:lnTo>
                    <a:lnTo>
                      <a:pt x="28" y="235"/>
                    </a:lnTo>
                    <a:lnTo>
                      <a:pt x="12" y="205"/>
                    </a:lnTo>
                    <a:lnTo>
                      <a:pt x="0" y="174"/>
                    </a:lnTo>
                    <a:lnTo>
                      <a:pt x="4" y="155"/>
                    </a:lnTo>
                    <a:lnTo>
                      <a:pt x="8" y="124"/>
                    </a:lnTo>
                    <a:lnTo>
                      <a:pt x="20" y="92"/>
                    </a:lnTo>
                    <a:lnTo>
                      <a:pt x="39" y="66"/>
                    </a:lnTo>
                    <a:lnTo>
                      <a:pt x="63" y="42"/>
                    </a:lnTo>
                    <a:lnTo>
                      <a:pt x="89" y="23"/>
                    </a:lnTo>
                    <a:lnTo>
                      <a:pt x="120" y="7"/>
                    </a:lnTo>
                    <a:lnTo>
                      <a:pt x="152" y="3"/>
                    </a:lnTo>
                    <a:lnTo>
                      <a:pt x="171" y="0"/>
                    </a:lnTo>
                    <a:lnTo>
                      <a:pt x="197" y="3"/>
                    </a:lnTo>
                    <a:lnTo>
                      <a:pt x="225" y="12"/>
                    </a:lnTo>
                    <a:lnTo>
                      <a:pt x="248" y="27"/>
                    </a:lnTo>
                    <a:lnTo>
                      <a:pt x="263" y="47"/>
                    </a:lnTo>
                    <a:lnTo>
                      <a:pt x="279" y="70"/>
                    </a:lnTo>
                    <a:lnTo>
                      <a:pt x="279" y="81"/>
                    </a:lnTo>
                    <a:lnTo>
                      <a:pt x="283" y="96"/>
                    </a:lnTo>
                    <a:lnTo>
                      <a:pt x="279" y="120"/>
                    </a:lnTo>
                    <a:lnTo>
                      <a:pt x="267" y="162"/>
                    </a:lnTo>
                    <a:lnTo>
                      <a:pt x="260" y="158"/>
                    </a:lnTo>
                  </a:path>
                </a:pathLst>
              </a:custGeom>
              <a:solidFill>
                <a:srgbClr val="FFA333"/>
              </a:solidFill>
              <a:ln w="9525" cap="rnd">
                <a:noFill/>
                <a:round/>
                <a:headEnd/>
                <a:tailEnd/>
              </a:ln>
            </p:spPr>
            <p:txBody>
              <a:bodyPr/>
              <a:lstStyle/>
              <a:p>
                <a:endParaRPr lang="es-MX"/>
              </a:p>
            </p:txBody>
          </p:sp>
          <p:sp>
            <p:nvSpPr>
              <p:cNvPr id="9326" name="Freeform 98"/>
              <p:cNvSpPr>
                <a:spLocks/>
              </p:cNvSpPr>
              <p:nvPr/>
            </p:nvSpPr>
            <p:spPr bwMode="auto">
              <a:xfrm>
                <a:off x="2118" y="3403"/>
                <a:ext cx="284" cy="546"/>
              </a:xfrm>
              <a:custGeom>
                <a:avLst/>
                <a:gdLst>
                  <a:gd name="T0" fmla="*/ 240 w 284"/>
                  <a:gd name="T1" fmla="*/ 197 h 546"/>
                  <a:gd name="T2" fmla="*/ 217 w 284"/>
                  <a:gd name="T3" fmla="*/ 235 h 546"/>
                  <a:gd name="T4" fmla="*/ 185 w 284"/>
                  <a:gd name="T5" fmla="*/ 270 h 546"/>
                  <a:gd name="T6" fmla="*/ 194 w 284"/>
                  <a:gd name="T7" fmla="*/ 310 h 546"/>
                  <a:gd name="T8" fmla="*/ 217 w 284"/>
                  <a:gd name="T9" fmla="*/ 356 h 546"/>
                  <a:gd name="T10" fmla="*/ 248 w 284"/>
                  <a:gd name="T11" fmla="*/ 387 h 546"/>
                  <a:gd name="T12" fmla="*/ 251 w 284"/>
                  <a:gd name="T13" fmla="*/ 429 h 546"/>
                  <a:gd name="T14" fmla="*/ 251 w 284"/>
                  <a:gd name="T15" fmla="*/ 456 h 546"/>
                  <a:gd name="T16" fmla="*/ 260 w 284"/>
                  <a:gd name="T17" fmla="*/ 499 h 546"/>
                  <a:gd name="T18" fmla="*/ 244 w 284"/>
                  <a:gd name="T19" fmla="*/ 526 h 546"/>
                  <a:gd name="T20" fmla="*/ 217 w 284"/>
                  <a:gd name="T21" fmla="*/ 533 h 546"/>
                  <a:gd name="T22" fmla="*/ 174 w 284"/>
                  <a:gd name="T23" fmla="*/ 542 h 546"/>
                  <a:gd name="T24" fmla="*/ 136 w 284"/>
                  <a:gd name="T25" fmla="*/ 545 h 546"/>
                  <a:gd name="T26" fmla="*/ 105 w 284"/>
                  <a:gd name="T27" fmla="*/ 545 h 546"/>
                  <a:gd name="T28" fmla="*/ 82 w 284"/>
                  <a:gd name="T29" fmla="*/ 542 h 546"/>
                  <a:gd name="T30" fmla="*/ 54 w 284"/>
                  <a:gd name="T31" fmla="*/ 526 h 546"/>
                  <a:gd name="T32" fmla="*/ 23 w 284"/>
                  <a:gd name="T33" fmla="*/ 507 h 546"/>
                  <a:gd name="T34" fmla="*/ 12 w 284"/>
                  <a:gd name="T35" fmla="*/ 460 h 546"/>
                  <a:gd name="T36" fmla="*/ 28 w 284"/>
                  <a:gd name="T37" fmla="*/ 399 h 546"/>
                  <a:gd name="T38" fmla="*/ 58 w 284"/>
                  <a:gd name="T39" fmla="*/ 352 h 546"/>
                  <a:gd name="T40" fmla="*/ 74 w 284"/>
                  <a:gd name="T41" fmla="*/ 310 h 546"/>
                  <a:gd name="T42" fmla="*/ 70 w 284"/>
                  <a:gd name="T43" fmla="*/ 282 h 546"/>
                  <a:gd name="T44" fmla="*/ 28 w 284"/>
                  <a:gd name="T45" fmla="*/ 235 h 546"/>
                  <a:gd name="T46" fmla="*/ 0 w 284"/>
                  <a:gd name="T47" fmla="*/ 174 h 546"/>
                  <a:gd name="T48" fmla="*/ 8 w 284"/>
                  <a:gd name="T49" fmla="*/ 124 h 546"/>
                  <a:gd name="T50" fmla="*/ 39 w 284"/>
                  <a:gd name="T51" fmla="*/ 66 h 546"/>
                  <a:gd name="T52" fmla="*/ 89 w 284"/>
                  <a:gd name="T53" fmla="*/ 23 h 546"/>
                  <a:gd name="T54" fmla="*/ 152 w 284"/>
                  <a:gd name="T55" fmla="*/ 3 h 546"/>
                  <a:gd name="T56" fmla="*/ 197 w 284"/>
                  <a:gd name="T57" fmla="*/ 3 h 546"/>
                  <a:gd name="T58" fmla="*/ 248 w 284"/>
                  <a:gd name="T59" fmla="*/ 27 h 546"/>
                  <a:gd name="T60" fmla="*/ 279 w 284"/>
                  <a:gd name="T61" fmla="*/ 70 h 546"/>
                  <a:gd name="T62" fmla="*/ 283 w 284"/>
                  <a:gd name="T63" fmla="*/ 96 h 546"/>
                  <a:gd name="T64" fmla="*/ 267 w 284"/>
                  <a:gd name="T65" fmla="*/ 162 h 5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546"/>
                  <a:gd name="T101" fmla="*/ 284 w 284"/>
                  <a:gd name="T102" fmla="*/ 546 h 5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546">
                    <a:moveTo>
                      <a:pt x="260" y="158"/>
                    </a:moveTo>
                    <a:lnTo>
                      <a:pt x="240" y="197"/>
                    </a:lnTo>
                    <a:lnTo>
                      <a:pt x="232" y="216"/>
                    </a:lnTo>
                    <a:lnTo>
                      <a:pt x="217" y="235"/>
                    </a:lnTo>
                    <a:lnTo>
                      <a:pt x="201" y="256"/>
                    </a:lnTo>
                    <a:lnTo>
                      <a:pt x="185" y="270"/>
                    </a:lnTo>
                    <a:lnTo>
                      <a:pt x="194" y="289"/>
                    </a:lnTo>
                    <a:lnTo>
                      <a:pt x="194" y="310"/>
                    </a:lnTo>
                    <a:lnTo>
                      <a:pt x="201" y="324"/>
                    </a:lnTo>
                    <a:lnTo>
                      <a:pt x="217" y="356"/>
                    </a:lnTo>
                    <a:lnTo>
                      <a:pt x="236" y="371"/>
                    </a:lnTo>
                    <a:lnTo>
                      <a:pt x="248" y="387"/>
                    </a:lnTo>
                    <a:lnTo>
                      <a:pt x="251" y="406"/>
                    </a:lnTo>
                    <a:lnTo>
                      <a:pt x="251" y="429"/>
                    </a:lnTo>
                    <a:lnTo>
                      <a:pt x="244" y="449"/>
                    </a:lnTo>
                    <a:lnTo>
                      <a:pt x="251" y="456"/>
                    </a:lnTo>
                    <a:lnTo>
                      <a:pt x="255" y="479"/>
                    </a:lnTo>
                    <a:lnTo>
                      <a:pt x="260" y="499"/>
                    </a:lnTo>
                    <a:lnTo>
                      <a:pt x="251" y="522"/>
                    </a:lnTo>
                    <a:lnTo>
                      <a:pt x="244" y="526"/>
                    </a:lnTo>
                    <a:lnTo>
                      <a:pt x="232" y="533"/>
                    </a:lnTo>
                    <a:lnTo>
                      <a:pt x="217" y="533"/>
                    </a:lnTo>
                    <a:lnTo>
                      <a:pt x="206" y="526"/>
                    </a:lnTo>
                    <a:lnTo>
                      <a:pt x="174" y="542"/>
                    </a:lnTo>
                    <a:lnTo>
                      <a:pt x="155" y="545"/>
                    </a:lnTo>
                    <a:lnTo>
                      <a:pt x="136" y="545"/>
                    </a:lnTo>
                    <a:lnTo>
                      <a:pt x="112" y="542"/>
                    </a:lnTo>
                    <a:lnTo>
                      <a:pt x="105" y="545"/>
                    </a:lnTo>
                    <a:lnTo>
                      <a:pt x="93" y="545"/>
                    </a:lnTo>
                    <a:lnTo>
                      <a:pt x="82" y="542"/>
                    </a:lnTo>
                    <a:lnTo>
                      <a:pt x="74" y="533"/>
                    </a:lnTo>
                    <a:lnTo>
                      <a:pt x="54" y="526"/>
                    </a:lnTo>
                    <a:lnTo>
                      <a:pt x="54" y="542"/>
                    </a:lnTo>
                    <a:lnTo>
                      <a:pt x="23" y="507"/>
                    </a:lnTo>
                    <a:lnTo>
                      <a:pt x="16" y="491"/>
                    </a:lnTo>
                    <a:lnTo>
                      <a:pt x="12" y="460"/>
                    </a:lnTo>
                    <a:lnTo>
                      <a:pt x="16" y="429"/>
                    </a:lnTo>
                    <a:lnTo>
                      <a:pt x="28" y="399"/>
                    </a:lnTo>
                    <a:lnTo>
                      <a:pt x="43" y="371"/>
                    </a:lnTo>
                    <a:lnTo>
                      <a:pt x="58" y="352"/>
                    </a:lnTo>
                    <a:lnTo>
                      <a:pt x="70" y="333"/>
                    </a:lnTo>
                    <a:lnTo>
                      <a:pt x="74" y="310"/>
                    </a:lnTo>
                    <a:lnTo>
                      <a:pt x="74" y="286"/>
                    </a:lnTo>
                    <a:lnTo>
                      <a:pt x="70" y="282"/>
                    </a:lnTo>
                    <a:lnTo>
                      <a:pt x="47" y="259"/>
                    </a:lnTo>
                    <a:lnTo>
                      <a:pt x="28" y="235"/>
                    </a:lnTo>
                    <a:lnTo>
                      <a:pt x="12" y="205"/>
                    </a:lnTo>
                    <a:lnTo>
                      <a:pt x="0" y="174"/>
                    </a:lnTo>
                    <a:lnTo>
                      <a:pt x="4" y="155"/>
                    </a:lnTo>
                    <a:lnTo>
                      <a:pt x="8" y="124"/>
                    </a:lnTo>
                    <a:lnTo>
                      <a:pt x="20" y="92"/>
                    </a:lnTo>
                    <a:lnTo>
                      <a:pt x="39" y="66"/>
                    </a:lnTo>
                    <a:lnTo>
                      <a:pt x="63" y="42"/>
                    </a:lnTo>
                    <a:lnTo>
                      <a:pt x="89" y="23"/>
                    </a:lnTo>
                    <a:lnTo>
                      <a:pt x="120" y="7"/>
                    </a:lnTo>
                    <a:lnTo>
                      <a:pt x="152" y="3"/>
                    </a:lnTo>
                    <a:lnTo>
                      <a:pt x="171" y="0"/>
                    </a:lnTo>
                    <a:lnTo>
                      <a:pt x="197" y="3"/>
                    </a:lnTo>
                    <a:lnTo>
                      <a:pt x="225" y="12"/>
                    </a:lnTo>
                    <a:lnTo>
                      <a:pt x="248" y="27"/>
                    </a:lnTo>
                    <a:lnTo>
                      <a:pt x="263" y="47"/>
                    </a:lnTo>
                    <a:lnTo>
                      <a:pt x="279" y="70"/>
                    </a:lnTo>
                    <a:lnTo>
                      <a:pt x="279" y="81"/>
                    </a:lnTo>
                    <a:lnTo>
                      <a:pt x="283" y="96"/>
                    </a:lnTo>
                    <a:lnTo>
                      <a:pt x="279" y="120"/>
                    </a:lnTo>
                    <a:lnTo>
                      <a:pt x="267" y="162"/>
                    </a:lnTo>
                    <a:lnTo>
                      <a:pt x="260" y="158"/>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27" name="Freeform 99"/>
              <p:cNvSpPr>
                <a:spLocks/>
              </p:cNvSpPr>
              <p:nvPr/>
            </p:nvSpPr>
            <p:spPr bwMode="auto">
              <a:xfrm>
                <a:off x="2184" y="3666"/>
                <a:ext cx="129" cy="71"/>
              </a:xfrm>
              <a:custGeom>
                <a:avLst/>
                <a:gdLst>
                  <a:gd name="T0" fmla="*/ 4 w 129"/>
                  <a:gd name="T1" fmla="*/ 70 h 71"/>
                  <a:gd name="T2" fmla="*/ 0 w 129"/>
                  <a:gd name="T3" fmla="*/ 54 h 71"/>
                  <a:gd name="T4" fmla="*/ 4 w 129"/>
                  <a:gd name="T5" fmla="*/ 38 h 71"/>
                  <a:gd name="T6" fmla="*/ 8 w 129"/>
                  <a:gd name="T7" fmla="*/ 23 h 71"/>
                  <a:gd name="T8" fmla="*/ 12 w 129"/>
                  <a:gd name="T9" fmla="*/ 19 h 71"/>
                  <a:gd name="T10" fmla="*/ 35 w 129"/>
                  <a:gd name="T11" fmla="*/ 7 h 71"/>
                  <a:gd name="T12" fmla="*/ 62 w 129"/>
                  <a:gd name="T13" fmla="*/ 0 h 71"/>
                  <a:gd name="T14" fmla="*/ 89 w 129"/>
                  <a:gd name="T15" fmla="*/ 4 h 71"/>
                  <a:gd name="T16" fmla="*/ 120 w 129"/>
                  <a:gd name="T17" fmla="*/ 7 h 71"/>
                  <a:gd name="T18" fmla="*/ 128 w 129"/>
                  <a:gd name="T19" fmla="*/ 27 h 71"/>
                  <a:gd name="T20" fmla="*/ 128 w 129"/>
                  <a:gd name="T21" fmla="*/ 47 h 71"/>
                  <a:gd name="T22" fmla="*/ 128 w 129"/>
                  <a:gd name="T23" fmla="*/ 42 h 71"/>
                  <a:gd name="T24" fmla="*/ 97 w 129"/>
                  <a:gd name="T25" fmla="*/ 38 h 71"/>
                  <a:gd name="T26" fmla="*/ 66 w 129"/>
                  <a:gd name="T27" fmla="*/ 38 h 71"/>
                  <a:gd name="T28" fmla="*/ 39 w 129"/>
                  <a:gd name="T29" fmla="*/ 47 h 71"/>
                  <a:gd name="T30" fmla="*/ 8 w 129"/>
                  <a:gd name="T31" fmla="*/ 58 h 71"/>
                  <a:gd name="T32" fmla="*/ 4 w 129"/>
                  <a:gd name="T33" fmla="*/ 7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71"/>
                  <a:gd name="T53" fmla="*/ 129 w 129"/>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71">
                    <a:moveTo>
                      <a:pt x="4" y="70"/>
                    </a:moveTo>
                    <a:lnTo>
                      <a:pt x="0" y="54"/>
                    </a:lnTo>
                    <a:lnTo>
                      <a:pt x="4" y="38"/>
                    </a:lnTo>
                    <a:lnTo>
                      <a:pt x="8" y="23"/>
                    </a:lnTo>
                    <a:lnTo>
                      <a:pt x="12" y="19"/>
                    </a:lnTo>
                    <a:lnTo>
                      <a:pt x="35" y="7"/>
                    </a:lnTo>
                    <a:lnTo>
                      <a:pt x="62" y="0"/>
                    </a:lnTo>
                    <a:lnTo>
                      <a:pt x="89" y="4"/>
                    </a:lnTo>
                    <a:lnTo>
                      <a:pt x="120" y="7"/>
                    </a:lnTo>
                    <a:lnTo>
                      <a:pt x="128" y="27"/>
                    </a:lnTo>
                    <a:lnTo>
                      <a:pt x="128" y="47"/>
                    </a:lnTo>
                    <a:lnTo>
                      <a:pt x="128" y="42"/>
                    </a:lnTo>
                    <a:lnTo>
                      <a:pt x="97" y="38"/>
                    </a:lnTo>
                    <a:lnTo>
                      <a:pt x="66" y="38"/>
                    </a:lnTo>
                    <a:lnTo>
                      <a:pt x="39" y="47"/>
                    </a:lnTo>
                    <a:lnTo>
                      <a:pt x="8" y="58"/>
                    </a:lnTo>
                    <a:lnTo>
                      <a:pt x="4" y="70"/>
                    </a:lnTo>
                  </a:path>
                </a:pathLst>
              </a:custGeom>
              <a:solidFill>
                <a:srgbClr val="E21E1B"/>
              </a:solidFill>
              <a:ln w="9525" cap="rnd">
                <a:noFill/>
                <a:round/>
                <a:headEnd/>
                <a:tailEnd/>
              </a:ln>
            </p:spPr>
            <p:txBody>
              <a:bodyPr/>
              <a:lstStyle/>
              <a:p>
                <a:endParaRPr lang="es-MX"/>
              </a:p>
            </p:txBody>
          </p:sp>
          <p:sp>
            <p:nvSpPr>
              <p:cNvPr id="9328" name="Freeform 100"/>
              <p:cNvSpPr>
                <a:spLocks/>
              </p:cNvSpPr>
              <p:nvPr/>
            </p:nvSpPr>
            <p:spPr bwMode="auto">
              <a:xfrm>
                <a:off x="2184" y="3666"/>
                <a:ext cx="129" cy="71"/>
              </a:xfrm>
              <a:custGeom>
                <a:avLst/>
                <a:gdLst>
                  <a:gd name="T0" fmla="*/ 4 w 129"/>
                  <a:gd name="T1" fmla="*/ 70 h 71"/>
                  <a:gd name="T2" fmla="*/ 0 w 129"/>
                  <a:gd name="T3" fmla="*/ 54 h 71"/>
                  <a:gd name="T4" fmla="*/ 4 w 129"/>
                  <a:gd name="T5" fmla="*/ 38 h 71"/>
                  <a:gd name="T6" fmla="*/ 8 w 129"/>
                  <a:gd name="T7" fmla="*/ 23 h 71"/>
                  <a:gd name="T8" fmla="*/ 12 w 129"/>
                  <a:gd name="T9" fmla="*/ 19 h 71"/>
                  <a:gd name="T10" fmla="*/ 35 w 129"/>
                  <a:gd name="T11" fmla="*/ 7 h 71"/>
                  <a:gd name="T12" fmla="*/ 62 w 129"/>
                  <a:gd name="T13" fmla="*/ 0 h 71"/>
                  <a:gd name="T14" fmla="*/ 89 w 129"/>
                  <a:gd name="T15" fmla="*/ 4 h 71"/>
                  <a:gd name="T16" fmla="*/ 120 w 129"/>
                  <a:gd name="T17" fmla="*/ 7 h 71"/>
                  <a:gd name="T18" fmla="*/ 128 w 129"/>
                  <a:gd name="T19" fmla="*/ 27 h 71"/>
                  <a:gd name="T20" fmla="*/ 128 w 129"/>
                  <a:gd name="T21" fmla="*/ 47 h 71"/>
                  <a:gd name="T22" fmla="*/ 128 w 129"/>
                  <a:gd name="T23" fmla="*/ 42 h 71"/>
                  <a:gd name="T24" fmla="*/ 97 w 129"/>
                  <a:gd name="T25" fmla="*/ 38 h 71"/>
                  <a:gd name="T26" fmla="*/ 66 w 129"/>
                  <a:gd name="T27" fmla="*/ 38 h 71"/>
                  <a:gd name="T28" fmla="*/ 39 w 129"/>
                  <a:gd name="T29" fmla="*/ 47 h 71"/>
                  <a:gd name="T30" fmla="*/ 8 w 129"/>
                  <a:gd name="T31" fmla="*/ 58 h 71"/>
                  <a:gd name="T32" fmla="*/ 4 w 129"/>
                  <a:gd name="T33" fmla="*/ 7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71"/>
                  <a:gd name="T53" fmla="*/ 129 w 129"/>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71">
                    <a:moveTo>
                      <a:pt x="4" y="70"/>
                    </a:moveTo>
                    <a:lnTo>
                      <a:pt x="0" y="54"/>
                    </a:lnTo>
                    <a:lnTo>
                      <a:pt x="4" y="38"/>
                    </a:lnTo>
                    <a:lnTo>
                      <a:pt x="8" y="23"/>
                    </a:lnTo>
                    <a:lnTo>
                      <a:pt x="12" y="19"/>
                    </a:lnTo>
                    <a:lnTo>
                      <a:pt x="35" y="7"/>
                    </a:lnTo>
                    <a:lnTo>
                      <a:pt x="62" y="0"/>
                    </a:lnTo>
                    <a:lnTo>
                      <a:pt x="89" y="4"/>
                    </a:lnTo>
                    <a:lnTo>
                      <a:pt x="120" y="7"/>
                    </a:lnTo>
                    <a:lnTo>
                      <a:pt x="128" y="27"/>
                    </a:lnTo>
                    <a:lnTo>
                      <a:pt x="128" y="47"/>
                    </a:lnTo>
                    <a:lnTo>
                      <a:pt x="128" y="42"/>
                    </a:lnTo>
                    <a:lnTo>
                      <a:pt x="97" y="38"/>
                    </a:lnTo>
                    <a:lnTo>
                      <a:pt x="66" y="38"/>
                    </a:lnTo>
                    <a:lnTo>
                      <a:pt x="39" y="47"/>
                    </a:lnTo>
                    <a:lnTo>
                      <a:pt x="8" y="58"/>
                    </a:lnTo>
                    <a:lnTo>
                      <a:pt x="4" y="7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29" name="Freeform 101"/>
              <p:cNvSpPr>
                <a:spLocks/>
              </p:cNvSpPr>
              <p:nvPr/>
            </p:nvSpPr>
            <p:spPr bwMode="auto">
              <a:xfrm>
                <a:off x="3488" y="3678"/>
                <a:ext cx="230" cy="62"/>
              </a:xfrm>
              <a:custGeom>
                <a:avLst/>
                <a:gdLst>
                  <a:gd name="T0" fmla="*/ 229 w 230"/>
                  <a:gd name="T1" fmla="*/ 61 h 62"/>
                  <a:gd name="T2" fmla="*/ 217 w 230"/>
                  <a:gd name="T3" fmla="*/ 23 h 62"/>
                  <a:gd name="T4" fmla="*/ 159 w 230"/>
                  <a:gd name="T5" fmla="*/ 7 h 62"/>
                  <a:gd name="T6" fmla="*/ 101 w 230"/>
                  <a:gd name="T7" fmla="*/ 0 h 62"/>
                  <a:gd name="T8" fmla="*/ 42 w 230"/>
                  <a:gd name="T9" fmla="*/ 0 h 62"/>
                  <a:gd name="T10" fmla="*/ 12 w 230"/>
                  <a:gd name="T11" fmla="*/ 4 h 62"/>
                  <a:gd name="T12" fmla="*/ 0 w 230"/>
                  <a:gd name="T13" fmla="*/ 42 h 62"/>
                  <a:gd name="T14" fmla="*/ 229 w 230"/>
                  <a:gd name="T15" fmla="*/ 61 h 62"/>
                  <a:gd name="T16" fmla="*/ 0 60000 65536"/>
                  <a:gd name="T17" fmla="*/ 0 60000 65536"/>
                  <a:gd name="T18" fmla="*/ 0 60000 65536"/>
                  <a:gd name="T19" fmla="*/ 0 60000 65536"/>
                  <a:gd name="T20" fmla="*/ 0 60000 65536"/>
                  <a:gd name="T21" fmla="*/ 0 60000 65536"/>
                  <a:gd name="T22" fmla="*/ 0 60000 65536"/>
                  <a:gd name="T23" fmla="*/ 0 60000 65536"/>
                  <a:gd name="T24" fmla="*/ 0 w 230"/>
                  <a:gd name="T25" fmla="*/ 0 h 62"/>
                  <a:gd name="T26" fmla="*/ 230 w 2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 h="62">
                    <a:moveTo>
                      <a:pt x="229" y="61"/>
                    </a:moveTo>
                    <a:lnTo>
                      <a:pt x="217" y="23"/>
                    </a:lnTo>
                    <a:lnTo>
                      <a:pt x="159" y="7"/>
                    </a:lnTo>
                    <a:lnTo>
                      <a:pt x="101" y="0"/>
                    </a:lnTo>
                    <a:lnTo>
                      <a:pt x="42" y="0"/>
                    </a:lnTo>
                    <a:lnTo>
                      <a:pt x="12" y="4"/>
                    </a:lnTo>
                    <a:lnTo>
                      <a:pt x="0" y="42"/>
                    </a:lnTo>
                    <a:lnTo>
                      <a:pt x="229" y="61"/>
                    </a:lnTo>
                  </a:path>
                </a:pathLst>
              </a:custGeom>
              <a:solidFill>
                <a:srgbClr val="3D56B6"/>
              </a:solidFill>
              <a:ln w="9525" cap="rnd">
                <a:noFill/>
                <a:round/>
                <a:headEnd/>
                <a:tailEnd/>
              </a:ln>
            </p:spPr>
            <p:txBody>
              <a:bodyPr/>
              <a:lstStyle/>
              <a:p>
                <a:endParaRPr lang="es-MX"/>
              </a:p>
            </p:txBody>
          </p:sp>
          <p:sp>
            <p:nvSpPr>
              <p:cNvPr id="9330" name="Freeform 102"/>
              <p:cNvSpPr>
                <a:spLocks/>
              </p:cNvSpPr>
              <p:nvPr/>
            </p:nvSpPr>
            <p:spPr bwMode="auto">
              <a:xfrm>
                <a:off x="3488" y="3678"/>
                <a:ext cx="230" cy="62"/>
              </a:xfrm>
              <a:custGeom>
                <a:avLst/>
                <a:gdLst>
                  <a:gd name="T0" fmla="*/ 229 w 230"/>
                  <a:gd name="T1" fmla="*/ 61 h 62"/>
                  <a:gd name="T2" fmla="*/ 217 w 230"/>
                  <a:gd name="T3" fmla="*/ 23 h 62"/>
                  <a:gd name="T4" fmla="*/ 159 w 230"/>
                  <a:gd name="T5" fmla="*/ 7 h 62"/>
                  <a:gd name="T6" fmla="*/ 101 w 230"/>
                  <a:gd name="T7" fmla="*/ 0 h 62"/>
                  <a:gd name="T8" fmla="*/ 42 w 230"/>
                  <a:gd name="T9" fmla="*/ 0 h 62"/>
                  <a:gd name="T10" fmla="*/ 12 w 230"/>
                  <a:gd name="T11" fmla="*/ 4 h 62"/>
                  <a:gd name="T12" fmla="*/ 0 w 230"/>
                  <a:gd name="T13" fmla="*/ 42 h 62"/>
                  <a:gd name="T14" fmla="*/ 229 w 230"/>
                  <a:gd name="T15" fmla="*/ 61 h 62"/>
                  <a:gd name="T16" fmla="*/ 0 60000 65536"/>
                  <a:gd name="T17" fmla="*/ 0 60000 65536"/>
                  <a:gd name="T18" fmla="*/ 0 60000 65536"/>
                  <a:gd name="T19" fmla="*/ 0 60000 65536"/>
                  <a:gd name="T20" fmla="*/ 0 60000 65536"/>
                  <a:gd name="T21" fmla="*/ 0 60000 65536"/>
                  <a:gd name="T22" fmla="*/ 0 60000 65536"/>
                  <a:gd name="T23" fmla="*/ 0 60000 65536"/>
                  <a:gd name="T24" fmla="*/ 0 w 230"/>
                  <a:gd name="T25" fmla="*/ 0 h 62"/>
                  <a:gd name="T26" fmla="*/ 230 w 2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 h="62">
                    <a:moveTo>
                      <a:pt x="229" y="61"/>
                    </a:moveTo>
                    <a:lnTo>
                      <a:pt x="217" y="23"/>
                    </a:lnTo>
                    <a:lnTo>
                      <a:pt x="159" y="7"/>
                    </a:lnTo>
                    <a:lnTo>
                      <a:pt x="101" y="0"/>
                    </a:lnTo>
                    <a:lnTo>
                      <a:pt x="42" y="0"/>
                    </a:lnTo>
                    <a:lnTo>
                      <a:pt x="12" y="4"/>
                    </a:lnTo>
                    <a:lnTo>
                      <a:pt x="0" y="42"/>
                    </a:lnTo>
                    <a:lnTo>
                      <a:pt x="229" y="61"/>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31" name="Freeform 103"/>
              <p:cNvSpPr>
                <a:spLocks/>
              </p:cNvSpPr>
              <p:nvPr/>
            </p:nvSpPr>
            <p:spPr bwMode="auto">
              <a:xfrm>
                <a:off x="3465" y="3375"/>
                <a:ext cx="272" cy="296"/>
              </a:xfrm>
              <a:custGeom>
                <a:avLst/>
                <a:gdLst>
                  <a:gd name="T0" fmla="*/ 16 w 272"/>
                  <a:gd name="T1" fmla="*/ 167 h 296"/>
                  <a:gd name="T2" fmla="*/ 20 w 272"/>
                  <a:gd name="T3" fmla="*/ 183 h 296"/>
                  <a:gd name="T4" fmla="*/ 23 w 272"/>
                  <a:gd name="T5" fmla="*/ 194 h 296"/>
                  <a:gd name="T6" fmla="*/ 35 w 272"/>
                  <a:gd name="T7" fmla="*/ 213 h 296"/>
                  <a:gd name="T8" fmla="*/ 43 w 272"/>
                  <a:gd name="T9" fmla="*/ 229 h 296"/>
                  <a:gd name="T10" fmla="*/ 47 w 272"/>
                  <a:gd name="T11" fmla="*/ 241 h 296"/>
                  <a:gd name="T12" fmla="*/ 51 w 272"/>
                  <a:gd name="T13" fmla="*/ 248 h 296"/>
                  <a:gd name="T14" fmla="*/ 62 w 272"/>
                  <a:gd name="T15" fmla="*/ 260 h 296"/>
                  <a:gd name="T16" fmla="*/ 66 w 272"/>
                  <a:gd name="T17" fmla="*/ 272 h 296"/>
                  <a:gd name="T18" fmla="*/ 82 w 272"/>
                  <a:gd name="T19" fmla="*/ 279 h 296"/>
                  <a:gd name="T20" fmla="*/ 89 w 272"/>
                  <a:gd name="T21" fmla="*/ 287 h 296"/>
                  <a:gd name="T22" fmla="*/ 93 w 272"/>
                  <a:gd name="T23" fmla="*/ 295 h 296"/>
                  <a:gd name="T24" fmla="*/ 112 w 272"/>
                  <a:gd name="T25" fmla="*/ 295 h 296"/>
                  <a:gd name="T26" fmla="*/ 131 w 272"/>
                  <a:gd name="T27" fmla="*/ 291 h 296"/>
                  <a:gd name="T28" fmla="*/ 175 w 272"/>
                  <a:gd name="T29" fmla="*/ 295 h 296"/>
                  <a:gd name="T30" fmla="*/ 194 w 272"/>
                  <a:gd name="T31" fmla="*/ 283 h 296"/>
                  <a:gd name="T32" fmla="*/ 205 w 272"/>
                  <a:gd name="T33" fmla="*/ 279 h 296"/>
                  <a:gd name="T34" fmla="*/ 220 w 272"/>
                  <a:gd name="T35" fmla="*/ 260 h 296"/>
                  <a:gd name="T36" fmla="*/ 232 w 272"/>
                  <a:gd name="T37" fmla="*/ 251 h 296"/>
                  <a:gd name="T38" fmla="*/ 243 w 272"/>
                  <a:gd name="T39" fmla="*/ 241 h 296"/>
                  <a:gd name="T40" fmla="*/ 252 w 272"/>
                  <a:gd name="T41" fmla="*/ 232 h 296"/>
                  <a:gd name="T42" fmla="*/ 259 w 272"/>
                  <a:gd name="T43" fmla="*/ 221 h 296"/>
                  <a:gd name="T44" fmla="*/ 259 w 272"/>
                  <a:gd name="T45" fmla="*/ 213 h 296"/>
                  <a:gd name="T46" fmla="*/ 259 w 272"/>
                  <a:gd name="T47" fmla="*/ 202 h 296"/>
                  <a:gd name="T48" fmla="*/ 259 w 272"/>
                  <a:gd name="T49" fmla="*/ 194 h 296"/>
                  <a:gd name="T50" fmla="*/ 263 w 272"/>
                  <a:gd name="T51" fmla="*/ 167 h 296"/>
                  <a:gd name="T52" fmla="*/ 267 w 272"/>
                  <a:gd name="T53" fmla="*/ 155 h 296"/>
                  <a:gd name="T54" fmla="*/ 263 w 272"/>
                  <a:gd name="T55" fmla="*/ 143 h 296"/>
                  <a:gd name="T56" fmla="*/ 271 w 272"/>
                  <a:gd name="T57" fmla="*/ 136 h 296"/>
                  <a:gd name="T58" fmla="*/ 267 w 272"/>
                  <a:gd name="T59" fmla="*/ 120 h 296"/>
                  <a:gd name="T60" fmla="*/ 267 w 272"/>
                  <a:gd name="T61" fmla="*/ 105 h 296"/>
                  <a:gd name="T62" fmla="*/ 259 w 272"/>
                  <a:gd name="T63" fmla="*/ 98 h 296"/>
                  <a:gd name="T64" fmla="*/ 259 w 272"/>
                  <a:gd name="T65" fmla="*/ 82 h 296"/>
                  <a:gd name="T66" fmla="*/ 259 w 272"/>
                  <a:gd name="T67" fmla="*/ 70 h 296"/>
                  <a:gd name="T68" fmla="*/ 255 w 272"/>
                  <a:gd name="T69" fmla="*/ 58 h 296"/>
                  <a:gd name="T70" fmla="*/ 252 w 272"/>
                  <a:gd name="T71" fmla="*/ 54 h 296"/>
                  <a:gd name="T72" fmla="*/ 240 w 272"/>
                  <a:gd name="T73" fmla="*/ 47 h 296"/>
                  <a:gd name="T74" fmla="*/ 224 w 272"/>
                  <a:gd name="T75" fmla="*/ 35 h 296"/>
                  <a:gd name="T76" fmla="*/ 220 w 272"/>
                  <a:gd name="T77" fmla="*/ 31 h 296"/>
                  <a:gd name="T78" fmla="*/ 201 w 272"/>
                  <a:gd name="T79" fmla="*/ 23 h 296"/>
                  <a:gd name="T80" fmla="*/ 186 w 272"/>
                  <a:gd name="T81" fmla="*/ 12 h 296"/>
                  <a:gd name="T82" fmla="*/ 175 w 272"/>
                  <a:gd name="T83" fmla="*/ 8 h 296"/>
                  <a:gd name="T84" fmla="*/ 147 w 272"/>
                  <a:gd name="T85" fmla="*/ 12 h 296"/>
                  <a:gd name="T86" fmla="*/ 135 w 272"/>
                  <a:gd name="T87" fmla="*/ 4 h 296"/>
                  <a:gd name="T88" fmla="*/ 112 w 272"/>
                  <a:gd name="T89" fmla="*/ 0 h 296"/>
                  <a:gd name="T90" fmla="*/ 93 w 272"/>
                  <a:gd name="T91" fmla="*/ 4 h 296"/>
                  <a:gd name="T92" fmla="*/ 82 w 272"/>
                  <a:gd name="T93" fmla="*/ 12 h 296"/>
                  <a:gd name="T94" fmla="*/ 66 w 272"/>
                  <a:gd name="T95" fmla="*/ 12 h 296"/>
                  <a:gd name="T96" fmla="*/ 51 w 272"/>
                  <a:gd name="T97" fmla="*/ 28 h 296"/>
                  <a:gd name="T98" fmla="*/ 43 w 272"/>
                  <a:gd name="T99" fmla="*/ 31 h 296"/>
                  <a:gd name="T100" fmla="*/ 28 w 272"/>
                  <a:gd name="T101" fmla="*/ 35 h 296"/>
                  <a:gd name="T102" fmla="*/ 23 w 272"/>
                  <a:gd name="T103" fmla="*/ 51 h 296"/>
                  <a:gd name="T104" fmla="*/ 16 w 272"/>
                  <a:gd name="T105" fmla="*/ 58 h 296"/>
                  <a:gd name="T106" fmla="*/ 8 w 272"/>
                  <a:gd name="T107" fmla="*/ 70 h 296"/>
                  <a:gd name="T108" fmla="*/ 8 w 272"/>
                  <a:gd name="T109" fmla="*/ 86 h 296"/>
                  <a:gd name="T110" fmla="*/ 8 w 272"/>
                  <a:gd name="T111" fmla="*/ 98 h 296"/>
                  <a:gd name="T112" fmla="*/ 0 w 272"/>
                  <a:gd name="T113" fmla="*/ 117 h 296"/>
                  <a:gd name="T114" fmla="*/ 4 w 272"/>
                  <a:gd name="T115" fmla="*/ 120 h 296"/>
                  <a:gd name="T116" fmla="*/ 4 w 272"/>
                  <a:gd name="T117" fmla="*/ 136 h 296"/>
                  <a:gd name="T118" fmla="*/ 4 w 272"/>
                  <a:gd name="T119" fmla="*/ 155 h 296"/>
                  <a:gd name="T120" fmla="*/ 8 w 272"/>
                  <a:gd name="T121" fmla="*/ 163 h 296"/>
                  <a:gd name="T122" fmla="*/ 16 w 272"/>
                  <a:gd name="T123" fmla="*/ 167 h 2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2"/>
                  <a:gd name="T187" fmla="*/ 0 h 296"/>
                  <a:gd name="T188" fmla="*/ 272 w 272"/>
                  <a:gd name="T189" fmla="*/ 296 h 2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2" h="296">
                    <a:moveTo>
                      <a:pt x="16" y="167"/>
                    </a:moveTo>
                    <a:lnTo>
                      <a:pt x="20" y="183"/>
                    </a:lnTo>
                    <a:lnTo>
                      <a:pt x="23" y="194"/>
                    </a:lnTo>
                    <a:lnTo>
                      <a:pt x="35" y="213"/>
                    </a:lnTo>
                    <a:lnTo>
                      <a:pt x="43" y="229"/>
                    </a:lnTo>
                    <a:lnTo>
                      <a:pt x="47" y="241"/>
                    </a:lnTo>
                    <a:lnTo>
                      <a:pt x="51" y="248"/>
                    </a:lnTo>
                    <a:lnTo>
                      <a:pt x="62" y="260"/>
                    </a:lnTo>
                    <a:lnTo>
                      <a:pt x="66" y="272"/>
                    </a:lnTo>
                    <a:lnTo>
                      <a:pt x="82" y="279"/>
                    </a:lnTo>
                    <a:lnTo>
                      <a:pt x="89" y="287"/>
                    </a:lnTo>
                    <a:lnTo>
                      <a:pt x="93" y="295"/>
                    </a:lnTo>
                    <a:lnTo>
                      <a:pt x="112" y="295"/>
                    </a:lnTo>
                    <a:lnTo>
                      <a:pt x="131" y="291"/>
                    </a:lnTo>
                    <a:lnTo>
                      <a:pt x="175" y="295"/>
                    </a:lnTo>
                    <a:lnTo>
                      <a:pt x="194" y="283"/>
                    </a:lnTo>
                    <a:lnTo>
                      <a:pt x="205" y="279"/>
                    </a:lnTo>
                    <a:lnTo>
                      <a:pt x="220" y="260"/>
                    </a:lnTo>
                    <a:lnTo>
                      <a:pt x="232" y="251"/>
                    </a:lnTo>
                    <a:lnTo>
                      <a:pt x="243" y="241"/>
                    </a:lnTo>
                    <a:lnTo>
                      <a:pt x="252" y="232"/>
                    </a:lnTo>
                    <a:lnTo>
                      <a:pt x="259" y="221"/>
                    </a:lnTo>
                    <a:lnTo>
                      <a:pt x="259" y="213"/>
                    </a:lnTo>
                    <a:lnTo>
                      <a:pt x="259" y="202"/>
                    </a:lnTo>
                    <a:lnTo>
                      <a:pt x="259" y="194"/>
                    </a:lnTo>
                    <a:lnTo>
                      <a:pt x="263" y="167"/>
                    </a:lnTo>
                    <a:lnTo>
                      <a:pt x="267" y="155"/>
                    </a:lnTo>
                    <a:lnTo>
                      <a:pt x="263" y="143"/>
                    </a:lnTo>
                    <a:lnTo>
                      <a:pt x="271" y="136"/>
                    </a:lnTo>
                    <a:lnTo>
                      <a:pt x="267" y="120"/>
                    </a:lnTo>
                    <a:lnTo>
                      <a:pt x="267" y="105"/>
                    </a:lnTo>
                    <a:lnTo>
                      <a:pt x="259" y="98"/>
                    </a:lnTo>
                    <a:lnTo>
                      <a:pt x="259" y="82"/>
                    </a:lnTo>
                    <a:lnTo>
                      <a:pt x="259" y="70"/>
                    </a:lnTo>
                    <a:lnTo>
                      <a:pt x="255" y="58"/>
                    </a:lnTo>
                    <a:lnTo>
                      <a:pt x="252" y="54"/>
                    </a:lnTo>
                    <a:lnTo>
                      <a:pt x="240" y="47"/>
                    </a:lnTo>
                    <a:lnTo>
                      <a:pt x="224" y="35"/>
                    </a:lnTo>
                    <a:lnTo>
                      <a:pt x="220" y="31"/>
                    </a:lnTo>
                    <a:lnTo>
                      <a:pt x="201" y="23"/>
                    </a:lnTo>
                    <a:lnTo>
                      <a:pt x="186" y="12"/>
                    </a:lnTo>
                    <a:lnTo>
                      <a:pt x="175" y="8"/>
                    </a:lnTo>
                    <a:lnTo>
                      <a:pt x="147" y="12"/>
                    </a:lnTo>
                    <a:lnTo>
                      <a:pt x="135" y="4"/>
                    </a:lnTo>
                    <a:lnTo>
                      <a:pt x="112" y="0"/>
                    </a:lnTo>
                    <a:lnTo>
                      <a:pt x="93" y="4"/>
                    </a:lnTo>
                    <a:lnTo>
                      <a:pt x="82" y="12"/>
                    </a:lnTo>
                    <a:lnTo>
                      <a:pt x="66" y="12"/>
                    </a:lnTo>
                    <a:lnTo>
                      <a:pt x="51" y="28"/>
                    </a:lnTo>
                    <a:lnTo>
                      <a:pt x="43" y="31"/>
                    </a:lnTo>
                    <a:lnTo>
                      <a:pt x="28" y="35"/>
                    </a:lnTo>
                    <a:lnTo>
                      <a:pt x="23" y="51"/>
                    </a:lnTo>
                    <a:lnTo>
                      <a:pt x="16" y="58"/>
                    </a:lnTo>
                    <a:lnTo>
                      <a:pt x="8" y="70"/>
                    </a:lnTo>
                    <a:lnTo>
                      <a:pt x="8" y="86"/>
                    </a:lnTo>
                    <a:lnTo>
                      <a:pt x="8" y="98"/>
                    </a:lnTo>
                    <a:lnTo>
                      <a:pt x="0" y="117"/>
                    </a:lnTo>
                    <a:lnTo>
                      <a:pt x="4" y="120"/>
                    </a:lnTo>
                    <a:lnTo>
                      <a:pt x="4" y="136"/>
                    </a:lnTo>
                    <a:lnTo>
                      <a:pt x="4" y="155"/>
                    </a:lnTo>
                    <a:lnTo>
                      <a:pt x="8" y="163"/>
                    </a:lnTo>
                    <a:lnTo>
                      <a:pt x="16" y="167"/>
                    </a:lnTo>
                  </a:path>
                </a:pathLst>
              </a:custGeom>
              <a:solidFill>
                <a:srgbClr val="C68426"/>
              </a:solidFill>
              <a:ln w="9525" cap="rnd">
                <a:noFill/>
                <a:round/>
                <a:headEnd/>
                <a:tailEnd/>
              </a:ln>
            </p:spPr>
            <p:txBody>
              <a:bodyPr/>
              <a:lstStyle/>
              <a:p>
                <a:endParaRPr lang="es-MX"/>
              </a:p>
            </p:txBody>
          </p:sp>
          <p:sp>
            <p:nvSpPr>
              <p:cNvPr id="9332" name="Freeform 104"/>
              <p:cNvSpPr>
                <a:spLocks/>
              </p:cNvSpPr>
              <p:nvPr/>
            </p:nvSpPr>
            <p:spPr bwMode="auto">
              <a:xfrm>
                <a:off x="3465" y="3375"/>
                <a:ext cx="272" cy="296"/>
              </a:xfrm>
              <a:custGeom>
                <a:avLst/>
                <a:gdLst>
                  <a:gd name="T0" fmla="*/ 16 w 272"/>
                  <a:gd name="T1" fmla="*/ 167 h 296"/>
                  <a:gd name="T2" fmla="*/ 20 w 272"/>
                  <a:gd name="T3" fmla="*/ 183 h 296"/>
                  <a:gd name="T4" fmla="*/ 23 w 272"/>
                  <a:gd name="T5" fmla="*/ 194 h 296"/>
                  <a:gd name="T6" fmla="*/ 35 w 272"/>
                  <a:gd name="T7" fmla="*/ 213 h 296"/>
                  <a:gd name="T8" fmla="*/ 43 w 272"/>
                  <a:gd name="T9" fmla="*/ 229 h 296"/>
                  <a:gd name="T10" fmla="*/ 47 w 272"/>
                  <a:gd name="T11" fmla="*/ 241 h 296"/>
                  <a:gd name="T12" fmla="*/ 51 w 272"/>
                  <a:gd name="T13" fmla="*/ 248 h 296"/>
                  <a:gd name="T14" fmla="*/ 62 w 272"/>
                  <a:gd name="T15" fmla="*/ 260 h 296"/>
                  <a:gd name="T16" fmla="*/ 66 w 272"/>
                  <a:gd name="T17" fmla="*/ 272 h 296"/>
                  <a:gd name="T18" fmla="*/ 82 w 272"/>
                  <a:gd name="T19" fmla="*/ 279 h 296"/>
                  <a:gd name="T20" fmla="*/ 89 w 272"/>
                  <a:gd name="T21" fmla="*/ 287 h 296"/>
                  <a:gd name="T22" fmla="*/ 93 w 272"/>
                  <a:gd name="T23" fmla="*/ 295 h 296"/>
                  <a:gd name="T24" fmla="*/ 112 w 272"/>
                  <a:gd name="T25" fmla="*/ 295 h 296"/>
                  <a:gd name="T26" fmla="*/ 131 w 272"/>
                  <a:gd name="T27" fmla="*/ 291 h 296"/>
                  <a:gd name="T28" fmla="*/ 175 w 272"/>
                  <a:gd name="T29" fmla="*/ 295 h 296"/>
                  <a:gd name="T30" fmla="*/ 194 w 272"/>
                  <a:gd name="T31" fmla="*/ 283 h 296"/>
                  <a:gd name="T32" fmla="*/ 205 w 272"/>
                  <a:gd name="T33" fmla="*/ 279 h 296"/>
                  <a:gd name="T34" fmla="*/ 220 w 272"/>
                  <a:gd name="T35" fmla="*/ 260 h 296"/>
                  <a:gd name="T36" fmla="*/ 232 w 272"/>
                  <a:gd name="T37" fmla="*/ 251 h 296"/>
                  <a:gd name="T38" fmla="*/ 243 w 272"/>
                  <a:gd name="T39" fmla="*/ 241 h 296"/>
                  <a:gd name="T40" fmla="*/ 252 w 272"/>
                  <a:gd name="T41" fmla="*/ 232 h 296"/>
                  <a:gd name="T42" fmla="*/ 259 w 272"/>
                  <a:gd name="T43" fmla="*/ 221 h 296"/>
                  <a:gd name="T44" fmla="*/ 259 w 272"/>
                  <a:gd name="T45" fmla="*/ 213 h 296"/>
                  <a:gd name="T46" fmla="*/ 259 w 272"/>
                  <a:gd name="T47" fmla="*/ 202 h 296"/>
                  <a:gd name="T48" fmla="*/ 259 w 272"/>
                  <a:gd name="T49" fmla="*/ 194 h 296"/>
                  <a:gd name="T50" fmla="*/ 263 w 272"/>
                  <a:gd name="T51" fmla="*/ 167 h 296"/>
                  <a:gd name="T52" fmla="*/ 267 w 272"/>
                  <a:gd name="T53" fmla="*/ 155 h 296"/>
                  <a:gd name="T54" fmla="*/ 263 w 272"/>
                  <a:gd name="T55" fmla="*/ 143 h 296"/>
                  <a:gd name="T56" fmla="*/ 271 w 272"/>
                  <a:gd name="T57" fmla="*/ 136 h 296"/>
                  <a:gd name="T58" fmla="*/ 267 w 272"/>
                  <a:gd name="T59" fmla="*/ 120 h 296"/>
                  <a:gd name="T60" fmla="*/ 267 w 272"/>
                  <a:gd name="T61" fmla="*/ 105 h 296"/>
                  <a:gd name="T62" fmla="*/ 259 w 272"/>
                  <a:gd name="T63" fmla="*/ 98 h 296"/>
                  <a:gd name="T64" fmla="*/ 259 w 272"/>
                  <a:gd name="T65" fmla="*/ 82 h 296"/>
                  <a:gd name="T66" fmla="*/ 259 w 272"/>
                  <a:gd name="T67" fmla="*/ 70 h 296"/>
                  <a:gd name="T68" fmla="*/ 255 w 272"/>
                  <a:gd name="T69" fmla="*/ 58 h 296"/>
                  <a:gd name="T70" fmla="*/ 252 w 272"/>
                  <a:gd name="T71" fmla="*/ 54 h 296"/>
                  <a:gd name="T72" fmla="*/ 240 w 272"/>
                  <a:gd name="T73" fmla="*/ 47 h 296"/>
                  <a:gd name="T74" fmla="*/ 224 w 272"/>
                  <a:gd name="T75" fmla="*/ 35 h 296"/>
                  <a:gd name="T76" fmla="*/ 220 w 272"/>
                  <a:gd name="T77" fmla="*/ 31 h 296"/>
                  <a:gd name="T78" fmla="*/ 201 w 272"/>
                  <a:gd name="T79" fmla="*/ 23 h 296"/>
                  <a:gd name="T80" fmla="*/ 186 w 272"/>
                  <a:gd name="T81" fmla="*/ 12 h 296"/>
                  <a:gd name="T82" fmla="*/ 175 w 272"/>
                  <a:gd name="T83" fmla="*/ 8 h 296"/>
                  <a:gd name="T84" fmla="*/ 147 w 272"/>
                  <a:gd name="T85" fmla="*/ 12 h 296"/>
                  <a:gd name="T86" fmla="*/ 135 w 272"/>
                  <a:gd name="T87" fmla="*/ 4 h 296"/>
                  <a:gd name="T88" fmla="*/ 112 w 272"/>
                  <a:gd name="T89" fmla="*/ 0 h 296"/>
                  <a:gd name="T90" fmla="*/ 93 w 272"/>
                  <a:gd name="T91" fmla="*/ 4 h 296"/>
                  <a:gd name="T92" fmla="*/ 82 w 272"/>
                  <a:gd name="T93" fmla="*/ 12 h 296"/>
                  <a:gd name="T94" fmla="*/ 66 w 272"/>
                  <a:gd name="T95" fmla="*/ 12 h 296"/>
                  <a:gd name="T96" fmla="*/ 51 w 272"/>
                  <a:gd name="T97" fmla="*/ 28 h 296"/>
                  <a:gd name="T98" fmla="*/ 43 w 272"/>
                  <a:gd name="T99" fmla="*/ 31 h 296"/>
                  <a:gd name="T100" fmla="*/ 28 w 272"/>
                  <a:gd name="T101" fmla="*/ 35 h 296"/>
                  <a:gd name="T102" fmla="*/ 23 w 272"/>
                  <a:gd name="T103" fmla="*/ 51 h 296"/>
                  <a:gd name="T104" fmla="*/ 16 w 272"/>
                  <a:gd name="T105" fmla="*/ 58 h 296"/>
                  <a:gd name="T106" fmla="*/ 8 w 272"/>
                  <a:gd name="T107" fmla="*/ 70 h 296"/>
                  <a:gd name="T108" fmla="*/ 8 w 272"/>
                  <a:gd name="T109" fmla="*/ 86 h 296"/>
                  <a:gd name="T110" fmla="*/ 8 w 272"/>
                  <a:gd name="T111" fmla="*/ 98 h 296"/>
                  <a:gd name="T112" fmla="*/ 0 w 272"/>
                  <a:gd name="T113" fmla="*/ 117 h 296"/>
                  <a:gd name="T114" fmla="*/ 4 w 272"/>
                  <a:gd name="T115" fmla="*/ 120 h 296"/>
                  <a:gd name="T116" fmla="*/ 4 w 272"/>
                  <a:gd name="T117" fmla="*/ 136 h 296"/>
                  <a:gd name="T118" fmla="*/ 4 w 272"/>
                  <a:gd name="T119" fmla="*/ 155 h 296"/>
                  <a:gd name="T120" fmla="*/ 8 w 272"/>
                  <a:gd name="T121" fmla="*/ 163 h 296"/>
                  <a:gd name="T122" fmla="*/ 16 w 272"/>
                  <a:gd name="T123" fmla="*/ 167 h 2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2"/>
                  <a:gd name="T187" fmla="*/ 0 h 296"/>
                  <a:gd name="T188" fmla="*/ 272 w 272"/>
                  <a:gd name="T189" fmla="*/ 296 h 2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2" h="296">
                    <a:moveTo>
                      <a:pt x="16" y="167"/>
                    </a:moveTo>
                    <a:lnTo>
                      <a:pt x="20" y="183"/>
                    </a:lnTo>
                    <a:lnTo>
                      <a:pt x="23" y="194"/>
                    </a:lnTo>
                    <a:lnTo>
                      <a:pt x="35" y="213"/>
                    </a:lnTo>
                    <a:lnTo>
                      <a:pt x="43" y="229"/>
                    </a:lnTo>
                    <a:lnTo>
                      <a:pt x="47" y="241"/>
                    </a:lnTo>
                    <a:lnTo>
                      <a:pt x="51" y="248"/>
                    </a:lnTo>
                    <a:lnTo>
                      <a:pt x="62" y="260"/>
                    </a:lnTo>
                    <a:lnTo>
                      <a:pt x="66" y="272"/>
                    </a:lnTo>
                    <a:lnTo>
                      <a:pt x="82" y="279"/>
                    </a:lnTo>
                    <a:lnTo>
                      <a:pt x="89" y="287"/>
                    </a:lnTo>
                    <a:lnTo>
                      <a:pt x="93" y="295"/>
                    </a:lnTo>
                    <a:lnTo>
                      <a:pt x="112" y="295"/>
                    </a:lnTo>
                    <a:lnTo>
                      <a:pt x="131" y="291"/>
                    </a:lnTo>
                    <a:lnTo>
                      <a:pt x="175" y="295"/>
                    </a:lnTo>
                    <a:lnTo>
                      <a:pt x="194" y="283"/>
                    </a:lnTo>
                    <a:lnTo>
                      <a:pt x="205" y="279"/>
                    </a:lnTo>
                    <a:lnTo>
                      <a:pt x="220" y="260"/>
                    </a:lnTo>
                    <a:lnTo>
                      <a:pt x="232" y="251"/>
                    </a:lnTo>
                    <a:lnTo>
                      <a:pt x="243" y="241"/>
                    </a:lnTo>
                    <a:lnTo>
                      <a:pt x="252" y="232"/>
                    </a:lnTo>
                    <a:lnTo>
                      <a:pt x="259" y="221"/>
                    </a:lnTo>
                    <a:lnTo>
                      <a:pt x="259" y="213"/>
                    </a:lnTo>
                    <a:lnTo>
                      <a:pt x="259" y="202"/>
                    </a:lnTo>
                    <a:lnTo>
                      <a:pt x="259" y="194"/>
                    </a:lnTo>
                    <a:lnTo>
                      <a:pt x="263" y="167"/>
                    </a:lnTo>
                    <a:lnTo>
                      <a:pt x="267" y="155"/>
                    </a:lnTo>
                    <a:lnTo>
                      <a:pt x="263" y="143"/>
                    </a:lnTo>
                    <a:lnTo>
                      <a:pt x="271" y="136"/>
                    </a:lnTo>
                    <a:lnTo>
                      <a:pt x="267" y="120"/>
                    </a:lnTo>
                    <a:lnTo>
                      <a:pt x="267" y="105"/>
                    </a:lnTo>
                    <a:lnTo>
                      <a:pt x="259" y="98"/>
                    </a:lnTo>
                    <a:lnTo>
                      <a:pt x="259" y="82"/>
                    </a:lnTo>
                    <a:lnTo>
                      <a:pt x="259" y="70"/>
                    </a:lnTo>
                    <a:lnTo>
                      <a:pt x="255" y="58"/>
                    </a:lnTo>
                    <a:lnTo>
                      <a:pt x="252" y="54"/>
                    </a:lnTo>
                    <a:lnTo>
                      <a:pt x="240" y="47"/>
                    </a:lnTo>
                    <a:lnTo>
                      <a:pt x="224" y="35"/>
                    </a:lnTo>
                    <a:lnTo>
                      <a:pt x="220" y="31"/>
                    </a:lnTo>
                    <a:lnTo>
                      <a:pt x="201" y="23"/>
                    </a:lnTo>
                    <a:lnTo>
                      <a:pt x="186" y="12"/>
                    </a:lnTo>
                    <a:lnTo>
                      <a:pt x="175" y="8"/>
                    </a:lnTo>
                    <a:lnTo>
                      <a:pt x="147" y="12"/>
                    </a:lnTo>
                    <a:lnTo>
                      <a:pt x="135" y="4"/>
                    </a:lnTo>
                    <a:lnTo>
                      <a:pt x="112" y="0"/>
                    </a:lnTo>
                    <a:lnTo>
                      <a:pt x="93" y="4"/>
                    </a:lnTo>
                    <a:lnTo>
                      <a:pt x="82" y="12"/>
                    </a:lnTo>
                    <a:lnTo>
                      <a:pt x="66" y="12"/>
                    </a:lnTo>
                    <a:lnTo>
                      <a:pt x="51" y="28"/>
                    </a:lnTo>
                    <a:lnTo>
                      <a:pt x="43" y="31"/>
                    </a:lnTo>
                    <a:lnTo>
                      <a:pt x="28" y="35"/>
                    </a:lnTo>
                    <a:lnTo>
                      <a:pt x="23" y="51"/>
                    </a:lnTo>
                    <a:lnTo>
                      <a:pt x="16" y="58"/>
                    </a:lnTo>
                    <a:lnTo>
                      <a:pt x="8" y="70"/>
                    </a:lnTo>
                    <a:lnTo>
                      <a:pt x="8" y="86"/>
                    </a:lnTo>
                    <a:lnTo>
                      <a:pt x="8" y="98"/>
                    </a:lnTo>
                    <a:lnTo>
                      <a:pt x="0" y="117"/>
                    </a:lnTo>
                    <a:lnTo>
                      <a:pt x="4" y="120"/>
                    </a:lnTo>
                    <a:lnTo>
                      <a:pt x="4" y="136"/>
                    </a:lnTo>
                    <a:lnTo>
                      <a:pt x="4" y="155"/>
                    </a:lnTo>
                    <a:lnTo>
                      <a:pt x="8" y="163"/>
                    </a:lnTo>
                    <a:lnTo>
                      <a:pt x="16" y="167"/>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33" name="Freeform 105"/>
              <p:cNvSpPr>
                <a:spLocks/>
              </p:cNvSpPr>
              <p:nvPr/>
            </p:nvSpPr>
            <p:spPr bwMode="auto">
              <a:xfrm>
                <a:off x="3264" y="3720"/>
                <a:ext cx="662" cy="586"/>
              </a:xfrm>
              <a:custGeom>
                <a:avLst/>
                <a:gdLst>
                  <a:gd name="T0" fmla="*/ 0 w 662"/>
                  <a:gd name="T1" fmla="*/ 585 h 586"/>
                  <a:gd name="T2" fmla="*/ 595 w 662"/>
                  <a:gd name="T3" fmla="*/ 585 h 586"/>
                  <a:gd name="T4" fmla="*/ 630 w 662"/>
                  <a:gd name="T5" fmla="*/ 531 h 586"/>
                  <a:gd name="T6" fmla="*/ 658 w 662"/>
                  <a:gd name="T7" fmla="*/ 477 h 586"/>
                  <a:gd name="T8" fmla="*/ 661 w 662"/>
                  <a:gd name="T9" fmla="*/ 465 h 586"/>
                  <a:gd name="T10" fmla="*/ 661 w 662"/>
                  <a:gd name="T11" fmla="*/ 434 h 586"/>
                  <a:gd name="T12" fmla="*/ 654 w 662"/>
                  <a:gd name="T13" fmla="*/ 403 h 586"/>
                  <a:gd name="T14" fmla="*/ 639 w 662"/>
                  <a:gd name="T15" fmla="*/ 372 h 586"/>
                  <a:gd name="T16" fmla="*/ 630 w 662"/>
                  <a:gd name="T17" fmla="*/ 360 h 586"/>
                  <a:gd name="T18" fmla="*/ 642 w 662"/>
                  <a:gd name="T19" fmla="*/ 303 h 586"/>
                  <a:gd name="T20" fmla="*/ 642 w 662"/>
                  <a:gd name="T21" fmla="*/ 244 h 586"/>
                  <a:gd name="T22" fmla="*/ 639 w 662"/>
                  <a:gd name="T23" fmla="*/ 186 h 586"/>
                  <a:gd name="T24" fmla="*/ 630 w 662"/>
                  <a:gd name="T25" fmla="*/ 151 h 586"/>
                  <a:gd name="T26" fmla="*/ 627 w 662"/>
                  <a:gd name="T27" fmla="*/ 132 h 586"/>
                  <a:gd name="T28" fmla="*/ 619 w 662"/>
                  <a:gd name="T29" fmla="*/ 113 h 586"/>
                  <a:gd name="T30" fmla="*/ 604 w 662"/>
                  <a:gd name="T31" fmla="*/ 97 h 586"/>
                  <a:gd name="T32" fmla="*/ 557 w 662"/>
                  <a:gd name="T33" fmla="*/ 73 h 586"/>
                  <a:gd name="T34" fmla="*/ 453 w 662"/>
                  <a:gd name="T35" fmla="*/ 19 h 586"/>
                  <a:gd name="T36" fmla="*/ 224 w 662"/>
                  <a:gd name="T37" fmla="*/ 0 h 586"/>
                  <a:gd name="T38" fmla="*/ 201 w 662"/>
                  <a:gd name="T39" fmla="*/ 0 h 586"/>
                  <a:gd name="T40" fmla="*/ 197 w 662"/>
                  <a:gd name="T41" fmla="*/ 0 h 586"/>
                  <a:gd name="T42" fmla="*/ 190 w 662"/>
                  <a:gd name="T43" fmla="*/ 0 h 586"/>
                  <a:gd name="T44" fmla="*/ 120 w 662"/>
                  <a:gd name="T45" fmla="*/ 0 h 586"/>
                  <a:gd name="T46" fmla="*/ 66 w 662"/>
                  <a:gd name="T47" fmla="*/ 7 h 586"/>
                  <a:gd name="T48" fmla="*/ 31 w 662"/>
                  <a:gd name="T49" fmla="*/ 39 h 586"/>
                  <a:gd name="T50" fmla="*/ 19 w 662"/>
                  <a:gd name="T51" fmla="*/ 54 h 586"/>
                  <a:gd name="T52" fmla="*/ 0 w 662"/>
                  <a:gd name="T53" fmla="*/ 105 h 586"/>
                  <a:gd name="T54" fmla="*/ 0 w 662"/>
                  <a:gd name="T55" fmla="*/ 585 h 5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2"/>
                  <a:gd name="T85" fmla="*/ 0 h 586"/>
                  <a:gd name="T86" fmla="*/ 662 w 662"/>
                  <a:gd name="T87" fmla="*/ 586 h 5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2" h="586">
                    <a:moveTo>
                      <a:pt x="0" y="585"/>
                    </a:moveTo>
                    <a:lnTo>
                      <a:pt x="595" y="585"/>
                    </a:lnTo>
                    <a:lnTo>
                      <a:pt x="630" y="531"/>
                    </a:lnTo>
                    <a:lnTo>
                      <a:pt x="658" y="477"/>
                    </a:lnTo>
                    <a:lnTo>
                      <a:pt x="661" y="465"/>
                    </a:lnTo>
                    <a:lnTo>
                      <a:pt x="661" y="434"/>
                    </a:lnTo>
                    <a:lnTo>
                      <a:pt x="654" y="403"/>
                    </a:lnTo>
                    <a:lnTo>
                      <a:pt x="639" y="372"/>
                    </a:lnTo>
                    <a:lnTo>
                      <a:pt x="630" y="360"/>
                    </a:lnTo>
                    <a:lnTo>
                      <a:pt x="642" y="303"/>
                    </a:lnTo>
                    <a:lnTo>
                      <a:pt x="642" y="244"/>
                    </a:lnTo>
                    <a:lnTo>
                      <a:pt x="639" y="186"/>
                    </a:lnTo>
                    <a:lnTo>
                      <a:pt x="630" y="151"/>
                    </a:lnTo>
                    <a:lnTo>
                      <a:pt x="627" y="132"/>
                    </a:lnTo>
                    <a:lnTo>
                      <a:pt x="619" y="113"/>
                    </a:lnTo>
                    <a:lnTo>
                      <a:pt x="604" y="97"/>
                    </a:lnTo>
                    <a:lnTo>
                      <a:pt x="557" y="73"/>
                    </a:lnTo>
                    <a:lnTo>
                      <a:pt x="453" y="19"/>
                    </a:lnTo>
                    <a:lnTo>
                      <a:pt x="224" y="0"/>
                    </a:lnTo>
                    <a:lnTo>
                      <a:pt x="201" y="0"/>
                    </a:lnTo>
                    <a:lnTo>
                      <a:pt x="197" y="0"/>
                    </a:lnTo>
                    <a:lnTo>
                      <a:pt x="190" y="0"/>
                    </a:lnTo>
                    <a:lnTo>
                      <a:pt x="120" y="0"/>
                    </a:lnTo>
                    <a:lnTo>
                      <a:pt x="66" y="7"/>
                    </a:lnTo>
                    <a:lnTo>
                      <a:pt x="31" y="39"/>
                    </a:lnTo>
                    <a:lnTo>
                      <a:pt x="19" y="54"/>
                    </a:lnTo>
                    <a:lnTo>
                      <a:pt x="0" y="105"/>
                    </a:lnTo>
                    <a:lnTo>
                      <a:pt x="0" y="585"/>
                    </a:lnTo>
                  </a:path>
                </a:pathLst>
              </a:custGeom>
              <a:solidFill>
                <a:srgbClr val="3D56B6"/>
              </a:solidFill>
              <a:ln w="9525" cap="rnd">
                <a:noFill/>
                <a:round/>
                <a:headEnd/>
                <a:tailEnd/>
              </a:ln>
            </p:spPr>
            <p:txBody>
              <a:bodyPr/>
              <a:lstStyle/>
              <a:p>
                <a:endParaRPr lang="es-MX"/>
              </a:p>
            </p:txBody>
          </p:sp>
          <p:sp>
            <p:nvSpPr>
              <p:cNvPr id="9334" name="Freeform 106"/>
              <p:cNvSpPr>
                <a:spLocks/>
              </p:cNvSpPr>
              <p:nvPr/>
            </p:nvSpPr>
            <p:spPr bwMode="auto">
              <a:xfrm>
                <a:off x="3264" y="3720"/>
                <a:ext cx="662" cy="586"/>
              </a:xfrm>
              <a:custGeom>
                <a:avLst/>
                <a:gdLst>
                  <a:gd name="T0" fmla="*/ 0 w 662"/>
                  <a:gd name="T1" fmla="*/ 585 h 586"/>
                  <a:gd name="T2" fmla="*/ 595 w 662"/>
                  <a:gd name="T3" fmla="*/ 585 h 586"/>
                  <a:gd name="T4" fmla="*/ 630 w 662"/>
                  <a:gd name="T5" fmla="*/ 531 h 586"/>
                  <a:gd name="T6" fmla="*/ 658 w 662"/>
                  <a:gd name="T7" fmla="*/ 477 h 586"/>
                  <a:gd name="T8" fmla="*/ 661 w 662"/>
                  <a:gd name="T9" fmla="*/ 465 h 586"/>
                  <a:gd name="T10" fmla="*/ 661 w 662"/>
                  <a:gd name="T11" fmla="*/ 434 h 586"/>
                  <a:gd name="T12" fmla="*/ 654 w 662"/>
                  <a:gd name="T13" fmla="*/ 403 h 586"/>
                  <a:gd name="T14" fmla="*/ 639 w 662"/>
                  <a:gd name="T15" fmla="*/ 372 h 586"/>
                  <a:gd name="T16" fmla="*/ 630 w 662"/>
                  <a:gd name="T17" fmla="*/ 360 h 586"/>
                  <a:gd name="T18" fmla="*/ 642 w 662"/>
                  <a:gd name="T19" fmla="*/ 303 h 586"/>
                  <a:gd name="T20" fmla="*/ 642 w 662"/>
                  <a:gd name="T21" fmla="*/ 244 h 586"/>
                  <a:gd name="T22" fmla="*/ 639 w 662"/>
                  <a:gd name="T23" fmla="*/ 186 h 586"/>
                  <a:gd name="T24" fmla="*/ 630 w 662"/>
                  <a:gd name="T25" fmla="*/ 151 h 586"/>
                  <a:gd name="T26" fmla="*/ 627 w 662"/>
                  <a:gd name="T27" fmla="*/ 132 h 586"/>
                  <a:gd name="T28" fmla="*/ 619 w 662"/>
                  <a:gd name="T29" fmla="*/ 113 h 586"/>
                  <a:gd name="T30" fmla="*/ 604 w 662"/>
                  <a:gd name="T31" fmla="*/ 97 h 586"/>
                  <a:gd name="T32" fmla="*/ 557 w 662"/>
                  <a:gd name="T33" fmla="*/ 73 h 586"/>
                  <a:gd name="T34" fmla="*/ 453 w 662"/>
                  <a:gd name="T35" fmla="*/ 19 h 586"/>
                  <a:gd name="T36" fmla="*/ 224 w 662"/>
                  <a:gd name="T37" fmla="*/ 0 h 586"/>
                  <a:gd name="T38" fmla="*/ 201 w 662"/>
                  <a:gd name="T39" fmla="*/ 0 h 586"/>
                  <a:gd name="T40" fmla="*/ 197 w 662"/>
                  <a:gd name="T41" fmla="*/ 0 h 586"/>
                  <a:gd name="T42" fmla="*/ 190 w 662"/>
                  <a:gd name="T43" fmla="*/ 0 h 586"/>
                  <a:gd name="T44" fmla="*/ 120 w 662"/>
                  <a:gd name="T45" fmla="*/ 0 h 586"/>
                  <a:gd name="T46" fmla="*/ 66 w 662"/>
                  <a:gd name="T47" fmla="*/ 7 h 586"/>
                  <a:gd name="T48" fmla="*/ 31 w 662"/>
                  <a:gd name="T49" fmla="*/ 39 h 586"/>
                  <a:gd name="T50" fmla="*/ 19 w 662"/>
                  <a:gd name="T51" fmla="*/ 54 h 586"/>
                  <a:gd name="T52" fmla="*/ 0 w 662"/>
                  <a:gd name="T53" fmla="*/ 105 h 586"/>
                  <a:gd name="T54" fmla="*/ 0 w 662"/>
                  <a:gd name="T55" fmla="*/ 585 h 5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2"/>
                  <a:gd name="T85" fmla="*/ 0 h 586"/>
                  <a:gd name="T86" fmla="*/ 662 w 662"/>
                  <a:gd name="T87" fmla="*/ 586 h 5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2" h="586">
                    <a:moveTo>
                      <a:pt x="0" y="585"/>
                    </a:moveTo>
                    <a:lnTo>
                      <a:pt x="595" y="585"/>
                    </a:lnTo>
                    <a:lnTo>
                      <a:pt x="630" y="531"/>
                    </a:lnTo>
                    <a:lnTo>
                      <a:pt x="658" y="477"/>
                    </a:lnTo>
                    <a:lnTo>
                      <a:pt x="661" y="465"/>
                    </a:lnTo>
                    <a:lnTo>
                      <a:pt x="661" y="434"/>
                    </a:lnTo>
                    <a:lnTo>
                      <a:pt x="654" y="403"/>
                    </a:lnTo>
                    <a:lnTo>
                      <a:pt x="639" y="372"/>
                    </a:lnTo>
                    <a:lnTo>
                      <a:pt x="630" y="360"/>
                    </a:lnTo>
                    <a:lnTo>
                      <a:pt x="642" y="303"/>
                    </a:lnTo>
                    <a:lnTo>
                      <a:pt x="642" y="244"/>
                    </a:lnTo>
                    <a:lnTo>
                      <a:pt x="639" y="186"/>
                    </a:lnTo>
                    <a:lnTo>
                      <a:pt x="630" y="151"/>
                    </a:lnTo>
                    <a:lnTo>
                      <a:pt x="627" y="132"/>
                    </a:lnTo>
                    <a:lnTo>
                      <a:pt x="619" y="113"/>
                    </a:lnTo>
                    <a:lnTo>
                      <a:pt x="604" y="97"/>
                    </a:lnTo>
                    <a:lnTo>
                      <a:pt x="557" y="73"/>
                    </a:lnTo>
                    <a:lnTo>
                      <a:pt x="453" y="19"/>
                    </a:lnTo>
                    <a:lnTo>
                      <a:pt x="224" y="0"/>
                    </a:lnTo>
                    <a:lnTo>
                      <a:pt x="201" y="0"/>
                    </a:lnTo>
                    <a:lnTo>
                      <a:pt x="197" y="0"/>
                    </a:lnTo>
                    <a:lnTo>
                      <a:pt x="190" y="0"/>
                    </a:lnTo>
                    <a:lnTo>
                      <a:pt x="120" y="0"/>
                    </a:lnTo>
                    <a:lnTo>
                      <a:pt x="66" y="7"/>
                    </a:lnTo>
                    <a:lnTo>
                      <a:pt x="31" y="39"/>
                    </a:lnTo>
                    <a:lnTo>
                      <a:pt x="19" y="54"/>
                    </a:lnTo>
                    <a:lnTo>
                      <a:pt x="0" y="105"/>
                    </a:lnTo>
                    <a:lnTo>
                      <a:pt x="0" y="585"/>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35" name="Freeform 107"/>
              <p:cNvSpPr>
                <a:spLocks/>
              </p:cNvSpPr>
              <p:nvPr/>
            </p:nvSpPr>
            <p:spPr bwMode="auto">
              <a:xfrm>
                <a:off x="2830" y="3561"/>
                <a:ext cx="299" cy="165"/>
              </a:xfrm>
              <a:custGeom>
                <a:avLst/>
                <a:gdLst>
                  <a:gd name="T0" fmla="*/ 275 w 299"/>
                  <a:gd name="T1" fmla="*/ 9 h 165"/>
                  <a:gd name="T2" fmla="*/ 283 w 299"/>
                  <a:gd name="T3" fmla="*/ 4 h 165"/>
                  <a:gd name="T4" fmla="*/ 291 w 299"/>
                  <a:gd name="T5" fmla="*/ 0 h 165"/>
                  <a:gd name="T6" fmla="*/ 295 w 299"/>
                  <a:gd name="T7" fmla="*/ 4 h 165"/>
                  <a:gd name="T8" fmla="*/ 298 w 299"/>
                  <a:gd name="T9" fmla="*/ 9 h 165"/>
                  <a:gd name="T10" fmla="*/ 298 w 299"/>
                  <a:gd name="T11" fmla="*/ 16 h 165"/>
                  <a:gd name="T12" fmla="*/ 298 w 299"/>
                  <a:gd name="T13" fmla="*/ 28 h 165"/>
                  <a:gd name="T14" fmla="*/ 295 w 299"/>
                  <a:gd name="T15" fmla="*/ 44 h 165"/>
                  <a:gd name="T16" fmla="*/ 291 w 299"/>
                  <a:gd name="T17" fmla="*/ 55 h 165"/>
                  <a:gd name="T18" fmla="*/ 283 w 299"/>
                  <a:gd name="T19" fmla="*/ 70 h 165"/>
                  <a:gd name="T20" fmla="*/ 271 w 299"/>
                  <a:gd name="T21" fmla="*/ 82 h 165"/>
                  <a:gd name="T22" fmla="*/ 263 w 299"/>
                  <a:gd name="T23" fmla="*/ 86 h 165"/>
                  <a:gd name="T24" fmla="*/ 260 w 299"/>
                  <a:gd name="T25" fmla="*/ 86 h 165"/>
                  <a:gd name="T26" fmla="*/ 251 w 299"/>
                  <a:gd name="T27" fmla="*/ 113 h 165"/>
                  <a:gd name="T28" fmla="*/ 240 w 299"/>
                  <a:gd name="T29" fmla="*/ 132 h 165"/>
                  <a:gd name="T30" fmla="*/ 244 w 299"/>
                  <a:gd name="T31" fmla="*/ 160 h 165"/>
                  <a:gd name="T32" fmla="*/ 58 w 299"/>
                  <a:gd name="T33" fmla="*/ 164 h 165"/>
                  <a:gd name="T34" fmla="*/ 58 w 299"/>
                  <a:gd name="T35" fmla="*/ 160 h 165"/>
                  <a:gd name="T36" fmla="*/ 58 w 299"/>
                  <a:gd name="T37" fmla="*/ 132 h 165"/>
                  <a:gd name="T38" fmla="*/ 47 w 299"/>
                  <a:gd name="T39" fmla="*/ 110 h 165"/>
                  <a:gd name="T40" fmla="*/ 43 w 299"/>
                  <a:gd name="T41" fmla="*/ 86 h 165"/>
                  <a:gd name="T42" fmla="*/ 39 w 299"/>
                  <a:gd name="T43" fmla="*/ 86 h 165"/>
                  <a:gd name="T44" fmla="*/ 32 w 299"/>
                  <a:gd name="T45" fmla="*/ 86 h 165"/>
                  <a:gd name="T46" fmla="*/ 28 w 299"/>
                  <a:gd name="T47" fmla="*/ 86 h 165"/>
                  <a:gd name="T48" fmla="*/ 12 w 299"/>
                  <a:gd name="T49" fmla="*/ 70 h 165"/>
                  <a:gd name="T50" fmla="*/ 8 w 299"/>
                  <a:gd name="T51" fmla="*/ 63 h 165"/>
                  <a:gd name="T52" fmla="*/ 4 w 299"/>
                  <a:gd name="T53" fmla="*/ 55 h 165"/>
                  <a:gd name="T54" fmla="*/ 0 w 299"/>
                  <a:gd name="T55" fmla="*/ 35 h 165"/>
                  <a:gd name="T56" fmla="*/ 0 w 299"/>
                  <a:gd name="T57" fmla="*/ 23 h 165"/>
                  <a:gd name="T58" fmla="*/ 0 w 299"/>
                  <a:gd name="T59" fmla="*/ 16 h 165"/>
                  <a:gd name="T60" fmla="*/ 8 w 299"/>
                  <a:gd name="T61" fmla="*/ 9 h 165"/>
                  <a:gd name="T62" fmla="*/ 12 w 299"/>
                  <a:gd name="T63" fmla="*/ 9 h 165"/>
                  <a:gd name="T64" fmla="*/ 275 w 299"/>
                  <a:gd name="T65" fmla="*/ 9 h 1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
                  <a:gd name="T100" fmla="*/ 0 h 165"/>
                  <a:gd name="T101" fmla="*/ 299 w 299"/>
                  <a:gd name="T102" fmla="*/ 165 h 1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 h="165">
                    <a:moveTo>
                      <a:pt x="275" y="9"/>
                    </a:moveTo>
                    <a:lnTo>
                      <a:pt x="283" y="4"/>
                    </a:lnTo>
                    <a:lnTo>
                      <a:pt x="291" y="0"/>
                    </a:lnTo>
                    <a:lnTo>
                      <a:pt x="295" y="4"/>
                    </a:lnTo>
                    <a:lnTo>
                      <a:pt x="298" y="9"/>
                    </a:lnTo>
                    <a:lnTo>
                      <a:pt x="298" y="16"/>
                    </a:lnTo>
                    <a:lnTo>
                      <a:pt x="298" y="28"/>
                    </a:lnTo>
                    <a:lnTo>
                      <a:pt x="295" y="44"/>
                    </a:lnTo>
                    <a:lnTo>
                      <a:pt x="291" y="55"/>
                    </a:lnTo>
                    <a:lnTo>
                      <a:pt x="283" y="70"/>
                    </a:lnTo>
                    <a:lnTo>
                      <a:pt x="271" y="82"/>
                    </a:lnTo>
                    <a:lnTo>
                      <a:pt x="263" y="86"/>
                    </a:lnTo>
                    <a:lnTo>
                      <a:pt x="260" y="86"/>
                    </a:lnTo>
                    <a:lnTo>
                      <a:pt x="251" y="113"/>
                    </a:lnTo>
                    <a:lnTo>
                      <a:pt x="240" y="132"/>
                    </a:lnTo>
                    <a:lnTo>
                      <a:pt x="244" y="160"/>
                    </a:lnTo>
                    <a:lnTo>
                      <a:pt x="58" y="164"/>
                    </a:lnTo>
                    <a:lnTo>
                      <a:pt x="58" y="160"/>
                    </a:lnTo>
                    <a:lnTo>
                      <a:pt x="58" y="132"/>
                    </a:lnTo>
                    <a:lnTo>
                      <a:pt x="47" y="110"/>
                    </a:lnTo>
                    <a:lnTo>
                      <a:pt x="43" y="86"/>
                    </a:lnTo>
                    <a:lnTo>
                      <a:pt x="39" y="86"/>
                    </a:lnTo>
                    <a:lnTo>
                      <a:pt x="32" y="86"/>
                    </a:lnTo>
                    <a:lnTo>
                      <a:pt x="28" y="86"/>
                    </a:lnTo>
                    <a:lnTo>
                      <a:pt x="12" y="70"/>
                    </a:lnTo>
                    <a:lnTo>
                      <a:pt x="8" y="63"/>
                    </a:lnTo>
                    <a:lnTo>
                      <a:pt x="4" y="55"/>
                    </a:lnTo>
                    <a:lnTo>
                      <a:pt x="0" y="35"/>
                    </a:lnTo>
                    <a:lnTo>
                      <a:pt x="0" y="23"/>
                    </a:lnTo>
                    <a:lnTo>
                      <a:pt x="0" y="16"/>
                    </a:lnTo>
                    <a:lnTo>
                      <a:pt x="8" y="9"/>
                    </a:lnTo>
                    <a:lnTo>
                      <a:pt x="12" y="9"/>
                    </a:lnTo>
                    <a:lnTo>
                      <a:pt x="275" y="9"/>
                    </a:lnTo>
                  </a:path>
                </a:pathLst>
              </a:custGeom>
              <a:solidFill>
                <a:srgbClr val="FFA2A1"/>
              </a:solidFill>
              <a:ln w="9525" cap="rnd">
                <a:noFill/>
                <a:round/>
                <a:headEnd/>
                <a:tailEnd/>
              </a:ln>
            </p:spPr>
            <p:txBody>
              <a:bodyPr/>
              <a:lstStyle/>
              <a:p>
                <a:endParaRPr lang="es-MX"/>
              </a:p>
            </p:txBody>
          </p:sp>
          <p:sp>
            <p:nvSpPr>
              <p:cNvPr id="9336" name="Freeform 108"/>
              <p:cNvSpPr>
                <a:spLocks/>
              </p:cNvSpPr>
              <p:nvPr/>
            </p:nvSpPr>
            <p:spPr bwMode="auto">
              <a:xfrm>
                <a:off x="2830" y="3561"/>
                <a:ext cx="299" cy="165"/>
              </a:xfrm>
              <a:custGeom>
                <a:avLst/>
                <a:gdLst>
                  <a:gd name="T0" fmla="*/ 275 w 299"/>
                  <a:gd name="T1" fmla="*/ 9 h 165"/>
                  <a:gd name="T2" fmla="*/ 283 w 299"/>
                  <a:gd name="T3" fmla="*/ 4 h 165"/>
                  <a:gd name="T4" fmla="*/ 291 w 299"/>
                  <a:gd name="T5" fmla="*/ 0 h 165"/>
                  <a:gd name="T6" fmla="*/ 295 w 299"/>
                  <a:gd name="T7" fmla="*/ 4 h 165"/>
                  <a:gd name="T8" fmla="*/ 298 w 299"/>
                  <a:gd name="T9" fmla="*/ 9 h 165"/>
                  <a:gd name="T10" fmla="*/ 298 w 299"/>
                  <a:gd name="T11" fmla="*/ 16 h 165"/>
                  <a:gd name="T12" fmla="*/ 298 w 299"/>
                  <a:gd name="T13" fmla="*/ 28 h 165"/>
                  <a:gd name="T14" fmla="*/ 295 w 299"/>
                  <a:gd name="T15" fmla="*/ 44 h 165"/>
                  <a:gd name="T16" fmla="*/ 291 w 299"/>
                  <a:gd name="T17" fmla="*/ 55 h 165"/>
                  <a:gd name="T18" fmla="*/ 283 w 299"/>
                  <a:gd name="T19" fmla="*/ 70 h 165"/>
                  <a:gd name="T20" fmla="*/ 271 w 299"/>
                  <a:gd name="T21" fmla="*/ 82 h 165"/>
                  <a:gd name="T22" fmla="*/ 263 w 299"/>
                  <a:gd name="T23" fmla="*/ 86 h 165"/>
                  <a:gd name="T24" fmla="*/ 260 w 299"/>
                  <a:gd name="T25" fmla="*/ 86 h 165"/>
                  <a:gd name="T26" fmla="*/ 251 w 299"/>
                  <a:gd name="T27" fmla="*/ 113 h 165"/>
                  <a:gd name="T28" fmla="*/ 240 w 299"/>
                  <a:gd name="T29" fmla="*/ 132 h 165"/>
                  <a:gd name="T30" fmla="*/ 244 w 299"/>
                  <a:gd name="T31" fmla="*/ 160 h 165"/>
                  <a:gd name="T32" fmla="*/ 58 w 299"/>
                  <a:gd name="T33" fmla="*/ 164 h 165"/>
                  <a:gd name="T34" fmla="*/ 58 w 299"/>
                  <a:gd name="T35" fmla="*/ 160 h 165"/>
                  <a:gd name="T36" fmla="*/ 58 w 299"/>
                  <a:gd name="T37" fmla="*/ 132 h 165"/>
                  <a:gd name="T38" fmla="*/ 47 w 299"/>
                  <a:gd name="T39" fmla="*/ 110 h 165"/>
                  <a:gd name="T40" fmla="*/ 43 w 299"/>
                  <a:gd name="T41" fmla="*/ 86 h 165"/>
                  <a:gd name="T42" fmla="*/ 39 w 299"/>
                  <a:gd name="T43" fmla="*/ 86 h 165"/>
                  <a:gd name="T44" fmla="*/ 32 w 299"/>
                  <a:gd name="T45" fmla="*/ 86 h 165"/>
                  <a:gd name="T46" fmla="*/ 28 w 299"/>
                  <a:gd name="T47" fmla="*/ 86 h 165"/>
                  <a:gd name="T48" fmla="*/ 12 w 299"/>
                  <a:gd name="T49" fmla="*/ 70 h 165"/>
                  <a:gd name="T50" fmla="*/ 8 w 299"/>
                  <a:gd name="T51" fmla="*/ 63 h 165"/>
                  <a:gd name="T52" fmla="*/ 4 w 299"/>
                  <a:gd name="T53" fmla="*/ 55 h 165"/>
                  <a:gd name="T54" fmla="*/ 0 w 299"/>
                  <a:gd name="T55" fmla="*/ 35 h 165"/>
                  <a:gd name="T56" fmla="*/ 0 w 299"/>
                  <a:gd name="T57" fmla="*/ 23 h 165"/>
                  <a:gd name="T58" fmla="*/ 0 w 299"/>
                  <a:gd name="T59" fmla="*/ 16 h 165"/>
                  <a:gd name="T60" fmla="*/ 8 w 299"/>
                  <a:gd name="T61" fmla="*/ 9 h 165"/>
                  <a:gd name="T62" fmla="*/ 12 w 299"/>
                  <a:gd name="T63" fmla="*/ 9 h 165"/>
                  <a:gd name="T64" fmla="*/ 275 w 299"/>
                  <a:gd name="T65" fmla="*/ 9 h 1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
                  <a:gd name="T100" fmla="*/ 0 h 165"/>
                  <a:gd name="T101" fmla="*/ 299 w 299"/>
                  <a:gd name="T102" fmla="*/ 165 h 1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 h="165">
                    <a:moveTo>
                      <a:pt x="275" y="9"/>
                    </a:moveTo>
                    <a:lnTo>
                      <a:pt x="283" y="4"/>
                    </a:lnTo>
                    <a:lnTo>
                      <a:pt x="291" y="0"/>
                    </a:lnTo>
                    <a:lnTo>
                      <a:pt x="295" y="4"/>
                    </a:lnTo>
                    <a:lnTo>
                      <a:pt x="298" y="9"/>
                    </a:lnTo>
                    <a:lnTo>
                      <a:pt x="298" y="16"/>
                    </a:lnTo>
                    <a:lnTo>
                      <a:pt x="298" y="28"/>
                    </a:lnTo>
                    <a:lnTo>
                      <a:pt x="295" y="44"/>
                    </a:lnTo>
                    <a:lnTo>
                      <a:pt x="291" y="55"/>
                    </a:lnTo>
                    <a:lnTo>
                      <a:pt x="283" y="70"/>
                    </a:lnTo>
                    <a:lnTo>
                      <a:pt x="271" y="82"/>
                    </a:lnTo>
                    <a:lnTo>
                      <a:pt x="263" y="86"/>
                    </a:lnTo>
                    <a:lnTo>
                      <a:pt x="260" y="86"/>
                    </a:lnTo>
                    <a:lnTo>
                      <a:pt x="251" y="113"/>
                    </a:lnTo>
                    <a:lnTo>
                      <a:pt x="240" y="132"/>
                    </a:lnTo>
                    <a:lnTo>
                      <a:pt x="244" y="160"/>
                    </a:lnTo>
                    <a:lnTo>
                      <a:pt x="58" y="164"/>
                    </a:lnTo>
                    <a:lnTo>
                      <a:pt x="58" y="160"/>
                    </a:lnTo>
                    <a:lnTo>
                      <a:pt x="58" y="132"/>
                    </a:lnTo>
                    <a:lnTo>
                      <a:pt x="47" y="110"/>
                    </a:lnTo>
                    <a:lnTo>
                      <a:pt x="43" y="86"/>
                    </a:lnTo>
                    <a:lnTo>
                      <a:pt x="39" y="86"/>
                    </a:lnTo>
                    <a:lnTo>
                      <a:pt x="32" y="86"/>
                    </a:lnTo>
                    <a:lnTo>
                      <a:pt x="28" y="86"/>
                    </a:lnTo>
                    <a:lnTo>
                      <a:pt x="12" y="70"/>
                    </a:lnTo>
                    <a:lnTo>
                      <a:pt x="8" y="63"/>
                    </a:lnTo>
                    <a:lnTo>
                      <a:pt x="4" y="55"/>
                    </a:lnTo>
                    <a:lnTo>
                      <a:pt x="0" y="35"/>
                    </a:lnTo>
                    <a:lnTo>
                      <a:pt x="0" y="23"/>
                    </a:lnTo>
                    <a:lnTo>
                      <a:pt x="0" y="16"/>
                    </a:lnTo>
                    <a:lnTo>
                      <a:pt x="8" y="9"/>
                    </a:lnTo>
                    <a:lnTo>
                      <a:pt x="12" y="9"/>
                    </a:lnTo>
                    <a:lnTo>
                      <a:pt x="275" y="9"/>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37" name="Freeform 109"/>
              <p:cNvSpPr>
                <a:spLocks/>
              </p:cNvSpPr>
              <p:nvPr/>
            </p:nvSpPr>
            <p:spPr bwMode="auto">
              <a:xfrm>
                <a:off x="2830" y="3391"/>
                <a:ext cx="284" cy="300"/>
              </a:xfrm>
              <a:custGeom>
                <a:avLst/>
                <a:gdLst>
                  <a:gd name="T0" fmla="*/ 12 w 284"/>
                  <a:gd name="T1" fmla="*/ 179 h 300"/>
                  <a:gd name="T2" fmla="*/ 16 w 284"/>
                  <a:gd name="T3" fmla="*/ 179 h 300"/>
                  <a:gd name="T4" fmla="*/ 35 w 284"/>
                  <a:gd name="T5" fmla="*/ 202 h 300"/>
                  <a:gd name="T6" fmla="*/ 51 w 284"/>
                  <a:gd name="T7" fmla="*/ 229 h 300"/>
                  <a:gd name="T8" fmla="*/ 63 w 284"/>
                  <a:gd name="T9" fmla="*/ 264 h 300"/>
                  <a:gd name="T10" fmla="*/ 74 w 284"/>
                  <a:gd name="T11" fmla="*/ 299 h 300"/>
                  <a:gd name="T12" fmla="*/ 120 w 284"/>
                  <a:gd name="T13" fmla="*/ 292 h 300"/>
                  <a:gd name="T14" fmla="*/ 174 w 284"/>
                  <a:gd name="T15" fmla="*/ 292 h 300"/>
                  <a:gd name="T16" fmla="*/ 229 w 284"/>
                  <a:gd name="T17" fmla="*/ 299 h 300"/>
                  <a:gd name="T18" fmla="*/ 232 w 284"/>
                  <a:gd name="T19" fmla="*/ 299 h 300"/>
                  <a:gd name="T20" fmla="*/ 236 w 284"/>
                  <a:gd name="T21" fmla="*/ 264 h 300"/>
                  <a:gd name="T22" fmla="*/ 248 w 284"/>
                  <a:gd name="T23" fmla="*/ 229 h 300"/>
                  <a:gd name="T24" fmla="*/ 260 w 284"/>
                  <a:gd name="T25" fmla="*/ 202 h 300"/>
                  <a:gd name="T26" fmla="*/ 275 w 284"/>
                  <a:gd name="T27" fmla="*/ 182 h 300"/>
                  <a:gd name="T28" fmla="*/ 275 w 284"/>
                  <a:gd name="T29" fmla="*/ 179 h 300"/>
                  <a:gd name="T30" fmla="*/ 283 w 284"/>
                  <a:gd name="T31" fmla="*/ 148 h 300"/>
                  <a:gd name="T32" fmla="*/ 283 w 284"/>
                  <a:gd name="T33" fmla="*/ 120 h 300"/>
                  <a:gd name="T34" fmla="*/ 275 w 284"/>
                  <a:gd name="T35" fmla="*/ 89 h 300"/>
                  <a:gd name="T36" fmla="*/ 263 w 284"/>
                  <a:gd name="T37" fmla="*/ 62 h 300"/>
                  <a:gd name="T38" fmla="*/ 248 w 284"/>
                  <a:gd name="T39" fmla="*/ 38 h 300"/>
                  <a:gd name="T40" fmla="*/ 229 w 284"/>
                  <a:gd name="T41" fmla="*/ 19 h 300"/>
                  <a:gd name="T42" fmla="*/ 206 w 284"/>
                  <a:gd name="T43" fmla="*/ 7 h 300"/>
                  <a:gd name="T44" fmla="*/ 182 w 284"/>
                  <a:gd name="T45" fmla="*/ 0 h 300"/>
                  <a:gd name="T46" fmla="*/ 155 w 284"/>
                  <a:gd name="T47" fmla="*/ 0 h 300"/>
                  <a:gd name="T48" fmla="*/ 128 w 284"/>
                  <a:gd name="T49" fmla="*/ 4 h 300"/>
                  <a:gd name="T50" fmla="*/ 105 w 284"/>
                  <a:gd name="T51" fmla="*/ 15 h 300"/>
                  <a:gd name="T52" fmla="*/ 98 w 284"/>
                  <a:gd name="T53" fmla="*/ 19 h 300"/>
                  <a:gd name="T54" fmla="*/ 77 w 284"/>
                  <a:gd name="T55" fmla="*/ 19 h 300"/>
                  <a:gd name="T56" fmla="*/ 54 w 284"/>
                  <a:gd name="T57" fmla="*/ 23 h 300"/>
                  <a:gd name="T58" fmla="*/ 35 w 284"/>
                  <a:gd name="T59" fmla="*/ 31 h 300"/>
                  <a:gd name="T60" fmla="*/ 20 w 284"/>
                  <a:gd name="T61" fmla="*/ 47 h 300"/>
                  <a:gd name="T62" fmla="*/ 12 w 284"/>
                  <a:gd name="T63" fmla="*/ 62 h 300"/>
                  <a:gd name="T64" fmla="*/ 4 w 284"/>
                  <a:gd name="T65" fmla="*/ 85 h 300"/>
                  <a:gd name="T66" fmla="*/ 0 w 284"/>
                  <a:gd name="T67" fmla="*/ 116 h 300"/>
                  <a:gd name="T68" fmla="*/ 0 w 284"/>
                  <a:gd name="T69" fmla="*/ 144 h 300"/>
                  <a:gd name="T70" fmla="*/ 4 w 284"/>
                  <a:gd name="T71" fmla="*/ 159 h 300"/>
                  <a:gd name="T72" fmla="*/ 12 w 284"/>
                  <a:gd name="T73" fmla="*/ 179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4"/>
                  <a:gd name="T112" fmla="*/ 0 h 300"/>
                  <a:gd name="T113" fmla="*/ 284 w 284"/>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4" h="300">
                    <a:moveTo>
                      <a:pt x="12" y="179"/>
                    </a:moveTo>
                    <a:lnTo>
                      <a:pt x="16" y="179"/>
                    </a:lnTo>
                    <a:lnTo>
                      <a:pt x="35" y="202"/>
                    </a:lnTo>
                    <a:lnTo>
                      <a:pt x="51" y="229"/>
                    </a:lnTo>
                    <a:lnTo>
                      <a:pt x="63" y="264"/>
                    </a:lnTo>
                    <a:lnTo>
                      <a:pt x="74" y="299"/>
                    </a:lnTo>
                    <a:lnTo>
                      <a:pt x="120" y="292"/>
                    </a:lnTo>
                    <a:lnTo>
                      <a:pt x="174" y="292"/>
                    </a:lnTo>
                    <a:lnTo>
                      <a:pt x="229" y="299"/>
                    </a:lnTo>
                    <a:lnTo>
                      <a:pt x="232" y="299"/>
                    </a:lnTo>
                    <a:lnTo>
                      <a:pt x="236" y="264"/>
                    </a:lnTo>
                    <a:lnTo>
                      <a:pt x="248" y="229"/>
                    </a:lnTo>
                    <a:lnTo>
                      <a:pt x="260" y="202"/>
                    </a:lnTo>
                    <a:lnTo>
                      <a:pt x="275" y="182"/>
                    </a:lnTo>
                    <a:lnTo>
                      <a:pt x="275" y="179"/>
                    </a:lnTo>
                    <a:lnTo>
                      <a:pt x="283" y="148"/>
                    </a:lnTo>
                    <a:lnTo>
                      <a:pt x="283" y="120"/>
                    </a:lnTo>
                    <a:lnTo>
                      <a:pt x="275" y="89"/>
                    </a:lnTo>
                    <a:lnTo>
                      <a:pt x="263" y="62"/>
                    </a:lnTo>
                    <a:lnTo>
                      <a:pt x="248" y="38"/>
                    </a:lnTo>
                    <a:lnTo>
                      <a:pt x="229" y="19"/>
                    </a:lnTo>
                    <a:lnTo>
                      <a:pt x="206" y="7"/>
                    </a:lnTo>
                    <a:lnTo>
                      <a:pt x="182" y="0"/>
                    </a:lnTo>
                    <a:lnTo>
                      <a:pt x="155" y="0"/>
                    </a:lnTo>
                    <a:lnTo>
                      <a:pt x="128" y="4"/>
                    </a:lnTo>
                    <a:lnTo>
                      <a:pt x="105" y="15"/>
                    </a:lnTo>
                    <a:lnTo>
                      <a:pt x="98" y="19"/>
                    </a:lnTo>
                    <a:lnTo>
                      <a:pt x="77" y="19"/>
                    </a:lnTo>
                    <a:lnTo>
                      <a:pt x="54" y="23"/>
                    </a:lnTo>
                    <a:lnTo>
                      <a:pt x="35" y="31"/>
                    </a:lnTo>
                    <a:lnTo>
                      <a:pt x="20" y="47"/>
                    </a:lnTo>
                    <a:lnTo>
                      <a:pt x="12" y="62"/>
                    </a:lnTo>
                    <a:lnTo>
                      <a:pt x="4" y="85"/>
                    </a:lnTo>
                    <a:lnTo>
                      <a:pt x="0" y="116"/>
                    </a:lnTo>
                    <a:lnTo>
                      <a:pt x="0" y="144"/>
                    </a:lnTo>
                    <a:lnTo>
                      <a:pt x="4" y="159"/>
                    </a:lnTo>
                    <a:lnTo>
                      <a:pt x="12" y="179"/>
                    </a:lnTo>
                  </a:path>
                </a:pathLst>
              </a:custGeom>
              <a:solidFill>
                <a:srgbClr val="0E0D0D"/>
              </a:solidFill>
              <a:ln w="9525" cap="rnd">
                <a:noFill/>
                <a:round/>
                <a:headEnd/>
                <a:tailEnd/>
              </a:ln>
            </p:spPr>
            <p:txBody>
              <a:bodyPr/>
              <a:lstStyle/>
              <a:p>
                <a:endParaRPr lang="es-MX"/>
              </a:p>
            </p:txBody>
          </p:sp>
          <p:sp>
            <p:nvSpPr>
              <p:cNvPr id="9338" name="Freeform 110"/>
              <p:cNvSpPr>
                <a:spLocks/>
              </p:cNvSpPr>
              <p:nvPr/>
            </p:nvSpPr>
            <p:spPr bwMode="auto">
              <a:xfrm>
                <a:off x="2830" y="3391"/>
                <a:ext cx="284" cy="300"/>
              </a:xfrm>
              <a:custGeom>
                <a:avLst/>
                <a:gdLst>
                  <a:gd name="T0" fmla="*/ 12 w 284"/>
                  <a:gd name="T1" fmla="*/ 179 h 300"/>
                  <a:gd name="T2" fmla="*/ 16 w 284"/>
                  <a:gd name="T3" fmla="*/ 179 h 300"/>
                  <a:gd name="T4" fmla="*/ 35 w 284"/>
                  <a:gd name="T5" fmla="*/ 202 h 300"/>
                  <a:gd name="T6" fmla="*/ 51 w 284"/>
                  <a:gd name="T7" fmla="*/ 229 h 300"/>
                  <a:gd name="T8" fmla="*/ 63 w 284"/>
                  <a:gd name="T9" fmla="*/ 264 h 300"/>
                  <a:gd name="T10" fmla="*/ 74 w 284"/>
                  <a:gd name="T11" fmla="*/ 299 h 300"/>
                  <a:gd name="T12" fmla="*/ 120 w 284"/>
                  <a:gd name="T13" fmla="*/ 292 h 300"/>
                  <a:gd name="T14" fmla="*/ 174 w 284"/>
                  <a:gd name="T15" fmla="*/ 292 h 300"/>
                  <a:gd name="T16" fmla="*/ 229 w 284"/>
                  <a:gd name="T17" fmla="*/ 299 h 300"/>
                  <a:gd name="T18" fmla="*/ 232 w 284"/>
                  <a:gd name="T19" fmla="*/ 299 h 300"/>
                  <a:gd name="T20" fmla="*/ 236 w 284"/>
                  <a:gd name="T21" fmla="*/ 264 h 300"/>
                  <a:gd name="T22" fmla="*/ 248 w 284"/>
                  <a:gd name="T23" fmla="*/ 229 h 300"/>
                  <a:gd name="T24" fmla="*/ 260 w 284"/>
                  <a:gd name="T25" fmla="*/ 202 h 300"/>
                  <a:gd name="T26" fmla="*/ 275 w 284"/>
                  <a:gd name="T27" fmla="*/ 182 h 300"/>
                  <a:gd name="T28" fmla="*/ 275 w 284"/>
                  <a:gd name="T29" fmla="*/ 179 h 300"/>
                  <a:gd name="T30" fmla="*/ 283 w 284"/>
                  <a:gd name="T31" fmla="*/ 148 h 300"/>
                  <a:gd name="T32" fmla="*/ 283 w 284"/>
                  <a:gd name="T33" fmla="*/ 120 h 300"/>
                  <a:gd name="T34" fmla="*/ 275 w 284"/>
                  <a:gd name="T35" fmla="*/ 89 h 300"/>
                  <a:gd name="T36" fmla="*/ 263 w 284"/>
                  <a:gd name="T37" fmla="*/ 62 h 300"/>
                  <a:gd name="T38" fmla="*/ 248 w 284"/>
                  <a:gd name="T39" fmla="*/ 38 h 300"/>
                  <a:gd name="T40" fmla="*/ 229 w 284"/>
                  <a:gd name="T41" fmla="*/ 19 h 300"/>
                  <a:gd name="T42" fmla="*/ 206 w 284"/>
                  <a:gd name="T43" fmla="*/ 7 h 300"/>
                  <a:gd name="T44" fmla="*/ 182 w 284"/>
                  <a:gd name="T45" fmla="*/ 0 h 300"/>
                  <a:gd name="T46" fmla="*/ 155 w 284"/>
                  <a:gd name="T47" fmla="*/ 0 h 300"/>
                  <a:gd name="T48" fmla="*/ 128 w 284"/>
                  <a:gd name="T49" fmla="*/ 4 h 300"/>
                  <a:gd name="T50" fmla="*/ 105 w 284"/>
                  <a:gd name="T51" fmla="*/ 15 h 300"/>
                  <a:gd name="T52" fmla="*/ 98 w 284"/>
                  <a:gd name="T53" fmla="*/ 19 h 300"/>
                  <a:gd name="T54" fmla="*/ 77 w 284"/>
                  <a:gd name="T55" fmla="*/ 19 h 300"/>
                  <a:gd name="T56" fmla="*/ 54 w 284"/>
                  <a:gd name="T57" fmla="*/ 23 h 300"/>
                  <a:gd name="T58" fmla="*/ 35 w 284"/>
                  <a:gd name="T59" fmla="*/ 31 h 300"/>
                  <a:gd name="T60" fmla="*/ 20 w 284"/>
                  <a:gd name="T61" fmla="*/ 47 h 300"/>
                  <a:gd name="T62" fmla="*/ 12 w 284"/>
                  <a:gd name="T63" fmla="*/ 62 h 300"/>
                  <a:gd name="T64" fmla="*/ 4 w 284"/>
                  <a:gd name="T65" fmla="*/ 85 h 300"/>
                  <a:gd name="T66" fmla="*/ 0 w 284"/>
                  <a:gd name="T67" fmla="*/ 116 h 300"/>
                  <a:gd name="T68" fmla="*/ 0 w 284"/>
                  <a:gd name="T69" fmla="*/ 144 h 300"/>
                  <a:gd name="T70" fmla="*/ 4 w 284"/>
                  <a:gd name="T71" fmla="*/ 159 h 300"/>
                  <a:gd name="T72" fmla="*/ 12 w 284"/>
                  <a:gd name="T73" fmla="*/ 179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4"/>
                  <a:gd name="T112" fmla="*/ 0 h 300"/>
                  <a:gd name="T113" fmla="*/ 284 w 284"/>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4" h="300">
                    <a:moveTo>
                      <a:pt x="12" y="179"/>
                    </a:moveTo>
                    <a:lnTo>
                      <a:pt x="16" y="179"/>
                    </a:lnTo>
                    <a:lnTo>
                      <a:pt x="35" y="202"/>
                    </a:lnTo>
                    <a:lnTo>
                      <a:pt x="51" y="229"/>
                    </a:lnTo>
                    <a:lnTo>
                      <a:pt x="63" y="264"/>
                    </a:lnTo>
                    <a:lnTo>
                      <a:pt x="74" y="299"/>
                    </a:lnTo>
                    <a:lnTo>
                      <a:pt x="120" y="292"/>
                    </a:lnTo>
                    <a:lnTo>
                      <a:pt x="174" y="292"/>
                    </a:lnTo>
                    <a:lnTo>
                      <a:pt x="229" y="299"/>
                    </a:lnTo>
                    <a:lnTo>
                      <a:pt x="232" y="299"/>
                    </a:lnTo>
                    <a:lnTo>
                      <a:pt x="236" y="264"/>
                    </a:lnTo>
                    <a:lnTo>
                      <a:pt x="248" y="229"/>
                    </a:lnTo>
                    <a:lnTo>
                      <a:pt x="260" y="202"/>
                    </a:lnTo>
                    <a:lnTo>
                      <a:pt x="275" y="182"/>
                    </a:lnTo>
                    <a:lnTo>
                      <a:pt x="275" y="179"/>
                    </a:lnTo>
                    <a:lnTo>
                      <a:pt x="283" y="148"/>
                    </a:lnTo>
                    <a:lnTo>
                      <a:pt x="283" y="120"/>
                    </a:lnTo>
                    <a:lnTo>
                      <a:pt x="275" y="89"/>
                    </a:lnTo>
                    <a:lnTo>
                      <a:pt x="263" y="62"/>
                    </a:lnTo>
                    <a:lnTo>
                      <a:pt x="248" y="38"/>
                    </a:lnTo>
                    <a:lnTo>
                      <a:pt x="229" y="19"/>
                    </a:lnTo>
                    <a:lnTo>
                      <a:pt x="206" y="7"/>
                    </a:lnTo>
                    <a:lnTo>
                      <a:pt x="182" y="0"/>
                    </a:lnTo>
                    <a:lnTo>
                      <a:pt x="155" y="0"/>
                    </a:lnTo>
                    <a:lnTo>
                      <a:pt x="128" y="4"/>
                    </a:lnTo>
                    <a:lnTo>
                      <a:pt x="105" y="15"/>
                    </a:lnTo>
                    <a:lnTo>
                      <a:pt x="98" y="19"/>
                    </a:lnTo>
                    <a:lnTo>
                      <a:pt x="77" y="19"/>
                    </a:lnTo>
                    <a:lnTo>
                      <a:pt x="54" y="23"/>
                    </a:lnTo>
                    <a:lnTo>
                      <a:pt x="35" y="31"/>
                    </a:lnTo>
                    <a:lnTo>
                      <a:pt x="20" y="47"/>
                    </a:lnTo>
                    <a:lnTo>
                      <a:pt x="12" y="62"/>
                    </a:lnTo>
                    <a:lnTo>
                      <a:pt x="4" y="85"/>
                    </a:lnTo>
                    <a:lnTo>
                      <a:pt x="0" y="116"/>
                    </a:lnTo>
                    <a:lnTo>
                      <a:pt x="0" y="144"/>
                    </a:lnTo>
                    <a:lnTo>
                      <a:pt x="4" y="159"/>
                    </a:lnTo>
                    <a:lnTo>
                      <a:pt x="12" y="179"/>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39" name="Freeform 111"/>
              <p:cNvSpPr>
                <a:spLocks/>
              </p:cNvSpPr>
              <p:nvPr/>
            </p:nvSpPr>
            <p:spPr bwMode="auto">
              <a:xfrm>
                <a:off x="2428" y="3701"/>
                <a:ext cx="922" cy="605"/>
              </a:xfrm>
              <a:custGeom>
                <a:avLst/>
                <a:gdLst>
                  <a:gd name="T0" fmla="*/ 863 w 922"/>
                  <a:gd name="T1" fmla="*/ 604 h 605"/>
                  <a:gd name="T2" fmla="*/ 902 w 922"/>
                  <a:gd name="T3" fmla="*/ 465 h 605"/>
                  <a:gd name="T4" fmla="*/ 914 w 922"/>
                  <a:gd name="T5" fmla="*/ 387 h 605"/>
                  <a:gd name="T6" fmla="*/ 921 w 922"/>
                  <a:gd name="T7" fmla="*/ 310 h 605"/>
                  <a:gd name="T8" fmla="*/ 921 w 922"/>
                  <a:gd name="T9" fmla="*/ 228 h 605"/>
                  <a:gd name="T10" fmla="*/ 914 w 922"/>
                  <a:gd name="T11" fmla="*/ 158 h 605"/>
                  <a:gd name="T12" fmla="*/ 898 w 922"/>
                  <a:gd name="T13" fmla="*/ 143 h 605"/>
                  <a:gd name="T14" fmla="*/ 836 w 922"/>
                  <a:gd name="T15" fmla="*/ 113 h 605"/>
                  <a:gd name="T16" fmla="*/ 705 w 922"/>
                  <a:gd name="T17" fmla="*/ 58 h 605"/>
                  <a:gd name="T18" fmla="*/ 665 w 922"/>
                  <a:gd name="T19" fmla="*/ 42 h 605"/>
                  <a:gd name="T20" fmla="*/ 654 w 922"/>
                  <a:gd name="T21" fmla="*/ 27 h 605"/>
                  <a:gd name="T22" fmla="*/ 646 w 922"/>
                  <a:gd name="T23" fmla="*/ 19 h 605"/>
                  <a:gd name="T24" fmla="*/ 639 w 922"/>
                  <a:gd name="T25" fmla="*/ 12 h 605"/>
                  <a:gd name="T26" fmla="*/ 623 w 922"/>
                  <a:gd name="T27" fmla="*/ 7 h 605"/>
                  <a:gd name="T28" fmla="*/ 604 w 922"/>
                  <a:gd name="T29" fmla="*/ 3 h 605"/>
                  <a:gd name="T30" fmla="*/ 585 w 922"/>
                  <a:gd name="T31" fmla="*/ 0 h 605"/>
                  <a:gd name="T32" fmla="*/ 566 w 922"/>
                  <a:gd name="T33" fmla="*/ 0 h 605"/>
                  <a:gd name="T34" fmla="*/ 545 w 922"/>
                  <a:gd name="T35" fmla="*/ 0 h 605"/>
                  <a:gd name="T36" fmla="*/ 526 w 922"/>
                  <a:gd name="T37" fmla="*/ 3 h 605"/>
                  <a:gd name="T38" fmla="*/ 507 w 922"/>
                  <a:gd name="T39" fmla="*/ 7 h 605"/>
                  <a:gd name="T40" fmla="*/ 480 w 922"/>
                  <a:gd name="T41" fmla="*/ 12 h 605"/>
                  <a:gd name="T42" fmla="*/ 456 w 922"/>
                  <a:gd name="T43" fmla="*/ 23 h 605"/>
                  <a:gd name="T44" fmla="*/ 441 w 922"/>
                  <a:gd name="T45" fmla="*/ 47 h 605"/>
                  <a:gd name="T46" fmla="*/ 306 w 922"/>
                  <a:gd name="T47" fmla="*/ 50 h 605"/>
                  <a:gd name="T48" fmla="*/ 275 w 922"/>
                  <a:gd name="T49" fmla="*/ 58 h 605"/>
                  <a:gd name="T50" fmla="*/ 251 w 922"/>
                  <a:gd name="T51" fmla="*/ 73 h 605"/>
                  <a:gd name="T52" fmla="*/ 228 w 922"/>
                  <a:gd name="T53" fmla="*/ 92 h 605"/>
                  <a:gd name="T54" fmla="*/ 216 w 922"/>
                  <a:gd name="T55" fmla="*/ 113 h 605"/>
                  <a:gd name="T56" fmla="*/ 193 w 922"/>
                  <a:gd name="T57" fmla="*/ 124 h 605"/>
                  <a:gd name="T58" fmla="*/ 183 w 922"/>
                  <a:gd name="T59" fmla="*/ 132 h 605"/>
                  <a:gd name="T60" fmla="*/ 178 w 922"/>
                  <a:gd name="T61" fmla="*/ 143 h 605"/>
                  <a:gd name="T62" fmla="*/ 167 w 922"/>
                  <a:gd name="T63" fmla="*/ 193 h 605"/>
                  <a:gd name="T64" fmla="*/ 151 w 922"/>
                  <a:gd name="T65" fmla="*/ 224 h 605"/>
                  <a:gd name="T66" fmla="*/ 73 w 922"/>
                  <a:gd name="T67" fmla="*/ 333 h 605"/>
                  <a:gd name="T68" fmla="*/ 62 w 922"/>
                  <a:gd name="T69" fmla="*/ 333 h 605"/>
                  <a:gd name="T70" fmla="*/ 54 w 922"/>
                  <a:gd name="T71" fmla="*/ 336 h 605"/>
                  <a:gd name="T72" fmla="*/ 54 w 922"/>
                  <a:gd name="T73" fmla="*/ 348 h 605"/>
                  <a:gd name="T74" fmla="*/ 54 w 922"/>
                  <a:gd name="T75" fmla="*/ 352 h 605"/>
                  <a:gd name="T76" fmla="*/ 54 w 922"/>
                  <a:gd name="T77" fmla="*/ 360 h 605"/>
                  <a:gd name="T78" fmla="*/ 7 w 922"/>
                  <a:gd name="T79" fmla="*/ 395 h 605"/>
                  <a:gd name="T80" fmla="*/ 0 w 922"/>
                  <a:gd name="T81" fmla="*/ 418 h 605"/>
                  <a:gd name="T82" fmla="*/ 0 w 922"/>
                  <a:gd name="T83" fmla="*/ 445 h 605"/>
                  <a:gd name="T84" fmla="*/ 0 w 922"/>
                  <a:gd name="T85" fmla="*/ 461 h 605"/>
                  <a:gd name="T86" fmla="*/ 28 w 922"/>
                  <a:gd name="T87" fmla="*/ 499 h 605"/>
                  <a:gd name="T88" fmla="*/ 66 w 922"/>
                  <a:gd name="T89" fmla="*/ 550 h 605"/>
                  <a:gd name="T90" fmla="*/ 85 w 922"/>
                  <a:gd name="T91" fmla="*/ 566 h 605"/>
                  <a:gd name="T92" fmla="*/ 101 w 922"/>
                  <a:gd name="T93" fmla="*/ 557 h 605"/>
                  <a:gd name="T94" fmla="*/ 132 w 922"/>
                  <a:gd name="T95" fmla="*/ 550 h 605"/>
                  <a:gd name="T96" fmla="*/ 193 w 922"/>
                  <a:gd name="T97" fmla="*/ 538 h 605"/>
                  <a:gd name="T98" fmla="*/ 232 w 922"/>
                  <a:gd name="T99" fmla="*/ 519 h 605"/>
                  <a:gd name="T100" fmla="*/ 213 w 922"/>
                  <a:gd name="T101" fmla="*/ 604 h 605"/>
                  <a:gd name="T102" fmla="*/ 863 w 922"/>
                  <a:gd name="T103" fmla="*/ 604 h 6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2"/>
                  <a:gd name="T157" fmla="*/ 0 h 605"/>
                  <a:gd name="T158" fmla="*/ 922 w 922"/>
                  <a:gd name="T159" fmla="*/ 605 h 6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2" h="605">
                    <a:moveTo>
                      <a:pt x="863" y="604"/>
                    </a:moveTo>
                    <a:lnTo>
                      <a:pt x="902" y="465"/>
                    </a:lnTo>
                    <a:lnTo>
                      <a:pt x="914" y="387"/>
                    </a:lnTo>
                    <a:lnTo>
                      <a:pt x="921" y="310"/>
                    </a:lnTo>
                    <a:lnTo>
                      <a:pt x="921" y="228"/>
                    </a:lnTo>
                    <a:lnTo>
                      <a:pt x="914" y="158"/>
                    </a:lnTo>
                    <a:lnTo>
                      <a:pt x="898" y="143"/>
                    </a:lnTo>
                    <a:lnTo>
                      <a:pt x="836" y="113"/>
                    </a:lnTo>
                    <a:lnTo>
                      <a:pt x="705" y="58"/>
                    </a:lnTo>
                    <a:lnTo>
                      <a:pt x="665" y="42"/>
                    </a:lnTo>
                    <a:lnTo>
                      <a:pt x="654" y="27"/>
                    </a:lnTo>
                    <a:lnTo>
                      <a:pt x="646" y="19"/>
                    </a:lnTo>
                    <a:lnTo>
                      <a:pt x="639" y="12"/>
                    </a:lnTo>
                    <a:lnTo>
                      <a:pt x="623" y="7"/>
                    </a:lnTo>
                    <a:lnTo>
                      <a:pt x="604" y="3"/>
                    </a:lnTo>
                    <a:lnTo>
                      <a:pt x="585" y="0"/>
                    </a:lnTo>
                    <a:lnTo>
                      <a:pt x="566" y="0"/>
                    </a:lnTo>
                    <a:lnTo>
                      <a:pt x="545" y="0"/>
                    </a:lnTo>
                    <a:lnTo>
                      <a:pt x="526" y="3"/>
                    </a:lnTo>
                    <a:lnTo>
                      <a:pt x="507" y="7"/>
                    </a:lnTo>
                    <a:lnTo>
                      <a:pt x="480" y="12"/>
                    </a:lnTo>
                    <a:lnTo>
                      <a:pt x="456" y="23"/>
                    </a:lnTo>
                    <a:lnTo>
                      <a:pt x="441" y="47"/>
                    </a:lnTo>
                    <a:lnTo>
                      <a:pt x="306" y="50"/>
                    </a:lnTo>
                    <a:lnTo>
                      <a:pt x="275" y="58"/>
                    </a:lnTo>
                    <a:lnTo>
                      <a:pt x="251" y="73"/>
                    </a:lnTo>
                    <a:lnTo>
                      <a:pt x="228" y="92"/>
                    </a:lnTo>
                    <a:lnTo>
                      <a:pt x="216" y="113"/>
                    </a:lnTo>
                    <a:lnTo>
                      <a:pt x="193" y="124"/>
                    </a:lnTo>
                    <a:lnTo>
                      <a:pt x="183" y="132"/>
                    </a:lnTo>
                    <a:lnTo>
                      <a:pt x="178" y="143"/>
                    </a:lnTo>
                    <a:lnTo>
                      <a:pt x="167" y="193"/>
                    </a:lnTo>
                    <a:lnTo>
                      <a:pt x="151" y="224"/>
                    </a:lnTo>
                    <a:lnTo>
                      <a:pt x="73" y="333"/>
                    </a:lnTo>
                    <a:lnTo>
                      <a:pt x="62" y="333"/>
                    </a:lnTo>
                    <a:lnTo>
                      <a:pt x="54" y="336"/>
                    </a:lnTo>
                    <a:lnTo>
                      <a:pt x="54" y="348"/>
                    </a:lnTo>
                    <a:lnTo>
                      <a:pt x="54" y="352"/>
                    </a:lnTo>
                    <a:lnTo>
                      <a:pt x="54" y="360"/>
                    </a:lnTo>
                    <a:lnTo>
                      <a:pt x="7" y="395"/>
                    </a:lnTo>
                    <a:lnTo>
                      <a:pt x="0" y="418"/>
                    </a:lnTo>
                    <a:lnTo>
                      <a:pt x="0" y="445"/>
                    </a:lnTo>
                    <a:lnTo>
                      <a:pt x="0" y="461"/>
                    </a:lnTo>
                    <a:lnTo>
                      <a:pt x="28" y="499"/>
                    </a:lnTo>
                    <a:lnTo>
                      <a:pt x="66" y="550"/>
                    </a:lnTo>
                    <a:lnTo>
                      <a:pt x="85" y="566"/>
                    </a:lnTo>
                    <a:lnTo>
                      <a:pt x="101" y="557"/>
                    </a:lnTo>
                    <a:lnTo>
                      <a:pt x="132" y="550"/>
                    </a:lnTo>
                    <a:lnTo>
                      <a:pt x="193" y="538"/>
                    </a:lnTo>
                    <a:lnTo>
                      <a:pt x="232" y="519"/>
                    </a:lnTo>
                    <a:lnTo>
                      <a:pt x="213" y="604"/>
                    </a:lnTo>
                    <a:lnTo>
                      <a:pt x="863" y="604"/>
                    </a:lnTo>
                  </a:path>
                </a:pathLst>
              </a:custGeom>
              <a:solidFill>
                <a:srgbClr val="99999B"/>
              </a:solidFill>
              <a:ln w="9525" cap="rnd">
                <a:noFill/>
                <a:round/>
                <a:headEnd/>
                <a:tailEnd/>
              </a:ln>
            </p:spPr>
            <p:txBody>
              <a:bodyPr/>
              <a:lstStyle/>
              <a:p>
                <a:endParaRPr lang="es-MX"/>
              </a:p>
            </p:txBody>
          </p:sp>
          <p:sp>
            <p:nvSpPr>
              <p:cNvPr id="9340" name="Freeform 112"/>
              <p:cNvSpPr>
                <a:spLocks/>
              </p:cNvSpPr>
              <p:nvPr/>
            </p:nvSpPr>
            <p:spPr bwMode="auto">
              <a:xfrm>
                <a:off x="2428" y="3701"/>
                <a:ext cx="922" cy="605"/>
              </a:xfrm>
              <a:custGeom>
                <a:avLst/>
                <a:gdLst>
                  <a:gd name="T0" fmla="*/ 863 w 922"/>
                  <a:gd name="T1" fmla="*/ 604 h 605"/>
                  <a:gd name="T2" fmla="*/ 902 w 922"/>
                  <a:gd name="T3" fmla="*/ 465 h 605"/>
                  <a:gd name="T4" fmla="*/ 914 w 922"/>
                  <a:gd name="T5" fmla="*/ 387 h 605"/>
                  <a:gd name="T6" fmla="*/ 921 w 922"/>
                  <a:gd name="T7" fmla="*/ 310 h 605"/>
                  <a:gd name="T8" fmla="*/ 921 w 922"/>
                  <a:gd name="T9" fmla="*/ 228 h 605"/>
                  <a:gd name="T10" fmla="*/ 914 w 922"/>
                  <a:gd name="T11" fmla="*/ 158 h 605"/>
                  <a:gd name="T12" fmla="*/ 898 w 922"/>
                  <a:gd name="T13" fmla="*/ 143 h 605"/>
                  <a:gd name="T14" fmla="*/ 836 w 922"/>
                  <a:gd name="T15" fmla="*/ 113 h 605"/>
                  <a:gd name="T16" fmla="*/ 705 w 922"/>
                  <a:gd name="T17" fmla="*/ 58 h 605"/>
                  <a:gd name="T18" fmla="*/ 665 w 922"/>
                  <a:gd name="T19" fmla="*/ 42 h 605"/>
                  <a:gd name="T20" fmla="*/ 654 w 922"/>
                  <a:gd name="T21" fmla="*/ 27 h 605"/>
                  <a:gd name="T22" fmla="*/ 646 w 922"/>
                  <a:gd name="T23" fmla="*/ 19 h 605"/>
                  <a:gd name="T24" fmla="*/ 639 w 922"/>
                  <a:gd name="T25" fmla="*/ 12 h 605"/>
                  <a:gd name="T26" fmla="*/ 623 w 922"/>
                  <a:gd name="T27" fmla="*/ 7 h 605"/>
                  <a:gd name="T28" fmla="*/ 604 w 922"/>
                  <a:gd name="T29" fmla="*/ 3 h 605"/>
                  <a:gd name="T30" fmla="*/ 585 w 922"/>
                  <a:gd name="T31" fmla="*/ 0 h 605"/>
                  <a:gd name="T32" fmla="*/ 566 w 922"/>
                  <a:gd name="T33" fmla="*/ 0 h 605"/>
                  <a:gd name="T34" fmla="*/ 545 w 922"/>
                  <a:gd name="T35" fmla="*/ 0 h 605"/>
                  <a:gd name="T36" fmla="*/ 526 w 922"/>
                  <a:gd name="T37" fmla="*/ 3 h 605"/>
                  <a:gd name="T38" fmla="*/ 507 w 922"/>
                  <a:gd name="T39" fmla="*/ 7 h 605"/>
                  <a:gd name="T40" fmla="*/ 480 w 922"/>
                  <a:gd name="T41" fmla="*/ 12 h 605"/>
                  <a:gd name="T42" fmla="*/ 456 w 922"/>
                  <a:gd name="T43" fmla="*/ 23 h 605"/>
                  <a:gd name="T44" fmla="*/ 441 w 922"/>
                  <a:gd name="T45" fmla="*/ 47 h 605"/>
                  <a:gd name="T46" fmla="*/ 306 w 922"/>
                  <a:gd name="T47" fmla="*/ 50 h 605"/>
                  <a:gd name="T48" fmla="*/ 275 w 922"/>
                  <a:gd name="T49" fmla="*/ 58 h 605"/>
                  <a:gd name="T50" fmla="*/ 251 w 922"/>
                  <a:gd name="T51" fmla="*/ 73 h 605"/>
                  <a:gd name="T52" fmla="*/ 228 w 922"/>
                  <a:gd name="T53" fmla="*/ 92 h 605"/>
                  <a:gd name="T54" fmla="*/ 216 w 922"/>
                  <a:gd name="T55" fmla="*/ 113 h 605"/>
                  <a:gd name="T56" fmla="*/ 193 w 922"/>
                  <a:gd name="T57" fmla="*/ 124 h 605"/>
                  <a:gd name="T58" fmla="*/ 183 w 922"/>
                  <a:gd name="T59" fmla="*/ 132 h 605"/>
                  <a:gd name="T60" fmla="*/ 178 w 922"/>
                  <a:gd name="T61" fmla="*/ 143 h 605"/>
                  <a:gd name="T62" fmla="*/ 167 w 922"/>
                  <a:gd name="T63" fmla="*/ 193 h 605"/>
                  <a:gd name="T64" fmla="*/ 151 w 922"/>
                  <a:gd name="T65" fmla="*/ 224 h 605"/>
                  <a:gd name="T66" fmla="*/ 73 w 922"/>
                  <a:gd name="T67" fmla="*/ 333 h 605"/>
                  <a:gd name="T68" fmla="*/ 62 w 922"/>
                  <a:gd name="T69" fmla="*/ 333 h 605"/>
                  <a:gd name="T70" fmla="*/ 54 w 922"/>
                  <a:gd name="T71" fmla="*/ 336 h 605"/>
                  <a:gd name="T72" fmla="*/ 54 w 922"/>
                  <a:gd name="T73" fmla="*/ 348 h 605"/>
                  <a:gd name="T74" fmla="*/ 54 w 922"/>
                  <a:gd name="T75" fmla="*/ 352 h 605"/>
                  <a:gd name="T76" fmla="*/ 54 w 922"/>
                  <a:gd name="T77" fmla="*/ 360 h 605"/>
                  <a:gd name="T78" fmla="*/ 7 w 922"/>
                  <a:gd name="T79" fmla="*/ 395 h 605"/>
                  <a:gd name="T80" fmla="*/ 0 w 922"/>
                  <a:gd name="T81" fmla="*/ 418 h 605"/>
                  <a:gd name="T82" fmla="*/ 0 w 922"/>
                  <a:gd name="T83" fmla="*/ 445 h 605"/>
                  <a:gd name="T84" fmla="*/ 0 w 922"/>
                  <a:gd name="T85" fmla="*/ 461 h 605"/>
                  <a:gd name="T86" fmla="*/ 28 w 922"/>
                  <a:gd name="T87" fmla="*/ 499 h 605"/>
                  <a:gd name="T88" fmla="*/ 66 w 922"/>
                  <a:gd name="T89" fmla="*/ 550 h 605"/>
                  <a:gd name="T90" fmla="*/ 85 w 922"/>
                  <a:gd name="T91" fmla="*/ 566 h 605"/>
                  <a:gd name="T92" fmla="*/ 101 w 922"/>
                  <a:gd name="T93" fmla="*/ 557 h 605"/>
                  <a:gd name="T94" fmla="*/ 132 w 922"/>
                  <a:gd name="T95" fmla="*/ 550 h 605"/>
                  <a:gd name="T96" fmla="*/ 193 w 922"/>
                  <a:gd name="T97" fmla="*/ 538 h 605"/>
                  <a:gd name="T98" fmla="*/ 232 w 922"/>
                  <a:gd name="T99" fmla="*/ 519 h 605"/>
                  <a:gd name="T100" fmla="*/ 213 w 922"/>
                  <a:gd name="T101" fmla="*/ 604 h 605"/>
                  <a:gd name="T102" fmla="*/ 863 w 922"/>
                  <a:gd name="T103" fmla="*/ 604 h 6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2"/>
                  <a:gd name="T157" fmla="*/ 0 h 605"/>
                  <a:gd name="T158" fmla="*/ 922 w 922"/>
                  <a:gd name="T159" fmla="*/ 605 h 6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2" h="605">
                    <a:moveTo>
                      <a:pt x="863" y="604"/>
                    </a:moveTo>
                    <a:lnTo>
                      <a:pt x="902" y="465"/>
                    </a:lnTo>
                    <a:lnTo>
                      <a:pt x="914" y="387"/>
                    </a:lnTo>
                    <a:lnTo>
                      <a:pt x="921" y="310"/>
                    </a:lnTo>
                    <a:lnTo>
                      <a:pt x="921" y="228"/>
                    </a:lnTo>
                    <a:lnTo>
                      <a:pt x="914" y="158"/>
                    </a:lnTo>
                    <a:lnTo>
                      <a:pt x="898" y="143"/>
                    </a:lnTo>
                    <a:lnTo>
                      <a:pt x="836" y="113"/>
                    </a:lnTo>
                    <a:lnTo>
                      <a:pt x="705" y="58"/>
                    </a:lnTo>
                    <a:lnTo>
                      <a:pt x="665" y="42"/>
                    </a:lnTo>
                    <a:lnTo>
                      <a:pt x="654" y="27"/>
                    </a:lnTo>
                    <a:lnTo>
                      <a:pt x="646" y="19"/>
                    </a:lnTo>
                    <a:lnTo>
                      <a:pt x="639" y="12"/>
                    </a:lnTo>
                    <a:lnTo>
                      <a:pt x="623" y="7"/>
                    </a:lnTo>
                    <a:lnTo>
                      <a:pt x="604" y="3"/>
                    </a:lnTo>
                    <a:lnTo>
                      <a:pt x="585" y="0"/>
                    </a:lnTo>
                    <a:lnTo>
                      <a:pt x="566" y="0"/>
                    </a:lnTo>
                    <a:lnTo>
                      <a:pt x="545" y="0"/>
                    </a:lnTo>
                    <a:lnTo>
                      <a:pt x="526" y="3"/>
                    </a:lnTo>
                    <a:lnTo>
                      <a:pt x="507" y="7"/>
                    </a:lnTo>
                    <a:lnTo>
                      <a:pt x="480" y="12"/>
                    </a:lnTo>
                    <a:lnTo>
                      <a:pt x="456" y="23"/>
                    </a:lnTo>
                    <a:lnTo>
                      <a:pt x="441" y="47"/>
                    </a:lnTo>
                    <a:lnTo>
                      <a:pt x="306" y="50"/>
                    </a:lnTo>
                    <a:lnTo>
                      <a:pt x="275" y="58"/>
                    </a:lnTo>
                    <a:lnTo>
                      <a:pt x="251" y="73"/>
                    </a:lnTo>
                    <a:lnTo>
                      <a:pt x="228" y="92"/>
                    </a:lnTo>
                    <a:lnTo>
                      <a:pt x="216" y="113"/>
                    </a:lnTo>
                    <a:lnTo>
                      <a:pt x="193" y="124"/>
                    </a:lnTo>
                    <a:lnTo>
                      <a:pt x="183" y="132"/>
                    </a:lnTo>
                    <a:lnTo>
                      <a:pt x="178" y="143"/>
                    </a:lnTo>
                    <a:lnTo>
                      <a:pt x="167" y="193"/>
                    </a:lnTo>
                    <a:lnTo>
                      <a:pt x="151" y="224"/>
                    </a:lnTo>
                    <a:lnTo>
                      <a:pt x="73" y="333"/>
                    </a:lnTo>
                    <a:lnTo>
                      <a:pt x="62" y="333"/>
                    </a:lnTo>
                    <a:lnTo>
                      <a:pt x="54" y="336"/>
                    </a:lnTo>
                    <a:lnTo>
                      <a:pt x="54" y="348"/>
                    </a:lnTo>
                    <a:lnTo>
                      <a:pt x="54" y="352"/>
                    </a:lnTo>
                    <a:lnTo>
                      <a:pt x="54" y="360"/>
                    </a:lnTo>
                    <a:lnTo>
                      <a:pt x="7" y="395"/>
                    </a:lnTo>
                    <a:lnTo>
                      <a:pt x="0" y="418"/>
                    </a:lnTo>
                    <a:lnTo>
                      <a:pt x="0" y="445"/>
                    </a:lnTo>
                    <a:lnTo>
                      <a:pt x="0" y="461"/>
                    </a:lnTo>
                    <a:lnTo>
                      <a:pt x="28" y="499"/>
                    </a:lnTo>
                    <a:lnTo>
                      <a:pt x="66" y="550"/>
                    </a:lnTo>
                    <a:lnTo>
                      <a:pt x="85" y="566"/>
                    </a:lnTo>
                    <a:lnTo>
                      <a:pt x="101" y="557"/>
                    </a:lnTo>
                    <a:lnTo>
                      <a:pt x="132" y="550"/>
                    </a:lnTo>
                    <a:lnTo>
                      <a:pt x="193" y="538"/>
                    </a:lnTo>
                    <a:lnTo>
                      <a:pt x="232" y="519"/>
                    </a:lnTo>
                    <a:lnTo>
                      <a:pt x="213" y="604"/>
                    </a:lnTo>
                    <a:lnTo>
                      <a:pt x="863" y="604"/>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41" name="Freeform 113"/>
              <p:cNvSpPr>
                <a:spLocks/>
              </p:cNvSpPr>
              <p:nvPr/>
            </p:nvSpPr>
            <p:spPr bwMode="auto">
              <a:xfrm>
                <a:off x="2877" y="3739"/>
                <a:ext cx="229" cy="13"/>
              </a:xfrm>
              <a:custGeom>
                <a:avLst/>
                <a:gdLst>
                  <a:gd name="T0" fmla="*/ 228 w 229"/>
                  <a:gd name="T1" fmla="*/ 12 h 13"/>
                  <a:gd name="T2" fmla="*/ 174 w 229"/>
                  <a:gd name="T3" fmla="*/ 4 h 13"/>
                  <a:gd name="T4" fmla="*/ 117 w 229"/>
                  <a:gd name="T5" fmla="*/ 0 h 13"/>
                  <a:gd name="T6" fmla="*/ 58 w 229"/>
                  <a:gd name="T7" fmla="*/ 4 h 13"/>
                  <a:gd name="T8" fmla="*/ 0 w 229"/>
                  <a:gd name="T9" fmla="*/ 12 h 13"/>
                  <a:gd name="T10" fmla="*/ 0 60000 65536"/>
                  <a:gd name="T11" fmla="*/ 0 60000 65536"/>
                  <a:gd name="T12" fmla="*/ 0 60000 65536"/>
                  <a:gd name="T13" fmla="*/ 0 60000 65536"/>
                  <a:gd name="T14" fmla="*/ 0 60000 65536"/>
                  <a:gd name="T15" fmla="*/ 0 w 229"/>
                  <a:gd name="T16" fmla="*/ 0 h 13"/>
                  <a:gd name="T17" fmla="*/ 229 w 229"/>
                  <a:gd name="T18" fmla="*/ 13 h 13"/>
                </a:gdLst>
                <a:ahLst/>
                <a:cxnLst>
                  <a:cxn ang="T10">
                    <a:pos x="T0" y="T1"/>
                  </a:cxn>
                  <a:cxn ang="T11">
                    <a:pos x="T2" y="T3"/>
                  </a:cxn>
                  <a:cxn ang="T12">
                    <a:pos x="T4" y="T5"/>
                  </a:cxn>
                  <a:cxn ang="T13">
                    <a:pos x="T6" y="T7"/>
                  </a:cxn>
                  <a:cxn ang="T14">
                    <a:pos x="T8" y="T9"/>
                  </a:cxn>
                </a:cxnLst>
                <a:rect l="T15" t="T16" r="T17" b="T18"/>
                <a:pathLst>
                  <a:path w="229" h="13">
                    <a:moveTo>
                      <a:pt x="228" y="12"/>
                    </a:moveTo>
                    <a:lnTo>
                      <a:pt x="174" y="4"/>
                    </a:lnTo>
                    <a:lnTo>
                      <a:pt x="117" y="0"/>
                    </a:lnTo>
                    <a:lnTo>
                      <a:pt x="58" y="4"/>
                    </a:lnTo>
                    <a:lnTo>
                      <a:pt x="0" y="12"/>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42" name="Freeform 114"/>
              <p:cNvSpPr>
                <a:spLocks/>
              </p:cNvSpPr>
              <p:nvPr/>
            </p:nvSpPr>
            <p:spPr bwMode="auto">
              <a:xfrm>
                <a:off x="3925" y="3713"/>
                <a:ext cx="482" cy="396"/>
              </a:xfrm>
              <a:custGeom>
                <a:avLst/>
                <a:gdLst>
                  <a:gd name="T0" fmla="*/ 291 w 482"/>
                  <a:gd name="T1" fmla="*/ 0 h 396"/>
                  <a:gd name="T2" fmla="*/ 260 w 482"/>
                  <a:gd name="T3" fmla="*/ 3 h 396"/>
                  <a:gd name="T4" fmla="*/ 229 w 482"/>
                  <a:gd name="T5" fmla="*/ 12 h 396"/>
                  <a:gd name="T6" fmla="*/ 202 w 482"/>
                  <a:gd name="T7" fmla="*/ 27 h 396"/>
                  <a:gd name="T8" fmla="*/ 175 w 482"/>
                  <a:gd name="T9" fmla="*/ 47 h 396"/>
                  <a:gd name="T10" fmla="*/ 109 w 482"/>
                  <a:gd name="T11" fmla="*/ 85 h 396"/>
                  <a:gd name="T12" fmla="*/ 66 w 482"/>
                  <a:gd name="T13" fmla="*/ 101 h 396"/>
                  <a:gd name="T14" fmla="*/ 66 w 482"/>
                  <a:gd name="T15" fmla="*/ 124 h 396"/>
                  <a:gd name="T16" fmla="*/ 0 w 482"/>
                  <a:gd name="T17" fmla="*/ 395 h 396"/>
                  <a:gd name="T18" fmla="*/ 481 w 482"/>
                  <a:gd name="T19" fmla="*/ 395 h 396"/>
                  <a:gd name="T20" fmla="*/ 481 w 482"/>
                  <a:gd name="T21" fmla="*/ 66 h 396"/>
                  <a:gd name="T22" fmla="*/ 291 w 482"/>
                  <a:gd name="T23" fmla="*/ 0 h 3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2"/>
                  <a:gd name="T37" fmla="*/ 0 h 396"/>
                  <a:gd name="T38" fmla="*/ 482 w 482"/>
                  <a:gd name="T39" fmla="*/ 396 h 3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2" h="396">
                    <a:moveTo>
                      <a:pt x="291" y="0"/>
                    </a:moveTo>
                    <a:lnTo>
                      <a:pt x="260" y="3"/>
                    </a:lnTo>
                    <a:lnTo>
                      <a:pt x="229" y="12"/>
                    </a:lnTo>
                    <a:lnTo>
                      <a:pt x="202" y="27"/>
                    </a:lnTo>
                    <a:lnTo>
                      <a:pt x="175" y="47"/>
                    </a:lnTo>
                    <a:lnTo>
                      <a:pt x="109" y="85"/>
                    </a:lnTo>
                    <a:lnTo>
                      <a:pt x="66" y="101"/>
                    </a:lnTo>
                    <a:lnTo>
                      <a:pt x="66" y="124"/>
                    </a:lnTo>
                    <a:lnTo>
                      <a:pt x="0" y="395"/>
                    </a:lnTo>
                    <a:lnTo>
                      <a:pt x="481" y="395"/>
                    </a:lnTo>
                    <a:lnTo>
                      <a:pt x="481" y="66"/>
                    </a:lnTo>
                    <a:lnTo>
                      <a:pt x="291" y="0"/>
                    </a:lnTo>
                  </a:path>
                </a:pathLst>
              </a:custGeom>
              <a:solidFill>
                <a:srgbClr val="99999B"/>
              </a:solidFill>
              <a:ln w="9525" cap="rnd">
                <a:noFill/>
                <a:round/>
                <a:headEnd/>
                <a:tailEnd/>
              </a:ln>
            </p:spPr>
            <p:txBody>
              <a:bodyPr/>
              <a:lstStyle/>
              <a:p>
                <a:endParaRPr lang="es-MX"/>
              </a:p>
            </p:txBody>
          </p:sp>
          <p:sp>
            <p:nvSpPr>
              <p:cNvPr id="9343" name="Freeform 115"/>
              <p:cNvSpPr>
                <a:spLocks/>
              </p:cNvSpPr>
              <p:nvPr/>
            </p:nvSpPr>
            <p:spPr bwMode="auto">
              <a:xfrm>
                <a:off x="3925" y="3713"/>
                <a:ext cx="482" cy="396"/>
              </a:xfrm>
              <a:custGeom>
                <a:avLst/>
                <a:gdLst>
                  <a:gd name="T0" fmla="*/ 291 w 482"/>
                  <a:gd name="T1" fmla="*/ 0 h 396"/>
                  <a:gd name="T2" fmla="*/ 260 w 482"/>
                  <a:gd name="T3" fmla="*/ 3 h 396"/>
                  <a:gd name="T4" fmla="*/ 229 w 482"/>
                  <a:gd name="T5" fmla="*/ 12 h 396"/>
                  <a:gd name="T6" fmla="*/ 202 w 482"/>
                  <a:gd name="T7" fmla="*/ 27 h 396"/>
                  <a:gd name="T8" fmla="*/ 175 w 482"/>
                  <a:gd name="T9" fmla="*/ 47 h 396"/>
                  <a:gd name="T10" fmla="*/ 109 w 482"/>
                  <a:gd name="T11" fmla="*/ 85 h 396"/>
                  <a:gd name="T12" fmla="*/ 66 w 482"/>
                  <a:gd name="T13" fmla="*/ 101 h 396"/>
                  <a:gd name="T14" fmla="*/ 66 w 482"/>
                  <a:gd name="T15" fmla="*/ 124 h 396"/>
                  <a:gd name="T16" fmla="*/ 0 w 482"/>
                  <a:gd name="T17" fmla="*/ 395 h 396"/>
                  <a:gd name="T18" fmla="*/ 481 w 482"/>
                  <a:gd name="T19" fmla="*/ 395 h 396"/>
                  <a:gd name="T20" fmla="*/ 481 w 482"/>
                  <a:gd name="T21" fmla="*/ 66 h 396"/>
                  <a:gd name="T22" fmla="*/ 291 w 482"/>
                  <a:gd name="T23" fmla="*/ 0 h 3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2"/>
                  <a:gd name="T37" fmla="*/ 0 h 396"/>
                  <a:gd name="T38" fmla="*/ 482 w 482"/>
                  <a:gd name="T39" fmla="*/ 396 h 3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2" h="396">
                    <a:moveTo>
                      <a:pt x="291" y="0"/>
                    </a:moveTo>
                    <a:lnTo>
                      <a:pt x="260" y="3"/>
                    </a:lnTo>
                    <a:lnTo>
                      <a:pt x="229" y="12"/>
                    </a:lnTo>
                    <a:lnTo>
                      <a:pt x="202" y="27"/>
                    </a:lnTo>
                    <a:lnTo>
                      <a:pt x="175" y="47"/>
                    </a:lnTo>
                    <a:lnTo>
                      <a:pt x="109" y="85"/>
                    </a:lnTo>
                    <a:lnTo>
                      <a:pt x="66" y="101"/>
                    </a:lnTo>
                    <a:lnTo>
                      <a:pt x="66" y="124"/>
                    </a:lnTo>
                    <a:lnTo>
                      <a:pt x="0" y="395"/>
                    </a:lnTo>
                    <a:lnTo>
                      <a:pt x="481" y="395"/>
                    </a:lnTo>
                    <a:lnTo>
                      <a:pt x="481" y="66"/>
                    </a:lnTo>
                    <a:lnTo>
                      <a:pt x="291" y="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44" name="Freeform 116"/>
              <p:cNvSpPr>
                <a:spLocks/>
              </p:cNvSpPr>
              <p:nvPr/>
            </p:nvSpPr>
            <p:spPr bwMode="auto">
              <a:xfrm>
                <a:off x="2030" y="4023"/>
                <a:ext cx="523" cy="283"/>
              </a:xfrm>
              <a:custGeom>
                <a:avLst/>
                <a:gdLst>
                  <a:gd name="T0" fmla="*/ 518 w 523"/>
                  <a:gd name="T1" fmla="*/ 282 h 283"/>
                  <a:gd name="T2" fmla="*/ 0 w 523"/>
                  <a:gd name="T3" fmla="*/ 282 h 283"/>
                  <a:gd name="T4" fmla="*/ 3 w 523"/>
                  <a:gd name="T5" fmla="*/ 50 h 283"/>
                  <a:gd name="T6" fmla="*/ 7 w 523"/>
                  <a:gd name="T7" fmla="*/ 34 h 283"/>
                  <a:gd name="T8" fmla="*/ 19 w 523"/>
                  <a:gd name="T9" fmla="*/ 19 h 283"/>
                  <a:gd name="T10" fmla="*/ 31 w 523"/>
                  <a:gd name="T11" fmla="*/ 12 h 283"/>
                  <a:gd name="T12" fmla="*/ 50 w 523"/>
                  <a:gd name="T13" fmla="*/ 12 h 283"/>
                  <a:gd name="T14" fmla="*/ 452 w 523"/>
                  <a:gd name="T15" fmla="*/ 0 h 283"/>
                  <a:gd name="T16" fmla="*/ 468 w 523"/>
                  <a:gd name="T17" fmla="*/ 0 h 283"/>
                  <a:gd name="T18" fmla="*/ 487 w 523"/>
                  <a:gd name="T19" fmla="*/ 3 h 283"/>
                  <a:gd name="T20" fmla="*/ 503 w 523"/>
                  <a:gd name="T21" fmla="*/ 15 h 283"/>
                  <a:gd name="T22" fmla="*/ 515 w 523"/>
                  <a:gd name="T23" fmla="*/ 31 h 283"/>
                  <a:gd name="T24" fmla="*/ 522 w 523"/>
                  <a:gd name="T25" fmla="*/ 46 h 283"/>
                  <a:gd name="T26" fmla="*/ 518 w 523"/>
                  <a:gd name="T27" fmla="*/ 282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3"/>
                  <a:gd name="T43" fmla="*/ 0 h 283"/>
                  <a:gd name="T44" fmla="*/ 523 w 523"/>
                  <a:gd name="T45" fmla="*/ 283 h 2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3" h="283">
                    <a:moveTo>
                      <a:pt x="518" y="282"/>
                    </a:moveTo>
                    <a:lnTo>
                      <a:pt x="0" y="282"/>
                    </a:lnTo>
                    <a:lnTo>
                      <a:pt x="3" y="50"/>
                    </a:lnTo>
                    <a:lnTo>
                      <a:pt x="7" y="34"/>
                    </a:lnTo>
                    <a:lnTo>
                      <a:pt x="19" y="19"/>
                    </a:lnTo>
                    <a:lnTo>
                      <a:pt x="31" y="12"/>
                    </a:lnTo>
                    <a:lnTo>
                      <a:pt x="50" y="12"/>
                    </a:lnTo>
                    <a:lnTo>
                      <a:pt x="452" y="0"/>
                    </a:lnTo>
                    <a:lnTo>
                      <a:pt x="468" y="0"/>
                    </a:lnTo>
                    <a:lnTo>
                      <a:pt x="487" y="3"/>
                    </a:lnTo>
                    <a:lnTo>
                      <a:pt x="503" y="15"/>
                    </a:lnTo>
                    <a:lnTo>
                      <a:pt x="515" y="31"/>
                    </a:lnTo>
                    <a:lnTo>
                      <a:pt x="522" y="46"/>
                    </a:lnTo>
                    <a:lnTo>
                      <a:pt x="518" y="282"/>
                    </a:lnTo>
                  </a:path>
                </a:pathLst>
              </a:custGeom>
              <a:solidFill>
                <a:srgbClr val="E21E1B"/>
              </a:solidFill>
              <a:ln w="9525" cap="rnd">
                <a:noFill/>
                <a:round/>
                <a:headEnd/>
                <a:tailEnd/>
              </a:ln>
            </p:spPr>
            <p:txBody>
              <a:bodyPr/>
              <a:lstStyle/>
              <a:p>
                <a:endParaRPr lang="es-MX"/>
              </a:p>
            </p:txBody>
          </p:sp>
          <p:sp>
            <p:nvSpPr>
              <p:cNvPr id="9345" name="Freeform 117"/>
              <p:cNvSpPr>
                <a:spLocks/>
              </p:cNvSpPr>
              <p:nvPr/>
            </p:nvSpPr>
            <p:spPr bwMode="auto">
              <a:xfrm>
                <a:off x="2030" y="4023"/>
                <a:ext cx="523" cy="283"/>
              </a:xfrm>
              <a:custGeom>
                <a:avLst/>
                <a:gdLst>
                  <a:gd name="T0" fmla="*/ 518 w 523"/>
                  <a:gd name="T1" fmla="*/ 282 h 283"/>
                  <a:gd name="T2" fmla="*/ 0 w 523"/>
                  <a:gd name="T3" fmla="*/ 282 h 283"/>
                  <a:gd name="T4" fmla="*/ 3 w 523"/>
                  <a:gd name="T5" fmla="*/ 50 h 283"/>
                  <a:gd name="T6" fmla="*/ 7 w 523"/>
                  <a:gd name="T7" fmla="*/ 34 h 283"/>
                  <a:gd name="T8" fmla="*/ 19 w 523"/>
                  <a:gd name="T9" fmla="*/ 19 h 283"/>
                  <a:gd name="T10" fmla="*/ 31 w 523"/>
                  <a:gd name="T11" fmla="*/ 12 h 283"/>
                  <a:gd name="T12" fmla="*/ 50 w 523"/>
                  <a:gd name="T13" fmla="*/ 12 h 283"/>
                  <a:gd name="T14" fmla="*/ 452 w 523"/>
                  <a:gd name="T15" fmla="*/ 0 h 283"/>
                  <a:gd name="T16" fmla="*/ 468 w 523"/>
                  <a:gd name="T17" fmla="*/ 0 h 283"/>
                  <a:gd name="T18" fmla="*/ 487 w 523"/>
                  <a:gd name="T19" fmla="*/ 3 h 283"/>
                  <a:gd name="T20" fmla="*/ 503 w 523"/>
                  <a:gd name="T21" fmla="*/ 15 h 283"/>
                  <a:gd name="T22" fmla="*/ 515 w 523"/>
                  <a:gd name="T23" fmla="*/ 31 h 283"/>
                  <a:gd name="T24" fmla="*/ 522 w 523"/>
                  <a:gd name="T25" fmla="*/ 46 h 283"/>
                  <a:gd name="T26" fmla="*/ 518 w 523"/>
                  <a:gd name="T27" fmla="*/ 282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3"/>
                  <a:gd name="T43" fmla="*/ 0 h 283"/>
                  <a:gd name="T44" fmla="*/ 523 w 523"/>
                  <a:gd name="T45" fmla="*/ 283 h 2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3" h="283">
                    <a:moveTo>
                      <a:pt x="518" y="282"/>
                    </a:moveTo>
                    <a:lnTo>
                      <a:pt x="0" y="282"/>
                    </a:lnTo>
                    <a:lnTo>
                      <a:pt x="3" y="50"/>
                    </a:lnTo>
                    <a:lnTo>
                      <a:pt x="7" y="34"/>
                    </a:lnTo>
                    <a:lnTo>
                      <a:pt x="19" y="19"/>
                    </a:lnTo>
                    <a:lnTo>
                      <a:pt x="31" y="12"/>
                    </a:lnTo>
                    <a:lnTo>
                      <a:pt x="50" y="12"/>
                    </a:lnTo>
                    <a:lnTo>
                      <a:pt x="452" y="0"/>
                    </a:lnTo>
                    <a:lnTo>
                      <a:pt x="468" y="0"/>
                    </a:lnTo>
                    <a:lnTo>
                      <a:pt x="487" y="3"/>
                    </a:lnTo>
                    <a:lnTo>
                      <a:pt x="503" y="15"/>
                    </a:lnTo>
                    <a:lnTo>
                      <a:pt x="515" y="31"/>
                    </a:lnTo>
                    <a:lnTo>
                      <a:pt x="522" y="46"/>
                    </a:lnTo>
                    <a:lnTo>
                      <a:pt x="518" y="282"/>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46" name="Freeform 118"/>
              <p:cNvSpPr>
                <a:spLocks/>
              </p:cNvSpPr>
              <p:nvPr/>
            </p:nvSpPr>
            <p:spPr bwMode="auto">
              <a:xfrm>
                <a:off x="2679" y="4061"/>
                <a:ext cx="644" cy="245"/>
              </a:xfrm>
              <a:custGeom>
                <a:avLst/>
                <a:gdLst>
                  <a:gd name="T0" fmla="*/ 0 w 644"/>
                  <a:gd name="T1" fmla="*/ 244 h 245"/>
                  <a:gd name="T2" fmla="*/ 643 w 644"/>
                  <a:gd name="T3" fmla="*/ 244 h 245"/>
                  <a:gd name="T4" fmla="*/ 643 w 644"/>
                  <a:gd name="T5" fmla="*/ 54 h 245"/>
                  <a:gd name="T6" fmla="*/ 643 w 644"/>
                  <a:gd name="T7" fmla="*/ 35 h 245"/>
                  <a:gd name="T8" fmla="*/ 635 w 644"/>
                  <a:gd name="T9" fmla="*/ 19 h 245"/>
                  <a:gd name="T10" fmla="*/ 623 w 644"/>
                  <a:gd name="T11" fmla="*/ 7 h 245"/>
                  <a:gd name="T12" fmla="*/ 608 w 644"/>
                  <a:gd name="T13" fmla="*/ 0 h 245"/>
                  <a:gd name="T14" fmla="*/ 588 w 644"/>
                  <a:gd name="T15" fmla="*/ 0 h 245"/>
                  <a:gd name="T16" fmla="*/ 585 w 644"/>
                  <a:gd name="T17" fmla="*/ 0 h 245"/>
                  <a:gd name="T18" fmla="*/ 58 w 644"/>
                  <a:gd name="T19" fmla="*/ 12 h 245"/>
                  <a:gd name="T20" fmla="*/ 42 w 644"/>
                  <a:gd name="T21" fmla="*/ 12 h 245"/>
                  <a:gd name="T22" fmla="*/ 23 w 644"/>
                  <a:gd name="T23" fmla="*/ 19 h 245"/>
                  <a:gd name="T24" fmla="*/ 12 w 644"/>
                  <a:gd name="T25" fmla="*/ 31 h 245"/>
                  <a:gd name="T26" fmla="*/ 0 w 644"/>
                  <a:gd name="T27" fmla="*/ 42 h 245"/>
                  <a:gd name="T28" fmla="*/ 0 w 644"/>
                  <a:gd name="T29" fmla="*/ 63 h 245"/>
                  <a:gd name="T30" fmla="*/ 0 w 644"/>
                  <a:gd name="T31" fmla="*/ 73 h 245"/>
                  <a:gd name="T32" fmla="*/ 0 w 644"/>
                  <a:gd name="T33" fmla="*/ 244 h 2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4"/>
                  <a:gd name="T52" fmla="*/ 0 h 245"/>
                  <a:gd name="T53" fmla="*/ 644 w 644"/>
                  <a:gd name="T54" fmla="*/ 245 h 2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4" h="245">
                    <a:moveTo>
                      <a:pt x="0" y="244"/>
                    </a:moveTo>
                    <a:lnTo>
                      <a:pt x="643" y="244"/>
                    </a:lnTo>
                    <a:lnTo>
                      <a:pt x="643" y="54"/>
                    </a:lnTo>
                    <a:lnTo>
                      <a:pt x="643" y="35"/>
                    </a:lnTo>
                    <a:lnTo>
                      <a:pt x="635" y="19"/>
                    </a:lnTo>
                    <a:lnTo>
                      <a:pt x="623" y="7"/>
                    </a:lnTo>
                    <a:lnTo>
                      <a:pt x="608" y="0"/>
                    </a:lnTo>
                    <a:lnTo>
                      <a:pt x="588" y="0"/>
                    </a:lnTo>
                    <a:lnTo>
                      <a:pt x="585" y="0"/>
                    </a:lnTo>
                    <a:lnTo>
                      <a:pt x="58" y="12"/>
                    </a:lnTo>
                    <a:lnTo>
                      <a:pt x="42" y="12"/>
                    </a:lnTo>
                    <a:lnTo>
                      <a:pt x="23" y="19"/>
                    </a:lnTo>
                    <a:lnTo>
                      <a:pt x="12" y="31"/>
                    </a:lnTo>
                    <a:lnTo>
                      <a:pt x="0" y="42"/>
                    </a:lnTo>
                    <a:lnTo>
                      <a:pt x="0" y="63"/>
                    </a:lnTo>
                    <a:lnTo>
                      <a:pt x="0" y="73"/>
                    </a:lnTo>
                    <a:lnTo>
                      <a:pt x="0" y="244"/>
                    </a:lnTo>
                  </a:path>
                </a:pathLst>
              </a:custGeom>
              <a:solidFill>
                <a:srgbClr val="E21E1B"/>
              </a:solidFill>
              <a:ln w="9525" cap="rnd">
                <a:noFill/>
                <a:round/>
                <a:headEnd/>
                <a:tailEnd/>
              </a:ln>
            </p:spPr>
            <p:txBody>
              <a:bodyPr/>
              <a:lstStyle/>
              <a:p>
                <a:endParaRPr lang="es-MX"/>
              </a:p>
            </p:txBody>
          </p:sp>
          <p:sp>
            <p:nvSpPr>
              <p:cNvPr id="9347" name="Freeform 119"/>
              <p:cNvSpPr>
                <a:spLocks/>
              </p:cNvSpPr>
              <p:nvPr/>
            </p:nvSpPr>
            <p:spPr bwMode="auto">
              <a:xfrm>
                <a:off x="2679" y="4061"/>
                <a:ext cx="644" cy="245"/>
              </a:xfrm>
              <a:custGeom>
                <a:avLst/>
                <a:gdLst>
                  <a:gd name="T0" fmla="*/ 0 w 644"/>
                  <a:gd name="T1" fmla="*/ 244 h 245"/>
                  <a:gd name="T2" fmla="*/ 643 w 644"/>
                  <a:gd name="T3" fmla="*/ 244 h 245"/>
                  <a:gd name="T4" fmla="*/ 643 w 644"/>
                  <a:gd name="T5" fmla="*/ 54 h 245"/>
                  <a:gd name="T6" fmla="*/ 643 w 644"/>
                  <a:gd name="T7" fmla="*/ 35 h 245"/>
                  <a:gd name="T8" fmla="*/ 635 w 644"/>
                  <a:gd name="T9" fmla="*/ 19 h 245"/>
                  <a:gd name="T10" fmla="*/ 623 w 644"/>
                  <a:gd name="T11" fmla="*/ 7 h 245"/>
                  <a:gd name="T12" fmla="*/ 608 w 644"/>
                  <a:gd name="T13" fmla="*/ 0 h 245"/>
                  <a:gd name="T14" fmla="*/ 588 w 644"/>
                  <a:gd name="T15" fmla="*/ 0 h 245"/>
                  <a:gd name="T16" fmla="*/ 585 w 644"/>
                  <a:gd name="T17" fmla="*/ 0 h 245"/>
                  <a:gd name="T18" fmla="*/ 58 w 644"/>
                  <a:gd name="T19" fmla="*/ 12 h 245"/>
                  <a:gd name="T20" fmla="*/ 42 w 644"/>
                  <a:gd name="T21" fmla="*/ 12 h 245"/>
                  <a:gd name="T22" fmla="*/ 23 w 644"/>
                  <a:gd name="T23" fmla="*/ 19 h 245"/>
                  <a:gd name="T24" fmla="*/ 12 w 644"/>
                  <a:gd name="T25" fmla="*/ 31 h 245"/>
                  <a:gd name="T26" fmla="*/ 0 w 644"/>
                  <a:gd name="T27" fmla="*/ 42 h 245"/>
                  <a:gd name="T28" fmla="*/ 0 w 644"/>
                  <a:gd name="T29" fmla="*/ 63 h 245"/>
                  <a:gd name="T30" fmla="*/ 0 w 644"/>
                  <a:gd name="T31" fmla="*/ 73 h 245"/>
                  <a:gd name="T32" fmla="*/ 0 w 644"/>
                  <a:gd name="T33" fmla="*/ 244 h 2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4"/>
                  <a:gd name="T52" fmla="*/ 0 h 245"/>
                  <a:gd name="T53" fmla="*/ 644 w 644"/>
                  <a:gd name="T54" fmla="*/ 245 h 2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4" h="245">
                    <a:moveTo>
                      <a:pt x="0" y="244"/>
                    </a:moveTo>
                    <a:lnTo>
                      <a:pt x="643" y="244"/>
                    </a:lnTo>
                    <a:lnTo>
                      <a:pt x="643" y="54"/>
                    </a:lnTo>
                    <a:lnTo>
                      <a:pt x="643" y="35"/>
                    </a:lnTo>
                    <a:lnTo>
                      <a:pt x="635" y="19"/>
                    </a:lnTo>
                    <a:lnTo>
                      <a:pt x="623" y="7"/>
                    </a:lnTo>
                    <a:lnTo>
                      <a:pt x="608" y="0"/>
                    </a:lnTo>
                    <a:lnTo>
                      <a:pt x="588" y="0"/>
                    </a:lnTo>
                    <a:lnTo>
                      <a:pt x="585" y="0"/>
                    </a:lnTo>
                    <a:lnTo>
                      <a:pt x="58" y="12"/>
                    </a:lnTo>
                    <a:lnTo>
                      <a:pt x="42" y="12"/>
                    </a:lnTo>
                    <a:lnTo>
                      <a:pt x="23" y="19"/>
                    </a:lnTo>
                    <a:lnTo>
                      <a:pt x="12" y="31"/>
                    </a:lnTo>
                    <a:lnTo>
                      <a:pt x="0" y="42"/>
                    </a:lnTo>
                    <a:lnTo>
                      <a:pt x="0" y="63"/>
                    </a:lnTo>
                    <a:lnTo>
                      <a:pt x="0" y="73"/>
                    </a:lnTo>
                    <a:lnTo>
                      <a:pt x="0" y="244"/>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48" name="Freeform 120"/>
              <p:cNvSpPr>
                <a:spLocks/>
              </p:cNvSpPr>
              <p:nvPr/>
            </p:nvSpPr>
            <p:spPr bwMode="auto">
              <a:xfrm>
                <a:off x="3384" y="4042"/>
                <a:ext cx="504" cy="264"/>
              </a:xfrm>
              <a:custGeom>
                <a:avLst/>
                <a:gdLst>
                  <a:gd name="T0" fmla="*/ 503 w 504"/>
                  <a:gd name="T1" fmla="*/ 263 h 264"/>
                  <a:gd name="T2" fmla="*/ 0 w 504"/>
                  <a:gd name="T3" fmla="*/ 263 h 264"/>
                  <a:gd name="T4" fmla="*/ 0 w 504"/>
                  <a:gd name="T5" fmla="*/ 50 h 264"/>
                  <a:gd name="T6" fmla="*/ 4 w 504"/>
                  <a:gd name="T7" fmla="*/ 35 h 264"/>
                  <a:gd name="T8" fmla="*/ 15 w 504"/>
                  <a:gd name="T9" fmla="*/ 19 h 264"/>
                  <a:gd name="T10" fmla="*/ 27 w 504"/>
                  <a:gd name="T11" fmla="*/ 15 h 264"/>
                  <a:gd name="T12" fmla="*/ 47 w 504"/>
                  <a:gd name="T13" fmla="*/ 12 h 264"/>
                  <a:gd name="T14" fmla="*/ 437 w 504"/>
                  <a:gd name="T15" fmla="*/ 0 h 264"/>
                  <a:gd name="T16" fmla="*/ 453 w 504"/>
                  <a:gd name="T17" fmla="*/ 0 h 264"/>
                  <a:gd name="T18" fmla="*/ 468 w 504"/>
                  <a:gd name="T19" fmla="*/ 4 h 264"/>
                  <a:gd name="T20" fmla="*/ 484 w 504"/>
                  <a:gd name="T21" fmla="*/ 15 h 264"/>
                  <a:gd name="T22" fmla="*/ 499 w 504"/>
                  <a:gd name="T23" fmla="*/ 31 h 264"/>
                  <a:gd name="T24" fmla="*/ 503 w 504"/>
                  <a:gd name="T25" fmla="*/ 47 h 264"/>
                  <a:gd name="T26" fmla="*/ 503 w 504"/>
                  <a:gd name="T27" fmla="*/ 263 h 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4"/>
                  <a:gd name="T43" fmla="*/ 0 h 264"/>
                  <a:gd name="T44" fmla="*/ 504 w 504"/>
                  <a:gd name="T45" fmla="*/ 264 h 2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4" h="264">
                    <a:moveTo>
                      <a:pt x="503" y="263"/>
                    </a:moveTo>
                    <a:lnTo>
                      <a:pt x="0" y="263"/>
                    </a:lnTo>
                    <a:lnTo>
                      <a:pt x="0" y="50"/>
                    </a:lnTo>
                    <a:lnTo>
                      <a:pt x="4" y="35"/>
                    </a:lnTo>
                    <a:lnTo>
                      <a:pt x="15" y="19"/>
                    </a:lnTo>
                    <a:lnTo>
                      <a:pt x="27" y="15"/>
                    </a:lnTo>
                    <a:lnTo>
                      <a:pt x="47" y="12"/>
                    </a:lnTo>
                    <a:lnTo>
                      <a:pt x="437" y="0"/>
                    </a:lnTo>
                    <a:lnTo>
                      <a:pt x="453" y="0"/>
                    </a:lnTo>
                    <a:lnTo>
                      <a:pt x="468" y="4"/>
                    </a:lnTo>
                    <a:lnTo>
                      <a:pt x="484" y="15"/>
                    </a:lnTo>
                    <a:lnTo>
                      <a:pt x="499" y="31"/>
                    </a:lnTo>
                    <a:lnTo>
                      <a:pt x="503" y="47"/>
                    </a:lnTo>
                    <a:lnTo>
                      <a:pt x="503" y="263"/>
                    </a:lnTo>
                  </a:path>
                </a:pathLst>
              </a:custGeom>
              <a:solidFill>
                <a:srgbClr val="E21E1B"/>
              </a:solidFill>
              <a:ln w="9525" cap="rnd">
                <a:noFill/>
                <a:round/>
                <a:headEnd/>
                <a:tailEnd/>
              </a:ln>
            </p:spPr>
            <p:txBody>
              <a:bodyPr/>
              <a:lstStyle/>
              <a:p>
                <a:endParaRPr lang="es-MX"/>
              </a:p>
            </p:txBody>
          </p:sp>
          <p:sp>
            <p:nvSpPr>
              <p:cNvPr id="9349" name="Freeform 121"/>
              <p:cNvSpPr>
                <a:spLocks/>
              </p:cNvSpPr>
              <p:nvPr/>
            </p:nvSpPr>
            <p:spPr bwMode="auto">
              <a:xfrm>
                <a:off x="3384" y="4042"/>
                <a:ext cx="504" cy="264"/>
              </a:xfrm>
              <a:custGeom>
                <a:avLst/>
                <a:gdLst>
                  <a:gd name="T0" fmla="*/ 503 w 504"/>
                  <a:gd name="T1" fmla="*/ 263 h 264"/>
                  <a:gd name="T2" fmla="*/ 0 w 504"/>
                  <a:gd name="T3" fmla="*/ 263 h 264"/>
                  <a:gd name="T4" fmla="*/ 0 w 504"/>
                  <a:gd name="T5" fmla="*/ 50 h 264"/>
                  <a:gd name="T6" fmla="*/ 4 w 504"/>
                  <a:gd name="T7" fmla="*/ 35 h 264"/>
                  <a:gd name="T8" fmla="*/ 15 w 504"/>
                  <a:gd name="T9" fmla="*/ 19 h 264"/>
                  <a:gd name="T10" fmla="*/ 27 w 504"/>
                  <a:gd name="T11" fmla="*/ 15 h 264"/>
                  <a:gd name="T12" fmla="*/ 47 w 504"/>
                  <a:gd name="T13" fmla="*/ 12 h 264"/>
                  <a:gd name="T14" fmla="*/ 437 w 504"/>
                  <a:gd name="T15" fmla="*/ 0 h 264"/>
                  <a:gd name="T16" fmla="*/ 453 w 504"/>
                  <a:gd name="T17" fmla="*/ 0 h 264"/>
                  <a:gd name="T18" fmla="*/ 468 w 504"/>
                  <a:gd name="T19" fmla="*/ 4 h 264"/>
                  <a:gd name="T20" fmla="*/ 484 w 504"/>
                  <a:gd name="T21" fmla="*/ 15 h 264"/>
                  <a:gd name="T22" fmla="*/ 499 w 504"/>
                  <a:gd name="T23" fmla="*/ 31 h 264"/>
                  <a:gd name="T24" fmla="*/ 503 w 504"/>
                  <a:gd name="T25" fmla="*/ 47 h 264"/>
                  <a:gd name="T26" fmla="*/ 503 w 504"/>
                  <a:gd name="T27" fmla="*/ 263 h 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4"/>
                  <a:gd name="T43" fmla="*/ 0 h 264"/>
                  <a:gd name="T44" fmla="*/ 504 w 504"/>
                  <a:gd name="T45" fmla="*/ 264 h 2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4" h="264">
                    <a:moveTo>
                      <a:pt x="503" y="263"/>
                    </a:moveTo>
                    <a:lnTo>
                      <a:pt x="0" y="263"/>
                    </a:lnTo>
                    <a:lnTo>
                      <a:pt x="0" y="50"/>
                    </a:lnTo>
                    <a:lnTo>
                      <a:pt x="4" y="35"/>
                    </a:lnTo>
                    <a:lnTo>
                      <a:pt x="15" y="19"/>
                    </a:lnTo>
                    <a:lnTo>
                      <a:pt x="27" y="15"/>
                    </a:lnTo>
                    <a:lnTo>
                      <a:pt x="47" y="12"/>
                    </a:lnTo>
                    <a:lnTo>
                      <a:pt x="437" y="0"/>
                    </a:lnTo>
                    <a:lnTo>
                      <a:pt x="453" y="0"/>
                    </a:lnTo>
                    <a:lnTo>
                      <a:pt x="468" y="4"/>
                    </a:lnTo>
                    <a:lnTo>
                      <a:pt x="484" y="15"/>
                    </a:lnTo>
                    <a:lnTo>
                      <a:pt x="499" y="31"/>
                    </a:lnTo>
                    <a:lnTo>
                      <a:pt x="503" y="47"/>
                    </a:lnTo>
                    <a:lnTo>
                      <a:pt x="503" y="263"/>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50" name="Freeform 122"/>
              <p:cNvSpPr>
                <a:spLocks/>
              </p:cNvSpPr>
              <p:nvPr/>
            </p:nvSpPr>
            <p:spPr bwMode="auto">
              <a:xfrm>
                <a:off x="4963" y="3794"/>
                <a:ext cx="288" cy="221"/>
              </a:xfrm>
              <a:custGeom>
                <a:avLst/>
                <a:gdLst>
                  <a:gd name="T0" fmla="*/ 275 w 288"/>
                  <a:gd name="T1" fmla="*/ 220 h 221"/>
                  <a:gd name="T2" fmla="*/ 275 w 288"/>
                  <a:gd name="T3" fmla="*/ 220 h 221"/>
                  <a:gd name="T4" fmla="*/ 283 w 288"/>
                  <a:gd name="T5" fmla="*/ 170 h 221"/>
                  <a:gd name="T6" fmla="*/ 287 w 288"/>
                  <a:gd name="T7" fmla="*/ 131 h 221"/>
                  <a:gd name="T8" fmla="*/ 283 w 288"/>
                  <a:gd name="T9" fmla="*/ 89 h 221"/>
                  <a:gd name="T10" fmla="*/ 271 w 288"/>
                  <a:gd name="T11" fmla="*/ 51 h 221"/>
                  <a:gd name="T12" fmla="*/ 264 w 288"/>
                  <a:gd name="T13" fmla="*/ 32 h 221"/>
                  <a:gd name="T14" fmla="*/ 244 w 288"/>
                  <a:gd name="T15" fmla="*/ 27 h 221"/>
                  <a:gd name="T16" fmla="*/ 120 w 288"/>
                  <a:gd name="T17" fmla="*/ 0 h 221"/>
                  <a:gd name="T18" fmla="*/ 62 w 288"/>
                  <a:gd name="T19" fmla="*/ 39 h 221"/>
                  <a:gd name="T20" fmla="*/ 0 w 288"/>
                  <a:gd name="T21" fmla="*/ 54 h 221"/>
                  <a:gd name="T22" fmla="*/ 0 w 288"/>
                  <a:gd name="T23" fmla="*/ 220 h 221"/>
                  <a:gd name="T24" fmla="*/ 275 w 288"/>
                  <a:gd name="T25" fmla="*/ 220 h 2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8"/>
                  <a:gd name="T40" fmla="*/ 0 h 221"/>
                  <a:gd name="T41" fmla="*/ 288 w 288"/>
                  <a:gd name="T42" fmla="*/ 221 h 2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8" h="221">
                    <a:moveTo>
                      <a:pt x="275" y="220"/>
                    </a:moveTo>
                    <a:lnTo>
                      <a:pt x="275" y="220"/>
                    </a:lnTo>
                    <a:lnTo>
                      <a:pt x="283" y="170"/>
                    </a:lnTo>
                    <a:lnTo>
                      <a:pt x="287" y="131"/>
                    </a:lnTo>
                    <a:lnTo>
                      <a:pt x="283" y="89"/>
                    </a:lnTo>
                    <a:lnTo>
                      <a:pt x="271" y="51"/>
                    </a:lnTo>
                    <a:lnTo>
                      <a:pt x="264" y="32"/>
                    </a:lnTo>
                    <a:lnTo>
                      <a:pt x="244" y="27"/>
                    </a:lnTo>
                    <a:lnTo>
                      <a:pt x="120" y="0"/>
                    </a:lnTo>
                    <a:lnTo>
                      <a:pt x="62" y="39"/>
                    </a:lnTo>
                    <a:lnTo>
                      <a:pt x="0" y="54"/>
                    </a:lnTo>
                    <a:lnTo>
                      <a:pt x="0" y="220"/>
                    </a:lnTo>
                    <a:lnTo>
                      <a:pt x="275" y="220"/>
                    </a:lnTo>
                  </a:path>
                </a:pathLst>
              </a:custGeom>
              <a:solidFill>
                <a:srgbClr val="41B72A"/>
              </a:solidFill>
              <a:ln w="9525" cap="rnd">
                <a:noFill/>
                <a:round/>
                <a:headEnd/>
                <a:tailEnd/>
              </a:ln>
            </p:spPr>
            <p:txBody>
              <a:bodyPr/>
              <a:lstStyle/>
              <a:p>
                <a:endParaRPr lang="es-MX"/>
              </a:p>
            </p:txBody>
          </p:sp>
          <p:sp>
            <p:nvSpPr>
              <p:cNvPr id="9351" name="Freeform 123"/>
              <p:cNvSpPr>
                <a:spLocks/>
              </p:cNvSpPr>
              <p:nvPr/>
            </p:nvSpPr>
            <p:spPr bwMode="auto">
              <a:xfrm>
                <a:off x="4963" y="3794"/>
                <a:ext cx="288" cy="221"/>
              </a:xfrm>
              <a:custGeom>
                <a:avLst/>
                <a:gdLst>
                  <a:gd name="T0" fmla="*/ 275 w 288"/>
                  <a:gd name="T1" fmla="*/ 220 h 221"/>
                  <a:gd name="T2" fmla="*/ 275 w 288"/>
                  <a:gd name="T3" fmla="*/ 220 h 221"/>
                  <a:gd name="T4" fmla="*/ 283 w 288"/>
                  <a:gd name="T5" fmla="*/ 170 h 221"/>
                  <a:gd name="T6" fmla="*/ 287 w 288"/>
                  <a:gd name="T7" fmla="*/ 131 h 221"/>
                  <a:gd name="T8" fmla="*/ 283 w 288"/>
                  <a:gd name="T9" fmla="*/ 89 h 221"/>
                  <a:gd name="T10" fmla="*/ 271 w 288"/>
                  <a:gd name="T11" fmla="*/ 51 h 221"/>
                  <a:gd name="T12" fmla="*/ 264 w 288"/>
                  <a:gd name="T13" fmla="*/ 32 h 221"/>
                  <a:gd name="T14" fmla="*/ 244 w 288"/>
                  <a:gd name="T15" fmla="*/ 27 h 221"/>
                  <a:gd name="T16" fmla="*/ 120 w 288"/>
                  <a:gd name="T17" fmla="*/ 0 h 221"/>
                  <a:gd name="T18" fmla="*/ 62 w 288"/>
                  <a:gd name="T19" fmla="*/ 39 h 221"/>
                  <a:gd name="T20" fmla="*/ 0 w 288"/>
                  <a:gd name="T21" fmla="*/ 54 h 221"/>
                  <a:gd name="T22" fmla="*/ 0 w 288"/>
                  <a:gd name="T23" fmla="*/ 220 h 221"/>
                  <a:gd name="T24" fmla="*/ 275 w 288"/>
                  <a:gd name="T25" fmla="*/ 220 h 2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8"/>
                  <a:gd name="T40" fmla="*/ 0 h 221"/>
                  <a:gd name="T41" fmla="*/ 288 w 288"/>
                  <a:gd name="T42" fmla="*/ 221 h 2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8" h="221">
                    <a:moveTo>
                      <a:pt x="275" y="220"/>
                    </a:moveTo>
                    <a:lnTo>
                      <a:pt x="275" y="220"/>
                    </a:lnTo>
                    <a:lnTo>
                      <a:pt x="283" y="170"/>
                    </a:lnTo>
                    <a:lnTo>
                      <a:pt x="287" y="131"/>
                    </a:lnTo>
                    <a:lnTo>
                      <a:pt x="283" y="89"/>
                    </a:lnTo>
                    <a:lnTo>
                      <a:pt x="271" y="51"/>
                    </a:lnTo>
                    <a:lnTo>
                      <a:pt x="264" y="32"/>
                    </a:lnTo>
                    <a:lnTo>
                      <a:pt x="244" y="27"/>
                    </a:lnTo>
                    <a:lnTo>
                      <a:pt x="120" y="0"/>
                    </a:lnTo>
                    <a:lnTo>
                      <a:pt x="62" y="39"/>
                    </a:lnTo>
                    <a:lnTo>
                      <a:pt x="0" y="54"/>
                    </a:lnTo>
                    <a:lnTo>
                      <a:pt x="0" y="220"/>
                    </a:lnTo>
                    <a:lnTo>
                      <a:pt x="275" y="22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52" name="Freeform 124"/>
              <p:cNvSpPr>
                <a:spLocks/>
              </p:cNvSpPr>
              <p:nvPr/>
            </p:nvSpPr>
            <p:spPr bwMode="auto">
              <a:xfrm>
                <a:off x="4982" y="3957"/>
                <a:ext cx="318" cy="264"/>
              </a:xfrm>
              <a:custGeom>
                <a:avLst/>
                <a:gdLst>
                  <a:gd name="T0" fmla="*/ 193 w 318"/>
                  <a:gd name="T1" fmla="*/ 0 h 264"/>
                  <a:gd name="T2" fmla="*/ 0 w 318"/>
                  <a:gd name="T3" fmla="*/ 73 h 264"/>
                  <a:gd name="T4" fmla="*/ 244 w 318"/>
                  <a:gd name="T5" fmla="*/ 263 h 264"/>
                  <a:gd name="T6" fmla="*/ 279 w 318"/>
                  <a:gd name="T7" fmla="*/ 247 h 264"/>
                  <a:gd name="T8" fmla="*/ 267 w 318"/>
                  <a:gd name="T9" fmla="*/ 235 h 264"/>
                  <a:gd name="T10" fmla="*/ 267 w 318"/>
                  <a:gd name="T11" fmla="*/ 216 h 264"/>
                  <a:gd name="T12" fmla="*/ 267 w 318"/>
                  <a:gd name="T13" fmla="*/ 197 h 264"/>
                  <a:gd name="T14" fmla="*/ 259 w 318"/>
                  <a:gd name="T15" fmla="*/ 177 h 264"/>
                  <a:gd name="T16" fmla="*/ 251 w 318"/>
                  <a:gd name="T17" fmla="*/ 170 h 264"/>
                  <a:gd name="T18" fmla="*/ 286 w 318"/>
                  <a:gd name="T19" fmla="*/ 104 h 264"/>
                  <a:gd name="T20" fmla="*/ 317 w 318"/>
                  <a:gd name="T21" fmla="*/ 77 h 264"/>
                  <a:gd name="T22" fmla="*/ 193 w 318"/>
                  <a:gd name="T23" fmla="*/ 0 h 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8"/>
                  <a:gd name="T37" fmla="*/ 0 h 264"/>
                  <a:gd name="T38" fmla="*/ 318 w 318"/>
                  <a:gd name="T39" fmla="*/ 264 h 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8" h="264">
                    <a:moveTo>
                      <a:pt x="193" y="0"/>
                    </a:moveTo>
                    <a:lnTo>
                      <a:pt x="0" y="73"/>
                    </a:lnTo>
                    <a:lnTo>
                      <a:pt x="244" y="263"/>
                    </a:lnTo>
                    <a:lnTo>
                      <a:pt x="279" y="247"/>
                    </a:lnTo>
                    <a:lnTo>
                      <a:pt x="267" y="235"/>
                    </a:lnTo>
                    <a:lnTo>
                      <a:pt x="267" y="216"/>
                    </a:lnTo>
                    <a:lnTo>
                      <a:pt x="267" y="197"/>
                    </a:lnTo>
                    <a:lnTo>
                      <a:pt x="259" y="177"/>
                    </a:lnTo>
                    <a:lnTo>
                      <a:pt x="251" y="170"/>
                    </a:lnTo>
                    <a:lnTo>
                      <a:pt x="286" y="104"/>
                    </a:lnTo>
                    <a:lnTo>
                      <a:pt x="317" y="77"/>
                    </a:lnTo>
                    <a:lnTo>
                      <a:pt x="193" y="0"/>
                    </a:lnTo>
                  </a:path>
                </a:pathLst>
              </a:custGeom>
              <a:solidFill>
                <a:srgbClr val="FFFFFF"/>
              </a:solidFill>
              <a:ln w="9525" cap="rnd">
                <a:noFill/>
                <a:round/>
                <a:headEnd/>
                <a:tailEnd/>
              </a:ln>
            </p:spPr>
            <p:txBody>
              <a:bodyPr/>
              <a:lstStyle/>
              <a:p>
                <a:endParaRPr lang="es-MX"/>
              </a:p>
            </p:txBody>
          </p:sp>
          <p:sp>
            <p:nvSpPr>
              <p:cNvPr id="9353" name="Freeform 125"/>
              <p:cNvSpPr>
                <a:spLocks/>
              </p:cNvSpPr>
              <p:nvPr/>
            </p:nvSpPr>
            <p:spPr bwMode="auto">
              <a:xfrm>
                <a:off x="4982" y="3957"/>
                <a:ext cx="318" cy="264"/>
              </a:xfrm>
              <a:custGeom>
                <a:avLst/>
                <a:gdLst>
                  <a:gd name="T0" fmla="*/ 193 w 318"/>
                  <a:gd name="T1" fmla="*/ 0 h 264"/>
                  <a:gd name="T2" fmla="*/ 0 w 318"/>
                  <a:gd name="T3" fmla="*/ 73 h 264"/>
                  <a:gd name="T4" fmla="*/ 244 w 318"/>
                  <a:gd name="T5" fmla="*/ 263 h 264"/>
                  <a:gd name="T6" fmla="*/ 279 w 318"/>
                  <a:gd name="T7" fmla="*/ 247 h 264"/>
                  <a:gd name="T8" fmla="*/ 267 w 318"/>
                  <a:gd name="T9" fmla="*/ 235 h 264"/>
                  <a:gd name="T10" fmla="*/ 267 w 318"/>
                  <a:gd name="T11" fmla="*/ 216 h 264"/>
                  <a:gd name="T12" fmla="*/ 267 w 318"/>
                  <a:gd name="T13" fmla="*/ 197 h 264"/>
                  <a:gd name="T14" fmla="*/ 259 w 318"/>
                  <a:gd name="T15" fmla="*/ 177 h 264"/>
                  <a:gd name="T16" fmla="*/ 251 w 318"/>
                  <a:gd name="T17" fmla="*/ 170 h 264"/>
                  <a:gd name="T18" fmla="*/ 286 w 318"/>
                  <a:gd name="T19" fmla="*/ 104 h 264"/>
                  <a:gd name="T20" fmla="*/ 317 w 318"/>
                  <a:gd name="T21" fmla="*/ 77 h 264"/>
                  <a:gd name="T22" fmla="*/ 193 w 318"/>
                  <a:gd name="T23" fmla="*/ 0 h 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8"/>
                  <a:gd name="T37" fmla="*/ 0 h 264"/>
                  <a:gd name="T38" fmla="*/ 318 w 318"/>
                  <a:gd name="T39" fmla="*/ 264 h 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8" h="264">
                    <a:moveTo>
                      <a:pt x="193" y="0"/>
                    </a:moveTo>
                    <a:lnTo>
                      <a:pt x="0" y="73"/>
                    </a:lnTo>
                    <a:lnTo>
                      <a:pt x="244" y="263"/>
                    </a:lnTo>
                    <a:lnTo>
                      <a:pt x="279" y="247"/>
                    </a:lnTo>
                    <a:lnTo>
                      <a:pt x="267" y="235"/>
                    </a:lnTo>
                    <a:lnTo>
                      <a:pt x="267" y="216"/>
                    </a:lnTo>
                    <a:lnTo>
                      <a:pt x="267" y="197"/>
                    </a:lnTo>
                    <a:lnTo>
                      <a:pt x="259" y="177"/>
                    </a:lnTo>
                    <a:lnTo>
                      <a:pt x="251" y="170"/>
                    </a:lnTo>
                    <a:lnTo>
                      <a:pt x="286" y="104"/>
                    </a:lnTo>
                    <a:lnTo>
                      <a:pt x="317" y="77"/>
                    </a:lnTo>
                    <a:lnTo>
                      <a:pt x="193" y="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54" name="Freeform 126"/>
              <p:cNvSpPr>
                <a:spLocks/>
              </p:cNvSpPr>
              <p:nvPr/>
            </p:nvSpPr>
            <p:spPr bwMode="auto">
              <a:xfrm>
                <a:off x="4900" y="3561"/>
                <a:ext cx="327" cy="323"/>
              </a:xfrm>
              <a:custGeom>
                <a:avLst/>
                <a:gdLst>
                  <a:gd name="T0" fmla="*/ 241 w 327"/>
                  <a:gd name="T1" fmla="*/ 179 h 323"/>
                  <a:gd name="T2" fmla="*/ 252 w 327"/>
                  <a:gd name="T3" fmla="*/ 190 h 323"/>
                  <a:gd name="T4" fmla="*/ 263 w 327"/>
                  <a:gd name="T5" fmla="*/ 202 h 323"/>
                  <a:gd name="T6" fmla="*/ 268 w 327"/>
                  <a:gd name="T7" fmla="*/ 214 h 323"/>
                  <a:gd name="T8" fmla="*/ 287 w 327"/>
                  <a:gd name="T9" fmla="*/ 230 h 323"/>
                  <a:gd name="T10" fmla="*/ 303 w 327"/>
                  <a:gd name="T11" fmla="*/ 241 h 323"/>
                  <a:gd name="T12" fmla="*/ 322 w 327"/>
                  <a:gd name="T13" fmla="*/ 260 h 323"/>
                  <a:gd name="T14" fmla="*/ 326 w 327"/>
                  <a:gd name="T15" fmla="*/ 276 h 323"/>
                  <a:gd name="T16" fmla="*/ 322 w 327"/>
                  <a:gd name="T17" fmla="*/ 287 h 323"/>
                  <a:gd name="T18" fmla="*/ 318 w 327"/>
                  <a:gd name="T19" fmla="*/ 295 h 323"/>
                  <a:gd name="T20" fmla="*/ 298 w 327"/>
                  <a:gd name="T21" fmla="*/ 310 h 323"/>
                  <a:gd name="T22" fmla="*/ 279 w 327"/>
                  <a:gd name="T23" fmla="*/ 319 h 323"/>
                  <a:gd name="T24" fmla="*/ 252 w 327"/>
                  <a:gd name="T25" fmla="*/ 322 h 323"/>
                  <a:gd name="T26" fmla="*/ 229 w 327"/>
                  <a:gd name="T27" fmla="*/ 319 h 323"/>
                  <a:gd name="T28" fmla="*/ 244 w 327"/>
                  <a:gd name="T29" fmla="*/ 307 h 323"/>
                  <a:gd name="T30" fmla="*/ 252 w 327"/>
                  <a:gd name="T31" fmla="*/ 295 h 323"/>
                  <a:gd name="T32" fmla="*/ 252 w 327"/>
                  <a:gd name="T33" fmla="*/ 284 h 323"/>
                  <a:gd name="T34" fmla="*/ 248 w 327"/>
                  <a:gd name="T35" fmla="*/ 265 h 323"/>
                  <a:gd name="T36" fmla="*/ 229 w 327"/>
                  <a:gd name="T37" fmla="*/ 249 h 323"/>
                  <a:gd name="T38" fmla="*/ 213 w 327"/>
                  <a:gd name="T39" fmla="*/ 244 h 323"/>
                  <a:gd name="T40" fmla="*/ 202 w 327"/>
                  <a:gd name="T41" fmla="*/ 244 h 323"/>
                  <a:gd name="T42" fmla="*/ 175 w 327"/>
                  <a:gd name="T43" fmla="*/ 249 h 323"/>
                  <a:gd name="T44" fmla="*/ 167 w 327"/>
                  <a:gd name="T45" fmla="*/ 249 h 323"/>
                  <a:gd name="T46" fmla="*/ 159 w 327"/>
                  <a:gd name="T47" fmla="*/ 244 h 323"/>
                  <a:gd name="T48" fmla="*/ 155 w 327"/>
                  <a:gd name="T49" fmla="*/ 237 h 323"/>
                  <a:gd name="T50" fmla="*/ 155 w 327"/>
                  <a:gd name="T51" fmla="*/ 233 h 323"/>
                  <a:gd name="T52" fmla="*/ 143 w 327"/>
                  <a:gd name="T53" fmla="*/ 218 h 323"/>
                  <a:gd name="T54" fmla="*/ 128 w 327"/>
                  <a:gd name="T55" fmla="*/ 214 h 323"/>
                  <a:gd name="T56" fmla="*/ 120 w 327"/>
                  <a:gd name="T57" fmla="*/ 202 h 323"/>
                  <a:gd name="T58" fmla="*/ 117 w 327"/>
                  <a:gd name="T59" fmla="*/ 187 h 323"/>
                  <a:gd name="T60" fmla="*/ 89 w 327"/>
                  <a:gd name="T61" fmla="*/ 175 h 323"/>
                  <a:gd name="T62" fmla="*/ 66 w 327"/>
                  <a:gd name="T63" fmla="*/ 159 h 323"/>
                  <a:gd name="T64" fmla="*/ 51 w 327"/>
                  <a:gd name="T65" fmla="*/ 143 h 323"/>
                  <a:gd name="T66" fmla="*/ 39 w 327"/>
                  <a:gd name="T67" fmla="*/ 124 h 323"/>
                  <a:gd name="T68" fmla="*/ 32 w 327"/>
                  <a:gd name="T69" fmla="*/ 101 h 323"/>
                  <a:gd name="T70" fmla="*/ 20 w 327"/>
                  <a:gd name="T71" fmla="*/ 94 h 323"/>
                  <a:gd name="T72" fmla="*/ 8 w 327"/>
                  <a:gd name="T73" fmla="*/ 82 h 323"/>
                  <a:gd name="T74" fmla="*/ 0 w 327"/>
                  <a:gd name="T75" fmla="*/ 63 h 323"/>
                  <a:gd name="T76" fmla="*/ 0 w 327"/>
                  <a:gd name="T77" fmla="*/ 58 h 323"/>
                  <a:gd name="T78" fmla="*/ 20 w 327"/>
                  <a:gd name="T79" fmla="*/ 35 h 323"/>
                  <a:gd name="T80" fmla="*/ 44 w 327"/>
                  <a:gd name="T81" fmla="*/ 20 h 323"/>
                  <a:gd name="T82" fmla="*/ 70 w 327"/>
                  <a:gd name="T83" fmla="*/ 9 h 323"/>
                  <a:gd name="T84" fmla="*/ 98 w 327"/>
                  <a:gd name="T85" fmla="*/ 0 h 323"/>
                  <a:gd name="T86" fmla="*/ 117 w 327"/>
                  <a:gd name="T87" fmla="*/ 0 h 323"/>
                  <a:gd name="T88" fmla="*/ 140 w 327"/>
                  <a:gd name="T89" fmla="*/ 0 h 323"/>
                  <a:gd name="T90" fmla="*/ 164 w 327"/>
                  <a:gd name="T91" fmla="*/ 9 h 323"/>
                  <a:gd name="T92" fmla="*/ 183 w 327"/>
                  <a:gd name="T93" fmla="*/ 23 h 323"/>
                  <a:gd name="T94" fmla="*/ 198 w 327"/>
                  <a:gd name="T95" fmla="*/ 44 h 323"/>
                  <a:gd name="T96" fmla="*/ 206 w 327"/>
                  <a:gd name="T97" fmla="*/ 51 h 323"/>
                  <a:gd name="T98" fmla="*/ 221 w 327"/>
                  <a:gd name="T99" fmla="*/ 74 h 323"/>
                  <a:gd name="T100" fmla="*/ 229 w 327"/>
                  <a:gd name="T101" fmla="*/ 98 h 323"/>
                  <a:gd name="T102" fmla="*/ 233 w 327"/>
                  <a:gd name="T103" fmla="*/ 121 h 323"/>
                  <a:gd name="T104" fmla="*/ 229 w 327"/>
                  <a:gd name="T105" fmla="*/ 148 h 323"/>
                  <a:gd name="T106" fmla="*/ 241 w 327"/>
                  <a:gd name="T107" fmla="*/ 179 h 3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7"/>
                  <a:gd name="T163" fmla="*/ 0 h 323"/>
                  <a:gd name="T164" fmla="*/ 327 w 327"/>
                  <a:gd name="T165" fmla="*/ 323 h 3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7" h="323">
                    <a:moveTo>
                      <a:pt x="241" y="179"/>
                    </a:moveTo>
                    <a:lnTo>
                      <a:pt x="252" y="190"/>
                    </a:lnTo>
                    <a:lnTo>
                      <a:pt x="263" y="202"/>
                    </a:lnTo>
                    <a:lnTo>
                      <a:pt x="268" y="214"/>
                    </a:lnTo>
                    <a:lnTo>
                      <a:pt x="287" y="230"/>
                    </a:lnTo>
                    <a:lnTo>
                      <a:pt x="303" y="241"/>
                    </a:lnTo>
                    <a:lnTo>
                      <a:pt x="322" y="260"/>
                    </a:lnTo>
                    <a:lnTo>
                      <a:pt x="326" y="276"/>
                    </a:lnTo>
                    <a:lnTo>
                      <a:pt x="322" y="287"/>
                    </a:lnTo>
                    <a:lnTo>
                      <a:pt x="318" y="295"/>
                    </a:lnTo>
                    <a:lnTo>
                      <a:pt x="298" y="310"/>
                    </a:lnTo>
                    <a:lnTo>
                      <a:pt x="279" y="319"/>
                    </a:lnTo>
                    <a:lnTo>
                      <a:pt x="252" y="322"/>
                    </a:lnTo>
                    <a:lnTo>
                      <a:pt x="229" y="319"/>
                    </a:lnTo>
                    <a:lnTo>
                      <a:pt x="244" y="307"/>
                    </a:lnTo>
                    <a:lnTo>
                      <a:pt x="252" y="295"/>
                    </a:lnTo>
                    <a:lnTo>
                      <a:pt x="252" y="284"/>
                    </a:lnTo>
                    <a:lnTo>
                      <a:pt x="248" y="265"/>
                    </a:lnTo>
                    <a:lnTo>
                      <a:pt x="229" y="249"/>
                    </a:lnTo>
                    <a:lnTo>
                      <a:pt x="213" y="244"/>
                    </a:lnTo>
                    <a:lnTo>
                      <a:pt x="202" y="244"/>
                    </a:lnTo>
                    <a:lnTo>
                      <a:pt x="175" y="249"/>
                    </a:lnTo>
                    <a:lnTo>
                      <a:pt x="167" y="249"/>
                    </a:lnTo>
                    <a:lnTo>
                      <a:pt x="159" y="244"/>
                    </a:lnTo>
                    <a:lnTo>
                      <a:pt x="155" y="237"/>
                    </a:lnTo>
                    <a:lnTo>
                      <a:pt x="155" y="233"/>
                    </a:lnTo>
                    <a:lnTo>
                      <a:pt x="143" y="218"/>
                    </a:lnTo>
                    <a:lnTo>
                      <a:pt x="128" y="214"/>
                    </a:lnTo>
                    <a:lnTo>
                      <a:pt x="120" y="202"/>
                    </a:lnTo>
                    <a:lnTo>
                      <a:pt x="117" y="187"/>
                    </a:lnTo>
                    <a:lnTo>
                      <a:pt x="89" y="175"/>
                    </a:lnTo>
                    <a:lnTo>
                      <a:pt x="66" y="159"/>
                    </a:lnTo>
                    <a:lnTo>
                      <a:pt x="51" y="143"/>
                    </a:lnTo>
                    <a:lnTo>
                      <a:pt x="39" y="124"/>
                    </a:lnTo>
                    <a:lnTo>
                      <a:pt x="32" y="101"/>
                    </a:lnTo>
                    <a:lnTo>
                      <a:pt x="20" y="94"/>
                    </a:lnTo>
                    <a:lnTo>
                      <a:pt x="8" y="82"/>
                    </a:lnTo>
                    <a:lnTo>
                      <a:pt x="0" y="63"/>
                    </a:lnTo>
                    <a:lnTo>
                      <a:pt x="0" y="58"/>
                    </a:lnTo>
                    <a:lnTo>
                      <a:pt x="20" y="35"/>
                    </a:lnTo>
                    <a:lnTo>
                      <a:pt x="44" y="20"/>
                    </a:lnTo>
                    <a:lnTo>
                      <a:pt x="70" y="9"/>
                    </a:lnTo>
                    <a:lnTo>
                      <a:pt x="98" y="0"/>
                    </a:lnTo>
                    <a:lnTo>
                      <a:pt x="117" y="0"/>
                    </a:lnTo>
                    <a:lnTo>
                      <a:pt x="140" y="0"/>
                    </a:lnTo>
                    <a:lnTo>
                      <a:pt x="164" y="9"/>
                    </a:lnTo>
                    <a:lnTo>
                      <a:pt x="183" y="23"/>
                    </a:lnTo>
                    <a:lnTo>
                      <a:pt x="198" y="44"/>
                    </a:lnTo>
                    <a:lnTo>
                      <a:pt x="206" y="51"/>
                    </a:lnTo>
                    <a:lnTo>
                      <a:pt x="221" y="74"/>
                    </a:lnTo>
                    <a:lnTo>
                      <a:pt x="229" y="98"/>
                    </a:lnTo>
                    <a:lnTo>
                      <a:pt x="233" y="121"/>
                    </a:lnTo>
                    <a:lnTo>
                      <a:pt x="229" y="148"/>
                    </a:lnTo>
                    <a:lnTo>
                      <a:pt x="241" y="179"/>
                    </a:lnTo>
                  </a:path>
                </a:pathLst>
              </a:custGeom>
              <a:solidFill>
                <a:srgbClr val="FFA333"/>
              </a:solidFill>
              <a:ln w="9525" cap="rnd">
                <a:noFill/>
                <a:round/>
                <a:headEnd/>
                <a:tailEnd/>
              </a:ln>
            </p:spPr>
            <p:txBody>
              <a:bodyPr/>
              <a:lstStyle/>
              <a:p>
                <a:endParaRPr lang="es-MX"/>
              </a:p>
            </p:txBody>
          </p:sp>
          <p:sp>
            <p:nvSpPr>
              <p:cNvPr id="9355" name="Freeform 127"/>
              <p:cNvSpPr>
                <a:spLocks/>
              </p:cNvSpPr>
              <p:nvPr/>
            </p:nvSpPr>
            <p:spPr bwMode="auto">
              <a:xfrm>
                <a:off x="4900" y="3561"/>
                <a:ext cx="327" cy="323"/>
              </a:xfrm>
              <a:custGeom>
                <a:avLst/>
                <a:gdLst>
                  <a:gd name="T0" fmla="*/ 241 w 327"/>
                  <a:gd name="T1" fmla="*/ 179 h 323"/>
                  <a:gd name="T2" fmla="*/ 252 w 327"/>
                  <a:gd name="T3" fmla="*/ 190 h 323"/>
                  <a:gd name="T4" fmla="*/ 263 w 327"/>
                  <a:gd name="T5" fmla="*/ 202 h 323"/>
                  <a:gd name="T6" fmla="*/ 268 w 327"/>
                  <a:gd name="T7" fmla="*/ 214 h 323"/>
                  <a:gd name="T8" fmla="*/ 287 w 327"/>
                  <a:gd name="T9" fmla="*/ 230 h 323"/>
                  <a:gd name="T10" fmla="*/ 303 w 327"/>
                  <a:gd name="T11" fmla="*/ 241 h 323"/>
                  <a:gd name="T12" fmla="*/ 322 w 327"/>
                  <a:gd name="T13" fmla="*/ 260 h 323"/>
                  <a:gd name="T14" fmla="*/ 326 w 327"/>
                  <a:gd name="T15" fmla="*/ 276 h 323"/>
                  <a:gd name="T16" fmla="*/ 322 w 327"/>
                  <a:gd name="T17" fmla="*/ 287 h 323"/>
                  <a:gd name="T18" fmla="*/ 318 w 327"/>
                  <a:gd name="T19" fmla="*/ 295 h 323"/>
                  <a:gd name="T20" fmla="*/ 298 w 327"/>
                  <a:gd name="T21" fmla="*/ 310 h 323"/>
                  <a:gd name="T22" fmla="*/ 279 w 327"/>
                  <a:gd name="T23" fmla="*/ 319 h 323"/>
                  <a:gd name="T24" fmla="*/ 252 w 327"/>
                  <a:gd name="T25" fmla="*/ 322 h 323"/>
                  <a:gd name="T26" fmla="*/ 229 w 327"/>
                  <a:gd name="T27" fmla="*/ 319 h 323"/>
                  <a:gd name="T28" fmla="*/ 244 w 327"/>
                  <a:gd name="T29" fmla="*/ 307 h 323"/>
                  <a:gd name="T30" fmla="*/ 252 w 327"/>
                  <a:gd name="T31" fmla="*/ 295 h 323"/>
                  <a:gd name="T32" fmla="*/ 252 w 327"/>
                  <a:gd name="T33" fmla="*/ 284 h 323"/>
                  <a:gd name="T34" fmla="*/ 248 w 327"/>
                  <a:gd name="T35" fmla="*/ 265 h 323"/>
                  <a:gd name="T36" fmla="*/ 229 w 327"/>
                  <a:gd name="T37" fmla="*/ 249 h 323"/>
                  <a:gd name="T38" fmla="*/ 213 w 327"/>
                  <a:gd name="T39" fmla="*/ 244 h 323"/>
                  <a:gd name="T40" fmla="*/ 202 w 327"/>
                  <a:gd name="T41" fmla="*/ 244 h 323"/>
                  <a:gd name="T42" fmla="*/ 175 w 327"/>
                  <a:gd name="T43" fmla="*/ 249 h 323"/>
                  <a:gd name="T44" fmla="*/ 167 w 327"/>
                  <a:gd name="T45" fmla="*/ 249 h 323"/>
                  <a:gd name="T46" fmla="*/ 159 w 327"/>
                  <a:gd name="T47" fmla="*/ 244 h 323"/>
                  <a:gd name="T48" fmla="*/ 155 w 327"/>
                  <a:gd name="T49" fmla="*/ 237 h 323"/>
                  <a:gd name="T50" fmla="*/ 155 w 327"/>
                  <a:gd name="T51" fmla="*/ 233 h 323"/>
                  <a:gd name="T52" fmla="*/ 143 w 327"/>
                  <a:gd name="T53" fmla="*/ 218 h 323"/>
                  <a:gd name="T54" fmla="*/ 128 w 327"/>
                  <a:gd name="T55" fmla="*/ 214 h 323"/>
                  <a:gd name="T56" fmla="*/ 120 w 327"/>
                  <a:gd name="T57" fmla="*/ 202 h 323"/>
                  <a:gd name="T58" fmla="*/ 117 w 327"/>
                  <a:gd name="T59" fmla="*/ 187 h 323"/>
                  <a:gd name="T60" fmla="*/ 89 w 327"/>
                  <a:gd name="T61" fmla="*/ 175 h 323"/>
                  <a:gd name="T62" fmla="*/ 66 w 327"/>
                  <a:gd name="T63" fmla="*/ 159 h 323"/>
                  <a:gd name="T64" fmla="*/ 51 w 327"/>
                  <a:gd name="T65" fmla="*/ 143 h 323"/>
                  <a:gd name="T66" fmla="*/ 39 w 327"/>
                  <a:gd name="T67" fmla="*/ 124 h 323"/>
                  <a:gd name="T68" fmla="*/ 32 w 327"/>
                  <a:gd name="T69" fmla="*/ 101 h 323"/>
                  <a:gd name="T70" fmla="*/ 20 w 327"/>
                  <a:gd name="T71" fmla="*/ 94 h 323"/>
                  <a:gd name="T72" fmla="*/ 8 w 327"/>
                  <a:gd name="T73" fmla="*/ 82 h 323"/>
                  <a:gd name="T74" fmla="*/ 0 w 327"/>
                  <a:gd name="T75" fmla="*/ 63 h 323"/>
                  <a:gd name="T76" fmla="*/ 0 w 327"/>
                  <a:gd name="T77" fmla="*/ 58 h 323"/>
                  <a:gd name="T78" fmla="*/ 20 w 327"/>
                  <a:gd name="T79" fmla="*/ 35 h 323"/>
                  <a:gd name="T80" fmla="*/ 44 w 327"/>
                  <a:gd name="T81" fmla="*/ 20 h 323"/>
                  <a:gd name="T82" fmla="*/ 70 w 327"/>
                  <a:gd name="T83" fmla="*/ 9 h 323"/>
                  <a:gd name="T84" fmla="*/ 98 w 327"/>
                  <a:gd name="T85" fmla="*/ 0 h 323"/>
                  <a:gd name="T86" fmla="*/ 117 w 327"/>
                  <a:gd name="T87" fmla="*/ 0 h 323"/>
                  <a:gd name="T88" fmla="*/ 140 w 327"/>
                  <a:gd name="T89" fmla="*/ 0 h 323"/>
                  <a:gd name="T90" fmla="*/ 164 w 327"/>
                  <a:gd name="T91" fmla="*/ 9 h 323"/>
                  <a:gd name="T92" fmla="*/ 183 w 327"/>
                  <a:gd name="T93" fmla="*/ 23 h 323"/>
                  <a:gd name="T94" fmla="*/ 198 w 327"/>
                  <a:gd name="T95" fmla="*/ 44 h 323"/>
                  <a:gd name="T96" fmla="*/ 206 w 327"/>
                  <a:gd name="T97" fmla="*/ 51 h 323"/>
                  <a:gd name="T98" fmla="*/ 221 w 327"/>
                  <a:gd name="T99" fmla="*/ 74 h 323"/>
                  <a:gd name="T100" fmla="*/ 229 w 327"/>
                  <a:gd name="T101" fmla="*/ 98 h 323"/>
                  <a:gd name="T102" fmla="*/ 233 w 327"/>
                  <a:gd name="T103" fmla="*/ 121 h 323"/>
                  <a:gd name="T104" fmla="*/ 229 w 327"/>
                  <a:gd name="T105" fmla="*/ 148 h 323"/>
                  <a:gd name="T106" fmla="*/ 241 w 327"/>
                  <a:gd name="T107" fmla="*/ 179 h 3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7"/>
                  <a:gd name="T163" fmla="*/ 0 h 323"/>
                  <a:gd name="T164" fmla="*/ 327 w 327"/>
                  <a:gd name="T165" fmla="*/ 323 h 3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7" h="323">
                    <a:moveTo>
                      <a:pt x="241" y="179"/>
                    </a:moveTo>
                    <a:lnTo>
                      <a:pt x="252" y="190"/>
                    </a:lnTo>
                    <a:lnTo>
                      <a:pt x="263" y="202"/>
                    </a:lnTo>
                    <a:lnTo>
                      <a:pt x="268" y="214"/>
                    </a:lnTo>
                    <a:lnTo>
                      <a:pt x="287" y="230"/>
                    </a:lnTo>
                    <a:lnTo>
                      <a:pt x="303" y="241"/>
                    </a:lnTo>
                    <a:lnTo>
                      <a:pt x="322" y="260"/>
                    </a:lnTo>
                    <a:lnTo>
                      <a:pt x="326" y="276"/>
                    </a:lnTo>
                    <a:lnTo>
                      <a:pt x="322" y="287"/>
                    </a:lnTo>
                    <a:lnTo>
                      <a:pt x="318" y="295"/>
                    </a:lnTo>
                    <a:lnTo>
                      <a:pt x="298" y="310"/>
                    </a:lnTo>
                    <a:lnTo>
                      <a:pt x="279" y="319"/>
                    </a:lnTo>
                    <a:lnTo>
                      <a:pt x="252" y="322"/>
                    </a:lnTo>
                    <a:lnTo>
                      <a:pt x="229" y="319"/>
                    </a:lnTo>
                    <a:lnTo>
                      <a:pt x="244" y="307"/>
                    </a:lnTo>
                    <a:lnTo>
                      <a:pt x="252" y="295"/>
                    </a:lnTo>
                    <a:lnTo>
                      <a:pt x="252" y="284"/>
                    </a:lnTo>
                    <a:lnTo>
                      <a:pt x="248" y="265"/>
                    </a:lnTo>
                    <a:lnTo>
                      <a:pt x="229" y="249"/>
                    </a:lnTo>
                    <a:lnTo>
                      <a:pt x="213" y="244"/>
                    </a:lnTo>
                    <a:lnTo>
                      <a:pt x="202" y="244"/>
                    </a:lnTo>
                    <a:lnTo>
                      <a:pt x="175" y="249"/>
                    </a:lnTo>
                    <a:lnTo>
                      <a:pt x="167" y="249"/>
                    </a:lnTo>
                    <a:lnTo>
                      <a:pt x="159" y="244"/>
                    </a:lnTo>
                    <a:lnTo>
                      <a:pt x="155" y="237"/>
                    </a:lnTo>
                    <a:lnTo>
                      <a:pt x="155" y="233"/>
                    </a:lnTo>
                    <a:lnTo>
                      <a:pt x="143" y="218"/>
                    </a:lnTo>
                    <a:lnTo>
                      <a:pt x="128" y="214"/>
                    </a:lnTo>
                    <a:lnTo>
                      <a:pt x="120" y="202"/>
                    </a:lnTo>
                    <a:lnTo>
                      <a:pt x="117" y="187"/>
                    </a:lnTo>
                    <a:lnTo>
                      <a:pt x="89" y="175"/>
                    </a:lnTo>
                    <a:lnTo>
                      <a:pt x="66" y="159"/>
                    </a:lnTo>
                    <a:lnTo>
                      <a:pt x="51" y="143"/>
                    </a:lnTo>
                    <a:lnTo>
                      <a:pt x="39" y="124"/>
                    </a:lnTo>
                    <a:lnTo>
                      <a:pt x="32" y="101"/>
                    </a:lnTo>
                    <a:lnTo>
                      <a:pt x="20" y="94"/>
                    </a:lnTo>
                    <a:lnTo>
                      <a:pt x="8" y="82"/>
                    </a:lnTo>
                    <a:lnTo>
                      <a:pt x="0" y="63"/>
                    </a:lnTo>
                    <a:lnTo>
                      <a:pt x="0" y="58"/>
                    </a:lnTo>
                    <a:lnTo>
                      <a:pt x="20" y="35"/>
                    </a:lnTo>
                    <a:lnTo>
                      <a:pt x="44" y="20"/>
                    </a:lnTo>
                    <a:lnTo>
                      <a:pt x="70" y="9"/>
                    </a:lnTo>
                    <a:lnTo>
                      <a:pt x="98" y="0"/>
                    </a:lnTo>
                    <a:lnTo>
                      <a:pt x="117" y="0"/>
                    </a:lnTo>
                    <a:lnTo>
                      <a:pt x="140" y="0"/>
                    </a:lnTo>
                    <a:lnTo>
                      <a:pt x="164" y="9"/>
                    </a:lnTo>
                    <a:lnTo>
                      <a:pt x="183" y="23"/>
                    </a:lnTo>
                    <a:lnTo>
                      <a:pt x="198" y="44"/>
                    </a:lnTo>
                    <a:lnTo>
                      <a:pt x="206" y="51"/>
                    </a:lnTo>
                    <a:lnTo>
                      <a:pt x="221" y="74"/>
                    </a:lnTo>
                    <a:lnTo>
                      <a:pt x="229" y="98"/>
                    </a:lnTo>
                    <a:lnTo>
                      <a:pt x="233" y="121"/>
                    </a:lnTo>
                    <a:lnTo>
                      <a:pt x="229" y="148"/>
                    </a:lnTo>
                    <a:lnTo>
                      <a:pt x="241" y="179"/>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56" name="Freeform 128"/>
              <p:cNvSpPr>
                <a:spLocks/>
              </p:cNvSpPr>
              <p:nvPr/>
            </p:nvSpPr>
            <p:spPr bwMode="auto">
              <a:xfrm>
                <a:off x="5044" y="3725"/>
                <a:ext cx="102" cy="74"/>
              </a:xfrm>
              <a:custGeom>
                <a:avLst/>
                <a:gdLst>
                  <a:gd name="T0" fmla="*/ 101 w 102"/>
                  <a:gd name="T1" fmla="*/ 19 h 74"/>
                  <a:gd name="T2" fmla="*/ 78 w 102"/>
                  <a:gd name="T3" fmla="*/ 19 h 74"/>
                  <a:gd name="T4" fmla="*/ 58 w 102"/>
                  <a:gd name="T5" fmla="*/ 23 h 74"/>
                  <a:gd name="T6" fmla="*/ 39 w 102"/>
                  <a:gd name="T7" fmla="*/ 35 h 74"/>
                  <a:gd name="T8" fmla="*/ 23 w 102"/>
                  <a:gd name="T9" fmla="*/ 54 h 74"/>
                  <a:gd name="T10" fmla="*/ 16 w 102"/>
                  <a:gd name="T11" fmla="*/ 69 h 74"/>
                  <a:gd name="T12" fmla="*/ 16 w 102"/>
                  <a:gd name="T13" fmla="*/ 73 h 74"/>
                  <a:gd name="T14" fmla="*/ 0 w 102"/>
                  <a:gd name="T15" fmla="*/ 57 h 74"/>
                  <a:gd name="T16" fmla="*/ 9 w 102"/>
                  <a:gd name="T17" fmla="*/ 38 h 74"/>
                  <a:gd name="T18" fmla="*/ 23 w 102"/>
                  <a:gd name="T19" fmla="*/ 23 h 74"/>
                  <a:gd name="T20" fmla="*/ 43 w 102"/>
                  <a:gd name="T21" fmla="*/ 7 h 74"/>
                  <a:gd name="T22" fmla="*/ 63 w 102"/>
                  <a:gd name="T23" fmla="*/ 0 h 74"/>
                  <a:gd name="T24" fmla="*/ 86 w 102"/>
                  <a:gd name="T25" fmla="*/ 0 h 74"/>
                  <a:gd name="T26" fmla="*/ 101 w 102"/>
                  <a:gd name="T27" fmla="*/ 19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74"/>
                  <a:gd name="T44" fmla="*/ 102 w 102"/>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74">
                    <a:moveTo>
                      <a:pt x="101" y="19"/>
                    </a:moveTo>
                    <a:lnTo>
                      <a:pt x="78" y="19"/>
                    </a:lnTo>
                    <a:lnTo>
                      <a:pt x="58" y="23"/>
                    </a:lnTo>
                    <a:lnTo>
                      <a:pt x="39" y="35"/>
                    </a:lnTo>
                    <a:lnTo>
                      <a:pt x="23" y="54"/>
                    </a:lnTo>
                    <a:lnTo>
                      <a:pt x="16" y="69"/>
                    </a:lnTo>
                    <a:lnTo>
                      <a:pt x="16" y="73"/>
                    </a:lnTo>
                    <a:lnTo>
                      <a:pt x="0" y="57"/>
                    </a:lnTo>
                    <a:lnTo>
                      <a:pt x="9" y="38"/>
                    </a:lnTo>
                    <a:lnTo>
                      <a:pt x="23" y="23"/>
                    </a:lnTo>
                    <a:lnTo>
                      <a:pt x="43" y="7"/>
                    </a:lnTo>
                    <a:lnTo>
                      <a:pt x="63" y="0"/>
                    </a:lnTo>
                    <a:lnTo>
                      <a:pt x="86" y="0"/>
                    </a:lnTo>
                    <a:lnTo>
                      <a:pt x="101" y="19"/>
                    </a:lnTo>
                  </a:path>
                </a:pathLst>
              </a:custGeom>
              <a:solidFill>
                <a:srgbClr val="916F3A"/>
              </a:solidFill>
              <a:ln w="9525" cap="rnd">
                <a:noFill/>
                <a:round/>
                <a:headEnd/>
                <a:tailEnd/>
              </a:ln>
            </p:spPr>
            <p:txBody>
              <a:bodyPr/>
              <a:lstStyle/>
              <a:p>
                <a:endParaRPr lang="es-MX"/>
              </a:p>
            </p:txBody>
          </p:sp>
          <p:sp>
            <p:nvSpPr>
              <p:cNvPr id="9357" name="Freeform 129"/>
              <p:cNvSpPr>
                <a:spLocks/>
              </p:cNvSpPr>
              <p:nvPr/>
            </p:nvSpPr>
            <p:spPr bwMode="auto">
              <a:xfrm>
                <a:off x="5044" y="3725"/>
                <a:ext cx="102" cy="74"/>
              </a:xfrm>
              <a:custGeom>
                <a:avLst/>
                <a:gdLst>
                  <a:gd name="T0" fmla="*/ 101 w 102"/>
                  <a:gd name="T1" fmla="*/ 19 h 74"/>
                  <a:gd name="T2" fmla="*/ 78 w 102"/>
                  <a:gd name="T3" fmla="*/ 19 h 74"/>
                  <a:gd name="T4" fmla="*/ 58 w 102"/>
                  <a:gd name="T5" fmla="*/ 23 h 74"/>
                  <a:gd name="T6" fmla="*/ 39 w 102"/>
                  <a:gd name="T7" fmla="*/ 35 h 74"/>
                  <a:gd name="T8" fmla="*/ 23 w 102"/>
                  <a:gd name="T9" fmla="*/ 54 h 74"/>
                  <a:gd name="T10" fmla="*/ 16 w 102"/>
                  <a:gd name="T11" fmla="*/ 69 h 74"/>
                  <a:gd name="T12" fmla="*/ 16 w 102"/>
                  <a:gd name="T13" fmla="*/ 73 h 74"/>
                  <a:gd name="T14" fmla="*/ 0 w 102"/>
                  <a:gd name="T15" fmla="*/ 57 h 74"/>
                  <a:gd name="T16" fmla="*/ 9 w 102"/>
                  <a:gd name="T17" fmla="*/ 38 h 74"/>
                  <a:gd name="T18" fmla="*/ 23 w 102"/>
                  <a:gd name="T19" fmla="*/ 23 h 74"/>
                  <a:gd name="T20" fmla="*/ 43 w 102"/>
                  <a:gd name="T21" fmla="*/ 7 h 74"/>
                  <a:gd name="T22" fmla="*/ 63 w 102"/>
                  <a:gd name="T23" fmla="*/ 0 h 74"/>
                  <a:gd name="T24" fmla="*/ 86 w 102"/>
                  <a:gd name="T25" fmla="*/ 0 h 74"/>
                  <a:gd name="T26" fmla="*/ 101 w 102"/>
                  <a:gd name="T27" fmla="*/ 19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74"/>
                  <a:gd name="T44" fmla="*/ 102 w 102"/>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74">
                    <a:moveTo>
                      <a:pt x="101" y="19"/>
                    </a:moveTo>
                    <a:lnTo>
                      <a:pt x="78" y="19"/>
                    </a:lnTo>
                    <a:lnTo>
                      <a:pt x="58" y="23"/>
                    </a:lnTo>
                    <a:lnTo>
                      <a:pt x="39" y="35"/>
                    </a:lnTo>
                    <a:lnTo>
                      <a:pt x="23" y="54"/>
                    </a:lnTo>
                    <a:lnTo>
                      <a:pt x="16" y="69"/>
                    </a:lnTo>
                    <a:lnTo>
                      <a:pt x="16" y="73"/>
                    </a:lnTo>
                    <a:lnTo>
                      <a:pt x="0" y="57"/>
                    </a:lnTo>
                    <a:lnTo>
                      <a:pt x="9" y="38"/>
                    </a:lnTo>
                    <a:lnTo>
                      <a:pt x="23" y="23"/>
                    </a:lnTo>
                    <a:lnTo>
                      <a:pt x="43" y="7"/>
                    </a:lnTo>
                    <a:lnTo>
                      <a:pt x="63" y="0"/>
                    </a:lnTo>
                    <a:lnTo>
                      <a:pt x="86" y="0"/>
                    </a:lnTo>
                    <a:lnTo>
                      <a:pt x="101" y="19"/>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58" name="Freeform 130"/>
              <p:cNvSpPr>
                <a:spLocks/>
              </p:cNvSpPr>
              <p:nvPr/>
            </p:nvSpPr>
            <p:spPr bwMode="auto">
              <a:xfrm>
                <a:off x="4143" y="3561"/>
                <a:ext cx="221" cy="219"/>
              </a:xfrm>
              <a:custGeom>
                <a:avLst/>
                <a:gdLst>
                  <a:gd name="T0" fmla="*/ 208 w 221"/>
                  <a:gd name="T1" fmla="*/ 0 h 219"/>
                  <a:gd name="T2" fmla="*/ 0 w 221"/>
                  <a:gd name="T3" fmla="*/ 0 h 219"/>
                  <a:gd name="T4" fmla="*/ 0 w 221"/>
                  <a:gd name="T5" fmla="*/ 55 h 219"/>
                  <a:gd name="T6" fmla="*/ 0 w 221"/>
                  <a:gd name="T7" fmla="*/ 101 h 219"/>
                  <a:gd name="T8" fmla="*/ 3 w 221"/>
                  <a:gd name="T9" fmla="*/ 113 h 219"/>
                  <a:gd name="T10" fmla="*/ 3 w 221"/>
                  <a:gd name="T11" fmla="*/ 132 h 219"/>
                  <a:gd name="T12" fmla="*/ 19 w 221"/>
                  <a:gd name="T13" fmla="*/ 152 h 219"/>
                  <a:gd name="T14" fmla="*/ 23 w 221"/>
                  <a:gd name="T15" fmla="*/ 199 h 219"/>
                  <a:gd name="T16" fmla="*/ 50 w 221"/>
                  <a:gd name="T17" fmla="*/ 206 h 219"/>
                  <a:gd name="T18" fmla="*/ 50 w 221"/>
                  <a:gd name="T19" fmla="*/ 218 h 219"/>
                  <a:gd name="T20" fmla="*/ 220 w 221"/>
                  <a:gd name="T21" fmla="*/ 218 h 219"/>
                  <a:gd name="T22" fmla="*/ 208 w 221"/>
                  <a:gd name="T23" fmla="*/ 171 h 219"/>
                  <a:gd name="T24" fmla="*/ 208 w 221"/>
                  <a:gd name="T25" fmla="*/ 0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1"/>
                  <a:gd name="T40" fmla="*/ 0 h 219"/>
                  <a:gd name="T41" fmla="*/ 221 w 221"/>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1" h="219">
                    <a:moveTo>
                      <a:pt x="208" y="0"/>
                    </a:moveTo>
                    <a:lnTo>
                      <a:pt x="0" y="0"/>
                    </a:lnTo>
                    <a:lnTo>
                      <a:pt x="0" y="55"/>
                    </a:lnTo>
                    <a:lnTo>
                      <a:pt x="0" y="101"/>
                    </a:lnTo>
                    <a:lnTo>
                      <a:pt x="3" y="113"/>
                    </a:lnTo>
                    <a:lnTo>
                      <a:pt x="3" y="132"/>
                    </a:lnTo>
                    <a:lnTo>
                      <a:pt x="19" y="152"/>
                    </a:lnTo>
                    <a:lnTo>
                      <a:pt x="23" y="199"/>
                    </a:lnTo>
                    <a:lnTo>
                      <a:pt x="50" y="206"/>
                    </a:lnTo>
                    <a:lnTo>
                      <a:pt x="50" y="218"/>
                    </a:lnTo>
                    <a:lnTo>
                      <a:pt x="220" y="218"/>
                    </a:lnTo>
                    <a:lnTo>
                      <a:pt x="208" y="171"/>
                    </a:lnTo>
                    <a:lnTo>
                      <a:pt x="208" y="0"/>
                    </a:lnTo>
                  </a:path>
                </a:pathLst>
              </a:custGeom>
              <a:solidFill>
                <a:srgbClr val="FFA2A1"/>
              </a:solidFill>
              <a:ln w="9525" cap="rnd">
                <a:noFill/>
                <a:round/>
                <a:headEnd/>
                <a:tailEnd/>
              </a:ln>
            </p:spPr>
            <p:txBody>
              <a:bodyPr/>
              <a:lstStyle/>
              <a:p>
                <a:endParaRPr lang="es-MX"/>
              </a:p>
            </p:txBody>
          </p:sp>
          <p:sp>
            <p:nvSpPr>
              <p:cNvPr id="9359" name="Freeform 131"/>
              <p:cNvSpPr>
                <a:spLocks/>
              </p:cNvSpPr>
              <p:nvPr/>
            </p:nvSpPr>
            <p:spPr bwMode="auto">
              <a:xfrm>
                <a:off x="4143" y="3561"/>
                <a:ext cx="221" cy="219"/>
              </a:xfrm>
              <a:custGeom>
                <a:avLst/>
                <a:gdLst>
                  <a:gd name="T0" fmla="*/ 208 w 221"/>
                  <a:gd name="T1" fmla="*/ 0 h 219"/>
                  <a:gd name="T2" fmla="*/ 0 w 221"/>
                  <a:gd name="T3" fmla="*/ 0 h 219"/>
                  <a:gd name="T4" fmla="*/ 0 w 221"/>
                  <a:gd name="T5" fmla="*/ 55 h 219"/>
                  <a:gd name="T6" fmla="*/ 0 w 221"/>
                  <a:gd name="T7" fmla="*/ 101 h 219"/>
                  <a:gd name="T8" fmla="*/ 3 w 221"/>
                  <a:gd name="T9" fmla="*/ 113 h 219"/>
                  <a:gd name="T10" fmla="*/ 3 w 221"/>
                  <a:gd name="T11" fmla="*/ 132 h 219"/>
                  <a:gd name="T12" fmla="*/ 19 w 221"/>
                  <a:gd name="T13" fmla="*/ 152 h 219"/>
                  <a:gd name="T14" fmla="*/ 23 w 221"/>
                  <a:gd name="T15" fmla="*/ 199 h 219"/>
                  <a:gd name="T16" fmla="*/ 50 w 221"/>
                  <a:gd name="T17" fmla="*/ 206 h 219"/>
                  <a:gd name="T18" fmla="*/ 50 w 221"/>
                  <a:gd name="T19" fmla="*/ 218 h 219"/>
                  <a:gd name="T20" fmla="*/ 220 w 221"/>
                  <a:gd name="T21" fmla="*/ 218 h 219"/>
                  <a:gd name="T22" fmla="*/ 208 w 221"/>
                  <a:gd name="T23" fmla="*/ 171 h 219"/>
                  <a:gd name="T24" fmla="*/ 208 w 221"/>
                  <a:gd name="T25" fmla="*/ 0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1"/>
                  <a:gd name="T40" fmla="*/ 0 h 219"/>
                  <a:gd name="T41" fmla="*/ 221 w 221"/>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1" h="219">
                    <a:moveTo>
                      <a:pt x="208" y="0"/>
                    </a:moveTo>
                    <a:lnTo>
                      <a:pt x="0" y="0"/>
                    </a:lnTo>
                    <a:lnTo>
                      <a:pt x="0" y="55"/>
                    </a:lnTo>
                    <a:lnTo>
                      <a:pt x="0" y="101"/>
                    </a:lnTo>
                    <a:lnTo>
                      <a:pt x="3" y="113"/>
                    </a:lnTo>
                    <a:lnTo>
                      <a:pt x="3" y="132"/>
                    </a:lnTo>
                    <a:lnTo>
                      <a:pt x="19" y="152"/>
                    </a:lnTo>
                    <a:lnTo>
                      <a:pt x="23" y="199"/>
                    </a:lnTo>
                    <a:lnTo>
                      <a:pt x="50" y="206"/>
                    </a:lnTo>
                    <a:lnTo>
                      <a:pt x="50" y="218"/>
                    </a:lnTo>
                    <a:lnTo>
                      <a:pt x="220" y="218"/>
                    </a:lnTo>
                    <a:lnTo>
                      <a:pt x="208" y="171"/>
                    </a:lnTo>
                    <a:lnTo>
                      <a:pt x="208" y="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60" name="Freeform 132"/>
              <p:cNvSpPr>
                <a:spLocks/>
              </p:cNvSpPr>
              <p:nvPr/>
            </p:nvSpPr>
            <p:spPr bwMode="auto">
              <a:xfrm>
                <a:off x="4127" y="3445"/>
                <a:ext cx="276" cy="304"/>
              </a:xfrm>
              <a:custGeom>
                <a:avLst/>
                <a:gdLst>
                  <a:gd name="T0" fmla="*/ 217 w 276"/>
                  <a:gd name="T1" fmla="*/ 294 h 304"/>
                  <a:gd name="T2" fmla="*/ 174 w 276"/>
                  <a:gd name="T3" fmla="*/ 299 h 304"/>
                  <a:gd name="T4" fmla="*/ 132 w 276"/>
                  <a:gd name="T5" fmla="*/ 303 h 304"/>
                  <a:gd name="T6" fmla="*/ 101 w 276"/>
                  <a:gd name="T7" fmla="*/ 283 h 304"/>
                  <a:gd name="T8" fmla="*/ 70 w 276"/>
                  <a:gd name="T9" fmla="*/ 256 h 304"/>
                  <a:gd name="T10" fmla="*/ 54 w 276"/>
                  <a:gd name="T11" fmla="*/ 237 h 304"/>
                  <a:gd name="T12" fmla="*/ 58 w 276"/>
                  <a:gd name="T13" fmla="*/ 221 h 304"/>
                  <a:gd name="T14" fmla="*/ 54 w 276"/>
                  <a:gd name="T15" fmla="*/ 198 h 304"/>
                  <a:gd name="T16" fmla="*/ 50 w 276"/>
                  <a:gd name="T17" fmla="*/ 179 h 304"/>
                  <a:gd name="T18" fmla="*/ 42 w 276"/>
                  <a:gd name="T19" fmla="*/ 174 h 304"/>
                  <a:gd name="T20" fmla="*/ 35 w 276"/>
                  <a:gd name="T21" fmla="*/ 174 h 304"/>
                  <a:gd name="T22" fmla="*/ 35 w 276"/>
                  <a:gd name="T23" fmla="*/ 182 h 304"/>
                  <a:gd name="T24" fmla="*/ 35 w 276"/>
                  <a:gd name="T25" fmla="*/ 190 h 304"/>
                  <a:gd name="T26" fmla="*/ 23 w 276"/>
                  <a:gd name="T27" fmla="*/ 182 h 304"/>
                  <a:gd name="T28" fmla="*/ 23 w 276"/>
                  <a:gd name="T29" fmla="*/ 139 h 304"/>
                  <a:gd name="T30" fmla="*/ 0 w 276"/>
                  <a:gd name="T31" fmla="*/ 104 h 304"/>
                  <a:gd name="T32" fmla="*/ 16 w 276"/>
                  <a:gd name="T33" fmla="*/ 58 h 304"/>
                  <a:gd name="T34" fmla="*/ 39 w 276"/>
                  <a:gd name="T35" fmla="*/ 28 h 304"/>
                  <a:gd name="T36" fmla="*/ 54 w 276"/>
                  <a:gd name="T37" fmla="*/ 16 h 304"/>
                  <a:gd name="T38" fmla="*/ 93 w 276"/>
                  <a:gd name="T39" fmla="*/ 4 h 304"/>
                  <a:gd name="T40" fmla="*/ 127 w 276"/>
                  <a:gd name="T41" fmla="*/ 0 h 304"/>
                  <a:gd name="T42" fmla="*/ 167 w 276"/>
                  <a:gd name="T43" fmla="*/ 0 h 304"/>
                  <a:gd name="T44" fmla="*/ 205 w 276"/>
                  <a:gd name="T45" fmla="*/ 4 h 304"/>
                  <a:gd name="T46" fmla="*/ 228 w 276"/>
                  <a:gd name="T47" fmla="*/ 19 h 304"/>
                  <a:gd name="T48" fmla="*/ 247 w 276"/>
                  <a:gd name="T49" fmla="*/ 43 h 304"/>
                  <a:gd name="T50" fmla="*/ 263 w 276"/>
                  <a:gd name="T51" fmla="*/ 66 h 304"/>
                  <a:gd name="T52" fmla="*/ 271 w 276"/>
                  <a:gd name="T53" fmla="*/ 94 h 304"/>
                  <a:gd name="T54" fmla="*/ 275 w 276"/>
                  <a:gd name="T55" fmla="*/ 120 h 304"/>
                  <a:gd name="T56" fmla="*/ 271 w 276"/>
                  <a:gd name="T57" fmla="*/ 151 h 304"/>
                  <a:gd name="T58" fmla="*/ 271 w 276"/>
                  <a:gd name="T59" fmla="*/ 179 h 304"/>
                  <a:gd name="T60" fmla="*/ 268 w 276"/>
                  <a:gd name="T61" fmla="*/ 214 h 304"/>
                  <a:gd name="T62" fmla="*/ 256 w 276"/>
                  <a:gd name="T63" fmla="*/ 248 h 304"/>
                  <a:gd name="T64" fmla="*/ 237 w 276"/>
                  <a:gd name="T65" fmla="*/ 280 h 304"/>
                  <a:gd name="T66" fmla="*/ 217 w 276"/>
                  <a:gd name="T67" fmla="*/ 294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6"/>
                  <a:gd name="T103" fmla="*/ 0 h 304"/>
                  <a:gd name="T104" fmla="*/ 276 w 276"/>
                  <a:gd name="T105" fmla="*/ 304 h 3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6" h="304">
                    <a:moveTo>
                      <a:pt x="217" y="294"/>
                    </a:moveTo>
                    <a:lnTo>
                      <a:pt x="174" y="299"/>
                    </a:lnTo>
                    <a:lnTo>
                      <a:pt x="132" y="303"/>
                    </a:lnTo>
                    <a:lnTo>
                      <a:pt x="101" y="283"/>
                    </a:lnTo>
                    <a:lnTo>
                      <a:pt x="70" y="256"/>
                    </a:lnTo>
                    <a:lnTo>
                      <a:pt x="54" y="237"/>
                    </a:lnTo>
                    <a:lnTo>
                      <a:pt x="58" y="221"/>
                    </a:lnTo>
                    <a:lnTo>
                      <a:pt x="54" y="198"/>
                    </a:lnTo>
                    <a:lnTo>
                      <a:pt x="50" y="179"/>
                    </a:lnTo>
                    <a:lnTo>
                      <a:pt x="42" y="174"/>
                    </a:lnTo>
                    <a:lnTo>
                      <a:pt x="35" y="174"/>
                    </a:lnTo>
                    <a:lnTo>
                      <a:pt x="35" y="182"/>
                    </a:lnTo>
                    <a:lnTo>
                      <a:pt x="35" y="190"/>
                    </a:lnTo>
                    <a:lnTo>
                      <a:pt x="23" y="182"/>
                    </a:lnTo>
                    <a:lnTo>
                      <a:pt x="23" y="139"/>
                    </a:lnTo>
                    <a:lnTo>
                      <a:pt x="0" y="104"/>
                    </a:lnTo>
                    <a:lnTo>
                      <a:pt x="16" y="58"/>
                    </a:lnTo>
                    <a:lnTo>
                      <a:pt x="39" y="28"/>
                    </a:lnTo>
                    <a:lnTo>
                      <a:pt x="54" y="16"/>
                    </a:lnTo>
                    <a:lnTo>
                      <a:pt x="93" y="4"/>
                    </a:lnTo>
                    <a:lnTo>
                      <a:pt x="127" y="0"/>
                    </a:lnTo>
                    <a:lnTo>
                      <a:pt x="167" y="0"/>
                    </a:lnTo>
                    <a:lnTo>
                      <a:pt x="205" y="4"/>
                    </a:lnTo>
                    <a:lnTo>
                      <a:pt x="228" y="19"/>
                    </a:lnTo>
                    <a:lnTo>
                      <a:pt x="247" y="43"/>
                    </a:lnTo>
                    <a:lnTo>
                      <a:pt x="263" y="66"/>
                    </a:lnTo>
                    <a:lnTo>
                      <a:pt x="271" y="94"/>
                    </a:lnTo>
                    <a:lnTo>
                      <a:pt x="275" y="120"/>
                    </a:lnTo>
                    <a:lnTo>
                      <a:pt x="271" y="151"/>
                    </a:lnTo>
                    <a:lnTo>
                      <a:pt x="271" y="179"/>
                    </a:lnTo>
                    <a:lnTo>
                      <a:pt x="268" y="214"/>
                    </a:lnTo>
                    <a:lnTo>
                      <a:pt x="256" y="248"/>
                    </a:lnTo>
                    <a:lnTo>
                      <a:pt x="237" y="280"/>
                    </a:lnTo>
                    <a:lnTo>
                      <a:pt x="217" y="294"/>
                    </a:lnTo>
                  </a:path>
                </a:pathLst>
              </a:custGeom>
              <a:solidFill>
                <a:srgbClr val="FFA333"/>
              </a:solidFill>
              <a:ln w="9525" cap="rnd">
                <a:noFill/>
                <a:round/>
                <a:headEnd/>
                <a:tailEnd/>
              </a:ln>
            </p:spPr>
            <p:txBody>
              <a:bodyPr/>
              <a:lstStyle/>
              <a:p>
                <a:endParaRPr lang="es-MX"/>
              </a:p>
            </p:txBody>
          </p:sp>
          <p:sp>
            <p:nvSpPr>
              <p:cNvPr id="9361" name="Freeform 133"/>
              <p:cNvSpPr>
                <a:spLocks/>
              </p:cNvSpPr>
              <p:nvPr/>
            </p:nvSpPr>
            <p:spPr bwMode="auto">
              <a:xfrm>
                <a:off x="4127" y="3445"/>
                <a:ext cx="276" cy="304"/>
              </a:xfrm>
              <a:custGeom>
                <a:avLst/>
                <a:gdLst>
                  <a:gd name="T0" fmla="*/ 217 w 276"/>
                  <a:gd name="T1" fmla="*/ 294 h 304"/>
                  <a:gd name="T2" fmla="*/ 174 w 276"/>
                  <a:gd name="T3" fmla="*/ 299 h 304"/>
                  <a:gd name="T4" fmla="*/ 132 w 276"/>
                  <a:gd name="T5" fmla="*/ 303 h 304"/>
                  <a:gd name="T6" fmla="*/ 101 w 276"/>
                  <a:gd name="T7" fmla="*/ 283 h 304"/>
                  <a:gd name="T8" fmla="*/ 70 w 276"/>
                  <a:gd name="T9" fmla="*/ 256 h 304"/>
                  <a:gd name="T10" fmla="*/ 54 w 276"/>
                  <a:gd name="T11" fmla="*/ 237 h 304"/>
                  <a:gd name="T12" fmla="*/ 58 w 276"/>
                  <a:gd name="T13" fmla="*/ 221 h 304"/>
                  <a:gd name="T14" fmla="*/ 54 w 276"/>
                  <a:gd name="T15" fmla="*/ 198 h 304"/>
                  <a:gd name="T16" fmla="*/ 50 w 276"/>
                  <a:gd name="T17" fmla="*/ 179 h 304"/>
                  <a:gd name="T18" fmla="*/ 42 w 276"/>
                  <a:gd name="T19" fmla="*/ 174 h 304"/>
                  <a:gd name="T20" fmla="*/ 35 w 276"/>
                  <a:gd name="T21" fmla="*/ 174 h 304"/>
                  <a:gd name="T22" fmla="*/ 35 w 276"/>
                  <a:gd name="T23" fmla="*/ 182 h 304"/>
                  <a:gd name="T24" fmla="*/ 35 w 276"/>
                  <a:gd name="T25" fmla="*/ 190 h 304"/>
                  <a:gd name="T26" fmla="*/ 23 w 276"/>
                  <a:gd name="T27" fmla="*/ 182 h 304"/>
                  <a:gd name="T28" fmla="*/ 23 w 276"/>
                  <a:gd name="T29" fmla="*/ 139 h 304"/>
                  <a:gd name="T30" fmla="*/ 0 w 276"/>
                  <a:gd name="T31" fmla="*/ 104 h 304"/>
                  <a:gd name="T32" fmla="*/ 16 w 276"/>
                  <a:gd name="T33" fmla="*/ 58 h 304"/>
                  <a:gd name="T34" fmla="*/ 39 w 276"/>
                  <a:gd name="T35" fmla="*/ 28 h 304"/>
                  <a:gd name="T36" fmla="*/ 54 w 276"/>
                  <a:gd name="T37" fmla="*/ 16 h 304"/>
                  <a:gd name="T38" fmla="*/ 93 w 276"/>
                  <a:gd name="T39" fmla="*/ 4 h 304"/>
                  <a:gd name="T40" fmla="*/ 127 w 276"/>
                  <a:gd name="T41" fmla="*/ 0 h 304"/>
                  <a:gd name="T42" fmla="*/ 167 w 276"/>
                  <a:gd name="T43" fmla="*/ 0 h 304"/>
                  <a:gd name="T44" fmla="*/ 205 w 276"/>
                  <a:gd name="T45" fmla="*/ 4 h 304"/>
                  <a:gd name="T46" fmla="*/ 228 w 276"/>
                  <a:gd name="T47" fmla="*/ 19 h 304"/>
                  <a:gd name="T48" fmla="*/ 247 w 276"/>
                  <a:gd name="T49" fmla="*/ 43 h 304"/>
                  <a:gd name="T50" fmla="*/ 263 w 276"/>
                  <a:gd name="T51" fmla="*/ 66 h 304"/>
                  <a:gd name="T52" fmla="*/ 271 w 276"/>
                  <a:gd name="T53" fmla="*/ 94 h 304"/>
                  <a:gd name="T54" fmla="*/ 275 w 276"/>
                  <a:gd name="T55" fmla="*/ 120 h 304"/>
                  <a:gd name="T56" fmla="*/ 271 w 276"/>
                  <a:gd name="T57" fmla="*/ 151 h 304"/>
                  <a:gd name="T58" fmla="*/ 271 w 276"/>
                  <a:gd name="T59" fmla="*/ 179 h 304"/>
                  <a:gd name="T60" fmla="*/ 268 w 276"/>
                  <a:gd name="T61" fmla="*/ 214 h 304"/>
                  <a:gd name="T62" fmla="*/ 256 w 276"/>
                  <a:gd name="T63" fmla="*/ 248 h 304"/>
                  <a:gd name="T64" fmla="*/ 237 w 276"/>
                  <a:gd name="T65" fmla="*/ 280 h 304"/>
                  <a:gd name="T66" fmla="*/ 217 w 276"/>
                  <a:gd name="T67" fmla="*/ 294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6"/>
                  <a:gd name="T103" fmla="*/ 0 h 304"/>
                  <a:gd name="T104" fmla="*/ 276 w 276"/>
                  <a:gd name="T105" fmla="*/ 304 h 3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6" h="304">
                    <a:moveTo>
                      <a:pt x="217" y="294"/>
                    </a:moveTo>
                    <a:lnTo>
                      <a:pt x="174" y="299"/>
                    </a:lnTo>
                    <a:lnTo>
                      <a:pt x="132" y="303"/>
                    </a:lnTo>
                    <a:lnTo>
                      <a:pt x="101" y="283"/>
                    </a:lnTo>
                    <a:lnTo>
                      <a:pt x="70" y="256"/>
                    </a:lnTo>
                    <a:lnTo>
                      <a:pt x="54" y="237"/>
                    </a:lnTo>
                    <a:lnTo>
                      <a:pt x="58" y="221"/>
                    </a:lnTo>
                    <a:lnTo>
                      <a:pt x="54" y="198"/>
                    </a:lnTo>
                    <a:lnTo>
                      <a:pt x="50" y="179"/>
                    </a:lnTo>
                    <a:lnTo>
                      <a:pt x="42" y="174"/>
                    </a:lnTo>
                    <a:lnTo>
                      <a:pt x="35" y="174"/>
                    </a:lnTo>
                    <a:lnTo>
                      <a:pt x="35" y="182"/>
                    </a:lnTo>
                    <a:lnTo>
                      <a:pt x="35" y="190"/>
                    </a:lnTo>
                    <a:lnTo>
                      <a:pt x="23" y="182"/>
                    </a:lnTo>
                    <a:lnTo>
                      <a:pt x="23" y="139"/>
                    </a:lnTo>
                    <a:lnTo>
                      <a:pt x="0" y="104"/>
                    </a:lnTo>
                    <a:lnTo>
                      <a:pt x="16" y="58"/>
                    </a:lnTo>
                    <a:lnTo>
                      <a:pt x="39" y="28"/>
                    </a:lnTo>
                    <a:lnTo>
                      <a:pt x="54" y="16"/>
                    </a:lnTo>
                    <a:lnTo>
                      <a:pt x="93" y="4"/>
                    </a:lnTo>
                    <a:lnTo>
                      <a:pt x="127" y="0"/>
                    </a:lnTo>
                    <a:lnTo>
                      <a:pt x="167" y="0"/>
                    </a:lnTo>
                    <a:lnTo>
                      <a:pt x="205" y="4"/>
                    </a:lnTo>
                    <a:lnTo>
                      <a:pt x="228" y="19"/>
                    </a:lnTo>
                    <a:lnTo>
                      <a:pt x="247" y="43"/>
                    </a:lnTo>
                    <a:lnTo>
                      <a:pt x="263" y="66"/>
                    </a:lnTo>
                    <a:lnTo>
                      <a:pt x="271" y="94"/>
                    </a:lnTo>
                    <a:lnTo>
                      <a:pt x="275" y="120"/>
                    </a:lnTo>
                    <a:lnTo>
                      <a:pt x="271" y="151"/>
                    </a:lnTo>
                    <a:lnTo>
                      <a:pt x="271" y="179"/>
                    </a:lnTo>
                    <a:lnTo>
                      <a:pt x="268" y="214"/>
                    </a:lnTo>
                    <a:lnTo>
                      <a:pt x="256" y="248"/>
                    </a:lnTo>
                    <a:lnTo>
                      <a:pt x="237" y="280"/>
                    </a:lnTo>
                    <a:lnTo>
                      <a:pt x="217" y="294"/>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62" name="Freeform 134"/>
              <p:cNvSpPr>
                <a:spLocks/>
              </p:cNvSpPr>
              <p:nvPr/>
            </p:nvSpPr>
            <p:spPr bwMode="auto">
              <a:xfrm>
                <a:off x="4188" y="3748"/>
                <a:ext cx="210" cy="70"/>
              </a:xfrm>
              <a:custGeom>
                <a:avLst/>
                <a:gdLst>
                  <a:gd name="T0" fmla="*/ 209 w 210"/>
                  <a:gd name="T1" fmla="*/ 46 h 70"/>
                  <a:gd name="T2" fmla="*/ 190 w 210"/>
                  <a:gd name="T3" fmla="*/ 3 h 70"/>
                  <a:gd name="T4" fmla="*/ 147 w 210"/>
                  <a:gd name="T5" fmla="*/ 0 h 70"/>
                  <a:gd name="T6" fmla="*/ 109 w 210"/>
                  <a:gd name="T7" fmla="*/ 0 h 70"/>
                  <a:gd name="T8" fmla="*/ 66 w 210"/>
                  <a:gd name="T9" fmla="*/ 7 h 70"/>
                  <a:gd name="T10" fmla="*/ 28 w 210"/>
                  <a:gd name="T11" fmla="*/ 19 h 70"/>
                  <a:gd name="T12" fmla="*/ 4 w 210"/>
                  <a:gd name="T13" fmla="*/ 31 h 70"/>
                  <a:gd name="T14" fmla="*/ 0 w 210"/>
                  <a:gd name="T15" fmla="*/ 69 h 70"/>
                  <a:gd name="T16" fmla="*/ 209 w 210"/>
                  <a:gd name="T17" fmla="*/ 46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0"/>
                  <a:gd name="T28" fmla="*/ 0 h 70"/>
                  <a:gd name="T29" fmla="*/ 210 w 210"/>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0" h="70">
                    <a:moveTo>
                      <a:pt x="209" y="46"/>
                    </a:moveTo>
                    <a:lnTo>
                      <a:pt x="190" y="3"/>
                    </a:lnTo>
                    <a:lnTo>
                      <a:pt x="147" y="0"/>
                    </a:lnTo>
                    <a:lnTo>
                      <a:pt x="109" y="0"/>
                    </a:lnTo>
                    <a:lnTo>
                      <a:pt x="66" y="7"/>
                    </a:lnTo>
                    <a:lnTo>
                      <a:pt x="28" y="19"/>
                    </a:lnTo>
                    <a:lnTo>
                      <a:pt x="4" y="31"/>
                    </a:lnTo>
                    <a:lnTo>
                      <a:pt x="0" y="69"/>
                    </a:lnTo>
                    <a:lnTo>
                      <a:pt x="209" y="46"/>
                    </a:lnTo>
                  </a:path>
                </a:pathLst>
              </a:custGeom>
              <a:solidFill>
                <a:srgbClr val="3D56B6"/>
              </a:solidFill>
              <a:ln w="9525" cap="rnd">
                <a:noFill/>
                <a:round/>
                <a:headEnd/>
                <a:tailEnd/>
              </a:ln>
            </p:spPr>
            <p:txBody>
              <a:bodyPr/>
              <a:lstStyle/>
              <a:p>
                <a:endParaRPr lang="es-MX"/>
              </a:p>
            </p:txBody>
          </p:sp>
          <p:sp>
            <p:nvSpPr>
              <p:cNvPr id="9363" name="Freeform 135"/>
              <p:cNvSpPr>
                <a:spLocks/>
              </p:cNvSpPr>
              <p:nvPr/>
            </p:nvSpPr>
            <p:spPr bwMode="auto">
              <a:xfrm>
                <a:off x="4188" y="3748"/>
                <a:ext cx="210" cy="70"/>
              </a:xfrm>
              <a:custGeom>
                <a:avLst/>
                <a:gdLst>
                  <a:gd name="T0" fmla="*/ 209 w 210"/>
                  <a:gd name="T1" fmla="*/ 46 h 70"/>
                  <a:gd name="T2" fmla="*/ 190 w 210"/>
                  <a:gd name="T3" fmla="*/ 3 h 70"/>
                  <a:gd name="T4" fmla="*/ 147 w 210"/>
                  <a:gd name="T5" fmla="*/ 0 h 70"/>
                  <a:gd name="T6" fmla="*/ 109 w 210"/>
                  <a:gd name="T7" fmla="*/ 0 h 70"/>
                  <a:gd name="T8" fmla="*/ 66 w 210"/>
                  <a:gd name="T9" fmla="*/ 7 h 70"/>
                  <a:gd name="T10" fmla="*/ 28 w 210"/>
                  <a:gd name="T11" fmla="*/ 19 h 70"/>
                  <a:gd name="T12" fmla="*/ 4 w 210"/>
                  <a:gd name="T13" fmla="*/ 31 h 70"/>
                  <a:gd name="T14" fmla="*/ 0 w 210"/>
                  <a:gd name="T15" fmla="*/ 69 h 70"/>
                  <a:gd name="T16" fmla="*/ 209 w 210"/>
                  <a:gd name="T17" fmla="*/ 46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0"/>
                  <a:gd name="T28" fmla="*/ 0 h 70"/>
                  <a:gd name="T29" fmla="*/ 210 w 210"/>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0" h="70">
                    <a:moveTo>
                      <a:pt x="209" y="46"/>
                    </a:moveTo>
                    <a:lnTo>
                      <a:pt x="190" y="3"/>
                    </a:lnTo>
                    <a:lnTo>
                      <a:pt x="147" y="0"/>
                    </a:lnTo>
                    <a:lnTo>
                      <a:pt x="109" y="0"/>
                    </a:lnTo>
                    <a:lnTo>
                      <a:pt x="66" y="7"/>
                    </a:lnTo>
                    <a:lnTo>
                      <a:pt x="28" y="19"/>
                    </a:lnTo>
                    <a:lnTo>
                      <a:pt x="4" y="31"/>
                    </a:lnTo>
                    <a:lnTo>
                      <a:pt x="0" y="69"/>
                    </a:lnTo>
                    <a:lnTo>
                      <a:pt x="209" y="46"/>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64" name="Freeform 136"/>
              <p:cNvSpPr>
                <a:spLocks/>
              </p:cNvSpPr>
              <p:nvPr/>
            </p:nvSpPr>
            <p:spPr bwMode="auto">
              <a:xfrm>
                <a:off x="3883" y="3786"/>
                <a:ext cx="543" cy="454"/>
              </a:xfrm>
              <a:custGeom>
                <a:avLst/>
                <a:gdLst>
                  <a:gd name="T0" fmla="*/ 542 w 543"/>
                  <a:gd name="T1" fmla="*/ 399 h 454"/>
                  <a:gd name="T2" fmla="*/ 206 w 543"/>
                  <a:gd name="T3" fmla="*/ 399 h 454"/>
                  <a:gd name="T4" fmla="*/ 132 w 543"/>
                  <a:gd name="T5" fmla="*/ 453 h 454"/>
                  <a:gd name="T6" fmla="*/ 66 w 543"/>
                  <a:gd name="T7" fmla="*/ 453 h 454"/>
                  <a:gd name="T8" fmla="*/ 51 w 543"/>
                  <a:gd name="T9" fmla="*/ 437 h 454"/>
                  <a:gd name="T10" fmla="*/ 31 w 543"/>
                  <a:gd name="T11" fmla="*/ 406 h 454"/>
                  <a:gd name="T12" fmla="*/ 16 w 543"/>
                  <a:gd name="T13" fmla="*/ 371 h 454"/>
                  <a:gd name="T14" fmla="*/ 0 w 543"/>
                  <a:gd name="T15" fmla="*/ 360 h 454"/>
                  <a:gd name="T16" fmla="*/ 0 w 543"/>
                  <a:gd name="T17" fmla="*/ 341 h 454"/>
                  <a:gd name="T18" fmla="*/ 23 w 543"/>
                  <a:gd name="T19" fmla="*/ 329 h 454"/>
                  <a:gd name="T20" fmla="*/ 47 w 543"/>
                  <a:gd name="T21" fmla="*/ 294 h 454"/>
                  <a:gd name="T22" fmla="*/ 82 w 543"/>
                  <a:gd name="T23" fmla="*/ 256 h 454"/>
                  <a:gd name="T24" fmla="*/ 74 w 543"/>
                  <a:gd name="T25" fmla="*/ 237 h 454"/>
                  <a:gd name="T26" fmla="*/ 86 w 543"/>
                  <a:gd name="T27" fmla="*/ 221 h 454"/>
                  <a:gd name="T28" fmla="*/ 93 w 543"/>
                  <a:gd name="T29" fmla="*/ 216 h 454"/>
                  <a:gd name="T30" fmla="*/ 159 w 543"/>
                  <a:gd name="T31" fmla="*/ 136 h 454"/>
                  <a:gd name="T32" fmla="*/ 155 w 543"/>
                  <a:gd name="T33" fmla="*/ 124 h 454"/>
                  <a:gd name="T34" fmla="*/ 178 w 543"/>
                  <a:gd name="T35" fmla="*/ 85 h 454"/>
                  <a:gd name="T36" fmla="*/ 213 w 543"/>
                  <a:gd name="T37" fmla="*/ 58 h 454"/>
                  <a:gd name="T38" fmla="*/ 221 w 543"/>
                  <a:gd name="T39" fmla="*/ 51 h 454"/>
                  <a:gd name="T40" fmla="*/ 237 w 543"/>
                  <a:gd name="T41" fmla="*/ 39 h 454"/>
                  <a:gd name="T42" fmla="*/ 251 w 543"/>
                  <a:gd name="T43" fmla="*/ 39 h 454"/>
                  <a:gd name="T44" fmla="*/ 326 w 543"/>
                  <a:gd name="T45" fmla="*/ 31 h 454"/>
                  <a:gd name="T46" fmla="*/ 352 w 543"/>
                  <a:gd name="T47" fmla="*/ 23 h 454"/>
                  <a:gd name="T48" fmla="*/ 406 w 543"/>
                  <a:gd name="T49" fmla="*/ 7 h 454"/>
                  <a:gd name="T50" fmla="*/ 460 w 543"/>
                  <a:gd name="T51" fmla="*/ 0 h 454"/>
                  <a:gd name="T52" fmla="*/ 514 w 543"/>
                  <a:gd name="T53" fmla="*/ 0 h 454"/>
                  <a:gd name="T54" fmla="*/ 542 w 543"/>
                  <a:gd name="T55" fmla="*/ 19 h 454"/>
                  <a:gd name="T56" fmla="*/ 542 w 543"/>
                  <a:gd name="T57" fmla="*/ 399 h 4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3"/>
                  <a:gd name="T88" fmla="*/ 0 h 454"/>
                  <a:gd name="T89" fmla="*/ 543 w 543"/>
                  <a:gd name="T90" fmla="*/ 454 h 4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3" h="454">
                    <a:moveTo>
                      <a:pt x="542" y="399"/>
                    </a:moveTo>
                    <a:lnTo>
                      <a:pt x="206" y="399"/>
                    </a:lnTo>
                    <a:lnTo>
                      <a:pt x="132" y="453"/>
                    </a:lnTo>
                    <a:lnTo>
                      <a:pt x="66" y="453"/>
                    </a:lnTo>
                    <a:lnTo>
                      <a:pt x="51" y="437"/>
                    </a:lnTo>
                    <a:lnTo>
                      <a:pt x="31" y="406"/>
                    </a:lnTo>
                    <a:lnTo>
                      <a:pt x="16" y="371"/>
                    </a:lnTo>
                    <a:lnTo>
                      <a:pt x="0" y="360"/>
                    </a:lnTo>
                    <a:lnTo>
                      <a:pt x="0" y="341"/>
                    </a:lnTo>
                    <a:lnTo>
                      <a:pt x="23" y="329"/>
                    </a:lnTo>
                    <a:lnTo>
                      <a:pt x="47" y="294"/>
                    </a:lnTo>
                    <a:lnTo>
                      <a:pt x="82" y="256"/>
                    </a:lnTo>
                    <a:lnTo>
                      <a:pt x="74" y="237"/>
                    </a:lnTo>
                    <a:lnTo>
                      <a:pt x="86" y="221"/>
                    </a:lnTo>
                    <a:lnTo>
                      <a:pt x="93" y="216"/>
                    </a:lnTo>
                    <a:lnTo>
                      <a:pt x="159" y="136"/>
                    </a:lnTo>
                    <a:lnTo>
                      <a:pt x="155" y="124"/>
                    </a:lnTo>
                    <a:lnTo>
                      <a:pt x="178" y="85"/>
                    </a:lnTo>
                    <a:lnTo>
                      <a:pt x="213" y="58"/>
                    </a:lnTo>
                    <a:lnTo>
                      <a:pt x="221" y="51"/>
                    </a:lnTo>
                    <a:lnTo>
                      <a:pt x="237" y="39"/>
                    </a:lnTo>
                    <a:lnTo>
                      <a:pt x="251" y="39"/>
                    </a:lnTo>
                    <a:lnTo>
                      <a:pt x="326" y="31"/>
                    </a:lnTo>
                    <a:lnTo>
                      <a:pt x="352" y="23"/>
                    </a:lnTo>
                    <a:lnTo>
                      <a:pt x="406" y="7"/>
                    </a:lnTo>
                    <a:lnTo>
                      <a:pt x="460" y="0"/>
                    </a:lnTo>
                    <a:lnTo>
                      <a:pt x="514" y="0"/>
                    </a:lnTo>
                    <a:lnTo>
                      <a:pt x="542" y="19"/>
                    </a:lnTo>
                    <a:lnTo>
                      <a:pt x="542" y="399"/>
                    </a:lnTo>
                  </a:path>
                </a:pathLst>
              </a:custGeom>
              <a:solidFill>
                <a:srgbClr val="3D56B6"/>
              </a:solidFill>
              <a:ln w="9525" cap="rnd">
                <a:noFill/>
                <a:round/>
                <a:headEnd/>
                <a:tailEnd/>
              </a:ln>
            </p:spPr>
            <p:txBody>
              <a:bodyPr/>
              <a:lstStyle/>
              <a:p>
                <a:endParaRPr lang="es-MX"/>
              </a:p>
            </p:txBody>
          </p:sp>
          <p:sp>
            <p:nvSpPr>
              <p:cNvPr id="9365" name="Freeform 137"/>
              <p:cNvSpPr>
                <a:spLocks/>
              </p:cNvSpPr>
              <p:nvPr/>
            </p:nvSpPr>
            <p:spPr bwMode="auto">
              <a:xfrm>
                <a:off x="3883" y="3786"/>
                <a:ext cx="543" cy="454"/>
              </a:xfrm>
              <a:custGeom>
                <a:avLst/>
                <a:gdLst>
                  <a:gd name="T0" fmla="*/ 542 w 543"/>
                  <a:gd name="T1" fmla="*/ 399 h 454"/>
                  <a:gd name="T2" fmla="*/ 206 w 543"/>
                  <a:gd name="T3" fmla="*/ 399 h 454"/>
                  <a:gd name="T4" fmla="*/ 132 w 543"/>
                  <a:gd name="T5" fmla="*/ 453 h 454"/>
                  <a:gd name="T6" fmla="*/ 66 w 543"/>
                  <a:gd name="T7" fmla="*/ 453 h 454"/>
                  <a:gd name="T8" fmla="*/ 51 w 543"/>
                  <a:gd name="T9" fmla="*/ 437 h 454"/>
                  <a:gd name="T10" fmla="*/ 31 w 543"/>
                  <a:gd name="T11" fmla="*/ 406 h 454"/>
                  <a:gd name="T12" fmla="*/ 16 w 543"/>
                  <a:gd name="T13" fmla="*/ 371 h 454"/>
                  <a:gd name="T14" fmla="*/ 0 w 543"/>
                  <a:gd name="T15" fmla="*/ 360 h 454"/>
                  <a:gd name="T16" fmla="*/ 0 w 543"/>
                  <a:gd name="T17" fmla="*/ 341 h 454"/>
                  <a:gd name="T18" fmla="*/ 23 w 543"/>
                  <a:gd name="T19" fmla="*/ 329 h 454"/>
                  <a:gd name="T20" fmla="*/ 47 w 543"/>
                  <a:gd name="T21" fmla="*/ 294 h 454"/>
                  <a:gd name="T22" fmla="*/ 82 w 543"/>
                  <a:gd name="T23" fmla="*/ 256 h 454"/>
                  <a:gd name="T24" fmla="*/ 74 w 543"/>
                  <a:gd name="T25" fmla="*/ 237 h 454"/>
                  <a:gd name="T26" fmla="*/ 86 w 543"/>
                  <a:gd name="T27" fmla="*/ 221 h 454"/>
                  <a:gd name="T28" fmla="*/ 93 w 543"/>
                  <a:gd name="T29" fmla="*/ 216 h 454"/>
                  <a:gd name="T30" fmla="*/ 159 w 543"/>
                  <a:gd name="T31" fmla="*/ 136 h 454"/>
                  <a:gd name="T32" fmla="*/ 155 w 543"/>
                  <a:gd name="T33" fmla="*/ 124 h 454"/>
                  <a:gd name="T34" fmla="*/ 178 w 543"/>
                  <a:gd name="T35" fmla="*/ 85 h 454"/>
                  <a:gd name="T36" fmla="*/ 213 w 543"/>
                  <a:gd name="T37" fmla="*/ 58 h 454"/>
                  <a:gd name="T38" fmla="*/ 221 w 543"/>
                  <a:gd name="T39" fmla="*/ 51 h 454"/>
                  <a:gd name="T40" fmla="*/ 237 w 543"/>
                  <a:gd name="T41" fmla="*/ 39 h 454"/>
                  <a:gd name="T42" fmla="*/ 251 w 543"/>
                  <a:gd name="T43" fmla="*/ 39 h 454"/>
                  <a:gd name="T44" fmla="*/ 326 w 543"/>
                  <a:gd name="T45" fmla="*/ 31 h 454"/>
                  <a:gd name="T46" fmla="*/ 352 w 543"/>
                  <a:gd name="T47" fmla="*/ 23 h 454"/>
                  <a:gd name="T48" fmla="*/ 406 w 543"/>
                  <a:gd name="T49" fmla="*/ 7 h 454"/>
                  <a:gd name="T50" fmla="*/ 460 w 543"/>
                  <a:gd name="T51" fmla="*/ 0 h 454"/>
                  <a:gd name="T52" fmla="*/ 514 w 543"/>
                  <a:gd name="T53" fmla="*/ 0 h 454"/>
                  <a:gd name="T54" fmla="*/ 542 w 543"/>
                  <a:gd name="T55" fmla="*/ 19 h 454"/>
                  <a:gd name="T56" fmla="*/ 542 w 543"/>
                  <a:gd name="T57" fmla="*/ 399 h 4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3"/>
                  <a:gd name="T88" fmla="*/ 0 h 454"/>
                  <a:gd name="T89" fmla="*/ 543 w 543"/>
                  <a:gd name="T90" fmla="*/ 454 h 4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3" h="454">
                    <a:moveTo>
                      <a:pt x="542" y="399"/>
                    </a:moveTo>
                    <a:lnTo>
                      <a:pt x="206" y="399"/>
                    </a:lnTo>
                    <a:lnTo>
                      <a:pt x="132" y="453"/>
                    </a:lnTo>
                    <a:lnTo>
                      <a:pt x="66" y="453"/>
                    </a:lnTo>
                    <a:lnTo>
                      <a:pt x="51" y="437"/>
                    </a:lnTo>
                    <a:lnTo>
                      <a:pt x="31" y="406"/>
                    </a:lnTo>
                    <a:lnTo>
                      <a:pt x="16" y="371"/>
                    </a:lnTo>
                    <a:lnTo>
                      <a:pt x="0" y="360"/>
                    </a:lnTo>
                    <a:lnTo>
                      <a:pt x="0" y="341"/>
                    </a:lnTo>
                    <a:lnTo>
                      <a:pt x="23" y="329"/>
                    </a:lnTo>
                    <a:lnTo>
                      <a:pt x="47" y="294"/>
                    </a:lnTo>
                    <a:lnTo>
                      <a:pt x="82" y="256"/>
                    </a:lnTo>
                    <a:lnTo>
                      <a:pt x="74" y="237"/>
                    </a:lnTo>
                    <a:lnTo>
                      <a:pt x="86" y="221"/>
                    </a:lnTo>
                    <a:lnTo>
                      <a:pt x="93" y="216"/>
                    </a:lnTo>
                    <a:lnTo>
                      <a:pt x="159" y="136"/>
                    </a:lnTo>
                    <a:lnTo>
                      <a:pt x="155" y="124"/>
                    </a:lnTo>
                    <a:lnTo>
                      <a:pt x="178" y="85"/>
                    </a:lnTo>
                    <a:lnTo>
                      <a:pt x="213" y="58"/>
                    </a:lnTo>
                    <a:lnTo>
                      <a:pt x="221" y="51"/>
                    </a:lnTo>
                    <a:lnTo>
                      <a:pt x="237" y="39"/>
                    </a:lnTo>
                    <a:lnTo>
                      <a:pt x="251" y="39"/>
                    </a:lnTo>
                    <a:lnTo>
                      <a:pt x="326" y="31"/>
                    </a:lnTo>
                    <a:lnTo>
                      <a:pt x="352" y="23"/>
                    </a:lnTo>
                    <a:lnTo>
                      <a:pt x="406" y="7"/>
                    </a:lnTo>
                    <a:lnTo>
                      <a:pt x="460" y="0"/>
                    </a:lnTo>
                    <a:lnTo>
                      <a:pt x="514" y="0"/>
                    </a:lnTo>
                    <a:lnTo>
                      <a:pt x="542" y="19"/>
                    </a:lnTo>
                    <a:lnTo>
                      <a:pt x="542" y="399"/>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66" name="Freeform 138"/>
              <p:cNvSpPr>
                <a:spLocks/>
              </p:cNvSpPr>
              <p:nvPr/>
            </p:nvSpPr>
            <p:spPr bwMode="auto">
              <a:xfrm>
                <a:off x="4080" y="4023"/>
                <a:ext cx="524" cy="283"/>
              </a:xfrm>
              <a:custGeom>
                <a:avLst/>
                <a:gdLst>
                  <a:gd name="T0" fmla="*/ 523 w 524"/>
                  <a:gd name="T1" fmla="*/ 282 h 283"/>
                  <a:gd name="T2" fmla="*/ 0 w 524"/>
                  <a:gd name="T3" fmla="*/ 282 h 283"/>
                  <a:gd name="T4" fmla="*/ 4 w 524"/>
                  <a:gd name="T5" fmla="*/ 50 h 283"/>
                  <a:gd name="T6" fmla="*/ 8 w 524"/>
                  <a:gd name="T7" fmla="*/ 34 h 283"/>
                  <a:gd name="T8" fmla="*/ 20 w 524"/>
                  <a:gd name="T9" fmla="*/ 19 h 283"/>
                  <a:gd name="T10" fmla="*/ 35 w 524"/>
                  <a:gd name="T11" fmla="*/ 12 h 283"/>
                  <a:gd name="T12" fmla="*/ 51 w 524"/>
                  <a:gd name="T13" fmla="*/ 12 h 283"/>
                  <a:gd name="T14" fmla="*/ 453 w 524"/>
                  <a:gd name="T15" fmla="*/ 0 h 283"/>
                  <a:gd name="T16" fmla="*/ 469 w 524"/>
                  <a:gd name="T17" fmla="*/ 0 h 283"/>
                  <a:gd name="T18" fmla="*/ 488 w 524"/>
                  <a:gd name="T19" fmla="*/ 3 h 283"/>
                  <a:gd name="T20" fmla="*/ 503 w 524"/>
                  <a:gd name="T21" fmla="*/ 15 h 283"/>
                  <a:gd name="T22" fmla="*/ 519 w 524"/>
                  <a:gd name="T23" fmla="*/ 31 h 283"/>
                  <a:gd name="T24" fmla="*/ 523 w 524"/>
                  <a:gd name="T25" fmla="*/ 46 h 283"/>
                  <a:gd name="T26" fmla="*/ 523 w 524"/>
                  <a:gd name="T27" fmla="*/ 282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4"/>
                  <a:gd name="T43" fmla="*/ 0 h 283"/>
                  <a:gd name="T44" fmla="*/ 524 w 524"/>
                  <a:gd name="T45" fmla="*/ 283 h 2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4" h="283">
                    <a:moveTo>
                      <a:pt x="523" y="282"/>
                    </a:moveTo>
                    <a:lnTo>
                      <a:pt x="0" y="282"/>
                    </a:lnTo>
                    <a:lnTo>
                      <a:pt x="4" y="50"/>
                    </a:lnTo>
                    <a:lnTo>
                      <a:pt x="8" y="34"/>
                    </a:lnTo>
                    <a:lnTo>
                      <a:pt x="20" y="19"/>
                    </a:lnTo>
                    <a:lnTo>
                      <a:pt x="35" y="12"/>
                    </a:lnTo>
                    <a:lnTo>
                      <a:pt x="51" y="12"/>
                    </a:lnTo>
                    <a:lnTo>
                      <a:pt x="453" y="0"/>
                    </a:lnTo>
                    <a:lnTo>
                      <a:pt x="469" y="0"/>
                    </a:lnTo>
                    <a:lnTo>
                      <a:pt x="488" y="3"/>
                    </a:lnTo>
                    <a:lnTo>
                      <a:pt x="503" y="15"/>
                    </a:lnTo>
                    <a:lnTo>
                      <a:pt x="519" y="31"/>
                    </a:lnTo>
                    <a:lnTo>
                      <a:pt x="523" y="46"/>
                    </a:lnTo>
                    <a:lnTo>
                      <a:pt x="523" y="282"/>
                    </a:lnTo>
                  </a:path>
                </a:pathLst>
              </a:custGeom>
              <a:solidFill>
                <a:srgbClr val="E21E1B"/>
              </a:solidFill>
              <a:ln w="9525" cap="rnd">
                <a:noFill/>
                <a:round/>
                <a:headEnd/>
                <a:tailEnd/>
              </a:ln>
            </p:spPr>
            <p:txBody>
              <a:bodyPr/>
              <a:lstStyle/>
              <a:p>
                <a:endParaRPr lang="es-MX"/>
              </a:p>
            </p:txBody>
          </p:sp>
          <p:sp>
            <p:nvSpPr>
              <p:cNvPr id="9367" name="Freeform 139"/>
              <p:cNvSpPr>
                <a:spLocks/>
              </p:cNvSpPr>
              <p:nvPr/>
            </p:nvSpPr>
            <p:spPr bwMode="auto">
              <a:xfrm>
                <a:off x="4080" y="4023"/>
                <a:ext cx="524" cy="283"/>
              </a:xfrm>
              <a:custGeom>
                <a:avLst/>
                <a:gdLst>
                  <a:gd name="T0" fmla="*/ 523 w 524"/>
                  <a:gd name="T1" fmla="*/ 282 h 283"/>
                  <a:gd name="T2" fmla="*/ 0 w 524"/>
                  <a:gd name="T3" fmla="*/ 282 h 283"/>
                  <a:gd name="T4" fmla="*/ 4 w 524"/>
                  <a:gd name="T5" fmla="*/ 50 h 283"/>
                  <a:gd name="T6" fmla="*/ 8 w 524"/>
                  <a:gd name="T7" fmla="*/ 34 h 283"/>
                  <a:gd name="T8" fmla="*/ 20 w 524"/>
                  <a:gd name="T9" fmla="*/ 19 h 283"/>
                  <a:gd name="T10" fmla="*/ 35 w 524"/>
                  <a:gd name="T11" fmla="*/ 12 h 283"/>
                  <a:gd name="T12" fmla="*/ 51 w 524"/>
                  <a:gd name="T13" fmla="*/ 12 h 283"/>
                  <a:gd name="T14" fmla="*/ 453 w 524"/>
                  <a:gd name="T15" fmla="*/ 0 h 283"/>
                  <a:gd name="T16" fmla="*/ 469 w 524"/>
                  <a:gd name="T17" fmla="*/ 0 h 283"/>
                  <a:gd name="T18" fmla="*/ 488 w 524"/>
                  <a:gd name="T19" fmla="*/ 3 h 283"/>
                  <a:gd name="T20" fmla="*/ 503 w 524"/>
                  <a:gd name="T21" fmla="*/ 15 h 283"/>
                  <a:gd name="T22" fmla="*/ 519 w 524"/>
                  <a:gd name="T23" fmla="*/ 31 h 283"/>
                  <a:gd name="T24" fmla="*/ 523 w 524"/>
                  <a:gd name="T25" fmla="*/ 46 h 283"/>
                  <a:gd name="T26" fmla="*/ 523 w 524"/>
                  <a:gd name="T27" fmla="*/ 282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4"/>
                  <a:gd name="T43" fmla="*/ 0 h 283"/>
                  <a:gd name="T44" fmla="*/ 524 w 524"/>
                  <a:gd name="T45" fmla="*/ 283 h 2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4" h="283">
                    <a:moveTo>
                      <a:pt x="523" y="282"/>
                    </a:moveTo>
                    <a:lnTo>
                      <a:pt x="0" y="282"/>
                    </a:lnTo>
                    <a:lnTo>
                      <a:pt x="4" y="50"/>
                    </a:lnTo>
                    <a:lnTo>
                      <a:pt x="8" y="34"/>
                    </a:lnTo>
                    <a:lnTo>
                      <a:pt x="20" y="19"/>
                    </a:lnTo>
                    <a:lnTo>
                      <a:pt x="35" y="12"/>
                    </a:lnTo>
                    <a:lnTo>
                      <a:pt x="51" y="12"/>
                    </a:lnTo>
                    <a:lnTo>
                      <a:pt x="453" y="0"/>
                    </a:lnTo>
                    <a:lnTo>
                      <a:pt x="469" y="0"/>
                    </a:lnTo>
                    <a:lnTo>
                      <a:pt x="488" y="3"/>
                    </a:lnTo>
                    <a:lnTo>
                      <a:pt x="503" y="15"/>
                    </a:lnTo>
                    <a:lnTo>
                      <a:pt x="519" y="31"/>
                    </a:lnTo>
                    <a:lnTo>
                      <a:pt x="523" y="46"/>
                    </a:lnTo>
                    <a:lnTo>
                      <a:pt x="523" y="282"/>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68" name="Freeform 140"/>
              <p:cNvSpPr>
                <a:spLocks/>
              </p:cNvSpPr>
              <p:nvPr/>
            </p:nvSpPr>
            <p:spPr bwMode="auto">
              <a:xfrm>
                <a:off x="4564" y="3441"/>
                <a:ext cx="283" cy="261"/>
              </a:xfrm>
              <a:custGeom>
                <a:avLst/>
                <a:gdLst>
                  <a:gd name="T0" fmla="*/ 16 w 283"/>
                  <a:gd name="T1" fmla="*/ 155 h 261"/>
                  <a:gd name="T2" fmla="*/ 0 w 283"/>
                  <a:gd name="T3" fmla="*/ 140 h 261"/>
                  <a:gd name="T4" fmla="*/ 16 w 283"/>
                  <a:gd name="T5" fmla="*/ 89 h 261"/>
                  <a:gd name="T6" fmla="*/ 23 w 283"/>
                  <a:gd name="T7" fmla="*/ 70 h 261"/>
                  <a:gd name="T8" fmla="*/ 42 w 283"/>
                  <a:gd name="T9" fmla="*/ 47 h 261"/>
                  <a:gd name="T10" fmla="*/ 66 w 283"/>
                  <a:gd name="T11" fmla="*/ 28 h 261"/>
                  <a:gd name="T12" fmla="*/ 93 w 283"/>
                  <a:gd name="T13" fmla="*/ 16 h 261"/>
                  <a:gd name="T14" fmla="*/ 101 w 283"/>
                  <a:gd name="T15" fmla="*/ 12 h 261"/>
                  <a:gd name="T16" fmla="*/ 127 w 283"/>
                  <a:gd name="T17" fmla="*/ 4 h 261"/>
                  <a:gd name="T18" fmla="*/ 155 w 283"/>
                  <a:gd name="T19" fmla="*/ 0 h 261"/>
                  <a:gd name="T20" fmla="*/ 186 w 283"/>
                  <a:gd name="T21" fmla="*/ 4 h 261"/>
                  <a:gd name="T22" fmla="*/ 213 w 283"/>
                  <a:gd name="T23" fmla="*/ 12 h 261"/>
                  <a:gd name="T24" fmla="*/ 236 w 283"/>
                  <a:gd name="T25" fmla="*/ 28 h 261"/>
                  <a:gd name="T26" fmla="*/ 255 w 283"/>
                  <a:gd name="T27" fmla="*/ 51 h 261"/>
                  <a:gd name="T28" fmla="*/ 270 w 283"/>
                  <a:gd name="T29" fmla="*/ 70 h 261"/>
                  <a:gd name="T30" fmla="*/ 279 w 283"/>
                  <a:gd name="T31" fmla="*/ 93 h 261"/>
                  <a:gd name="T32" fmla="*/ 282 w 283"/>
                  <a:gd name="T33" fmla="*/ 120 h 261"/>
                  <a:gd name="T34" fmla="*/ 275 w 283"/>
                  <a:gd name="T35" fmla="*/ 148 h 261"/>
                  <a:gd name="T36" fmla="*/ 255 w 283"/>
                  <a:gd name="T37" fmla="*/ 202 h 261"/>
                  <a:gd name="T38" fmla="*/ 232 w 283"/>
                  <a:gd name="T39" fmla="*/ 260 h 261"/>
                  <a:gd name="T40" fmla="*/ 70 w 283"/>
                  <a:gd name="T41" fmla="*/ 260 h 261"/>
                  <a:gd name="T42" fmla="*/ 16 w 283"/>
                  <a:gd name="T43" fmla="*/ 155 h 2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3"/>
                  <a:gd name="T67" fmla="*/ 0 h 261"/>
                  <a:gd name="T68" fmla="*/ 283 w 283"/>
                  <a:gd name="T69" fmla="*/ 261 h 2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3" h="261">
                    <a:moveTo>
                      <a:pt x="16" y="155"/>
                    </a:moveTo>
                    <a:lnTo>
                      <a:pt x="0" y="140"/>
                    </a:lnTo>
                    <a:lnTo>
                      <a:pt x="16" y="89"/>
                    </a:lnTo>
                    <a:lnTo>
                      <a:pt x="23" y="70"/>
                    </a:lnTo>
                    <a:lnTo>
                      <a:pt x="42" y="47"/>
                    </a:lnTo>
                    <a:lnTo>
                      <a:pt x="66" y="28"/>
                    </a:lnTo>
                    <a:lnTo>
                      <a:pt x="93" y="16"/>
                    </a:lnTo>
                    <a:lnTo>
                      <a:pt x="101" y="12"/>
                    </a:lnTo>
                    <a:lnTo>
                      <a:pt x="127" y="4"/>
                    </a:lnTo>
                    <a:lnTo>
                      <a:pt x="155" y="0"/>
                    </a:lnTo>
                    <a:lnTo>
                      <a:pt x="186" y="4"/>
                    </a:lnTo>
                    <a:lnTo>
                      <a:pt x="213" y="12"/>
                    </a:lnTo>
                    <a:lnTo>
                      <a:pt x="236" y="28"/>
                    </a:lnTo>
                    <a:lnTo>
                      <a:pt x="255" y="51"/>
                    </a:lnTo>
                    <a:lnTo>
                      <a:pt x="270" y="70"/>
                    </a:lnTo>
                    <a:lnTo>
                      <a:pt x="279" y="93"/>
                    </a:lnTo>
                    <a:lnTo>
                      <a:pt x="282" y="120"/>
                    </a:lnTo>
                    <a:lnTo>
                      <a:pt x="275" y="148"/>
                    </a:lnTo>
                    <a:lnTo>
                      <a:pt x="255" y="202"/>
                    </a:lnTo>
                    <a:lnTo>
                      <a:pt x="232" y="260"/>
                    </a:lnTo>
                    <a:lnTo>
                      <a:pt x="70" y="260"/>
                    </a:lnTo>
                    <a:lnTo>
                      <a:pt x="16" y="155"/>
                    </a:lnTo>
                  </a:path>
                </a:pathLst>
              </a:custGeom>
              <a:solidFill>
                <a:srgbClr val="916F3A"/>
              </a:solidFill>
              <a:ln w="9525" cap="rnd">
                <a:noFill/>
                <a:round/>
                <a:headEnd/>
                <a:tailEnd/>
              </a:ln>
            </p:spPr>
            <p:txBody>
              <a:bodyPr/>
              <a:lstStyle/>
              <a:p>
                <a:endParaRPr lang="es-MX"/>
              </a:p>
            </p:txBody>
          </p:sp>
          <p:sp>
            <p:nvSpPr>
              <p:cNvPr id="9369" name="Freeform 141"/>
              <p:cNvSpPr>
                <a:spLocks/>
              </p:cNvSpPr>
              <p:nvPr/>
            </p:nvSpPr>
            <p:spPr bwMode="auto">
              <a:xfrm>
                <a:off x="4564" y="3441"/>
                <a:ext cx="283" cy="261"/>
              </a:xfrm>
              <a:custGeom>
                <a:avLst/>
                <a:gdLst>
                  <a:gd name="T0" fmla="*/ 16 w 283"/>
                  <a:gd name="T1" fmla="*/ 155 h 261"/>
                  <a:gd name="T2" fmla="*/ 0 w 283"/>
                  <a:gd name="T3" fmla="*/ 140 h 261"/>
                  <a:gd name="T4" fmla="*/ 16 w 283"/>
                  <a:gd name="T5" fmla="*/ 89 h 261"/>
                  <a:gd name="T6" fmla="*/ 23 w 283"/>
                  <a:gd name="T7" fmla="*/ 70 h 261"/>
                  <a:gd name="T8" fmla="*/ 42 w 283"/>
                  <a:gd name="T9" fmla="*/ 47 h 261"/>
                  <a:gd name="T10" fmla="*/ 66 w 283"/>
                  <a:gd name="T11" fmla="*/ 28 h 261"/>
                  <a:gd name="T12" fmla="*/ 93 w 283"/>
                  <a:gd name="T13" fmla="*/ 16 h 261"/>
                  <a:gd name="T14" fmla="*/ 101 w 283"/>
                  <a:gd name="T15" fmla="*/ 12 h 261"/>
                  <a:gd name="T16" fmla="*/ 127 w 283"/>
                  <a:gd name="T17" fmla="*/ 4 h 261"/>
                  <a:gd name="T18" fmla="*/ 155 w 283"/>
                  <a:gd name="T19" fmla="*/ 0 h 261"/>
                  <a:gd name="T20" fmla="*/ 186 w 283"/>
                  <a:gd name="T21" fmla="*/ 4 h 261"/>
                  <a:gd name="T22" fmla="*/ 213 w 283"/>
                  <a:gd name="T23" fmla="*/ 12 h 261"/>
                  <a:gd name="T24" fmla="*/ 236 w 283"/>
                  <a:gd name="T25" fmla="*/ 28 h 261"/>
                  <a:gd name="T26" fmla="*/ 255 w 283"/>
                  <a:gd name="T27" fmla="*/ 51 h 261"/>
                  <a:gd name="T28" fmla="*/ 270 w 283"/>
                  <a:gd name="T29" fmla="*/ 70 h 261"/>
                  <a:gd name="T30" fmla="*/ 279 w 283"/>
                  <a:gd name="T31" fmla="*/ 93 h 261"/>
                  <a:gd name="T32" fmla="*/ 282 w 283"/>
                  <a:gd name="T33" fmla="*/ 120 h 261"/>
                  <a:gd name="T34" fmla="*/ 275 w 283"/>
                  <a:gd name="T35" fmla="*/ 148 h 261"/>
                  <a:gd name="T36" fmla="*/ 255 w 283"/>
                  <a:gd name="T37" fmla="*/ 202 h 261"/>
                  <a:gd name="T38" fmla="*/ 232 w 283"/>
                  <a:gd name="T39" fmla="*/ 260 h 261"/>
                  <a:gd name="T40" fmla="*/ 70 w 283"/>
                  <a:gd name="T41" fmla="*/ 260 h 261"/>
                  <a:gd name="T42" fmla="*/ 16 w 283"/>
                  <a:gd name="T43" fmla="*/ 155 h 2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3"/>
                  <a:gd name="T67" fmla="*/ 0 h 261"/>
                  <a:gd name="T68" fmla="*/ 283 w 283"/>
                  <a:gd name="T69" fmla="*/ 261 h 2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3" h="261">
                    <a:moveTo>
                      <a:pt x="16" y="155"/>
                    </a:moveTo>
                    <a:lnTo>
                      <a:pt x="0" y="140"/>
                    </a:lnTo>
                    <a:lnTo>
                      <a:pt x="16" y="89"/>
                    </a:lnTo>
                    <a:lnTo>
                      <a:pt x="23" y="70"/>
                    </a:lnTo>
                    <a:lnTo>
                      <a:pt x="42" y="47"/>
                    </a:lnTo>
                    <a:lnTo>
                      <a:pt x="66" y="28"/>
                    </a:lnTo>
                    <a:lnTo>
                      <a:pt x="93" y="16"/>
                    </a:lnTo>
                    <a:lnTo>
                      <a:pt x="101" y="12"/>
                    </a:lnTo>
                    <a:lnTo>
                      <a:pt x="127" y="4"/>
                    </a:lnTo>
                    <a:lnTo>
                      <a:pt x="155" y="0"/>
                    </a:lnTo>
                    <a:lnTo>
                      <a:pt x="186" y="4"/>
                    </a:lnTo>
                    <a:lnTo>
                      <a:pt x="213" y="12"/>
                    </a:lnTo>
                    <a:lnTo>
                      <a:pt x="236" y="28"/>
                    </a:lnTo>
                    <a:lnTo>
                      <a:pt x="255" y="51"/>
                    </a:lnTo>
                    <a:lnTo>
                      <a:pt x="270" y="70"/>
                    </a:lnTo>
                    <a:lnTo>
                      <a:pt x="279" y="93"/>
                    </a:lnTo>
                    <a:lnTo>
                      <a:pt x="282" y="120"/>
                    </a:lnTo>
                    <a:lnTo>
                      <a:pt x="275" y="148"/>
                    </a:lnTo>
                    <a:lnTo>
                      <a:pt x="255" y="202"/>
                    </a:lnTo>
                    <a:lnTo>
                      <a:pt x="232" y="260"/>
                    </a:lnTo>
                    <a:lnTo>
                      <a:pt x="70" y="260"/>
                    </a:lnTo>
                    <a:lnTo>
                      <a:pt x="16" y="155"/>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70" name="Freeform 142"/>
              <p:cNvSpPr>
                <a:spLocks/>
              </p:cNvSpPr>
              <p:nvPr/>
            </p:nvSpPr>
            <p:spPr bwMode="auto">
              <a:xfrm>
                <a:off x="4289" y="3899"/>
                <a:ext cx="133" cy="202"/>
              </a:xfrm>
              <a:custGeom>
                <a:avLst/>
                <a:gdLst>
                  <a:gd name="T0" fmla="*/ 132 w 133"/>
                  <a:gd name="T1" fmla="*/ 201 h 202"/>
                  <a:gd name="T2" fmla="*/ 31 w 133"/>
                  <a:gd name="T3" fmla="*/ 201 h 202"/>
                  <a:gd name="T4" fmla="*/ 0 w 133"/>
                  <a:gd name="T5" fmla="*/ 19 h 202"/>
                  <a:gd name="T6" fmla="*/ 132 w 133"/>
                  <a:gd name="T7" fmla="*/ 0 h 202"/>
                  <a:gd name="T8" fmla="*/ 132 w 133"/>
                  <a:gd name="T9" fmla="*/ 201 h 202"/>
                  <a:gd name="T10" fmla="*/ 0 60000 65536"/>
                  <a:gd name="T11" fmla="*/ 0 60000 65536"/>
                  <a:gd name="T12" fmla="*/ 0 60000 65536"/>
                  <a:gd name="T13" fmla="*/ 0 60000 65536"/>
                  <a:gd name="T14" fmla="*/ 0 60000 65536"/>
                  <a:gd name="T15" fmla="*/ 0 w 133"/>
                  <a:gd name="T16" fmla="*/ 0 h 202"/>
                  <a:gd name="T17" fmla="*/ 133 w 133"/>
                  <a:gd name="T18" fmla="*/ 202 h 202"/>
                </a:gdLst>
                <a:ahLst/>
                <a:cxnLst>
                  <a:cxn ang="T10">
                    <a:pos x="T0" y="T1"/>
                  </a:cxn>
                  <a:cxn ang="T11">
                    <a:pos x="T2" y="T3"/>
                  </a:cxn>
                  <a:cxn ang="T12">
                    <a:pos x="T4" y="T5"/>
                  </a:cxn>
                  <a:cxn ang="T13">
                    <a:pos x="T6" y="T7"/>
                  </a:cxn>
                  <a:cxn ang="T14">
                    <a:pos x="T8" y="T9"/>
                  </a:cxn>
                </a:cxnLst>
                <a:rect l="T15" t="T16" r="T17" b="T18"/>
                <a:pathLst>
                  <a:path w="133" h="202">
                    <a:moveTo>
                      <a:pt x="132" y="201"/>
                    </a:moveTo>
                    <a:lnTo>
                      <a:pt x="31" y="201"/>
                    </a:lnTo>
                    <a:lnTo>
                      <a:pt x="0" y="19"/>
                    </a:lnTo>
                    <a:lnTo>
                      <a:pt x="132" y="0"/>
                    </a:lnTo>
                    <a:lnTo>
                      <a:pt x="132" y="201"/>
                    </a:lnTo>
                  </a:path>
                </a:pathLst>
              </a:custGeom>
              <a:solidFill>
                <a:srgbClr val="FFFFFF"/>
              </a:solidFill>
              <a:ln w="9525" cap="rnd">
                <a:noFill/>
                <a:round/>
                <a:headEnd/>
                <a:tailEnd/>
              </a:ln>
            </p:spPr>
            <p:txBody>
              <a:bodyPr/>
              <a:lstStyle/>
              <a:p>
                <a:endParaRPr lang="es-MX"/>
              </a:p>
            </p:txBody>
          </p:sp>
          <p:sp>
            <p:nvSpPr>
              <p:cNvPr id="9371" name="Freeform 143"/>
              <p:cNvSpPr>
                <a:spLocks/>
              </p:cNvSpPr>
              <p:nvPr/>
            </p:nvSpPr>
            <p:spPr bwMode="auto">
              <a:xfrm>
                <a:off x="4289" y="3899"/>
                <a:ext cx="133" cy="202"/>
              </a:xfrm>
              <a:custGeom>
                <a:avLst/>
                <a:gdLst>
                  <a:gd name="T0" fmla="*/ 132 w 133"/>
                  <a:gd name="T1" fmla="*/ 201 h 202"/>
                  <a:gd name="T2" fmla="*/ 31 w 133"/>
                  <a:gd name="T3" fmla="*/ 201 h 202"/>
                  <a:gd name="T4" fmla="*/ 0 w 133"/>
                  <a:gd name="T5" fmla="*/ 19 h 202"/>
                  <a:gd name="T6" fmla="*/ 132 w 133"/>
                  <a:gd name="T7" fmla="*/ 0 h 202"/>
                  <a:gd name="T8" fmla="*/ 132 w 133"/>
                  <a:gd name="T9" fmla="*/ 201 h 202"/>
                  <a:gd name="T10" fmla="*/ 0 60000 65536"/>
                  <a:gd name="T11" fmla="*/ 0 60000 65536"/>
                  <a:gd name="T12" fmla="*/ 0 60000 65536"/>
                  <a:gd name="T13" fmla="*/ 0 60000 65536"/>
                  <a:gd name="T14" fmla="*/ 0 60000 65536"/>
                  <a:gd name="T15" fmla="*/ 0 w 133"/>
                  <a:gd name="T16" fmla="*/ 0 h 202"/>
                  <a:gd name="T17" fmla="*/ 133 w 133"/>
                  <a:gd name="T18" fmla="*/ 202 h 202"/>
                </a:gdLst>
                <a:ahLst/>
                <a:cxnLst>
                  <a:cxn ang="T10">
                    <a:pos x="T0" y="T1"/>
                  </a:cxn>
                  <a:cxn ang="T11">
                    <a:pos x="T2" y="T3"/>
                  </a:cxn>
                  <a:cxn ang="T12">
                    <a:pos x="T4" y="T5"/>
                  </a:cxn>
                  <a:cxn ang="T13">
                    <a:pos x="T6" y="T7"/>
                  </a:cxn>
                  <a:cxn ang="T14">
                    <a:pos x="T8" y="T9"/>
                  </a:cxn>
                </a:cxnLst>
                <a:rect l="T15" t="T16" r="T17" b="T18"/>
                <a:pathLst>
                  <a:path w="133" h="202">
                    <a:moveTo>
                      <a:pt x="132" y="201"/>
                    </a:moveTo>
                    <a:lnTo>
                      <a:pt x="31" y="201"/>
                    </a:lnTo>
                    <a:lnTo>
                      <a:pt x="0" y="19"/>
                    </a:lnTo>
                    <a:lnTo>
                      <a:pt x="132" y="0"/>
                    </a:lnTo>
                    <a:lnTo>
                      <a:pt x="132" y="201"/>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72" name="Freeform 144"/>
              <p:cNvSpPr>
                <a:spLocks/>
              </p:cNvSpPr>
              <p:nvPr/>
            </p:nvSpPr>
            <p:spPr bwMode="auto">
              <a:xfrm>
                <a:off x="4571" y="3558"/>
                <a:ext cx="238" cy="198"/>
              </a:xfrm>
              <a:custGeom>
                <a:avLst/>
                <a:gdLst>
                  <a:gd name="T0" fmla="*/ 237 w 238"/>
                  <a:gd name="T1" fmla="*/ 190 h 198"/>
                  <a:gd name="T2" fmla="*/ 221 w 238"/>
                  <a:gd name="T3" fmla="*/ 135 h 198"/>
                  <a:gd name="T4" fmla="*/ 202 w 238"/>
                  <a:gd name="T5" fmla="*/ 131 h 198"/>
                  <a:gd name="T6" fmla="*/ 175 w 238"/>
                  <a:gd name="T7" fmla="*/ 131 h 198"/>
                  <a:gd name="T8" fmla="*/ 152 w 238"/>
                  <a:gd name="T9" fmla="*/ 135 h 198"/>
                  <a:gd name="T10" fmla="*/ 94 w 238"/>
                  <a:gd name="T11" fmla="*/ 89 h 198"/>
                  <a:gd name="T12" fmla="*/ 98 w 238"/>
                  <a:gd name="T13" fmla="*/ 80 h 198"/>
                  <a:gd name="T14" fmla="*/ 101 w 238"/>
                  <a:gd name="T15" fmla="*/ 58 h 198"/>
                  <a:gd name="T16" fmla="*/ 98 w 238"/>
                  <a:gd name="T17" fmla="*/ 38 h 198"/>
                  <a:gd name="T18" fmla="*/ 89 w 238"/>
                  <a:gd name="T19" fmla="*/ 31 h 198"/>
                  <a:gd name="T20" fmla="*/ 78 w 238"/>
                  <a:gd name="T21" fmla="*/ 31 h 198"/>
                  <a:gd name="T22" fmla="*/ 66 w 238"/>
                  <a:gd name="T23" fmla="*/ 35 h 198"/>
                  <a:gd name="T24" fmla="*/ 58 w 238"/>
                  <a:gd name="T25" fmla="*/ 47 h 198"/>
                  <a:gd name="T26" fmla="*/ 58 w 238"/>
                  <a:gd name="T27" fmla="*/ 66 h 198"/>
                  <a:gd name="T28" fmla="*/ 47 w 238"/>
                  <a:gd name="T29" fmla="*/ 69 h 198"/>
                  <a:gd name="T30" fmla="*/ 28 w 238"/>
                  <a:gd name="T31" fmla="*/ 50 h 198"/>
                  <a:gd name="T32" fmla="*/ 51 w 238"/>
                  <a:gd name="T33" fmla="*/ 0 h 198"/>
                  <a:gd name="T34" fmla="*/ 4 w 238"/>
                  <a:gd name="T35" fmla="*/ 35 h 198"/>
                  <a:gd name="T36" fmla="*/ 0 w 238"/>
                  <a:gd name="T37" fmla="*/ 69 h 198"/>
                  <a:gd name="T38" fmla="*/ 12 w 238"/>
                  <a:gd name="T39" fmla="*/ 85 h 198"/>
                  <a:gd name="T40" fmla="*/ 9 w 238"/>
                  <a:gd name="T41" fmla="*/ 101 h 198"/>
                  <a:gd name="T42" fmla="*/ 9 w 238"/>
                  <a:gd name="T43" fmla="*/ 124 h 198"/>
                  <a:gd name="T44" fmla="*/ 16 w 238"/>
                  <a:gd name="T45" fmla="*/ 139 h 198"/>
                  <a:gd name="T46" fmla="*/ 28 w 238"/>
                  <a:gd name="T47" fmla="*/ 174 h 198"/>
                  <a:gd name="T48" fmla="*/ 35 w 238"/>
                  <a:gd name="T49" fmla="*/ 185 h 198"/>
                  <a:gd name="T50" fmla="*/ 47 w 238"/>
                  <a:gd name="T51" fmla="*/ 197 h 198"/>
                  <a:gd name="T52" fmla="*/ 237 w 238"/>
                  <a:gd name="T53" fmla="*/ 190 h 1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8"/>
                  <a:gd name="T82" fmla="*/ 0 h 198"/>
                  <a:gd name="T83" fmla="*/ 238 w 238"/>
                  <a:gd name="T84" fmla="*/ 198 h 1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8" h="198">
                    <a:moveTo>
                      <a:pt x="237" y="190"/>
                    </a:moveTo>
                    <a:lnTo>
                      <a:pt x="221" y="135"/>
                    </a:lnTo>
                    <a:lnTo>
                      <a:pt x="202" y="131"/>
                    </a:lnTo>
                    <a:lnTo>
                      <a:pt x="175" y="131"/>
                    </a:lnTo>
                    <a:lnTo>
                      <a:pt x="152" y="135"/>
                    </a:lnTo>
                    <a:lnTo>
                      <a:pt x="94" y="89"/>
                    </a:lnTo>
                    <a:lnTo>
                      <a:pt x="98" y="80"/>
                    </a:lnTo>
                    <a:lnTo>
                      <a:pt x="101" y="58"/>
                    </a:lnTo>
                    <a:lnTo>
                      <a:pt x="98" y="38"/>
                    </a:lnTo>
                    <a:lnTo>
                      <a:pt x="89" y="31"/>
                    </a:lnTo>
                    <a:lnTo>
                      <a:pt x="78" y="31"/>
                    </a:lnTo>
                    <a:lnTo>
                      <a:pt x="66" y="35"/>
                    </a:lnTo>
                    <a:lnTo>
                      <a:pt x="58" y="47"/>
                    </a:lnTo>
                    <a:lnTo>
                      <a:pt x="58" y="66"/>
                    </a:lnTo>
                    <a:lnTo>
                      <a:pt x="47" y="69"/>
                    </a:lnTo>
                    <a:lnTo>
                      <a:pt x="28" y="50"/>
                    </a:lnTo>
                    <a:lnTo>
                      <a:pt x="51" y="0"/>
                    </a:lnTo>
                    <a:lnTo>
                      <a:pt x="4" y="35"/>
                    </a:lnTo>
                    <a:lnTo>
                      <a:pt x="0" y="69"/>
                    </a:lnTo>
                    <a:lnTo>
                      <a:pt x="12" y="85"/>
                    </a:lnTo>
                    <a:lnTo>
                      <a:pt x="9" y="101"/>
                    </a:lnTo>
                    <a:lnTo>
                      <a:pt x="9" y="124"/>
                    </a:lnTo>
                    <a:lnTo>
                      <a:pt x="16" y="139"/>
                    </a:lnTo>
                    <a:lnTo>
                      <a:pt x="28" y="174"/>
                    </a:lnTo>
                    <a:lnTo>
                      <a:pt x="35" y="185"/>
                    </a:lnTo>
                    <a:lnTo>
                      <a:pt x="47" y="197"/>
                    </a:lnTo>
                    <a:lnTo>
                      <a:pt x="237" y="190"/>
                    </a:lnTo>
                  </a:path>
                </a:pathLst>
              </a:custGeom>
              <a:solidFill>
                <a:srgbClr val="FFA2A1"/>
              </a:solidFill>
              <a:ln w="9525" cap="rnd">
                <a:noFill/>
                <a:round/>
                <a:headEnd/>
                <a:tailEnd/>
              </a:ln>
            </p:spPr>
            <p:txBody>
              <a:bodyPr/>
              <a:lstStyle/>
              <a:p>
                <a:endParaRPr lang="es-MX"/>
              </a:p>
            </p:txBody>
          </p:sp>
          <p:sp>
            <p:nvSpPr>
              <p:cNvPr id="9373" name="Freeform 145"/>
              <p:cNvSpPr>
                <a:spLocks/>
              </p:cNvSpPr>
              <p:nvPr/>
            </p:nvSpPr>
            <p:spPr bwMode="auto">
              <a:xfrm>
                <a:off x="4571" y="3558"/>
                <a:ext cx="238" cy="198"/>
              </a:xfrm>
              <a:custGeom>
                <a:avLst/>
                <a:gdLst>
                  <a:gd name="T0" fmla="*/ 237 w 238"/>
                  <a:gd name="T1" fmla="*/ 190 h 198"/>
                  <a:gd name="T2" fmla="*/ 221 w 238"/>
                  <a:gd name="T3" fmla="*/ 135 h 198"/>
                  <a:gd name="T4" fmla="*/ 202 w 238"/>
                  <a:gd name="T5" fmla="*/ 131 h 198"/>
                  <a:gd name="T6" fmla="*/ 175 w 238"/>
                  <a:gd name="T7" fmla="*/ 131 h 198"/>
                  <a:gd name="T8" fmla="*/ 152 w 238"/>
                  <a:gd name="T9" fmla="*/ 135 h 198"/>
                  <a:gd name="T10" fmla="*/ 94 w 238"/>
                  <a:gd name="T11" fmla="*/ 89 h 198"/>
                  <a:gd name="T12" fmla="*/ 98 w 238"/>
                  <a:gd name="T13" fmla="*/ 80 h 198"/>
                  <a:gd name="T14" fmla="*/ 101 w 238"/>
                  <a:gd name="T15" fmla="*/ 58 h 198"/>
                  <a:gd name="T16" fmla="*/ 98 w 238"/>
                  <a:gd name="T17" fmla="*/ 38 h 198"/>
                  <a:gd name="T18" fmla="*/ 89 w 238"/>
                  <a:gd name="T19" fmla="*/ 31 h 198"/>
                  <a:gd name="T20" fmla="*/ 78 w 238"/>
                  <a:gd name="T21" fmla="*/ 31 h 198"/>
                  <a:gd name="T22" fmla="*/ 66 w 238"/>
                  <a:gd name="T23" fmla="*/ 35 h 198"/>
                  <a:gd name="T24" fmla="*/ 58 w 238"/>
                  <a:gd name="T25" fmla="*/ 47 h 198"/>
                  <a:gd name="T26" fmla="*/ 58 w 238"/>
                  <a:gd name="T27" fmla="*/ 66 h 198"/>
                  <a:gd name="T28" fmla="*/ 47 w 238"/>
                  <a:gd name="T29" fmla="*/ 69 h 198"/>
                  <a:gd name="T30" fmla="*/ 28 w 238"/>
                  <a:gd name="T31" fmla="*/ 50 h 198"/>
                  <a:gd name="T32" fmla="*/ 51 w 238"/>
                  <a:gd name="T33" fmla="*/ 0 h 198"/>
                  <a:gd name="T34" fmla="*/ 4 w 238"/>
                  <a:gd name="T35" fmla="*/ 35 h 198"/>
                  <a:gd name="T36" fmla="*/ 0 w 238"/>
                  <a:gd name="T37" fmla="*/ 69 h 198"/>
                  <a:gd name="T38" fmla="*/ 12 w 238"/>
                  <a:gd name="T39" fmla="*/ 85 h 198"/>
                  <a:gd name="T40" fmla="*/ 9 w 238"/>
                  <a:gd name="T41" fmla="*/ 101 h 198"/>
                  <a:gd name="T42" fmla="*/ 9 w 238"/>
                  <a:gd name="T43" fmla="*/ 124 h 198"/>
                  <a:gd name="T44" fmla="*/ 16 w 238"/>
                  <a:gd name="T45" fmla="*/ 139 h 198"/>
                  <a:gd name="T46" fmla="*/ 28 w 238"/>
                  <a:gd name="T47" fmla="*/ 174 h 198"/>
                  <a:gd name="T48" fmla="*/ 35 w 238"/>
                  <a:gd name="T49" fmla="*/ 185 h 198"/>
                  <a:gd name="T50" fmla="*/ 47 w 238"/>
                  <a:gd name="T51" fmla="*/ 197 h 198"/>
                  <a:gd name="T52" fmla="*/ 237 w 238"/>
                  <a:gd name="T53" fmla="*/ 190 h 1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8"/>
                  <a:gd name="T82" fmla="*/ 0 h 198"/>
                  <a:gd name="T83" fmla="*/ 238 w 238"/>
                  <a:gd name="T84" fmla="*/ 198 h 1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8" h="198">
                    <a:moveTo>
                      <a:pt x="237" y="190"/>
                    </a:moveTo>
                    <a:lnTo>
                      <a:pt x="221" y="135"/>
                    </a:lnTo>
                    <a:lnTo>
                      <a:pt x="202" y="131"/>
                    </a:lnTo>
                    <a:lnTo>
                      <a:pt x="175" y="131"/>
                    </a:lnTo>
                    <a:lnTo>
                      <a:pt x="152" y="135"/>
                    </a:lnTo>
                    <a:lnTo>
                      <a:pt x="94" y="89"/>
                    </a:lnTo>
                    <a:lnTo>
                      <a:pt x="98" y="80"/>
                    </a:lnTo>
                    <a:lnTo>
                      <a:pt x="101" y="58"/>
                    </a:lnTo>
                    <a:lnTo>
                      <a:pt x="98" y="38"/>
                    </a:lnTo>
                    <a:lnTo>
                      <a:pt x="89" y="31"/>
                    </a:lnTo>
                    <a:lnTo>
                      <a:pt x="78" y="31"/>
                    </a:lnTo>
                    <a:lnTo>
                      <a:pt x="66" y="35"/>
                    </a:lnTo>
                    <a:lnTo>
                      <a:pt x="58" y="47"/>
                    </a:lnTo>
                    <a:lnTo>
                      <a:pt x="58" y="66"/>
                    </a:lnTo>
                    <a:lnTo>
                      <a:pt x="47" y="69"/>
                    </a:lnTo>
                    <a:lnTo>
                      <a:pt x="28" y="50"/>
                    </a:lnTo>
                    <a:lnTo>
                      <a:pt x="51" y="0"/>
                    </a:lnTo>
                    <a:lnTo>
                      <a:pt x="4" y="35"/>
                    </a:lnTo>
                    <a:lnTo>
                      <a:pt x="0" y="69"/>
                    </a:lnTo>
                    <a:lnTo>
                      <a:pt x="12" y="85"/>
                    </a:lnTo>
                    <a:lnTo>
                      <a:pt x="9" y="101"/>
                    </a:lnTo>
                    <a:lnTo>
                      <a:pt x="9" y="124"/>
                    </a:lnTo>
                    <a:lnTo>
                      <a:pt x="16" y="139"/>
                    </a:lnTo>
                    <a:lnTo>
                      <a:pt x="28" y="174"/>
                    </a:lnTo>
                    <a:lnTo>
                      <a:pt x="35" y="185"/>
                    </a:lnTo>
                    <a:lnTo>
                      <a:pt x="47" y="197"/>
                    </a:lnTo>
                    <a:lnTo>
                      <a:pt x="237" y="19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74" name="Line 146"/>
              <p:cNvSpPr>
                <a:spLocks noChangeShapeType="1"/>
              </p:cNvSpPr>
              <p:nvPr/>
            </p:nvSpPr>
            <p:spPr bwMode="auto">
              <a:xfrm flipH="1">
                <a:off x="4646" y="3713"/>
                <a:ext cx="3" cy="26"/>
              </a:xfrm>
              <a:prstGeom prst="line">
                <a:avLst/>
              </a:prstGeom>
              <a:noFill/>
              <a:ln w="12700">
                <a:solidFill>
                  <a:srgbClr val="0E0D0C"/>
                </a:solidFill>
                <a:round/>
                <a:headEnd type="none" w="sm" len="sm"/>
                <a:tailEnd type="none" w="sm" len="sm"/>
              </a:ln>
            </p:spPr>
            <p:txBody>
              <a:bodyPr wrap="none" anchor="ctr"/>
              <a:lstStyle/>
              <a:p>
                <a:endParaRPr lang="es-MX"/>
              </a:p>
            </p:txBody>
          </p:sp>
          <p:sp>
            <p:nvSpPr>
              <p:cNvPr id="9375" name="Freeform 147"/>
              <p:cNvSpPr>
                <a:spLocks/>
              </p:cNvSpPr>
              <p:nvPr/>
            </p:nvSpPr>
            <p:spPr bwMode="auto">
              <a:xfrm>
                <a:off x="4254" y="3995"/>
                <a:ext cx="95" cy="133"/>
              </a:xfrm>
              <a:custGeom>
                <a:avLst/>
                <a:gdLst>
                  <a:gd name="T0" fmla="*/ 0 w 95"/>
                  <a:gd name="T1" fmla="*/ 132 h 133"/>
                  <a:gd name="T2" fmla="*/ 9 w 95"/>
                  <a:gd name="T3" fmla="*/ 105 h 133"/>
                  <a:gd name="T4" fmla="*/ 4 w 95"/>
                  <a:gd name="T5" fmla="*/ 94 h 133"/>
                  <a:gd name="T6" fmla="*/ 9 w 95"/>
                  <a:gd name="T7" fmla="*/ 66 h 133"/>
                  <a:gd name="T8" fmla="*/ 12 w 95"/>
                  <a:gd name="T9" fmla="*/ 47 h 133"/>
                  <a:gd name="T10" fmla="*/ 20 w 95"/>
                  <a:gd name="T11" fmla="*/ 35 h 133"/>
                  <a:gd name="T12" fmla="*/ 47 w 95"/>
                  <a:gd name="T13" fmla="*/ 0 h 133"/>
                  <a:gd name="T14" fmla="*/ 59 w 95"/>
                  <a:gd name="T15" fmla="*/ 54 h 133"/>
                  <a:gd name="T16" fmla="*/ 66 w 95"/>
                  <a:gd name="T17" fmla="*/ 43 h 133"/>
                  <a:gd name="T18" fmla="*/ 70 w 95"/>
                  <a:gd name="T19" fmla="*/ 31 h 133"/>
                  <a:gd name="T20" fmla="*/ 82 w 95"/>
                  <a:gd name="T21" fmla="*/ 28 h 133"/>
                  <a:gd name="T22" fmla="*/ 94 w 95"/>
                  <a:gd name="T23" fmla="*/ 35 h 133"/>
                  <a:gd name="T24" fmla="*/ 94 w 95"/>
                  <a:gd name="T25" fmla="*/ 39 h 133"/>
                  <a:gd name="T26" fmla="*/ 87 w 95"/>
                  <a:gd name="T27" fmla="*/ 54 h 133"/>
                  <a:gd name="T28" fmla="*/ 78 w 95"/>
                  <a:gd name="T29" fmla="*/ 73 h 133"/>
                  <a:gd name="T30" fmla="*/ 70 w 95"/>
                  <a:gd name="T31" fmla="*/ 94 h 133"/>
                  <a:gd name="T32" fmla="*/ 59 w 95"/>
                  <a:gd name="T33" fmla="*/ 132 h 133"/>
                  <a:gd name="T34" fmla="*/ 0 w 95"/>
                  <a:gd name="T35" fmla="*/ 132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133"/>
                  <a:gd name="T56" fmla="*/ 95 w 95"/>
                  <a:gd name="T57" fmla="*/ 133 h 1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133">
                    <a:moveTo>
                      <a:pt x="0" y="132"/>
                    </a:moveTo>
                    <a:lnTo>
                      <a:pt x="9" y="105"/>
                    </a:lnTo>
                    <a:lnTo>
                      <a:pt x="4" y="94"/>
                    </a:lnTo>
                    <a:lnTo>
                      <a:pt x="9" y="66"/>
                    </a:lnTo>
                    <a:lnTo>
                      <a:pt x="12" y="47"/>
                    </a:lnTo>
                    <a:lnTo>
                      <a:pt x="20" y="35"/>
                    </a:lnTo>
                    <a:lnTo>
                      <a:pt x="47" y="0"/>
                    </a:lnTo>
                    <a:lnTo>
                      <a:pt x="59" y="54"/>
                    </a:lnTo>
                    <a:lnTo>
                      <a:pt x="66" y="43"/>
                    </a:lnTo>
                    <a:lnTo>
                      <a:pt x="70" y="31"/>
                    </a:lnTo>
                    <a:lnTo>
                      <a:pt x="82" y="28"/>
                    </a:lnTo>
                    <a:lnTo>
                      <a:pt x="94" y="35"/>
                    </a:lnTo>
                    <a:lnTo>
                      <a:pt x="94" y="39"/>
                    </a:lnTo>
                    <a:lnTo>
                      <a:pt x="87" y="54"/>
                    </a:lnTo>
                    <a:lnTo>
                      <a:pt x="78" y="73"/>
                    </a:lnTo>
                    <a:lnTo>
                      <a:pt x="70" y="94"/>
                    </a:lnTo>
                    <a:lnTo>
                      <a:pt x="59" y="132"/>
                    </a:lnTo>
                    <a:lnTo>
                      <a:pt x="0" y="132"/>
                    </a:lnTo>
                  </a:path>
                </a:pathLst>
              </a:custGeom>
              <a:solidFill>
                <a:srgbClr val="FFA2A1"/>
              </a:solidFill>
              <a:ln w="9525" cap="rnd">
                <a:noFill/>
                <a:round/>
                <a:headEnd/>
                <a:tailEnd/>
              </a:ln>
            </p:spPr>
            <p:txBody>
              <a:bodyPr/>
              <a:lstStyle/>
              <a:p>
                <a:endParaRPr lang="es-MX"/>
              </a:p>
            </p:txBody>
          </p:sp>
          <p:sp>
            <p:nvSpPr>
              <p:cNvPr id="9376" name="Freeform 148"/>
              <p:cNvSpPr>
                <a:spLocks/>
              </p:cNvSpPr>
              <p:nvPr/>
            </p:nvSpPr>
            <p:spPr bwMode="auto">
              <a:xfrm>
                <a:off x="4254" y="3995"/>
                <a:ext cx="95" cy="133"/>
              </a:xfrm>
              <a:custGeom>
                <a:avLst/>
                <a:gdLst>
                  <a:gd name="T0" fmla="*/ 0 w 95"/>
                  <a:gd name="T1" fmla="*/ 132 h 133"/>
                  <a:gd name="T2" fmla="*/ 9 w 95"/>
                  <a:gd name="T3" fmla="*/ 105 h 133"/>
                  <a:gd name="T4" fmla="*/ 4 w 95"/>
                  <a:gd name="T5" fmla="*/ 94 h 133"/>
                  <a:gd name="T6" fmla="*/ 9 w 95"/>
                  <a:gd name="T7" fmla="*/ 66 h 133"/>
                  <a:gd name="T8" fmla="*/ 12 w 95"/>
                  <a:gd name="T9" fmla="*/ 47 h 133"/>
                  <a:gd name="T10" fmla="*/ 20 w 95"/>
                  <a:gd name="T11" fmla="*/ 35 h 133"/>
                  <a:gd name="T12" fmla="*/ 47 w 95"/>
                  <a:gd name="T13" fmla="*/ 0 h 133"/>
                  <a:gd name="T14" fmla="*/ 59 w 95"/>
                  <a:gd name="T15" fmla="*/ 54 h 133"/>
                  <a:gd name="T16" fmla="*/ 66 w 95"/>
                  <a:gd name="T17" fmla="*/ 43 h 133"/>
                  <a:gd name="T18" fmla="*/ 70 w 95"/>
                  <a:gd name="T19" fmla="*/ 31 h 133"/>
                  <a:gd name="T20" fmla="*/ 82 w 95"/>
                  <a:gd name="T21" fmla="*/ 28 h 133"/>
                  <a:gd name="T22" fmla="*/ 94 w 95"/>
                  <a:gd name="T23" fmla="*/ 35 h 133"/>
                  <a:gd name="T24" fmla="*/ 94 w 95"/>
                  <a:gd name="T25" fmla="*/ 39 h 133"/>
                  <a:gd name="T26" fmla="*/ 87 w 95"/>
                  <a:gd name="T27" fmla="*/ 54 h 133"/>
                  <a:gd name="T28" fmla="*/ 78 w 95"/>
                  <a:gd name="T29" fmla="*/ 73 h 133"/>
                  <a:gd name="T30" fmla="*/ 70 w 95"/>
                  <a:gd name="T31" fmla="*/ 94 h 133"/>
                  <a:gd name="T32" fmla="*/ 59 w 95"/>
                  <a:gd name="T33" fmla="*/ 132 h 133"/>
                  <a:gd name="T34" fmla="*/ 0 w 95"/>
                  <a:gd name="T35" fmla="*/ 132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133"/>
                  <a:gd name="T56" fmla="*/ 95 w 95"/>
                  <a:gd name="T57" fmla="*/ 133 h 1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133">
                    <a:moveTo>
                      <a:pt x="0" y="132"/>
                    </a:moveTo>
                    <a:lnTo>
                      <a:pt x="9" y="105"/>
                    </a:lnTo>
                    <a:lnTo>
                      <a:pt x="4" y="94"/>
                    </a:lnTo>
                    <a:lnTo>
                      <a:pt x="9" y="66"/>
                    </a:lnTo>
                    <a:lnTo>
                      <a:pt x="12" y="47"/>
                    </a:lnTo>
                    <a:lnTo>
                      <a:pt x="20" y="35"/>
                    </a:lnTo>
                    <a:lnTo>
                      <a:pt x="47" y="0"/>
                    </a:lnTo>
                    <a:lnTo>
                      <a:pt x="59" y="54"/>
                    </a:lnTo>
                    <a:lnTo>
                      <a:pt x="66" y="43"/>
                    </a:lnTo>
                    <a:lnTo>
                      <a:pt x="70" y="31"/>
                    </a:lnTo>
                    <a:lnTo>
                      <a:pt x="82" y="28"/>
                    </a:lnTo>
                    <a:lnTo>
                      <a:pt x="94" y="35"/>
                    </a:lnTo>
                    <a:lnTo>
                      <a:pt x="94" y="39"/>
                    </a:lnTo>
                    <a:lnTo>
                      <a:pt x="87" y="54"/>
                    </a:lnTo>
                    <a:lnTo>
                      <a:pt x="78" y="73"/>
                    </a:lnTo>
                    <a:lnTo>
                      <a:pt x="70" y="94"/>
                    </a:lnTo>
                    <a:lnTo>
                      <a:pt x="59" y="132"/>
                    </a:lnTo>
                    <a:lnTo>
                      <a:pt x="0" y="132"/>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77" name="Freeform 149"/>
              <p:cNvSpPr>
                <a:spLocks/>
              </p:cNvSpPr>
              <p:nvPr/>
            </p:nvSpPr>
            <p:spPr bwMode="auto">
              <a:xfrm>
                <a:off x="4243" y="3720"/>
                <a:ext cx="778" cy="586"/>
              </a:xfrm>
              <a:custGeom>
                <a:avLst/>
                <a:gdLst>
                  <a:gd name="T0" fmla="*/ 229 w 778"/>
                  <a:gd name="T1" fmla="*/ 585 h 586"/>
                  <a:gd name="T2" fmla="*/ 209 w 778"/>
                  <a:gd name="T3" fmla="*/ 480 h 586"/>
                  <a:gd name="T4" fmla="*/ 190 w 778"/>
                  <a:gd name="T5" fmla="*/ 496 h 586"/>
                  <a:gd name="T6" fmla="*/ 147 w 778"/>
                  <a:gd name="T7" fmla="*/ 531 h 586"/>
                  <a:gd name="T8" fmla="*/ 98 w 778"/>
                  <a:gd name="T9" fmla="*/ 557 h 586"/>
                  <a:gd name="T10" fmla="*/ 82 w 778"/>
                  <a:gd name="T11" fmla="*/ 557 h 586"/>
                  <a:gd name="T12" fmla="*/ 66 w 778"/>
                  <a:gd name="T13" fmla="*/ 554 h 586"/>
                  <a:gd name="T14" fmla="*/ 51 w 778"/>
                  <a:gd name="T15" fmla="*/ 547 h 586"/>
                  <a:gd name="T16" fmla="*/ 20 w 778"/>
                  <a:gd name="T17" fmla="*/ 503 h 586"/>
                  <a:gd name="T18" fmla="*/ 0 w 778"/>
                  <a:gd name="T19" fmla="*/ 461 h 586"/>
                  <a:gd name="T20" fmla="*/ 12 w 778"/>
                  <a:gd name="T21" fmla="*/ 407 h 586"/>
                  <a:gd name="T22" fmla="*/ 16 w 778"/>
                  <a:gd name="T23" fmla="*/ 407 h 586"/>
                  <a:gd name="T24" fmla="*/ 39 w 778"/>
                  <a:gd name="T25" fmla="*/ 399 h 586"/>
                  <a:gd name="T26" fmla="*/ 58 w 778"/>
                  <a:gd name="T27" fmla="*/ 399 h 586"/>
                  <a:gd name="T28" fmla="*/ 112 w 778"/>
                  <a:gd name="T29" fmla="*/ 341 h 586"/>
                  <a:gd name="T30" fmla="*/ 178 w 778"/>
                  <a:gd name="T31" fmla="*/ 162 h 586"/>
                  <a:gd name="T32" fmla="*/ 182 w 778"/>
                  <a:gd name="T33" fmla="*/ 143 h 586"/>
                  <a:gd name="T34" fmla="*/ 190 w 778"/>
                  <a:gd name="T35" fmla="*/ 120 h 586"/>
                  <a:gd name="T36" fmla="*/ 206 w 778"/>
                  <a:gd name="T37" fmla="*/ 101 h 586"/>
                  <a:gd name="T38" fmla="*/ 229 w 778"/>
                  <a:gd name="T39" fmla="*/ 85 h 586"/>
                  <a:gd name="T40" fmla="*/ 248 w 778"/>
                  <a:gd name="T41" fmla="*/ 78 h 586"/>
                  <a:gd name="T42" fmla="*/ 340 w 778"/>
                  <a:gd name="T43" fmla="*/ 54 h 586"/>
                  <a:gd name="T44" fmla="*/ 368 w 778"/>
                  <a:gd name="T45" fmla="*/ 39 h 586"/>
                  <a:gd name="T46" fmla="*/ 372 w 778"/>
                  <a:gd name="T47" fmla="*/ 39 h 586"/>
                  <a:gd name="T48" fmla="*/ 399 w 778"/>
                  <a:gd name="T49" fmla="*/ 19 h 586"/>
                  <a:gd name="T50" fmla="*/ 429 w 778"/>
                  <a:gd name="T51" fmla="*/ 7 h 586"/>
                  <a:gd name="T52" fmla="*/ 460 w 778"/>
                  <a:gd name="T53" fmla="*/ 0 h 586"/>
                  <a:gd name="T54" fmla="*/ 495 w 778"/>
                  <a:gd name="T55" fmla="*/ 0 h 586"/>
                  <a:gd name="T56" fmla="*/ 526 w 778"/>
                  <a:gd name="T57" fmla="*/ 7 h 586"/>
                  <a:gd name="T58" fmla="*/ 558 w 778"/>
                  <a:gd name="T59" fmla="*/ 19 h 586"/>
                  <a:gd name="T60" fmla="*/ 584 w 778"/>
                  <a:gd name="T61" fmla="*/ 39 h 586"/>
                  <a:gd name="T62" fmla="*/ 669 w 778"/>
                  <a:gd name="T63" fmla="*/ 58 h 586"/>
                  <a:gd name="T64" fmla="*/ 677 w 778"/>
                  <a:gd name="T65" fmla="*/ 58 h 586"/>
                  <a:gd name="T66" fmla="*/ 701 w 778"/>
                  <a:gd name="T67" fmla="*/ 66 h 586"/>
                  <a:gd name="T68" fmla="*/ 723 w 778"/>
                  <a:gd name="T69" fmla="*/ 78 h 586"/>
                  <a:gd name="T70" fmla="*/ 743 w 778"/>
                  <a:gd name="T71" fmla="*/ 93 h 586"/>
                  <a:gd name="T72" fmla="*/ 755 w 778"/>
                  <a:gd name="T73" fmla="*/ 117 h 586"/>
                  <a:gd name="T74" fmla="*/ 762 w 778"/>
                  <a:gd name="T75" fmla="*/ 139 h 586"/>
                  <a:gd name="T76" fmla="*/ 762 w 778"/>
                  <a:gd name="T77" fmla="*/ 162 h 586"/>
                  <a:gd name="T78" fmla="*/ 777 w 778"/>
                  <a:gd name="T79" fmla="*/ 310 h 586"/>
                  <a:gd name="T80" fmla="*/ 770 w 778"/>
                  <a:gd name="T81" fmla="*/ 446 h 586"/>
                  <a:gd name="T82" fmla="*/ 750 w 778"/>
                  <a:gd name="T83" fmla="*/ 585 h 586"/>
                  <a:gd name="T84" fmla="*/ 229 w 778"/>
                  <a:gd name="T85" fmla="*/ 585 h 5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8"/>
                  <a:gd name="T130" fmla="*/ 0 h 586"/>
                  <a:gd name="T131" fmla="*/ 778 w 778"/>
                  <a:gd name="T132" fmla="*/ 586 h 5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8" h="586">
                    <a:moveTo>
                      <a:pt x="229" y="585"/>
                    </a:moveTo>
                    <a:lnTo>
                      <a:pt x="209" y="480"/>
                    </a:lnTo>
                    <a:lnTo>
                      <a:pt x="190" y="496"/>
                    </a:lnTo>
                    <a:lnTo>
                      <a:pt x="147" y="531"/>
                    </a:lnTo>
                    <a:lnTo>
                      <a:pt x="98" y="557"/>
                    </a:lnTo>
                    <a:lnTo>
                      <a:pt x="82" y="557"/>
                    </a:lnTo>
                    <a:lnTo>
                      <a:pt x="66" y="554"/>
                    </a:lnTo>
                    <a:lnTo>
                      <a:pt x="51" y="547"/>
                    </a:lnTo>
                    <a:lnTo>
                      <a:pt x="20" y="503"/>
                    </a:lnTo>
                    <a:lnTo>
                      <a:pt x="0" y="461"/>
                    </a:lnTo>
                    <a:lnTo>
                      <a:pt x="12" y="407"/>
                    </a:lnTo>
                    <a:lnTo>
                      <a:pt x="16" y="407"/>
                    </a:lnTo>
                    <a:lnTo>
                      <a:pt x="39" y="399"/>
                    </a:lnTo>
                    <a:lnTo>
                      <a:pt x="58" y="399"/>
                    </a:lnTo>
                    <a:lnTo>
                      <a:pt x="112" y="341"/>
                    </a:lnTo>
                    <a:lnTo>
                      <a:pt x="178" y="162"/>
                    </a:lnTo>
                    <a:lnTo>
                      <a:pt x="182" y="143"/>
                    </a:lnTo>
                    <a:lnTo>
                      <a:pt x="190" y="120"/>
                    </a:lnTo>
                    <a:lnTo>
                      <a:pt x="206" y="101"/>
                    </a:lnTo>
                    <a:lnTo>
                      <a:pt x="229" y="85"/>
                    </a:lnTo>
                    <a:lnTo>
                      <a:pt x="248" y="78"/>
                    </a:lnTo>
                    <a:lnTo>
                      <a:pt x="340" y="54"/>
                    </a:lnTo>
                    <a:lnTo>
                      <a:pt x="368" y="39"/>
                    </a:lnTo>
                    <a:lnTo>
                      <a:pt x="372" y="39"/>
                    </a:lnTo>
                    <a:lnTo>
                      <a:pt x="399" y="19"/>
                    </a:lnTo>
                    <a:lnTo>
                      <a:pt x="429" y="7"/>
                    </a:lnTo>
                    <a:lnTo>
                      <a:pt x="460" y="0"/>
                    </a:lnTo>
                    <a:lnTo>
                      <a:pt x="495" y="0"/>
                    </a:lnTo>
                    <a:lnTo>
                      <a:pt x="526" y="7"/>
                    </a:lnTo>
                    <a:lnTo>
                      <a:pt x="558" y="19"/>
                    </a:lnTo>
                    <a:lnTo>
                      <a:pt x="584" y="39"/>
                    </a:lnTo>
                    <a:lnTo>
                      <a:pt x="669" y="58"/>
                    </a:lnTo>
                    <a:lnTo>
                      <a:pt x="677" y="58"/>
                    </a:lnTo>
                    <a:lnTo>
                      <a:pt x="701" y="66"/>
                    </a:lnTo>
                    <a:lnTo>
                      <a:pt x="723" y="78"/>
                    </a:lnTo>
                    <a:lnTo>
                      <a:pt x="743" y="93"/>
                    </a:lnTo>
                    <a:lnTo>
                      <a:pt x="755" y="117"/>
                    </a:lnTo>
                    <a:lnTo>
                      <a:pt x="762" y="139"/>
                    </a:lnTo>
                    <a:lnTo>
                      <a:pt x="762" y="162"/>
                    </a:lnTo>
                    <a:lnTo>
                      <a:pt x="777" y="310"/>
                    </a:lnTo>
                    <a:lnTo>
                      <a:pt x="770" y="446"/>
                    </a:lnTo>
                    <a:lnTo>
                      <a:pt x="750" y="585"/>
                    </a:lnTo>
                    <a:lnTo>
                      <a:pt x="229" y="585"/>
                    </a:lnTo>
                  </a:path>
                </a:pathLst>
              </a:custGeom>
              <a:solidFill>
                <a:srgbClr val="3D56B6"/>
              </a:solidFill>
              <a:ln w="9525" cap="rnd">
                <a:noFill/>
                <a:round/>
                <a:headEnd/>
                <a:tailEnd/>
              </a:ln>
            </p:spPr>
            <p:txBody>
              <a:bodyPr/>
              <a:lstStyle/>
              <a:p>
                <a:endParaRPr lang="es-MX"/>
              </a:p>
            </p:txBody>
          </p:sp>
          <p:sp>
            <p:nvSpPr>
              <p:cNvPr id="9378" name="Freeform 150"/>
              <p:cNvSpPr>
                <a:spLocks/>
              </p:cNvSpPr>
              <p:nvPr/>
            </p:nvSpPr>
            <p:spPr bwMode="auto">
              <a:xfrm>
                <a:off x="4243" y="3720"/>
                <a:ext cx="778" cy="586"/>
              </a:xfrm>
              <a:custGeom>
                <a:avLst/>
                <a:gdLst>
                  <a:gd name="T0" fmla="*/ 229 w 778"/>
                  <a:gd name="T1" fmla="*/ 585 h 586"/>
                  <a:gd name="T2" fmla="*/ 209 w 778"/>
                  <a:gd name="T3" fmla="*/ 480 h 586"/>
                  <a:gd name="T4" fmla="*/ 190 w 778"/>
                  <a:gd name="T5" fmla="*/ 496 h 586"/>
                  <a:gd name="T6" fmla="*/ 147 w 778"/>
                  <a:gd name="T7" fmla="*/ 531 h 586"/>
                  <a:gd name="T8" fmla="*/ 98 w 778"/>
                  <a:gd name="T9" fmla="*/ 557 h 586"/>
                  <a:gd name="T10" fmla="*/ 82 w 778"/>
                  <a:gd name="T11" fmla="*/ 557 h 586"/>
                  <a:gd name="T12" fmla="*/ 66 w 778"/>
                  <a:gd name="T13" fmla="*/ 554 h 586"/>
                  <a:gd name="T14" fmla="*/ 51 w 778"/>
                  <a:gd name="T15" fmla="*/ 547 h 586"/>
                  <a:gd name="T16" fmla="*/ 20 w 778"/>
                  <a:gd name="T17" fmla="*/ 503 h 586"/>
                  <a:gd name="T18" fmla="*/ 0 w 778"/>
                  <a:gd name="T19" fmla="*/ 461 h 586"/>
                  <a:gd name="T20" fmla="*/ 12 w 778"/>
                  <a:gd name="T21" fmla="*/ 407 h 586"/>
                  <a:gd name="T22" fmla="*/ 16 w 778"/>
                  <a:gd name="T23" fmla="*/ 407 h 586"/>
                  <a:gd name="T24" fmla="*/ 39 w 778"/>
                  <a:gd name="T25" fmla="*/ 399 h 586"/>
                  <a:gd name="T26" fmla="*/ 58 w 778"/>
                  <a:gd name="T27" fmla="*/ 399 h 586"/>
                  <a:gd name="T28" fmla="*/ 112 w 778"/>
                  <a:gd name="T29" fmla="*/ 341 h 586"/>
                  <a:gd name="T30" fmla="*/ 178 w 778"/>
                  <a:gd name="T31" fmla="*/ 162 h 586"/>
                  <a:gd name="T32" fmla="*/ 182 w 778"/>
                  <a:gd name="T33" fmla="*/ 143 h 586"/>
                  <a:gd name="T34" fmla="*/ 190 w 778"/>
                  <a:gd name="T35" fmla="*/ 120 h 586"/>
                  <a:gd name="T36" fmla="*/ 206 w 778"/>
                  <a:gd name="T37" fmla="*/ 101 h 586"/>
                  <a:gd name="T38" fmla="*/ 229 w 778"/>
                  <a:gd name="T39" fmla="*/ 85 h 586"/>
                  <a:gd name="T40" fmla="*/ 248 w 778"/>
                  <a:gd name="T41" fmla="*/ 78 h 586"/>
                  <a:gd name="T42" fmla="*/ 340 w 778"/>
                  <a:gd name="T43" fmla="*/ 54 h 586"/>
                  <a:gd name="T44" fmla="*/ 368 w 778"/>
                  <a:gd name="T45" fmla="*/ 39 h 586"/>
                  <a:gd name="T46" fmla="*/ 372 w 778"/>
                  <a:gd name="T47" fmla="*/ 39 h 586"/>
                  <a:gd name="T48" fmla="*/ 399 w 778"/>
                  <a:gd name="T49" fmla="*/ 19 h 586"/>
                  <a:gd name="T50" fmla="*/ 429 w 778"/>
                  <a:gd name="T51" fmla="*/ 7 h 586"/>
                  <a:gd name="T52" fmla="*/ 460 w 778"/>
                  <a:gd name="T53" fmla="*/ 0 h 586"/>
                  <a:gd name="T54" fmla="*/ 495 w 778"/>
                  <a:gd name="T55" fmla="*/ 0 h 586"/>
                  <a:gd name="T56" fmla="*/ 526 w 778"/>
                  <a:gd name="T57" fmla="*/ 7 h 586"/>
                  <a:gd name="T58" fmla="*/ 558 w 778"/>
                  <a:gd name="T59" fmla="*/ 19 h 586"/>
                  <a:gd name="T60" fmla="*/ 584 w 778"/>
                  <a:gd name="T61" fmla="*/ 39 h 586"/>
                  <a:gd name="T62" fmla="*/ 669 w 778"/>
                  <a:gd name="T63" fmla="*/ 58 h 586"/>
                  <a:gd name="T64" fmla="*/ 677 w 778"/>
                  <a:gd name="T65" fmla="*/ 58 h 586"/>
                  <a:gd name="T66" fmla="*/ 701 w 778"/>
                  <a:gd name="T67" fmla="*/ 66 h 586"/>
                  <a:gd name="T68" fmla="*/ 723 w 778"/>
                  <a:gd name="T69" fmla="*/ 78 h 586"/>
                  <a:gd name="T70" fmla="*/ 743 w 778"/>
                  <a:gd name="T71" fmla="*/ 93 h 586"/>
                  <a:gd name="T72" fmla="*/ 755 w 778"/>
                  <a:gd name="T73" fmla="*/ 117 h 586"/>
                  <a:gd name="T74" fmla="*/ 762 w 778"/>
                  <a:gd name="T75" fmla="*/ 139 h 586"/>
                  <a:gd name="T76" fmla="*/ 762 w 778"/>
                  <a:gd name="T77" fmla="*/ 162 h 586"/>
                  <a:gd name="T78" fmla="*/ 777 w 778"/>
                  <a:gd name="T79" fmla="*/ 310 h 586"/>
                  <a:gd name="T80" fmla="*/ 770 w 778"/>
                  <a:gd name="T81" fmla="*/ 446 h 586"/>
                  <a:gd name="T82" fmla="*/ 750 w 778"/>
                  <a:gd name="T83" fmla="*/ 585 h 586"/>
                  <a:gd name="T84" fmla="*/ 229 w 778"/>
                  <a:gd name="T85" fmla="*/ 585 h 5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8"/>
                  <a:gd name="T130" fmla="*/ 0 h 586"/>
                  <a:gd name="T131" fmla="*/ 778 w 778"/>
                  <a:gd name="T132" fmla="*/ 586 h 5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8" h="586">
                    <a:moveTo>
                      <a:pt x="229" y="585"/>
                    </a:moveTo>
                    <a:lnTo>
                      <a:pt x="209" y="480"/>
                    </a:lnTo>
                    <a:lnTo>
                      <a:pt x="190" y="496"/>
                    </a:lnTo>
                    <a:lnTo>
                      <a:pt x="147" y="531"/>
                    </a:lnTo>
                    <a:lnTo>
                      <a:pt x="98" y="557"/>
                    </a:lnTo>
                    <a:lnTo>
                      <a:pt x="82" y="557"/>
                    </a:lnTo>
                    <a:lnTo>
                      <a:pt x="66" y="554"/>
                    </a:lnTo>
                    <a:lnTo>
                      <a:pt x="51" y="547"/>
                    </a:lnTo>
                    <a:lnTo>
                      <a:pt x="20" y="503"/>
                    </a:lnTo>
                    <a:lnTo>
                      <a:pt x="0" y="461"/>
                    </a:lnTo>
                    <a:lnTo>
                      <a:pt x="12" y="407"/>
                    </a:lnTo>
                    <a:lnTo>
                      <a:pt x="16" y="407"/>
                    </a:lnTo>
                    <a:lnTo>
                      <a:pt x="39" y="399"/>
                    </a:lnTo>
                    <a:lnTo>
                      <a:pt x="58" y="399"/>
                    </a:lnTo>
                    <a:lnTo>
                      <a:pt x="112" y="341"/>
                    </a:lnTo>
                    <a:lnTo>
                      <a:pt x="178" y="162"/>
                    </a:lnTo>
                    <a:lnTo>
                      <a:pt x="182" y="143"/>
                    </a:lnTo>
                    <a:lnTo>
                      <a:pt x="190" y="120"/>
                    </a:lnTo>
                    <a:lnTo>
                      <a:pt x="206" y="101"/>
                    </a:lnTo>
                    <a:lnTo>
                      <a:pt x="229" y="85"/>
                    </a:lnTo>
                    <a:lnTo>
                      <a:pt x="248" y="78"/>
                    </a:lnTo>
                    <a:lnTo>
                      <a:pt x="340" y="54"/>
                    </a:lnTo>
                    <a:lnTo>
                      <a:pt x="368" y="39"/>
                    </a:lnTo>
                    <a:lnTo>
                      <a:pt x="372" y="39"/>
                    </a:lnTo>
                    <a:lnTo>
                      <a:pt x="399" y="19"/>
                    </a:lnTo>
                    <a:lnTo>
                      <a:pt x="429" y="7"/>
                    </a:lnTo>
                    <a:lnTo>
                      <a:pt x="460" y="0"/>
                    </a:lnTo>
                    <a:lnTo>
                      <a:pt x="495" y="0"/>
                    </a:lnTo>
                    <a:lnTo>
                      <a:pt x="526" y="7"/>
                    </a:lnTo>
                    <a:lnTo>
                      <a:pt x="558" y="19"/>
                    </a:lnTo>
                    <a:lnTo>
                      <a:pt x="584" y="39"/>
                    </a:lnTo>
                    <a:lnTo>
                      <a:pt x="669" y="58"/>
                    </a:lnTo>
                    <a:lnTo>
                      <a:pt x="677" y="58"/>
                    </a:lnTo>
                    <a:lnTo>
                      <a:pt x="701" y="66"/>
                    </a:lnTo>
                    <a:lnTo>
                      <a:pt x="723" y="78"/>
                    </a:lnTo>
                    <a:lnTo>
                      <a:pt x="743" y="93"/>
                    </a:lnTo>
                    <a:lnTo>
                      <a:pt x="755" y="117"/>
                    </a:lnTo>
                    <a:lnTo>
                      <a:pt x="762" y="139"/>
                    </a:lnTo>
                    <a:lnTo>
                      <a:pt x="762" y="162"/>
                    </a:lnTo>
                    <a:lnTo>
                      <a:pt x="777" y="310"/>
                    </a:lnTo>
                    <a:lnTo>
                      <a:pt x="770" y="446"/>
                    </a:lnTo>
                    <a:lnTo>
                      <a:pt x="750" y="585"/>
                    </a:lnTo>
                    <a:lnTo>
                      <a:pt x="229" y="585"/>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79" name="Freeform 151"/>
              <p:cNvSpPr>
                <a:spLocks/>
              </p:cNvSpPr>
              <p:nvPr/>
            </p:nvSpPr>
            <p:spPr bwMode="auto">
              <a:xfrm>
                <a:off x="4452" y="4089"/>
                <a:ext cx="87" cy="112"/>
              </a:xfrm>
              <a:custGeom>
                <a:avLst/>
                <a:gdLst>
                  <a:gd name="T0" fmla="*/ 0 w 87"/>
                  <a:gd name="T1" fmla="*/ 111 h 112"/>
                  <a:gd name="T2" fmla="*/ 20 w 87"/>
                  <a:gd name="T3" fmla="*/ 92 h 112"/>
                  <a:gd name="T4" fmla="*/ 54 w 87"/>
                  <a:gd name="T5" fmla="*/ 50 h 112"/>
                  <a:gd name="T6" fmla="*/ 86 w 87"/>
                  <a:gd name="T7" fmla="*/ 3 h 112"/>
                  <a:gd name="T8" fmla="*/ 86 w 87"/>
                  <a:gd name="T9" fmla="*/ 0 h 112"/>
                  <a:gd name="T10" fmla="*/ 0 60000 65536"/>
                  <a:gd name="T11" fmla="*/ 0 60000 65536"/>
                  <a:gd name="T12" fmla="*/ 0 60000 65536"/>
                  <a:gd name="T13" fmla="*/ 0 60000 65536"/>
                  <a:gd name="T14" fmla="*/ 0 60000 65536"/>
                  <a:gd name="T15" fmla="*/ 0 w 87"/>
                  <a:gd name="T16" fmla="*/ 0 h 112"/>
                  <a:gd name="T17" fmla="*/ 87 w 87"/>
                  <a:gd name="T18" fmla="*/ 112 h 112"/>
                </a:gdLst>
                <a:ahLst/>
                <a:cxnLst>
                  <a:cxn ang="T10">
                    <a:pos x="T0" y="T1"/>
                  </a:cxn>
                  <a:cxn ang="T11">
                    <a:pos x="T2" y="T3"/>
                  </a:cxn>
                  <a:cxn ang="T12">
                    <a:pos x="T4" y="T5"/>
                  </a:cxn>
                  <a:cxn ang="T13">
                    <a:pos x="T6" y="T7"/>
                  </a:cxn>
                  <a:cxn ang="T14">
                    <a:pos x="T8" y="T9"/>
                  </a:cxn>
                </a:cxnLst>
                <a:rect l="T15" t="T16" r="T17" b="T18"/>
                <a:pathLst>
                  <a:path w="87" h="112">
                    <a:moveTo>
                      <a:pt x="0" y="111"/>
                    </a:moveTo>
                    <a:lnTo>
                      <a:pt x="20" y="92"/>
                    </a:lnTo>
                    <a:lnTo>
                      <a:pt x="54" y="50"/>
                    </a:lnTo>
                    <a:lnTo>
                      <a:pt x="86" y="3"/>
                    </a:lnTo>
                    <a:lnTo>
                      <a:pt x="86" y="0"/>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80" name="Line 152"/>
              <p:cNvSpPr>
                <a:spLocks noChangeShapeType="1"/>
              </p:cNvSpPr>
              <p:nvPr/>
            </p:nvSpPr>
            <p:spPr bwMode="auto">
              <a:xfrm flipV="1">
                <a:off x="4289" y="4049"/>
                <a:ext cx="24" cy="8"/>
              </a:xfrm>
              <a:prstGeom prst="line">
                <a:avLst/>
              </a:prstGeom>
              <a:noFill/>
              <a:ln w="12700">
                <a:solidFill>
                  <a:srgbClr val="0E0D0C"/>
                </a:solidFill>
                <a:round/>
                <a:headEnd type="none" w="sm" len="sm"/>
                <a:tailEnd type="none" w="sm" len="sm"/>
              </a:ln>
            </p:spPr>
            <p:txBody>
              <a:bodyPr wrap="none" anchor="ctr"/>
              <a:lstStyle/>
              <a:p>
                <a:endParaRPr lang="es-MX"/>
              </a:p>
            </p:txBody>
          </p:sp>
          <p:sp>
            <p:nvSpPr>
              <p:cNvPr id="9381" name="Freeform 153"/>
              <p:cNvSpPr>
                <a:spLocks/>
              </p:cNvSpPr>
              <p:nvPr/>
            </p:nvSpPr>
            <p:spPr bwMode="auto">
              <a:xfrm>
                <a:off x="4517" y="4134"/>
                <a:ext cx="528" cy="172"/>
              </a:xfrm>
              <a:custGeom>
                <a:avLst/>
                <a:gdLst>
                  <a:gd name="T0" fmla="*/ 527 w 528"/>
                  <a:gd name="T1" fmla="*/ 171 h 172"/>
                  <a:gd name="T2" fmla="*/ 0 w 528"/>
                  <a:gd name="T3" fmla="*/ 171 h 172"/>
                  <a:gd name="T4" fmla="*/ 4 w 528"/>
                  <a:gd name="T5" fmla="*/ 47 h 172"/>
                  <a:gd name="T6" fmla="*/ 8 w 528"/>
                  <a:gd name="T7" fmla="*/ 32 h 172"/>
                  <a:gd name="T8" fmla="*/ 20 w 528"/>
                  <a:gd name="T9" fmla="*/ 20 h 172"/>
                  <a:gd name="T10" fmla="*/ 35 w 528"/>
                  <a:gd name="T11" fmla="*/ 12 h 172"/>
                  <a:gd name="T12" fmla="*/ 51 w 528"/>
                  <a:gd name="T13" fmla="*/ 12 h 172"/>
                  <a:gd name="T14" fmla="*/ 454 w 528"/>
                  <a:gd name="T15" fmla="*/ 0 h 172"/>
                  <a:gd name="T16" fmla="*/ 470 w 528"/>
                  <a:gd name="T17" fmla="*/ 0 h 172"/>
                  <a:gd name="T18" fmla="*/ 489 w 528"/>
                  <a:gd name="T19" fmla="*/ 4 h 172"/>
                  <a:gd name="T20" fmla="*/ 504 w 528"/>
                  <a:gd name="T21" fmla="*/ 12 h 172"/>
                  <a:gd name="T22" fmla="*/ 520 w 528"/>
                  <a:gd name="T23" fmla="*/ 28 h 172"/>
                  <a:gd name="T24" fmla="*/ 524 w 528"/>
                  <a:gd name="T25" fmla="*/ 47 h 172"/>
                  <a:gd name="T26" fmla="*/ 527 w 528"/>
                  <a:gd name="T27" fmla="*/ 171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8"/>
                  <a:gd name="T43" fmla="*/ 0 h 172"/>
                  <a:gd name="T44" fmla="*/ 528 w 528"/>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8" h="172">
                    <a:moveTo>
                      <a:pt x="527" y="171"/>
                    </a:moveTo>
                    <a:lnTo>
                      <a:pt x="0" y="171"/>
                    </a:lnTo>
                    <a:lnTo>
                      <a:pt x="4" y="47"/>
                    </a:lnTo>
                    <a:lnTo>
                      <a:pt x="8" y="32"/>
                    </a:lnTo>
                    <a:lnTo>
                      <a:pt x="20" y="20"/>
                    </a:lnTo>
                    <a:lnTo>
                      <a:pt x="35" y="12"/>
                    </a:lnTo>
                    <a:lnTo>
                      <a:pt x="51" y="12"/>
                    </a:lnTo>
                    <a:lnTo>
                      <a:pt x="454" y="0"/>
                    </a:lnTo>
                    <a:lnTo>
                      <a:pt x="470" y="0"/>
                    </a:lnTo>
                    <a:lnTo>
                      <a:pt x="489" y="4"/>
                    </a:lnTo>
                    <a:lnTo>
                      <a:pt x="504" y="12"/>
                    </a:lnTo>
                    <a:lnTo>
                      <a:pt x="520" y="28"/>
                    </a:lnTo>
                    <a:lnTo>
                      <a:pt x="524" y="47"/>
                    </a:lnTo>
                    <a:lnTo>
                      <a:pt x="527" y="171"/>
                    </a:lnTo>
                  </a:path>
                </a:pathLst>
              </a:custGeom>
              <a:solidFill>
                <a:srgbClr val="E21E1B"/>
              </a:solidFill>
              <a:ln w="9525" cap="rnd">
                <a:noFill/>
                <a:round/>
                <a:headEnd/>
                <a:tailEnd/>
              </a:ln>
            </p:spPr>
            <p:txBody>
              <a:bodyPr/>
              <a:lstStyle/>
              <a:p>
                <a:endParaRPr lang="es-MX"/>
              </a:p>
            </p:txBody>
          </p:sp>
          <p:sp>
            <p:nvSpPr>
              <p:cNvPr id="9382" name="Freeform 154"/>
              <p:cNvSpPr>
                <a:spLocks/>
              </p:cNvSpPr>
              <p:nvPr/>
            </p:nvSpPr>
            <p:spPr bwMode="auto">
              <a:xfrm>
                <a:off x="4517" y="4134"/>
                <a:ext cx="528" cy="172"/>
              </a:xfrm>
              <a:custGeom>
                <a:avLst/>
                <a:gdLst>
                  <a:gd name="T0" fmla="*/ 527 w 528"/>
                  <a:gd name="T1" fmla="*/ 171 h 172"/>
                  <a:gd name="T2" fmla="*/ 0 w 528"/>
                  <a:gd name="T3" fmla="*/ 171 h 172"/>
                  <a:gd name="T4" fmla="*/ 4 w 528"/>
                  <a:gd name="T5" fmla="*/ 47 h 172"/>
                  <a:gd name="T6" fmla="*/ 8 w 528"/>
                  <a:gd name="T7" fmla="*/ 32 h 172"/>
                  <a:gd name="T8" fmla="*/ 20 w 528"/>
                  <a:gd name="T9" fmla="*/ 20 h 172"/>
                  <a:gd name="T10" fmla="*/ 35 w 528"/>
                  <a:gd name="T11" fmla="*/ 12 h 172"/>
                  <a:gd name="T12" fmla="*/ 51 w 528"/>
                  <a:gd name="T13" fmla="*/ 12 h 172"/>
                  <a:gd name="T14" fmla="*/ 454 w 528"/>
                  <a:gd name="T15" fmla="*/ 0 h 172"/>
                  <a:gd name="T16" fmla="*/ 470 w 528"/>
                  <a:gd name="T17" fmla="*/ 0 h 172"/>
                  <a:gd name="T18" fmla="*/ 489 w 528"/>
                  <a:gd name="T19" fmla="*/ 4 h 172"/>
                  <a:gd name="T20" fmla="*/ 504 w 528"/>
                  <a:gd name="T21" fmla="*/ 12 h 172"/>
                  <a:gd name="T22" fmla="*/ 520 w 528"/>
                  <a:gd name="T23" fmla="*/ 28 h 172"/>
                  <a:gd name="T24" fmla="*/ 524 w 528"/>
                  <a:gd name="T25" fmla="*/ 47 h 172"/>
                  <a:gd name="T26" fmla="*/ 527 w 528"/>
                  <a:gd name="T27" fmla="*/ 171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8"/>
                  <a:gd name="T43" fmla="*/ 0 h 172"/>
                  <a:gd name="T44" fmla="*/ 528 w 528"/>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8" h="172">
                    <a:moveTo>
                      <a:pt x="527" y="171"/>
                    </a:moveTo>
                    <a:lnTo>
                      <a:pt x="0" y="171"/>
                    </a:lnTo>
                    <a:lnTo>
                      <a:pt x="4" y="47"/>
                    </a:lnTo>
                    <a:lnTo>
                      <a:pt x="8" y="32"/>
                    </a:lnTo>
                    <a:lnTo>
                      <a:pt x="20" y="20"/>
                    </a:lnTo>
                    <a:lnTo>
                      <a:pt x="35" y="12"/>
                    </a:lnTo>
                    <a:lnTo>
                      <a:pt x="51" y="12"/>
                    </a:lnTo>
                    <a:lnTo>
                      <a:pt x="454" y="0"/>
                    </a:lnTo>
                    <a:lnTo>
                      <a:pt x="470" y="0"/>
                    </a:lnTo>
                    <a:lnTo>
                      <a:pt x="489" y="4"/>
                    </a:lnTo>
                    <a:lnTo>
                      <a:pt x="504" y="12"/>
                    </a:lnTo>
                    <a:lnTo>
                      <a:pt x="520" y="28"/>
                    </a:lnTo>
                    <a:lnTo>
                      <a:pt x="524" y="47"/>
                    </a:lnTo>
                    <a:lnTo>
                      <a:pt x="527" y="171"/>
                    </a:lnTo>
                  </a:path>
                </a:pathLst>
              </a:custGeom>
              <a:noFill/>
              <a:ln w="12700" cap="rnd" cmpd="sng">
                <a:solidFill>
                  <a:srgbClr val="0E0D0C"/>
                </a:solidFill>
                <a:prstDash val="solid"/>
                <a:round/>
                <a:headEnd type="none" w="sm" len="sm"/>
                <a:tailEnd type="none" w="sm" len="sm"/>
              </a:ln>
            </p:spPr>
            <p:txBody>
              <a:bodyPr/>
              <a:lstStyle/>
              <a:p>
                <a:endParaRPr lang="es-MX"/>
              </a:p>
            </p:txBody>
          </p:sp>
          <p:sp>
            <p:nvSpPr>
              <p:cNvPr id="9383" name="Freeform 155"/>
              <p:cNvSpPr>
                <a:spLocks/>
              </p:cNvSpPr>
              <p:nvPr/>
            </p:nvSpPr>
            <p:spPr bwMode="auto">
              <a:xfrm>
                <a:off x="5459" y="3748"/>
                <a:ext cx="15" cy="55"/>
              </a:xfrm>
              <a:custGeom>
                <a:avLst/>
                <a:gdLst>
                  <a:gd name="T0" fmla="*/ 0 w 15"/>
                  <a:gd name="T1" fmla="*/ 54 h 55"/>
                  <a:gd name="T2" fmla="*/ 14 w 15"/>
                  <a:gd name="T3" fmla="*/ 31 h 55"/>
                  <a:gd name="T4" fmla="*/ 14 w 15"/>
                  <a:gd name="T5" fmla="*/ 0 h 55"/>
                  <a:gd name="T6" fmla="*/ 0 60000 65536"/>
                  <a:gd name="T7" fmla="*/ 0 60000 65536"/>
                  <a:gd name="T8" fmla="*/ 0 60000 65536"/>
                  <a:gd name="T9" fmla="*/ 0 w 15"/>
                  <a:gd name="T10" fmla="*/ 0 h 55"/>
                  <a:gd name="T11" fmla="*/ 15 w 15"/>
                  <a:gd name="T12" fmla="*/ 55 h 55"/>
                </a:gdLst>
                <a:ahLst/>
                <a:cxnLst>
                  <a:cxn ang="T6">
                    <a:pos x="T0" y="T1"/>
                  </a:cxn>
                  <a:cxn ang="T7">
                    <a:pos x="T2" y="T3"/>
                  </a:cxn>
                  <a:cxn ang="T8">
                    <a:pos x="T4" y="T5"/>
                  </a:cxn>
                </a:cxnLst>
                <a:rect l="T9" t="T10" r="T11" b="T12"/>
                <a:pathLst>
                  <a:path w="15" h="55">
                    <a:moveTo>
                      <a:pt x="0" y="54"/>
                    </a:moveTo>
                    <a:lnTo>
                      <a:pt x="14" y="31"/>
                    </a:lnTo>
                    <a:lnTo>
                      <a:pt x="14" y="0"/>
                    </a:lnTo>
                  </a:path>
                </a:pathLst>
              </a:custGeom>
              <a:noFill/>
              <a:ln w="12700" cap="rnd" cmpd="sng">
                <a:solidFill>
                  <a:srgbClr val="0E0D0C"/>
                </a:solidFill>
                <a:prstDash val="solid"/>
                <a:round/>
                <a:headEnd type="none" w="sm" len="sm"/>
                <a:tailEnd type="none" w="sm" len="sm"/>
              </a:ln>
            </p:spPr>
            <p:txBody>
              <a:bodyPr/>
              <a:lstStyle/>
              <a:p>
                <a:endParaRPr lang="es-MX"/>
              </a:p>
            </p:txBody>
          </p:sp>
        </p:grpSp>
        <p:sp>
          <p:nvSpPr>
            <p:cNvPr id="9240" name="Rectangle 156"/>
            <p:cNvSpPr>
              <a:spLocks noChangeArrowheads="1"/>
            </p:cNvSpPr>
            <p:nvPr/>
          </p:nvSpPr>
          <p:spPr bwMode="auto">
            <a:xfrm>
              <a:off x="3871" y="3372"/>
              <a:ext cx="847" cy="177"/>
            </a:xfrm>
            <a:prstGeom prst="rect">
              <a:avLst/>
            </a:prstGeom>
            <a:noFill/>
            <a:ln w="9525">
              <a:noFill/>
              <a:miter lim="800000"/>
              <a:headEnd/>
              <a:tailEnd/>
            </a:ln>
          </p:spPr>
          <p:txBody>
            <a:bodyPr wrap="none" lIns="92075" tIns="46038" rIns="92075" bIns="46038">
              <a:spAutoFit/>
            </a:bodyPr>
            <a:lstStyle/>
            <a:p>
              <a:pPr eaLnBrk="0" hangingPunct="0">
                <a:buFontTx/>
                <a:buChar char="•"/>
              </a:pPr>
              <a:r>
                <a:rPr lang="es-ES_tradnl" sz="1600">
                  <a:latin typeface="Tahoma" pitchFamily="34" charset="0"/>
                </a:rPr>
                <a:t> Capacitación</a:t>
              </a:r>
            </a:p>
          </p:txBody>
        </p:sp>
      </p:grpSp>
      <p:grpSp>
        <p:nvGrpSpPr>
          <p:cNvPr id="6" name="Group 157"/>
          <p:cNvGrpSpPr>
            <a:grpSpLocks/>
          </p:cNvGrpSpPr>
          <p:nvPr/>
        </p:nvGrpSpPr>
        <p:grpSpPr bwMode="auto">
          <a:xfrm>
            <a:off x="3889375" y="1219200"/>
            <a:ext cx="1444625" cy="1582738"/>
            <a:chOff x="2679" y="1432"/>
            <a:chExt cx="835" cy="832"/>
          </a:xfrm>
        </p:grpSpPr>
        <p:pic>
          <p:nvPicPr>
            <p:cNvPr id="9237" name="Picture 158" descr="BS02064_"/>
            <p:cNvPicPr>
              <a:picLocks noChangeAspect="1" noChangeArrowheads="1"/>
            </p:cNvPicPr>
            <p:nvPr/>
          </p:nvPicPr>
          <p:blipFill>
            <a:blip r:embed="rId4" cstate="print"/>
            <a:srcRect/>
            <a:stretch>
              <a:fillRect/>
            </a:stretch>
          </p:blipFill>
          <p:spPr bwMode="auto">
            <a:xfrm>
              <a:off x="2679" y="1432"/>
              <a:ext cx="642" cy="568"/>
            </a:xfrm>
            <a:prstGeom prst="rect">
              <a:avLst/>
            </a:prstGeom>
            <a:noFill/>
            <a:ln w="9525">
              <a:noFill/>
              <a:miter lim="800000"/>
              <a:headEnd/>
              <a:tailEnd/>
            </a:ln>
          </p:spPr>
        </p:pic>
        <p:sp>
          <p:nvSpPr>
            <p:cNvPr id="9238" name="Rectangle 159"/>
            <p:cNvSpPr>
              <a:spLocks noChangeArrowheads="1"/>
            </p:cNvSpPr>
            <p:nvPr/>
          </p:nvSpPr>
          <p:spPr bwMode="auto">
            <a:xfrm>
              <a:off x="2679" y="1959"/>
              <a:ext cx="835" cy="305"/>
            </a:xfrm>
            <a:prstGeom prst="rect">
              <a:avLst/>
            </a:prstGeom>
            <a:noFill/>
            <a:ln w="9525">
              <a:noFill/>
              <a:miter lim="800000"/>
              <a:headEnd/>
              <a:tailEnd/>
            </a:ln>
          </p:spPr>
          <p:txBody>
            <a:bodyPr wrap="none" lIns="92075" tIns="46038" rIns="92075" bIns="46038">
              <a:spAutoFit/>
            </a:bodyPr>
            <a:lstStyle/>
            <a:p>
              <a:pPr eaLnBrk="0" hangingPunct="0">
                <a:buFontTx/>
                <a:buChar char="•"/>
              </a:pPr>
              <a:r>
                <a:rPr lang="es-ES_tradnl" sz="1600">
                  <a:latin typeface="Tahoma" pitchFamily="34" charset="0"/>
                </a:rPr>
                <a:t> Indicadores </a:t>
              </a:r>
            </a:p>
            <a:p>
              <a:pPr eaLnBrk="0" hangingPunct="0"/>
              <a:r>
                <a:rPr lang="es-ES_tradnl" sz="1600">
                  <a:latin typeface="Tahoma" pitchFamily="34" charset="0"/>
                </a:rPr>
                <a:t>de calidad</a:t>
              </a:r>
            </a:p>
          </p:txBody>
        </p:sp>
      </p:grpSp>
      <p:grpSp>
        <p:nvGrpSpPr>
          <p:cNvPr id="7" name="Group 160"/>
          <p:cNvGrpSpPr>
            <a:grpSpLocks/>
          </p:cNvGrpSpPr>
          <p:nvPr/>
        </p:nvGrpSpPr>
        <p:grpSpPr bwMode="auto">
          <a:xfrm>
            <a:off x="1390650" y="4565650"/>
            <a:ext cx="2408238" cy="1322388"/>
            <a:chOff x="1080" y="3012"/>
            <a:chExt cx="1393" cy="696"/>
          </a:xfrm>
        </p:grpSpPr>
        <p:pic>
          <p:nvPicPr>
            <p:cNvPr id="9235" name="Picture 161" descr="PE01562_"/>
            <p:cNvPicPr>
              <a:picLocks noChangeAspect="1" noChangeArrowheads="1"/>
            </p:cNvPicPr>
            <p:nvPr/>
          </p:nvPicPr>
          <p:blipFill>
            <a:blip r:embed="rId5" cstate="print"/>
            <a:srcRect/>
            <a:stretch>
              <a:fillRect/>
            </a:stretch>
          </p:blipFill>
          <p:spPr bwMode="auto">
            <a:xfrm>
              <a:off x="2002" y="3012"/>
              <a:ext cx="402" cy="424"/>
            </a:xfrm>
            <a:prstGeom prst="rect">
              <a:avLst/>
            </a:prstGeom>
            <a:noFill/>
            <a:ln w="9525">
              <a:noFill/>
              <a:miter lim="800000"/>
              <a:headEnd/>
              <a:tailEnd/>
            </a:ln>
          </p:spPr>
        </p:pic>
        <p:sp>
          <p:nvSpPr>
            <p:cNvPr id="9236" name="Rectangle 162"/>
            <p:cNvSpPr>
              <a:spLocks noChangeArrowheads="1"/>
            </p:cNvSpPr>
            <p:nvPr/>
          </p:nvSpPr>
          <p:spPr bwMode="auto">
            <a:xfrm>
              <a:off x="1080" y="3402"/>
              <a:ext cx="1393" cy="306"/>
            </a:xfrm>
            <a:prstGeom prst="rect">
              <a:avLst/>
            </a:prstGeom>
            <a:noFill/>
            <a:ln w="9525">
              <a:noFill/>
              <a:miter lim="800000"/>
              <a:headEnd/>
              <a:tailEnd/>
            </a:ln>
          </p:spPr>
          <p:txBody>
            <a:bodyPr wrap="none" lIns="92075" tIns="46038" rIns="92075" bIns="46038">
              <a:spAutoFit/>
            </a:bodyPr>
            <a:lstStyle/>
            <a:p>
              <a:pPr eaLnBrk="0" hangingPunct="0">
                <a:buFontTx/>
                <a:buChar char="•"/>
              </a:pPr>
              <a:r>
                <a:rPr lang="es-ES_tradnl" sz="1600">
                  <a:latin typeface="Tahoma" pitchFamily="34" charset="0"/>
                </a:rPr>
                <a:t> Satisfacción de clientes</a:t>
              </a:r>
            </a:p>
            <a:p>
              <a:pPr eaLnBrk="0" hangingPunct="0"/>
              <a:r>
                <a:rPr lang="es-ES_tradnl" sz="1600">
                  <a:latin typeface="Tahoma" pitchFamily="34" charset="0"/>
                </a:rPr>
                <a:t>  y colaboradores</a:t>
              </a:r>
            </a:p>
          </p:txBody>
        </p:sp>
      </p:grpSp>
      <p:grpSp>
        <p:nvGrpSpPr>
          <p:cNvPr id="8" name="Group 163"/>
          <p:cNvGrpSpPr>
            <a:grpSpLocks/>
          </p:cNvGrpSpPr>
          <p:nvPr/>
        </p:nvGrpSpPr>
        <p:grpSpPr bwMode="auto">
          <a:xfrm>
            <a:off x="1143000" y="2133600"/>
            <a:ext cx="2181225" cy="1409700"/>
            <a:chOff x="1194" y="1688"/>
            <a:chExt cx="1262" cy="741"/>
          </a:xfrm>
        </p:grpSpPr>
        <p:pic>
          <p:nvPicPr>
            <p:cNvPr id="9233" name="Picture 164" descr="PE02097_"/>
            <p:cNvPicPr>
              <a:picLocks noChangeAspect="1" noChangeArrowheads="1"/>
            </p:cNvPicPr>
            <p:nvPr/>
          </p:nvPicPr>
          <p:blipFill>
            <a:blip r:embed="rId6" cstate="print"/>
            <a:srcRect/>
            <a:stretch>
              <a:fillRect/>
            </a:stretch>
          </p:blipFill>
          <p:spPr bwMode="auto">
            <a:xfrm>
              <a:off x="1545" y="1688"/>
              <a:ext cx="658" cy="466"/>
            </a:xfrm>
            <a:prstGeom prst="rect">
              <a:avLst/>
            </a:prstGeom>
            <a:noFill/>
            <a:ln w="9525">
              <a:noFill/>
              <a:miter lim="800000"/>
              <a:headEnd/>
              <a:tailEnd/>
            </a:ln>
          </p:spPr>
        </p:pic>
        <p:sp>
          <p:nvSpPr>
            <p:cNvPr id="9234" name="Rectangle 165"/>
            <p:cNvSpPr>
              <a:spLocks noChangeArrowheads="1"/>
            </p:cNvSpPr>
            <p:nvPr/>
          </p:nvSpPr>
          <p:spPr bwMode="auto">
            <a:xfrm>
              <a:off x="1194" y="2124"/>
              <a:ext cx="1262" cy="305"/>
            </a:xfrm>
            <a:prstGeom prst="rect">
              <a:avLst/>
            </a:prstGeom>
            <a:noFill/>
            <a:ln w="9525">
              <a:noFill/>
              <a:miter lim="800000"/>
              <a:headEnd/>
              <a:tailEnd/>
            </a:ln>
          </p:spPr>
          <p:txBody>
            <a:bodyPr wrap="none" lIns="92075" tIns="46038" rIns="92075" bIns="46038">
              <a:spAutoFit/>
            </a:bodyPr>
            <a:lstStyle/>
            <a:p>
              <a:pPr eaLnBrk="0" hangingPunct="0">
                <a:buFontTx/>
                <a:buChar char="•"/>
              </a:pPr>
              <a:r>
                <a:rPr lang="es-ES_tradnl" sz="1600">
                  <a:latin typeface="Tahoma" pitchFamily="34" charset="0"/>
                </a:rPr>
                <a:t> Quejas de alumnos  </a:t>
              </a:r>
            </a:p>
            <a:p>
              <a:pPr eaLnBrk="0" hangingPunct="0"/>
              <a:r>
                <a:rPr lang="es-ES_tradnl" sz="1600">
                  <a:latin typeface="Tahoma" pitchFamily="34" charset="0"/>
                </a:rPr>
                <a:t>y colaboradores</a:t>
              </a:r>
            </a:p>
          </p:txBody>
        </p:sp>
      </p:grpSp>
      <p:grpSp>
        <p:nvGrpSpPr>
          <p:cNvPr id="9" name="Group 166"/>
          <p:cNvGrpSpPr>
            <a:grpSpLocks/>
          </p:cNvGrpSpPr>
          <p:nvPr/>
        </p:nvGrpSpPr>
        <p:grpSpPr bwMode="auto">
          <a:xfrm>
            <a:off x="5922963" y="3565525"/>
            <a:ext cx="2898775" cy="1143000"/>
            <a:chOff x="3947" y="2376"/>
            <a:chExt cx="1676" cy="601"/>
          </a:xfrm>
        </p:grpSpPr>
        <p:sp>
          <p:nvSpPr>
            <p:cNvPr id="9231" name="Rectangle 167"/>
            <p:cNvSpPr>
              <a:spLocks noChangeArrowheads="1"/>
            </p:cNvSpPr>
            <p:nvPr/>
          </p:nvSpPr>
          <p:spPr bwMode="auto">
            <a:xfrm>
              <a:off x="4082" y="2801"/>
              <a:ext cx="1541" cy="176"/>
            </a:xfrm>
            <a:prstGeom prst="rect">
              <a:avLst/>
            </a:prstGeom>
            <a:noFill/>
            <a:ln w="9525">
              <a:noFill/>
              <a:miter lim="800000"/>
              <a:headEnd/>
              <a:tailEnd/>
            </a:ln>
          </p:spPr>
          <p:txBody>
            <a:bodyPr wrap="none" lIns="92075" tIns="46038" rIns="92075" bIns="46038">
              <a:spAutoFit/>
            </a:bodyPr>
            <a:lstStyle/>
            <a:p>
              <a:pPr eaLnBrk="0" hangingPunct="0">
                <a:buFontTx/>
                <a:buChar char="•"/>
              </a:pPr>
              <a:r>
                <a:rPr lang="es-ES_tradnl" sz="1600">
                  <a:latin typeface="Tahoma" pitchFamily="34" charset="0"/>
                </a:rPr>
                <a:t>indicadores de desempeño</a:t>
              </a:r>
            </a:p>
          </p:txBody>
        </p:sp>
        <p:pic>
          <p:nvPicPr>
            <p:cNvPr id="9232" name="Picture 168" descr="BD04972_"/>
            <p:cNvPicPr>
              <a:picLocks noChangeAspect="1" noChangeArrowheads="1"/>
            </p:cNvPicPr>
            <p:nvPr/>
          </p:nvPicPr>
          <p:blipFill>
            <a:blip r:embed="rId7" cstate="print"/>
            <a:srcRect/>
            <a:stretch>
              <a:fillRect/>
            </a:stretch>
          </p:blipFill>
          <p:spPr bwMode="auto">
            <a:xfrm>
              <a:off x="3947" y="2376"/>
              <a:ext cx="546" cy="409"/>
            </a:xfrm>
            <a:prstGeom prst="rect">
              <a:avLst/>
            </a:prstGeom>
            <a:noFill/>
            <a:ln w="9525">
              <a:noFill/>
              <a:miter lim="800000"/>
              <a:headEnd/>
              <a:tailEnd/>
            </a:ln>
          </p:spPr>
        </p:pic>
      </p:grpSp>
      <p:sp>
        <p:nvSpPr>
          <p:cNvPr id="9228" name="Rectangle 170"/>
          <p:cNvSpPr>
            <a:spLocks noChangeArrowheads="1"/>
          </p:cNvSpPr>
          <p:nvPr/>
        </p:nvSpPr>
        <p:spPr bwMode="auto">
          <a:xfrm>
            <a:off x="914400" y="4445000"/>
            <a:ext cx="2008188" cy="581025"/>
          </a:xfrm>
          <a:prstGeom prst="rect">
            <a:avLst/>
          </a:prstGeom>
          <a:noFill/>
          <a:ln w="9525">
            <a:noFill/>
            <a:miter lim="800000"/>
            <a:headEnd/>
            <a:tailEnd/>
          </a:ln>
        </p:spPr>
        <p:txBody>
          <a:bodyPr wrap="none" lIns="92075" tIns="46038" rIns="92075" bIns="46038">
            <a:spAutoFit/>
          </a:bodyPr>
          <a:lstStyle/>
          <a:p>
            <a:pPr eaLnBrk="0" hangingPunct="0">
              <a:buFontTx/>
              <a:buChar char="•"/>
            </a:pPr>
            <a:r>
              <a:rPr lang="es-ES_tradnl" sz="1600">
                <a:latin typeface="Tahoma" pitchFamily="34" charset="0"/>
              </a:rPr>
              <a:t> Auditorias internas</a:t>
            </a:r>
          </a:p>
          <a:p>
            <a:pPr eaLnBrk="0" hangingPunct="0">
              <a:buFontTx/>
              <a:buChar char="•"/>
            </a:pPr>
            <a:r>
              <a:rPr lang="es-ES_tradnl" sz="1600">
                <a:latin typeface="Tahoma" pitchFamily="34" charset="0"/>
              </a:rPr>
              <a:t> Desviaciones </a:t>
            </a:r>
          </a:p>
        </p:txBody>
      </p:sp>
      <p:graphicFrame>
        <p:nvGraphicFramePr>
          <p:cNvPr id="9218" name="Object 171"/>
          <p:cNvGraphicFramePr>
            <a:graphicFrameLocks noChangeAspect="1"/>
          </p:cNvGraphicFramePr>
          <p:nvPr/>
        </p:nvGraphicFramePr>
        <p:xfrm>
          <a:off x="1781175" y="3549650"/>
          <a:ext cx="901700" cy="1049338"/>
        </p:xfrm>
        <a:graphic>
          <a:graphicData uri="http://schemas.openxmlformats.org/presentationml/2006/ole">
            <p:oleObj spid="_x0000_s9218" r:id="rId8" imgW="1403209" imgH="1455138" progId="MS_ClipArt_Gallery.5">
              <p:embed/>
            </p:oleObj>
          </a:graphicData>
        </a:graphic>
      </p:graphicFrame>
      <p:sp>
        <p:nvSpPr>
          <p:cNvPr id="204972" name="Rectangle 172"/>
          <p:cNvSpPr>
            <a:spLocks noChangeArrowheads="1"/>
          </p:cNvSpPr>
          <p:nvPr/>
        </p:nvSpPr>
        <p:spPr bwMode="auto">
          <a:xfrm>
            <a:off x="4687888" y="5661025"/>
            <a:ext cx="2660650" cy="825500"/>
          </a:xfrm>
          <a:prstGeom prst="rect">
            <a:avLst/>
          </a:prstGeom>
          <a:noFill/>
          <a:ln w="9525">
            <a:noFill/>
            <a:miter lim="800000"/>
            <a:headEnd/>
            <a:tailEnd/>
          </a:ln>
        </p:spPr>
        <p:txBody>
          <a:bodyPr wrap="none" lIns="92075" tIns="46038" rIns="92075" bIns="46038">
            <a:spAutoFit/>
          </a:bodyPr>
          <a:lstStyle/>
          <a:p>
            <a:pPr eaLnBrk="0" hangingPunct="0">
              <a:buFontTx/>
              <a:buChar char="•"/>
            </a:pPr>
            <a:r>
              <a:rPr lang="es-ES_tradnl" sz="1600">
                <a:latin typeface="Tahoma" pitchFamily="34" charset="0"/>
              </a:rPr>
              <a:t> Acciones de cumplimiento</a:t>
            </a:r>
          </a:p>
          <a:p>
            <a:pPr eaLnBrk="0" hangingPunct="0">
              <a:buFontTx/>
              <a:buChar char="•"/>
            </a:pPr>
            <a:r>
              <a:rPr lang="es-ES_tradnl" sz="1600">
                <a:latin typeface="Tahoma" pitchFamily="34" charset="0"/>
              </a:rPr>
              <a:t> Proyectos de mejora</a:t>
            </a:r>
          </a:p>
          <a:p>
            <a:pPr eaLnBrk="0" hangingPunct="0">
              <a:buFontTx/>
              <a:buChar char="•"/>
            </a:pPr>
            <a:r>
              <a:rPr lang="es-ES_tradnl" sz="1600">
                <a:latin typeface="Tahoma" pitchFamily="34" charset="0"/>
              </a:rPr>
              <a:t> Identificación de recursos</a:t>
            </a:r>
          </a:p>
        </p:txBody>
      </p:sp>
      <p:pic>
        <p:nvPicPr>
          <p:cNvPr id="204973" name="Picture 173" descr="SY01265_"/>
          <p:cNvPicPr>
            <a:picLocks noChangeAspect="1" noChangeArrowheads="1"/>
          </p:cNvPicPr>
          <p:nvPr/>
        </p:nvPicPr>
        <p:blipFill>
          <a:blip r:embed="rId9" cstate="print"/>
          <a:srcRect/>
          <a:stretch>
            <a:fillRect/>
          </a:stretch>
        </p:blipFill>
        <p:spPr bwMode="auto">
          <a:xfrm>
            <a:off x="3913188" y="4851400"/>
            <a:ext cx="803275" cy="170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26988"/>
            <a:ext cx="8229600" cy="792163"/>
          </a:xfrm>
        </p:spPr>
        <p:txBody>
          <a:bodyPr/>
          <a:lstStyle/>
          <a:p>
            <a:pPr fontAlgn="auto">
              <a:spcAft>
                <a:spcPts val="0"/>
              </a:spcAft>
              <a:defRPr/>
            </a:pPr>
            <a:r>
              <a:rPr lang="es-MX">
                <a:solidFill>
                  <a:schemeClr val="tx1"/>
                </a:solidFill>
              </a:rPr>
              <a:t>8.4 Análisis de datos</a:t>
            </a:r>
            <a:r>
              <a:rPr lang="es-ES"/>
              <a:t> </a:t>
            </a:r>
          </a:p>
        </p:txBody>
      </p:sp>
      <p:sp>
        <p:nvSpPr>
          <p:cNvPr id="206851" name="Rectangle 3"/>
          <p:cNvSpPr>
            <a:spLocks noGrp="1" noChangeArrowheads="1"/>
          </p:cNvSpPr>
          <p:nvPr>
            <p:ph idx="1"/>
          </p:nvPr>
        </p:nvSpPr>
        <p:spPr>
          <a:xfrm>
            <a:off x="71438" y="1125538"/>
            <a:ext cx="8893175" cy="4608512"/>
          </a:xfrm>
          <a:ln w="28575">
            <a:solidFill>
              <a:srgbClr val="FFCC00"/>
            </a:solidFill>
          </a:ln>
        </p:spPr>
        <p:txBody>
          <a:bodyPr/>
          <a:lstStyle/>
          <a:p>
            <a:pPr>
              <a:lnSpc>
                <a:spcPct val="80000"/>
              </a:lnSpc>
            </a:pPr>
            <a:r>
              <a:rPr lang="es-MX" sz="2600" smtClean="0"/>
              <a:t> </a:t>
            </a:r>
            <a:r>
              <a:rPr lang="es-MX" sz="2200" smtClean="0"/>
              <a:t>La organización debe determinar, recolectar y analizar datos apropiados para demostrar la adecuación y la efectividad del sistema de administración de calidad y para evaluar en donde puede ser efectuada la mejora continua de la efectividad del sistema de administración de calidad. Esto debe incluir los datos generados como resultado de los procesos de monitoreo, medicion y otras fuentes relevantes.</a:t>
            </a:r>
            <a:endParaRPr lang="es-ES" sz="2200" smtClean="0"/>
          </a:p>
          <a:p>
            <a:pPr>
              <a:lnSpc>
                <a:spcPct val="80000"/>
              </a:lnSpc>
            </a:pPr>
            <a:endParaRPr lang="es-MX" sz="2200" smtClean="0"/>
          </a:p>
          <a:p>
            <a:pPr>
              <a:lnSpc>
                <a:spcPct val="80000"/>
              </a:lnSpc>
            </a:pPr>
            <a:r>
              <a:rPr lang="es-MX" sz="2200" smtClean="0"/>
              <a:t>El análisis de datos debe proporcionar información en relación con:</a:t>
            </a:r>
            <a:endParaRPr lang="es-ES" sz="2200" smtClean="0"/>
          </a:p>
          <a:p>
            <a:pPr lvl="1">
              <a:lnSpc>
                <a:spcPct val="80000"/>
              </a:lnSpc>
            </a:pPr>
            <a:r>
              <a:rPr lang="es-MX" sz="2200" smtClean="0"/>
              <a:t>(a)  satisfacción del cliente (ver 8.2.1),</a:t>
            </a:r>
          </a:p>
          <a:p>
            <a:pPr lvl="1">
              <a:lnSpc>
                <a:spcPct val="80000"/>
              </a:lnSpc>
            </a:pPr>
            <a:r>
              <a:rPr lang="es-MX" sz="2200" smtClean="0"/>
              <a:t>(b) conformidad con los requerimientos del producto (ver 7.2.1),</a:t>
            </a:r>
          </a:p>
          <a:p>
            <a:pPr lvl="1">
              <a:lnSpc>
                <a:spcPct val="80000"/>
              </a:lnSpc>
            </a:pPr>
            <a:r>
              <a:rPr lang="es-MX" sz="2200" smtClean="0"/>
              <a:t>(c) características y tendencias de procesos y productos, incluyendo oportunidades para acción preventiva, y</a:t>
            </a:r>
            <a:endParaRPr lang="es-ES" sz="2200" smtClean="0"/>
          </a:p>
          <a:p>
            <a:pPr lvl="1">
              <a:lnSpc>
                <a:spcPct val="80000"/>
              </a:lnSpc>
            </a:pPr>
            <a:r>
              <a:rPr lang="es-MX" sz="2200" smtClean="0"/>
              <a:t>proveedores.</a:t>
            </a:r>
            <a:r>
              <a:rPr lang="es-ES" sz="2200" smtClean="0"/>
              <a:t>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79388" y="-26988"/>
            <a:ext cx="8820150" cy="1143001"/>
          </a:xfrm>
        </p:spPr>
        <p:txBody>
          <a:bodyPr>
            <a:normAutofit fontScale="90000"/>
          </a:bodyPr>
          <a:lstStyle/>
          <a:p>
            <a:pPr fontAlgn="auto">
              <a:spcAft>
                <a:spcPts val="0"/>
              </a:spcAft>
              <a:defRPr/>
            </a:pPr>
            <a:r>
              <a:rPr lang="es-MX" sz="4000">
                <a:solidFill>
                  <a:schemeClr val="tx1"/>
                </a:solidFill>
              </a:rPr>
              <a:t>8.5 Mejora continua, acción correctiva y preventiva</a:t>
            </a:r>
            <a:endParaRPr lang="es-ES" sz="4000">
              <a:solidFill>
                <a:schemeClr val="tx1"/>
              </a:solidFill>
            </a:endParaRPr>
          </a:p>
        </p:txBody>
      </p:sp>
      <p:sp>
        <p:nvSpPr>
          <p:cNvPr id="207875" name="Rectangle 3"/>
          <p:cNvSpPr>
            <a:spLocks noChangeArrowheads="1"/>
          </p:cNvSpPr>
          <p:nvPr/>
        </p:nvSpPr>
        <p:spPr bwMode="auto">
          <a:xfrm>
            <a:off x="228600" y="5300663"/>
            <a:ext cx="8610600" cy="1493837"/>
          </a:xfrm>
          <a:prstGeom prst="rect">
            <a:avLst/>
          </a:prstGeom>
          <a:noFill/>
          <a:ln w="28575">
            <a:solidFill>
              <a:srgbClr val="FFCC00"/>
            </a:solidFill>
            <a:miter lim="800000"/>
            <a:headEnd/>
            <a:tailEnd/>
          </a:ln>
        </p:spPr>
        <p:txBody>
          <a:bodyPr>
            <a:spAutoFit/>
          </a:bodyPr>
          <a:lstStyle/>
          <a:p>
            <a:pPr algn="just">
              <a:spcBef>
                <a:spcPct val="50000"/>
              </a:spcBef>
            </a:pPr>
            <a:r>
              <a:rPr lang="es-MX"/>
              <a:t>Este requisito se refiere a las acciones que se deberán tomar para eliminar los productos no conformes o las fallas en los procesos y actividades en la organización, las acciones correctivas son las acciones que se deberán tomar de forma inmediata para corregir un problema ya presentado, mientras que las acciones preventivas se tomarán para eliminar fallas potenciales en los procesos</a:t>
            </a:r>
            <a:endParaRPr lang="es-ES"/>
          </a:p>
        </p:txBody>
      </p:sp>
      <p:pic>
        <p:nvPicPr>
          <p:cNvPr id="113668" name="Picture 5"/>
          <p:cNvPicPr>
            <a:picLocks noChangeAspect="1" noChangeArrowheads="1"/>
          </p:cNvPicPr>
          <p:nvPr/>
        </p:nvPicPr>
        <p:blipFill>
          <a:blip r:embed="rId3" cstate="print"/>
          <a:srcRect/>
          <a:stretch>
            <a:fillRect/>
          </a:stretch>
        </p:blipFill>
        <p:spPr bwMode="auto">
          <a:xfrm>
            <a:off x="5202238" y="2492375"/>
            <a:ext cx="2970212" cy="2371725"/>
          </a:xfrm>
          <a:prstGeom prst="rect">
            <a:avLst/>
          </a:prstGeom>
          <a:noFill/>
          <a:ln w="9525">
            <a:noFill/>
            <a:miter lim="800000"/>
            <a:headEnd/>
            <a:tailEnd/>
          </a:ln>
        </p:spPr>
      </p:pic>
      <p:sp>
        <p:nvSpPr>
          <p:cNvPr id="113669" name="AutoShape 6"/>
          <p:cNvSpPr>
            <a:spLocks noChangeArrowheads="1"/>
          </p:cNvSpPr>
          <p:nvPr/>
        </p:nvSpPr>
        <p:spPr bwMode="auto">
          <a:xfrm>
            <a:off x="971550" y="1196975"/>
            <a:ext cx="5005388" cy="1452563"/>
          </a:xfrm>
          <a:prstGeom prst="wedgeEllipseCallout">
            <a:avLst>
              <a:gd name="adj1" fmla="val 65889"/>
              <a:gd name="adj2" fmla="val 63190"/>
            </a:avLst>
          </a:prstGeom>
          <a:solidFill>
            <a:schemeClr val="bg1"/>
          </a:solidFill>
          <a:ln w="9525">
            <a:solidFill>
              <a:schemeClr val="tx1"/>
            </a:solidFill>
            <a:miter lim="800000"/>
            <a:headEnd/>
            <a:tailEnd/>
          </a:ln>
        </p:spPr>
        <p:txBody>
          <a:bodyPr/>
          <a:lstStyle/>
          <a:p>
            <a:pPr algn="ctr"/>
            <a:endParaRPr lang="es-CO" sz="2400">
              <a:latin typeface="Times New Roman" pitchFamily="18" charset="0"/>
            </a:endParaRPr>
          </a:p>
        </p:txBody>
      </p:sp>
      <p:sp>
        <p:nvSpPr>
          <p:cNvPr id="113670" name="Rectangle 7"/>
          <p:cNvSpPr>
            <a:spLocks noChangeArrowheads="1"/>
          </p:cNvSpPr>
          <p:nvPr/>
        </p:nvSpPr>
        <p:spPr bwMode="auto">
          <a:xfrm>
            <a:off x="1547813" y="1346200"/>
            <a:ext cx="4108450" cy="942975"/>
          </a:xfrm>
          <a:prstGeom prst="rect">
            <a:avLst/>
          </a:prstGeom>
          <a:noFill/>
          <a:ln w="9525">
            <a:noFill/>
            <a:miter lim="800000"/>
            <a:headEnd/>
            <a:tailEnd/>
          </a:ln>
        </p:spPr>
        <p:txBody>
          <a:bodyPr>
            <a:spAutoFit/>
          </a:bodyPr>
          <a:lstStyle/>
          <a:p>
            <a:pPr algn="ctr"/>
            <a:r>
              <a:rPr lang="es-MX" sz="1400">
                <a:latin typeface="Tahoma" pitchFamily="34" charset="0"/>
              </a:rPr>
              <a:t>La base de datos volvió a tener datos erróneos, como acción correctiva la voy a reportar a sistemas y voy a sugerir que se depure cada semana para que no vuelva a ocurrir esta falla</a:t>
            </a:r>
            <a:endParaRPr lang="es-ES" sz="1400">
              <a:latin typeface="Tahoma" pitchFamily="34" charset="0"/>
            </a:endParaRPr>
          </a:p>
        </p:txBody>
      </p:sp>
      <p:pic>
        <p:nvPicPr>
          <p:cNvPr id="113671" name="Picture 8"/>
          <p:cNvPicPr>
            <a:picLocks noChangeAspect="1" noChangeArrowheads="1"/>
          </p:cNvPicPr>
          <p:nvPr/>
        </p:nvPicPr>
        <p:blipFill>
          <a:blip r:embed="rId4" cstate="print"/>
          <a:srcRect/>
          <a:stretch>
            <a:fillRect/>
          </a:stretch>
        </p:blipFill>
        <p:spPr bwMode="auto">
          <a:xfrm>
            <a:off x="2393950" y="2473325"/>
            <a:ext cx="1830388" cy="2359025"/>
          </a:xfrm>
          <a:prstGeom prst="rect">
            <a:avLst/>
          </a:prstGeom>
          <a:noFill/>
          <a:ln w="9525">
            <a:noFill/>
            <a:miter lim="800000"/>
            <a:headEnd/>
            <a:tailEnd/>
          </a:ln>
        </p:spPr>
      </p:pic>
      <p:sp>
        <p:nvSpPr>
          <p:cNvPr id="113672" name="Freeform 9"/>
          <p:cNvSpPr>
            <a:spLocks/>
          </p:cNvSpPr>
          <p:nvPr/>
        </p:nvSpPr>
        <p:spPr bwMode="auto">
          <a:xfrm>
            <a:off x="2297113" y="4818063"/>
            <a:ext cx="1384300" cy="61912"/>
          </a:xfrm>
          <a:custGeom>
            <a:avLst/>
            <a:gdLst>
              <a:gd name="T0" fmla="*/ 14 w 355"/>
              <a:gd name="T1" fmla="*/ 0 h 40"/>
              <a:gd name="T2" fmla="*/ 354 w 355"/>
              <a:gd name="T3" fmla="*/ 4 h 40"/>
              <a:gd name="T4" fmla="*/ 10 w 355"/>
              <a:gd name="T5" fmla="*/ 24 h 40"/>
              <a:gd name="T6" fmla="*/ 294 w 355"/>
              <a:gd name="T7" fmla="*/ 28 h 40"/>
              <a:gd name="T8" fmla="*/ 90 w 355"/>
              <a:gd name="T9" fmla="*/ 40 h 40"/>
              <a:gd name="T10" fmla="*/ 0 60000 65536"/>
              <a:gd name="T11" fmla="*/ 0 60000 65536"/>
              <a:gd name="T12" fmla="*/ 0 60000 65536"/>
              <a:gd name="T13" fmla="*/ 0 60000 65536"/>
              <a:gd name="T14" fmla="*/ 0 60000 65536"/>
              <a:gd name="T15" fmla="*/ 0 w 355"/>
              <a:gd name="T16" fmla="*/ 0 h 40"/>
              <a:gd name="T17" fmla="*/ 355 w 355"/>
              <a:gd name="T18" fmla="*/ 40 h 40"/>
            </a:gdLst>
            <a:ahLst/>
            <a:cxnLst>
              <a:cxn ang="T10">
                <a:pos x="T0" y="T1"/>
              </a:cxn>
              <a:cxn ang="T11">
                <a:pos x="T2" y="T3"/>
              </a:cxn>
              <a:cxn ang="T12">
                <a:pos x="T4" y="T5"/>
              </a:cxn>
              <a:cxn ang="T13">
                <a:pos x="T6" y="T7"/>
              </a:cxn>
              <a:cxn ang="T14">
                <a:pos x="T8" y="T9"/>
              </a:cxn>
            </a:cxnLst>
            <a:rect l="T15" t="T16" r="T17" b="T18"/>
            <a:pathLst>
              <a:path w="355" h="40">
                <a:moveTo>
                  <a:pt x="14" y="0"/>
                </a:moveTo>
                <a:cubicBezTo>
                  <a:pt x="184" y="0"/>
                  <a:pt x="355" y="0"/>
                  <a:pt x="354" y="4"/>
                </a:cubicBezTo>
                <a:cubicBezTo>
                  <a:pt x="353" y="8"/>
                  <a:pt x="20" y="20"/>
                  <a:pt x="10" y="24"/>
                </a:cubicBezTo>
                <a:cubicBezTo>
                  <a:pt x="0" y="28"/>
                  <a:pt x="281" y="25"/>
                  <a:pt x="294" y="28"/>
                </a:cubicBezTo>
                <a:cubicBezTo>
                  <a:pt x="307" y="31"/>
                  <a:pt x="127" y="39"/>
                  <a:pt x="90" y="40"/>
                </a:cubicBezTo>
              </a:path>
            </a:pathLst>
          </a:custGeom>
          <a:noFill/>
          <a:ln w="9525">
            <a:solidFill>
              <a:schemeClr val="tx1"/>
            </a:solidFill>
            <a:round/>
            <a:headEnd/>
            <a:tailEnd/>
          </a:ln>
        </p:spPr>
        <p:txBody>
          <a:bodyPr/>
          <a:lstStyle/>
          <a:p>
            <a:endParaRPr lang="es-MX"/>
          </a:p>
        </p:txBody>
      </p:sp>
      <p:sp>
        <p:nvSpPr>
          <p:cNvPr id="113673" name="Freeform 10"/>
          <p:cNvSpPr>
            <a:spLocks/>
          </p:cNvSpPr>
          <p:nvPr/>
        </p:nvSpPr>
        <p:spPr bwMode="auto">
          <a:xfrm>
            <a:off x="6932613" y="4721225"/>
            <a:ext cx="1049337" cy="61913"/>
          </a:xfrm>
          <a:custGeom>
            <a:avLst/>
            <a:gdLst>
              <a:gd name="T0" fmla="*/ 14 w 355"/>
              <a:gd name="T1" fmla="*/ 0 h 40"/>
              <a:gd name="T2" fmla="*/ 354 w 355"/>
              <a:gd name="T3" fmla="*/ 4 h 40"/>
              <a:gd name="T4" fmla="*/ 10 w 355"/>
              <a:gd name="T5" fmla="*/ 24 h 40"/>
              <a:gd name="T6" fmla="*/ 294 w 355"/>
              <a:gd name="T7" fmla="*/ 28 h 40"/>
              <a:gd name="T8" fmla="*/ 90 w 355"/>
              <a:gd name="T9" fmla="*/ 40 h 40"/>
              <a:gd name="T10" fmla="*/ 0 60000 65536"/>
              <a:gd name="T11" fmla="*/ 0 60000 65536"/>
              <a:gd name="T12" fmla="*/ 0 60000 65536"/>
              <a:gd name="T13" fmla="*/ 0 60000 65536"/>
              <a:gd name="T14" fmla="*/ 0 60000 65536"/>
              <a:gd name="T15" fmla="*/ 0 w 355"/>
              <a:gd name="T16" fmla="*/ 0 h 40"/>
              <a:gd name="T17" fmla="*/ 355 w 355"/>
              <a:gd name="T18" fmla="*/ 40 h 40"/>
            </a:gdLst>
            <a:ahLst/>
            <a:cxnLst>
              <a:cxn ang="T10">
                <a:pos x="T0" y="T1"/>
              </a:cxn>
              <a:cxn ang="T11">
                <a:pos x="T2" y="T3"/>
              </a:cxn>
              <a:cxn ang="T12">
                <a:pos x="T4" y="T5"/>
              </a:cxn>
              <a:cxn ang="T13">
                <a:pos x="T6" y="T7"/>
              </a:cxn>
              <a:cxn ang="T14">
                <a:pos x="T8" y="T9"/>
              </a:cxn>
            </a:cxnLst>
            <a:rect l="T15" t="T16" r="T17" b="T18"/>
            <a:pathLst>
              <a:path w="355" h="40">
                <a:moveTo>
                  <a:pt x="14" y="0"/>
                </a:moveTo>
                <a:cubicBezTo>
                  <a:pt x="184" y="0"/>
                  <a:pt x="355" y="0"/>
                  <a:pt x="354" y="4"/>
                </a:cubicBezTo>
                <a:cubicBezTo>
                  <a:pt x="353" y="8"/>
                  <a:pt x="20" y="20"/>
                  <a:pt x="10" y="24"/>
                </a:cubicBezTo>
                <a:cubicBezTo>
                  <a:pt x="0" y="28"/>
                  <a:pt x="281" y="25"/>
                  <a:pt x="294" y="28"/>
                </a:cubicBezTo>
                <a:cubicBezTo>
                  <a:pt x="307" y="31"/>
                  <a:pt x="127" y="39"/>
                  <a:pt x="90" y="40"/>
                </a:cubicBezTo>
              </a:path>
            </a:pathLst>
          </a:custGeom>
          <a:noFill/>
          <a:ln w="9525">
            <a:solidFill>
              <a:schemeClr val="tx1"/>
            </a:solidFill>
            <a:round/>
            <a:headEnd/>
            <a:tailEnd/>
          </a:ln>
        </p:spPr>
        <p:txBody>
          <a:bodyPr/>
          <a:lstStyle/>
          <a:p>
            <a:endParaRPr lang="es-MX"/>
          </a:p>
        </p:txBody>
      </p:sp>
      <p:sp>
        <p:nvSpPr>
          <p:cNvPr id="113674" name="AutoShape 11"/>
          <p:cNvSpPr>
            <a:spLocks noChangeArrowheads="1"/>
          </p:cNvSpPr>
          <p:nvPr/>
        </p:nvSpPr>
        <p:spPr bwMode="auto">
          <a:xfrm>
            <a:off x="2706688" y="4570413"/>
            <a:ext cx="4772025" cy="741362"/>
          </a:xfrm>
          <a:prstGeom prst="wedgeEllipseCallout">
            <a:avLst>
              <a:gd name="adj1" fmla="val -31931"/>
              <a:gd name="adj2" fmla="val -214764"/>
            </a:avLst>
          </a:prstGeom>
          <a:solidFill>
            <a:schemeClr val="bg1"/>
          </a:solidFill>
          <a:ln w="9525">
            <a:solidFill>
              <a:schemeClr val="tx1"/>
            </a:solidFill>
            <a:miter lim="800000"/>
            <a:headEnd/>
            <a:tailEnd/>
          </a:ln>
        </p:spPr>
        <p:txBody>
          <a:bodyPr/>
          <a:lstStyle/>
          <a:p>
            <a:pPr algn="ctr"/>
            <a:endParaRPr lang="es-CO" sz="2400">
              <a:latin typeface="Times New Roman" pitchFamily="18" charset="0"/>
            </a:endParaRPr>
          </a:p>
        </p:txBody>
      </p:sp>
      <p:sp>
        <p:nvSpPr>
          <p:cNvPr id="113675" name="Rectangle 12"/>
          <p:cNvSpPr>
            <a:spLocks noChangeArrowheads="1"/>
          </p:cNvSpPr>
          <p:nvPr/>
        </p:nvSpPr>
        <p:spPr bwMode="auto">
          <a:xfrm>
            <a:off x="3133725" y="4598988"/>
            <a:ext cx="3965575" cy="731837"/>
          </a:xfrm>
          <a:prstGeom prst="rect">
            <a:avLst/>
          </a:prstGeom>
          <a:noFill/>
          <a:ln w="9525">
            <a:noFill/>
            <a:miter lim="800000"/>
            <a:headEnd/>
            <a:tailEnd/>
          </a:ln>
        </p:spPr>
        <p:txBody>
          <a:bodyPr>
            <a:spAutoFit/>
          </a:bodyPr>
          <a:lstStyle/>
          <a:p>
            <a:pPr algn="ctr"/>
            <a:r>
              <a:rPr lang="es-MX" sz="1400">
                <a:latin typeface="Tahoma" pitchFamily="34" charset="0"/>
              </a:rPr>
              <a:t>Sin embargo tenemos que analizar porqué ha fallado tantas veces, para que la acción que tomemos sea efectiva</a:t>
            </a:r>
            <a:endParaRPr lang="es-ES" sz="1400">
              <a:latin typeface="Tahoma"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57200" y="274638"/>
            <a:ext cx="8229600" cy="706437"/>
          </a:xfrm>
        </p:spPr>
        <p:txBody>
          <a:bodyPr/>
          <a:lstStyle/>
          <a:p>
            <a:pPr fontAlgn="auto">
              <a:spcAft>
                <a:spcPts val="0"/>
              </a:spcAft>
              <a:defRPr/>
            </a:pPr>
            <a:r>
              <a:rPr lang="es-MX" sz="4000">
                <a:solidFill>
                  <a:schemeClr val="tx1"/>
                </a:solidFill>
              </a:rPr>
              <a:t>8.5.1 Mejora Continua</a:t>
            </a:r>
            <a:endParaRPr lang="es-ES" sz="4000">
              <a:solidFill>
                <a:schemeClr val="tx1"/>
              </a:solidFill>
            </a:endParaRPr>
          </a:p>
        </p:txBody>
      </p:sp>
      <p:sp>
        <p:nvSpPr>
          <p:cNvPr id="209923" name="Rectangle 3"/>
          <p:cNvSpPr>
            <a:spLocks noGrp="1" noChangeArrowheads="1"/>
          </p:cNvSpPr>
          <p:nvPr>
            <p:ph idx="1"/>
          </p:nvPr>
        </p:nvSpPr>
        <p:spPr>
          <a:xfrm>
            <a:off x="468313" y="1631950"/>
            <a:ext cx="8229600" cy="3381375"/>
          </a:xfrm>
          <a:ln w="28575">
            <a:solidFill>
              <a:srgbClr val="FFCC00"/>
            </a:solidFill>
          </a:ln>
        </p:spPr>
        <p:txBody>
          <a:bodyPr/>
          <a:lstStyle/>
          <a:p>
            <a:pPr algn="just"/>
            <a:r>
              <a:rPr lang="es-ES" sz="2800" smtClean="0"/>
              <a:t>La organización debe mejorar continuamente la eficacia del sistema de gestión de la calidad mediante el uso de la política de la calidad, los objetivos de la calidad, los resultados de las auditorias, el análisis de datos, las acciones correctivas y preventivas y la revisión por la dirección.</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115888"/>
            <a:ext cx="8229600" cy="706437"/>
          </a:xfrm>
        </p:spPr>
        <p:txBody>
          <a:bodyPr/>
          <a:lstStyle/>
          <a:p>
            <a:pPr fontAlgn="auto">
              <a:spcAft>
                <a:spcPts val="0"/>
              </a:spcAft>
              <a:defRPr/>
            </a:pPr>
            <a:r>
              <a:rPr lang="es-MX" sz="4000">
                <a:solidFill>
                  <a:schemeClr val="tx1"/>
                </a:solidFill>
              </a:rPr>
              <a:t>8.5.2 Acción correctiva</a:t>
            </a:r>
            <a:endParaRPr lang="es-ES" sz="4000">
              <a:solidFill>
                <a:schemeClr val="tx1"/>
              </a:solidFill>
            </a:endParaRPr>
          </a:p>
        </p:txBody>
      </p:sp>
      <p:sp>
        <p:nvSpPr>
          <p:cNvPr id="210947" name="Rectangle 3"/>
          <p:cNvSpPr>
            <a:spLocks noGrp="1" noChangeArrowheads="1"/>
          </p:cNvSpPr>
          <p:nvPr>
            <p:ph idx="1"/>
          </p:nvPr>
        </p:nvSpPr>
        <p:spPr>
          <a:xfrm>
            <a:off x="179388" y="1052513"/>
            <a:ext cx="8713787" cy="5184775"/>
          </a:xfrm>
          <a:ln w="28575">
            <a:solidFill>
              <a:srgbClr val="FFCC00"/>
            </a:solidFill>
          </a:ln>
        </p:spPr>
        <p:txBody>
          <a:bodyPr/>
          <a:lstStyle/>
          <a:p>
            <a:pPr>
              <a:lnSpc>
                <a:spcPct val="90000"/>
              </a:lnSpc>
            </a:pPr>
            <a:r>
              <a:rPr lang="es-MX" sz="2200" smtClean="0"/>
              <a:t>La organización debe tomar acciones para eliminar la causa de no conformidades con objeto de prevenir que vuelva a ocurrir. Las acciones correctivas deben ser apropiadas a los efectos de las no conformidades encontradas.</a:t>
            </a:r>
          </a:p>
          <a:p>
            <a:pPr>
              <a:lnSpc>
                <a:spcPct val="90000"/>
              </a:lnSpc>
            </a:pPr>
            <a:r>
              <a:rPr lang="es-MX" sz="2200" smtClean="0"/>
              <a:t>Debe establecerse un procedimiento documentado para definir los requisitos para:</a:t>
            </a:r>
          </a:p>
          <a:p>
            <a:pPr lvl="1">
              <a:lnSpc>
                <a:spcPct val="90000"/>
              </a:lnSpc>
            </a:pPr>
            <a:r>
              <a:rPr lang="es-MX" sz="2200" smtClean="0"/>
              <a:t>Revisar las no conformidades (incluyendo las quejas de clientes)</a:t>
            </a:r>
          </a:p>
          <a:p>
            <a:pPr lvl="1">
              <a:lnSpc>
                <a:spcPct val="90000"/>
              </a:lnSpc>
            </a:pPr>
            <a:r>
              <a:rPr lang="es-MX" sz="2200" smtClean="0"/>
              <a:t>Determinar las causas de las no conformidades</a:t>
            </a:r>
          </a:p>
          <a:p>
            <a:pPr lvl="1">
              <a:lnSpc>
                <a:spcPct val="90000"/>
              </a:lnSpc>
            </a:pPr>
            <a:r>
              <a:rPr lang="es-MX" sz="2200" smtClean="0"/>
              <a:t>Evaluar la necesidad de adoptar acciones para asegurarse de que las no conformidades no vuelvan a ocurrir</a:t>
            </a:r>
          </a:p>
          <a:p>
            <a:pPr lvl="1">
              <a:lnSpc>
                <a:spcPct val="90000"/>
              </a:lnSpc>
            </a:pPr>
            <a:r>
              <a:rPr lang="es-MX" sz="2200" smtClean="0"/>
              <a:t>Determinar e implementar las acciones necesarias</a:t>
            </a:r>
          </a:p>
          <a:p>
            <a:pPr lvl="1">
              <a:lnSpc>
                <a:spcPct val="90000"/>
              </a:lnSpc>
            </a:pPr>
            <a:r>
              <a:rPr lang="es-MX" sz="2200" smtClean="0"/>
              <a:t>Registrar los resultados de las acciones tomadas (véase 4.2.4) y</a:t>
            </a:r>
          </a:p>
          <a:p>
            <a:pPr lvl="1">
              <a:lnSpc>
                <a:spcPct val="90000"/>
              </a:lnSpc>
            </a:pPr>
            <a:r>
              <a:rPr lang="es-MX" sz="2200" smtClean="0"/>
              <a:t>Revisar las acciones correctivas tomadas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44450"/>
            <a:ext cx="8229600" cy="706438"/>
          </a:xfrm>
        </p:spPr>
        <p:txBody>
          <a:bodyPr/>
          <a:lstStyle/>
          <a:p>
            <a:pPr fontAlgn="auto">
              <a:spcAft>
                <a:spcPts val="0"/>
              </a:spcAft>
              <a:defRPr/>
            </a:pPr>
            <a:r>
              <a:rPr lang="es-MX" sz="4000">
                <a:solidFill>
                  <a:schemeClr val="tx1"/>
                </a:solidFill>
              </a:rPr>
              <a:t>8.5.3 Acción preventiva</a:t>
            </a:r>
            <a:endParaRPr lang="es-ES" sz="4000">
              <a:solidFill>
                <a:schemeClr val="tx1"/>
              </a:solidFill>
            </a:endParaRPr>
          </a:p>
        </p:txBody>
      </p:sp>
      <p:sp>
        <p:nvSpPr>
          <p:cNvPr id="211971" name="Rectangle 3"/>
          <p:cNvSpPr>
            <a:spLocks noGrp="1" noChangeArrowheads="1"/>
          </p:cNvSpPr>
          <p:nvPr>
            <p:ph idx="1"/>
          </p:nvPr>
        </p:nvSpPr>
        <p:spPr>
          <a:xfrm>
            <a:off x="179388" y="979488"/>
            <a:ext cx="8713787" cy="5041900"/>
          </a:xfrm>
          <a:ln w="28575">
            <a:solidFill>
              <a:srgbClr val="FFCC00"/>
            </a:solidFill>
          </a:ln>
        </p:spPr>
        <p:txBody>
          <a:bodyPr/>
          <a:lstStyle/>
          <a:p>
            <a:r>
              <a:rPr lang="es-MX" sz="2800" smtClean="0"/>
              <a:t> </a:t>
            </a:r>
            <a:r>
              <a:rPr lang="es-MX" sz="2200" smtClean="0"/>
              <a:t>La organización debe determinar acciones para eliminar las causas de no conformidades potenciales para prevenir su ocurrencia. Las acciones preventivas deben ser apropiadas a los efectos de los problemas potenciales</a:t>
            </a:r>
          </a:p>
          <a:p>
            <a:r>
              <a:rPr lang="es-MX" sz="2200" smtClean="0"/>
              <a:t>Debe establecerse un procedimiento documentado para definir los requisitos para:</a:t>
            </a:r>
          </a:p>
          <a:p>
            <a:pPr lvl="1"/>
            <a:r>
              <a:rPr lang="es-MX" sz="2200" smtClean="0"/>
              <a:t>Determinar las no conformidades potenciales y sus causas</a:t>
            </a:r>
          </a:p>
          <a:p>
            <a:pPr lvl="1"/>
            <a:r>
              <a:rPr lang="es-MX" sz="2200" smtClean="0"/>
              <a:t>Evaluar la necesidad de actuar para prevenir la ocurrencia de no conformidades</a:t>
            </a:r>
          </a:p>
          <a:p>
            <a:pPr lvl="1"/>
            <a:r>
              <a:rPr lang="es-MX" sz="2200" smtClean="0"/>
              <a:t>Determinar e implementar las acciones necesarias</a:t>
            </a:r>
          </a:p>
          <a:p>
            <a:pPr lvl="1"/>
            <a:r>
              <a:rPr lang="es-MX" sz="2200" smtClean="0"/>
              <a:t>Registrar los resultados de las acciones tomadas (véase 4.2.4) y </a:t>
            </a:r>
          </a:p>
          <a:p>
            <a:pPr lvl="1"/>
            <a:r>
              <a:rPr lang="es-MX" sz="2200" smtClean="0"/>
              <a:t>Revisar las acciones preventivas tomadas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46088" y="203200"/>
            <a:ext cx="8229600" cy="633413"/>
          </a:xfrm>
        </p:spPr>
        <p:txBody>
          <a:bodyPr>
            <a:normAutofit fontScale="90000"/>
          </a:bodyPr>
          <a:lstStyle/>
          <a:p>
            <a:pPr fontAlgn="auto">
              <a:spcAft>
                <a:spcPts val="0"/>
              </a:spcAft>
              <a:defRPr/>
            </a:pPr>
            <a:r>
              <a:rPr lang="es-MX" sz="4000">
                <a:solidFill>
                  <a:schemeClr val="tx1"/>
                </a:solidFill>
              </a:rPr>
              <a:t>El enfoque a procesos</a:t>
            </a:r>
            <a:endParaRPr lang="es-ES" sz="4000">
              <a:solidFill>
                <a:schemeClr val="tx1"/>
              </a:solidFill>
            </a:endParaRPr>
          </a:p>
        </p:txBody>
      </p:sp>
      <p:sp>
        <p:nvSpPr>
          <p:cNvPr id="62467" name="Rectangle 3"/>
          <p:cNvSpPr>
            <a:spLocks noGrp="1" noChangeArrowheads="1"/>
          </p:cNvSpPr>
          <p:nvPr>
            <p:ph idx="1"/>
          </p:nvPr>
        </p:nvSpPr>
        <p:spPr>
          <a:xfrm>
            <a:off x="539750" y="1341438"/>
            <a:ext cx="8229600" cy="4895850"/>
          </a:xfrm>
          <a:ln w="28575">
            <a:solidFill>
              <a:srgbClr val="FFCC00"/>
            </a:solidFill>
          </a:ln>
        </p:spPr>
        <p:txBody>
          <a:bodyPr/>
          <a:lstStyle/>
          <a:p>
            <a:r>
              <a:rPr lang="es-MX" smtClean="0"/>
              <a:t>Esta transformación involucra 4 procesos:</a:t>
            </a:r>
          </a:p>
          <a:p>
            <a:pPr lvl="1"/>
            <a:r>
              <a:rPr lang="es-MX" smtClean="0"/>
              <a:t>Gestión para la cual la alta dirección es responsable</a:t>
            </a:r>
          </a:p>
          <a:p>
            <a:pPr lvl="1"/>
            <a:r>
              <a:rPr lang="es-MX" smtClean="0"/>
              <a:t>Gestión de recursos</a:t>
            </a:r>
          </a:p>
          <a:p>
            <a:pPr lvl="1"/>
            <a:r>
              <a:rPr lang="es-MX" smtClean="0"/>
              <a:t>Realización del producto</a:t>
            </a:r>
          </a:p>
          <a:p>
            <a:pPr lvl="1"/>
            <a:r>
              <a:rPr lang="es-MX" smtClean="0"/>
              <a:t>Medición, análisis y mejora</a:t>
            </a:r>
          </a:p>
          <a:p>
            <a:pPr lvl="1">
              <a:buFontTx/>
              <a:buNone/>
            </a:pPr>
            <a:endParaRPr lang="es-MX" smtClean="0"/>
          </a:p>
          <a:p>
            <a:r>
              <a:rPr lang="es-MX" smtClean="0"/>
              <a:t>Estos cuatro procesos del modelo forman las cuatro cláusulas clave de la norma.</a:t>
            </a:r>
            <a:endParaRPr lang="es-E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198438"/>
            <a:ext cx="8893175" cy="709612"/>
          </a:xfrm>
        </p:spPr>
        <p:txBody>
          <a:bodyPr/>
          <a:lstStyle/>
          <a:p>
            <a:pPr fontAlgn="auto">
              <a:spcAft>
                <a:spcPts val="0"/>
              </a:spcAft>
              <a:defRPr/>
            </a:pPr>
            <a:r>
              <a:rPr lang="es-ES_tradnl" sz="2800">
                <a:solidFill>
                  <a:schemeClr val="tx1"/>
                </a:solidFill>
              </a:rPr>
              <a:t>Modelo de un sistema de calidad basado en procesos</a:t>
            </a:r>
            <a:endParaRPr lang="es-ES" sz="2800">
              <a:solidFill>
                <a:schemeClr val="tx1"/>
              </a:solidFill>
            </a:endParaRPr>
          </a:p>
        </p:txBody>
      </p:sp>
      <p:sp>
        <p:nvSpPr>
          <p:cNvPr id="30723" name="AutoShape 4"/>
          <p:cNvSpPr>
            <a:spLocks noChangeArrowheads="1"/>
          </p:cNvSpPr>
          <p:nvPr/>
        </p:nvSpPr>
        <p:spPr bwMode="blackWhite">
          <a:xfrm>
            <a:off x="1571625" y="2292350"/>
            <a:ext cx="5635625" cy="4122738"/>
          </a:xfrm>
          <a:prstGeom prst="octagon">
            <a:avLst>
              <a:gd name="adj" fmla="val 29282"/>
            </a:avLst>
          </a:prstGeom>
          <a:noFill/>
          <a:ln w="12700">
            <a:solidFill>
              <a:srgbClr val="FFCC00"/>
            </a:solidFill>
            <a:miter lim="800000"/>
            <a:headEnd/>
            <a:tailEnd/>
          </a:ln>
          <a:effectLst>
            <a:prstShdw prst="shdw17" dist="17961" dir="2700000">
              <a:srgbClr val="997A00"/>
            </a:prstShdw>
          </a:effectLst>
        </p:spPr>
        <p:txBody>
          <a:bodyPr wrap="none" anchor="ctr"/>
          <a:lstStyle/>
          <a:p>
            <a:pPr algn="ctr" eaLnBrk="0" hangingPunct="0">
              <a:lnSpc>
                <a:spcPct val="90000"/>
              </a:lnSpc>
            </a:pPr>
            <a:endParaRPr lang="en-US" sz="2600" b="1">
              <a:solidFill>
                <a:schemeClr val="folHlink"/>
              </a:solidFill>
              <a:latin typeface="Trebuchet MS" pitchFamily="34" charset="0"/>
            </a:endParaRPr>
          </a:p>
        </p:txBody>
      </p:sp>
      <p:sp>
        <p:nvSpPr>
          <p:cNvPr id="30724" name="Rectangle 5"/>
          <p:cNvSpPr>
            <a:spLocks noChangeArrowheads="1"/>
          </p:cNvSpPr>
          <p:nvPr/>
        </p:nvSpPr>
        <p:spPr bwMode="blackWhite">
          <a:xfrm>
            <a:off x="454025" y="2205038"/>
            <a:ext cx="446088" cy="3778250"/>
          </a:xfrm>
          <a:prstGeom prst="rect">
            <a:avLst/>
          </a:prstGeom>
          <a:solidFill>
            <a:srgbClr val="FFCC00"/>
          </a:solidFill>
          <a:ln w="12700">
            <a:solidFill>
              <a:schemeClr val="folHlink"/>
            </a:solidFill>
            <a:miter lim="800000"/>
            <a:headEnd type="none" w="sm" len="sm"/>
            <a:tailEnd type="none" w="sm" len="sm"/>
          </a:ln>
        </p:spPr>
        <p:txBody>
          <a:bodyPr wrap="none" anchor="ctr"/>
          <a:lstStyle/>
          <a:p>
            <a:pPr algn="ctr" eaLnBrk="0" hangingPunct="0">
              <a:lnSpc>
                <a:spcPct val="90000"/>
              </a:lnSpc>
            </a:pPr>
            <a:endParaRPr lang="es-MX" sz="1600" b="1">
              <a:solidFill>
                <a:schemeClr val="folHlink"/>
              </a:solidFill>
              <a:latin typeface="Trebuchet MS" pitchFamily="34" charset="0"/>
            </a:endParaRPr>
          </a:p>
        </p:txBody>
      </p:sp>
      <p:sp>
        <p:nvSpPr>
          <p:cNvPr id="30725" name="Rectangle 6"/>
          <p:cNvSpPr>
            <a:spLocks noChangeArrowheads="1"/>
          </p:cNvSpPr>
          <p:nvPr/>
        </p:nvSpPr>
        <p:spPr bwMode="blackWhite">
          <a:xfrm>
            <a:off x="7753350" y="2382838"/>
            <a:ext cx="347663" cy="2405062"/>
          </a:xfrm>
          <a:prstGeom prst="rect">
            <a:avLst/>
          </a:prstGeom>
          <a:solidFill>
            <a:srgbClr val="FFCC00"/>
          </a:solidFill>
          <a:ln w="12700">
            <a:solidFill>
              <a:schemeClr val="folHlink"/>
            </a:solidFill>
            <a:miter lim="800000"/>
            <a:headEnd type="none" w="sm" len="sm"/>
            <a:tailEnd type="none" w="sm" len="sm"/>
          </a:ln>
        </p:spPr>
        <p:txBody>
          <a:bodyPr anchor="ctr"/>
          <a:lstStyle/>
          <a:p>
            <a:pPr algn="ctr" eaLnBrk="0" hangingPunct="0">
              <a:lnSpc>
                <a:spcPct val="90000"/>
              </a:lnSpc>
            </a:pPr>
            <a:endParaRPr lang="es-MX" sz="1600" b="1">
              <a:latin typeface="Trebuchet MS" pitchFamily="34" charset="0"/>
            </a:endParaRPr>
          </a:p>
        </p:txBody>
      </p:sp>
      <p:sp>
        <p:nvSpPr>
          <p:cNvPr id="63495" name="AutoShape 7"/>
          <p:cNvSpPr>
            <a:spLocks noChangeArrowheads="1"/>
          </p:cNvSpPr>
          <p:nvPr/>
        </p:nvSpPr>
        <p:spPr bwMode="auto">
          <a:xfrm rot="-2563299">
            <a:off x="5475288" y="4814888"/>
            <a:ext cx="503237" cy="152400"/>
          </a:xfrm>
          <a:prstGeom prst="rightArrow">
            <a:avLst>
              <a:gd name="adj1" fmla="val 50000"/>
              <a:gd name="adj2" fmla="val 82552"/>
            </a:avLst>
          </a:prstGeom>
          <a:solidFill>
            <a:schemeClr val="tx1"/>
          </a:solidFill>
          <a:ln w="12700">
            <a:noFill/>
            <a:miter lim="800000"/>
            <a:headEnd type="none" w="sm" len="sm"/>
            <a:tailEnd type="none" w="sm" len="sm"/>
          </a:ln>
          <a:effectLst>
            <a:prstShdw prst="shdw17" dist="17961" dir="2700000">
              <a:schemeClr val="tx1">
                <a:gamma/>
                <a:shade val="60000"/>
                <a:invGamma/>
              </a:schemeClr>
            </a:prstShdw>
          </a:effectLst>
        </p:spPr>
        <p:txBody>
          <a:bodyPr wrap="none" anchor="ctr"/>
          <a:lstStyle/>
          <a:p>
            <a:pPr algn="ctr" eaLnBrk="0" hangingPunct="0">
              <a:lnSpc>
                <a:spcPct val="90000"/>
              </a:lnSpc>
              <a:defRPr/>
            </a:pPr>
            <a:endParaRPr lang="es-MX" sz="1600" b="1">
              <a:solidFill>
                <a:schemeClr val="folHlink"/>
              </a:solidFill>
              <a:latin typeface="Trebuchet MS" pitchFamily="34" charset="0"/>
            </a:endParaRPr>
          </a:p>
        </p:txBody>
      </p:sp>
      <p:sp>
        <p:nvSpPr>
          <p:cNvPr id="30727" name="AutoShape 8"/>
          <p:cNvSpPr>
            <a:spLocks noChangeArrowheads="1"/>
          </p:cNvSpPr>
          <p:nvPr/>
        </p:nvSpPr>
        <p:spPr bwMode="blackWhite">
          <a:xfrm>
            <a:off x="5049838" y="3792538"/>
            <a:ext cx="1438275" cy="793750"/>
          </a:xfrm>
          <a:prstGeom prst="roundRect">
            <a:avLst>
              <a:gd name="adj" fmla="val 16667"/>
            </a:avLst>
          </a:prstGeom>
          <a:solidFill>
            <a:srgbClr val="FFCC00"/>
          </a:solidFill>
          <a:ln w="12700">
            <a:solidFill>
              <a:srgbClr val="FFCC00"/>
            </a:solidFill>
            <a:round/>
            <a:headEnd type="none" w="sm" len="sm"/>
            <a:tailEnd type="none" w="sm" len="sm"/>
          </a:ln>
        </p:spPr>
        <p:txBody>
          <a:bodyPr wrap="none" anchor="ctr"/>
          <a:lstStyle/>
          <a:p>
            <a:pPr algn="ctr" eaLnBrk="0" hangingPunct="0">
              <a:lnSpc>
                <a:spcPct val="90000"/>
              </a:lnSpc>
            </a:pPr>
            <a:r>
              <a:rPr lang="es-ES_tradnl" sz="1600" b="1">
                <a:latin typeface="Trebuchet MS" pitchFamily="34" charset="0"/>
              </a:rPr>
              <a:t>8. Medición,</a:t>
            </a:r>
          </a:p>
          <a:p>
            <a:pPr algn="ctr" eaLnBrk="0" hangingPunct="0">
              <a:lnSpc>
                <a:spcPct val="90000"/>
              </a:lnSpc>
            </a:pPr>
            <a:r>
              <a:rPr lang="es-ES_tradnl" sz="1600" b="1">
                <a:latin typeface="Trebuchet MS" pitchFamily="34" charset="0"/>
              </a:rPr>
              <a:t>Análisis,</a:t>
            </a:r>
          </a:p>
          <a:p>
            <a:pPr algn="ctr" eaLnBrk="0" hangingPunct="0">
              <a:lnSpc>
                <a:spcPct val="90000"/>
              </a:lnSpc>
            </a:pPr>
            <a:r>
              <a:rPr lang="es-ES_tradnl" sz="1600" b="1">
                <a:latin typeface="Trebuchet MS" pitchFamily="34" charset="0"/>
              </a:rPr>
              <a:t>Mejora</a:t>
            </a:r>
          </a:p>
        </p:txBody>
      </p:sp>
      <p:sp>
        <p:nvSpPr>
          <p:cNvPr id="63497" name="AutoShape 9"/>
          <p:cNvSpPr>
            <a:spLocks noChangeArrowheads="1"/>
          </p:cNvSpPr>
          <p:nvPr/>
        </p:nvSpPr>
        <p:spPr bwMode="auto">
          <a:xfrm rot="8352493">
            <a:off x="2830513" y="3254375"/>
            <a:ext cx="441325" cy="158750"/>
          </a:xfrm>
          <a:prstGeom prst="rightArrow">
            <a:avLst>
              <a:gd name="adj1" fmla="val 50000"/>
              <a:gd name="adj2" fmla="val 69500"/>
            </a:avLst>
          </a:prstGeom>
          <a:solidFill>
            <a:schemeClr val="tx1"/>
          </a:solidFill>
          <a:ln w="12700">
            <a:noFill/>
            <a:miter lim="800000"/>
            <a:headEnd type="none" w="sm" len="sm"/>
            <a:tailEnd type="none" w="sm" len="sm"/>
          </a:ln>
          <a:effectLst>
            <a:prstShdw prst="shdw17" dist="17961" dir="2700000">
              <a:schemeClr val="tx1">
                <a:gamma/>
                <a:shade val="60000"/>
                <a:invGamma/>
              </a:schemeClr>
            </a:prstShdw>
          </a:effectLst>
        </p:spPr>
        <p:txBody>
          <a:bodyPr rot="10800000" wrap="none" anchor="ctr"/>
          <a:lstStyle/>
          <a:p>
            <a:pPr algn="ctr" eaLnBrk="0" hangingPunct="0">
              <a:lnSpc>
                <a:spcPct val="90000"/>
              </a:lnSpc>
              <a:defRPr/>
            </a:pPr>
            <a:endParaRPr lang="es-MX" sz="1600" b="1">
              <a:solidFill>
                <a:schemeClr val="folHlink"/>
              </a:solidFill>
              <a:latin typeface="Trebuchet MS" pitchFamily="34" charset="0"/>
            </a:endParaRPr>
          </a:p>
        </p:txBody>
      </p:sp>
      <p:sp>
        <p:nvSpPr>
          <p:cNvPr id="63498" name="AutoShape 10"/>
          <p:cNvSpPr>
            <a:spLocks noChangeArrowheads="1"/>
          </p:cNvSpPr>
          <p:nvPr/>
        </p:nvSpPr>
        <p:spPr bwMode="auto">
          <a:xfrm rot="13007272">
            <a:off x="5573713" y="3214688"/>
            <a:ext cx="417512" cy="166687"/>
          </a:xfrm>
          <a:prstGeom prst="rightArrow">
            <a:avLst>
              <a:gd name="adj1" fmla="val 50000"/>
              <a:gd name="adj2" fmla="val 62619"/>
            </a:avLst>
          </a:prstGeom>
          <a:solidFill>
            <a:schemeClr val="tx1"/>
          </a:solidFill>
          <a:ln w="12700">
            <a:noFill/>
            <a:miter lim="800000"/>
            <a:headEnd type="none" w="sm" len="sm"/>
            <a:tailEnd type="none" w="sm" len="sm"/>
          </a:ln>
          <a:effectLst>
            <a:prstShdw prst="shdw17" dist="17961" dir="2700000">
              <a:schemeClr val="tx1">
                <a:gamma/>
                <a:shade val="60000"/>
                <a:invGamma/>
              </a:schemeClr>
            </a:prstShdw>
          </a:effectLst>
        </p:spPr>
        <p:txBody>
          <a:bodyPr rot="10800000" wrap="none" anchor="ctr"/>
          <a:lstStyle/>
          <a:p>
            <a:pPr algn="ctr" eaLnBrk="0" hangingPunct="0">
              <a:lnSpc>
                <a:spcPct val="90000"/>
              </a:lnSpc>
              <a:defRPr/>
            </a:pPr>
            <a:endParaRPr lang="es-MX" sz="1600" b="1">
              <a:solidFill>
                <a:schemeClr val="folHlink"/>
              </a:solidFill>
              <a:latin typeface="Trebuchet MS" pitchFamily="34" charset="0"/>
            </a:endParaRPr>
          </a:p>
        </p:txBody>
      </p:sp>
      <p:sp>
        <p:nvSpPr>
          <p:cNvPr id="30730" name="AutoShape 11"/>
          <p:cNvSpPr>
            <a:spLocks noChangeArrowheads="1"/>
          </p:cNvSpPr>
          <p:nvPr/>
        </p:nvSpPr>
        <p:spPr bwMode="blackWhite">
          <a:xfrm>
            <a:off x="1763713" y="3732213"/>
            <a:ext cx="1828800" cy="811212"/>
          </a:xfrm>
          <a:prstGeom prst="roundRect">
            <a:avLst>
              <a:gd name="adj" fmla="val 16667"/>
            </a:avLst>
          </a:prstGeom>
          <a:solidFill>
            <a:srgbClr val="FFCC00"/>
          </a:solidFill>
          <a:ln w="12700">
            <a:solidFill>
              <a:srgbClr val="FFCC00"/>
            </a:solidFill>
            <a:round/>
            <a:headEnd type="none" w="sm" len="sm"/>
            <a:tailEnd type="none" w="sm" len="sm"/>
          </a:ln>
        </p:spPr>
        <p:txBody>
          <a:bodyPr wrap="none" anchor="ctr"/>
          <a:lstStyle/>
          <a:p>
            <a:pPr algn="ctr" eaLnBrk="0" hangingPunct="0">
              <a:lnSpc>
                <a:spcPct val="90000"/>
              </a:lnSpc>
            </a:pPr>
            <a:r>
              <a:rPr lang="es-ES_tradnl" sz="1600" b="1">
                <a:latin typeface="Trebuchet MS" pitchFamily="34" charset="0"/>
              </a:rPr>
              <a:t>6. Gestión de</a:t>
            </a:r>
          </a:p>
          <a:p>
            <a:pPr algn="ctr" eaLnBrk="0" hangingPunct="0">
              <a:lnSpc>
                <a:spcPct val="90000"/>
              </a:lnSpc>
            </a:pPr>
            <a:r>
              <a:rPr lang="es-ES_tradnl" sz="1600" b="1">
                <a:latin typeface="Trebuchet MS" pitchFamily="34" charset="0"/>
              </a:rPr>
              <a:t>los Recursos</a:t>
            </a:r>
          </a:p>
        </p:txBody>
      </p:sp>
      <p:sp>
        <p:nvSpPr>
          <p:cNvPr id="63500" name="AutoShape 12"/>
          <p:cNvSpPr>
            <a:spLocks noChangeArrowheads="1"/>
          </p:cNvSpPr>
          <p:nvPr/>
        </p:nvSpPr>
        <p:spPr bwMode="auto">
          <a:xfrm rot="1838082">
            <a:off x="2986088" y="4752975"/>
            <a:ext cx="606425" cy="214313"/>
          </a:xfrm>
          <a:prstGeom prst="rightArrow">
            <a:avLst>
              <a:gd name="adj1" fmla="val 50000"/>
              <a:gd name="adj2" fmla="val 70741"/>
            </a:avLst>
          </a:prstGeom>
          <a:solidFill>
            <a:schemeClr val="tx1"/>
          </a:solidFill>
          <a:ln w="12700">
            <a:noFill/>
            <a:miter lim="800000"/>
            <a:headEnd type="none" w="sm" len="sm"/>
            <a:tailEnd type="none" w="sm" len="sm"/>
          </a:ln>
          <a:effectLst>
            <a:prstShdw prst="shdw17" dist="17961" dir="2700000">
              <a:schemeClr val="tx1">
                <a:gamma/>
                <a:shade val="60000"/>
                <a:invGamma/>
              </a:schemeClr>
            </a:prstShdw>
          </a:effectLst>
        </p:spPr>
        <p:txBody>
          <a:bodyPr wrap="none" anchor="ctr"/>
          <a:lstStyle/>
          <a:p>
            <a:pPr algn="ctr" eaLnBrk="0" hangingPunct="0">
              <a:lnSpc>
                <a:spcPct val="90000"/>
              </a:lnSpc>
              <a:defRPr/>
            </a:pPr>
            <a:endParaRPr lang="es-MX" sz="1600" b="1">
              <a:solidFill>
                <a:schemeClr val="folHlink"/>
              </a:solidFill>
              <a:latin typeface="Trebuchet MS" pitchFamily="34" charset="0"/>
            </a:endParaRPr>
          </a:p>
        </p:txBody>
      </p:sp>
      <p:sp>
        <p:nvSpPr>
          <p:cNvPr id="30732" name="Text Box 13"/>
          <p:cNvSpPr txBox="1">
            <a:spLocks noChangeArrowheads="1"/>
          </p:cNvSpPr>
          <p:nvPr/>
        </p:nvSpPr>
        <p:spPr bwMode="auto">
          <a:xfrm rot="-5400000">
            <a:off x="-232568" y="3786981"/>
            <a:ext cx="1752600" cy="420687"/>
          </a:xfrm>
          <a:prstGeom prst="rect">
            <a:avLst/>
          </a:prstGeom>
          <a:noFill/>
          <a:ln w="12700">
            <a:noFill/>
            <a:miter lim="800000"/>
            <a:headEnd type="none" w="sm" len="sm"/>
            <a:tailEnd type="none" w="sm" len="sm"/>
          </a:ln>
        </p:spPr>
        <p:txBody>
          <a:bodyPr wrap="none">
            <a:spAutoFit/>
          </a:bodyPr>
          <a:lstStyle/>
          <a:p>
            <a:pPr eaLnBrk="0" hangingPunct="0">
              <a:lnSpc>
                <a:spcPct val="90000"/>
              </a:lnSpc>
            </a:pPr>
            <a:r>
              <a:rPr lang="es-ES_tradnl" sz="2400" b="1">
                <a:latin typeface="Trebuchet MS" pitchFamily="34" charset="0"/>
              </a:rPr>
              <a:t>C l i e n t e</a:t>
            </a:r>
          </a:p>
        </p:txBody>
      </p:sp>
      <p:sp>
        <p:nvSpPr>
          <p:cNvPr id="30733" name="Rectangle 14"/>
          <p:cNvSpPr>
            <a:spLocks noChangeArrowheads="1"/>
          </p:cNvSpPr>
          <p:nvPr/>
        </p:nvSpPr>
        <p:spPr bwMode="blackWhite">
          <a:xfrm>
            <a:off x="8374063" y="2420938"/>
            <a:ext cx="446087" cy="3778250"/>
          </a:xfrm>
          <a:prstGeom prst="rect">
            <a:avLst/>
          </a:prstGeom>
          <a:solidFill>
            <a:srgbClr val="FFCC00"/>
          </a:solidFill>
          <a:ln w="12700">
            <a:solidFill>
              <a:schemeClr val="folHlink"/>
            </a:solidFill>
            <a:miter lim="800000"/>
            <a:headEnd type="none" w="sm" len="sm"/>
            <a:tailEnd type="none" w="sm" len="sm"/>
          </a:ln>
        </p:spPr>
        <p:txBody>
          <a:bodyPr anchor="ctr"/>
          <a:lstStyle/>
          <a:p>
            <a:pPr algn="ctr" eaLnBrk="0" hangingPunct="0">
              <a:lnSpc>
                <a:spcPct val="90000"/>
              </a:lnSpc>
            </a:pPr>
            <a:endParaRPr lang="es-MX" sz="1600" b="1">
              <a:latin typeface="Trebuchet MS" pitchFamily="34" charset="0"/>
            </a:endParaRPr>
          </a:p>
        </p:txBody>
      </p:sp>
      <p:sp>
        <p:nvSpPr>
          <p:cNvPr id="30734" name="Text Box 15"/>
          <p:cNvSpPr txBox="1">
            <a:spLocks noChangeArrowheads="1"/>
          </p:cNvSpPr>
          <p:nvPr/>
        </p:nvSpPr>
        <p:spPr bwMode="auto">
          <a:xfrm rot="-5400000">
            <a:off x="7733507" y="3929856"/>
            <a:ext cx="1752600" cy="420687"/>
          </a:xfrm>
          <a:prstGeom prst="rect">
            <a:avLst/>
          </a:prstGeom>
          <a:noFill/>
          <a:ln w="12700">
            <a:noFill/>
            <a:miter lim="800000"/>
            <a:headEnd type="none" w="sm" len="sm"/>
            <a:tailEnd type="none" w="sm" len="sm"/>
          </a:ln>
        </p:spPr>
        <p:txBody>
          <a:bodyPr wrap="none">
            <a:spAutoFit/>
          </a:bodyPr>
          <a:lstStyle/>
          <a:p>
            <a:pPr eaLnBrk="0" hangingPunct="0">
              <a:lnSpc>
                <a:spcPct val="90000"/>
              </a:lnSpc>
            </a:pPr>
            <a:r>
              <a:rPr lang="es-ES_tradnl" sz="2400" b="1">
                <a:latin typeface="Trebuchet MS" pitchFamily="34" charset="0"/>
              </a:rPr>
              <a:t>C l i e n t e</a:t>
            </a:r>
          </a:p>
        </p:txBody>
      </p:sp>
      <p:sp>
        <p:nvSpPr>
          <p:cNvPr id="30735" name="Text Box 16"/>
          <p:cNvSpPr txBox="1">
            <a:spLocks noChangeArrowheads="1"/>
          </p:cNvSpPr>
          <p:nvPr/>
        </p:nvSpPr>
        <p:spPr bwMode="auto">
          <a:xfrm rot="-5400000">
            <a:off x="7289006" y="3439319"/>
            <a:ext cx="1311275" cy="312738"/>
          </a:xfrm>
          <a:prstGeom prst="rect">
            <a:avLst/>
          </a:prstGeom>
          <a:noFill/>
          <a:ln w="12700">
            <a:noFill/>
            <a:miter lim="800000"/>
            <a:headEnd type="none" w="sm" len="sm"/>
            <a:tailEnd type="none" w="sm" len="sm"/>
          </a:ln>
        </p:spPr>
        <p:txBody>
          <a:bodyPr wrap="none">
            <a:spAutoFit/>
          </a:bodyPr>
          <a:lstStyle/>
          <a:p>
            <a:pPr eaLnBrk="0" hangingPunct="0">
              <a:lnSpc>
                <a:spcPct val="90000"/>
              </a:lnSpc>
            </a:pPr>
            <a:r>
              <a:rPr lang="es-ES_tradnl" sz="1600" b="1">
                <a:latin typeface="Trebuchet MS" pitchFamily="34" charset="0"/>
              </a:rPr>
              <a:t>Satisfacción</a:t>
            </a:r>
          </a:p>
        </p:txBody>
      </p:sp>
      <p:sp>
        <p:nvSpPr>
          <p:cNvPr id="30736" name="AutoShape 17"/>
          <p:cNvSpPr>
            <a:spLocks noChangeArrowheads="1"/>
          </p:cNvSpPr>
          <p:nvPr/>
        </p:nvSpPr>
        <p:spPr bwMode="blackWhite">
          <a:xfrm>
            <a:off x="3440113" y="2376488"/>
            <a:ext cx="1905000" cy="1066800"/>
          </a:xfrm>
          <a:prstGeom prst="roundRect">
            <a:avLst>
              <a:gd name="adj" fmla="val 16667"/>
            </a:avLst>
          </a:prstGeom>
          <a:solidFill>
            <a:srgbClr val="FFCC00"/>
          </a:solidFill>
          <a:ln w="12700">
            <a:solidFill>
              <a:schemeClr val="folHlink"/>
            </a:solidFill>
            <a:round/>
            <a:headEnd type="none" w="sm" len="sm"/>
            <a:tailEnd type="none" w="sm" len="sm"/>
          </a:ln>
        </p:spPr>
        <p:txBody>
          <a:bodyPr wrap="none" anchor="ctr"/>
          <a:lstStyle/>
          <a:p>
            <a:pPr algn="ctr" eaLnBrk="0" hangingPunct="0">
              <a:lnSpc>
                <a:spcPct val="90000"/>
              </a:lnSpc>
            </a:pPr>
            <a:r>
              <a:rPr lang="es-ES_tradnl" sz="1600" b="1">
                <a:latin typeface="Trebuchet MS" pitchFamily="34" charset="0"/>
              </a:rPr>
              <a:t>5. Responsabilidad</a:t>
            </a:r>
          </a:p>
          <a:p>
            <a:pPr algn="ctr" eaLnBrk="0" hangingPunct="0">
              <a:lnSpc>
                <a:spcPct val="90000"/>
              </a:lnSpc>
            </a:pPr>
            <a:r>
              <a:rPr lang="es-ES_tradnl" sz="1600" b="1">
                <a:latin typeface="Trebuchet MS" pitchFamily="34" charset="0"/>
              </a:rPr>
              <a:t>de  la </a:t>
            </a:r>
          </a:p>
          <a:p>
            <a:pPr algn="ctr" eaLnBrk="0" hangingPunct="0">
              <a:lnSpc>
                <a:spcPct val="90000"/>
              </a:lnSpc>
            </a:pPr>
            <a:r>
              <a:rPr lang="es-ES_tradnl" sz="1600" b="1">
                <a:latin typeface="Trebuchet MS" pitchFamily="34" charset="0"/>
              </a:rPr>
              <a:t>Dirección</a:t>
            </a:r>
          </a:p>
        </p:txBody>
      </p:sp>
      <p:sp>
        <p:nvSpPr>
          <p:cNvPr id="30737" name="Rectangle 18"/>
          <p:cNvSpPr>
            <a:spLocks noChangeArrowheads="1"/>
          </p:cNvSpPr>
          <p:nvPr/>
        </p:nvSpPr>
        <p:spPr bwMode="blackWhite">
          <a:xfrm>
            <a:off x="787400" y="1557338"/>
            <a:ext cx="7391400" cy="368300"/>
          </a:xfrm>
          <a:prstGeom prst="rect">
            <a:avLst/>
          </a:prstGeom>
          <a:noFill/>
          <a:ln w="12700">
            <a:solidFill>
              <a:srgbClr val="FFCC00"/>
            </a:solidFill>
            <a:miter lim="800000"/>
            <a:headEnd type="none" w="sm" len="sm"/>
            <a:tailEnd type="none" w="sm" len="sm"/>
          </a:ln>
        </p:spPr>
        <p:txBody>
          <a:bodyPr wrap="none" anchor="ctr"/>
          <a:lstStyle/>
          <a:p>
            <a:pPr algn="ctr" eaLnBrk="0" hangingPunct="0">
              <a:lnSpc>
                <a:spcPct val="90000"/>
              </a:lnSpc>
            </a:pPr>
            <a:r>
              <a:rPr lang="es-ES_tradnl" sz="2400">
                <a:latin typeface="Trebuchet MS" pitchFamily="34" charset="0"/>
              </a:rPr>
              <a:t>Mejora continua al sistema de gestión de calidad</a:t>
            </a:r>
          </a:p>
        </p:txBody>
      </p:sp>
      <p:sp>
        <p:nvSpPr>
          <p:cNvPr id="30738" name="AutoShape 19"/>
          <p:cNvSpPr>
            <a:spLocks noChangeArrowheads="1"/>
          </p:cNvSpPr>
          <p:nvPr/>
        </p:nvSpPr>
        <p:spPr bwMode="auto">
          <a:xfrm>
            <a:off x="1514475" y="5300663"/>
            <a:ext cx="1689100" cy="800100"/>
          </a:xfrm>
          <a:prstGeom prst="rightArrow">
            <a:avLst>
              <a:gd name="adj1" fmla="val 50000"/>
              <a:gd name="adj2" fmla="val 52778"/>
            </a:avLst>
          </a:prstGeom>
          <a:noFill/>
          <a:ln w="12700">
            <a:solidFill>
              <a:srgbClr val="FFCC00"/>
            </a:solidFill>
            <a:miter lim="800000"/>
            <a:headEnd type="none" w="sm" len="sm"/>
            <a:tailEnd type="none" w="sm" len="sm"/>
          </a:ln>
        </p:spPr>
        <p:txBody>
          <a:bodyPr wrap="none" anchor="ctr"/>
          <a:lstStyle/>
          <a:p>
            <a:pPr algn="ctr" eaLnBrk="0" hangingPunct="0">
              <a:lnSpc>
                <a:spcPct val="90000"/>
              </a:lnSpc>
            </a:pPr>
            <a:r>
              <a:rPr lang="es-ES_tradnl" sz="2000" b="1">
                <a:latin typeface="Trebuchet MS" pitchFamily="34" charset="0"/>
              </a:rPr>
              <a:t>Entrada</a:t>
            </a:r>
          </a:p>
        </p:txBody>
      </p:sp>
      <p:sp>
        <p:nvSpPr>
          <p:cNvPr id="30739" name="AutoShape 20"/>
          <p:cNvSpPr>
            <a:spLocks noChangeArrowheads="1"/>
          </p:cNvSpPr>
          <p:nvPr/>
        </p:nvSpPr>
        <p:spPr bwMode="auto">
          <a:xfrm rot="-5620591">
            <a:off x="5599113" y="2276475"/>
            <a:ext cx="1711325" cy="695325"/>
          </a:xfrm>
          <a:prstGeom prst="curvedUpArrow">
            <a:avLst>
              <a:gd name="adj1" fmla="val 49224"/>
              <a:gd name="adj2" fmla="val 98447"/>
              <a:gd name="adj3" fmla="val 27958"/>
            </a:avLst>
          </a:prstGeom>
          <a:solidFill>
            <a:srgbClr val="E7B411"/>
          </a:solidFill>
          <a:ln w="9525">
            <a:noFill/>
            <a:miter lim="800000"/>
            <a:headEnd/>
            <a:tailEnd/>
          </a:ln>
        </p:spPr>
        <p:txBody>
          <a:bodyPr vert="eaVert" anchor="ctr"/>
          <a:lstStyle/>
          <a:p>
            <a:pPr algn="ctr" eaLnBrk="0" hangingPunct="0"/>
            <a:endParaRPr lang="en-US" sz="2400">
              <a:solidFill>
                <a:srgbClr val="009AF8"/>
              </a:solidFill>
              <a:latin typeface="Trebuchet MS" pitchFamily="34" charset="0"/>
            </a:endParaRPr>
          </a:p>
        </p:txBody>
      </p:sp>
      <p:sp>
        <p:nvSpPr>
          <p:cNvPr id="30740" name="Text Box 21"/>
          <p:cNvSpPr txBox="1">
            <a:spLocks noChangeArrowheads="1"/>
          </p:cNvSpPr>
          <p:nvPr/>
        </p:nvSpPr>
        <p:spPr bwMode="auto">
          <a:xfrm>
            <a:off x="1071563" y="6056313"/>
            <a:ext cx="1123950" cy="325437"/>
          </a:xfrm>
          <a:prstGeom prst="rect">
            <a:avLst/>
          </a:prstGeom>
          <a:noFill/>
          <a:ln w="12700">
            <a:solidFill>
              <a:srgbClr val="FFCC00"/>
            </a:solidFill>
            <a:miter lim="800000"/>
            <a:headEnd type="none" w="sm" len="sm"/>
            <a:tailEnd type="none" w="sm" len="sm"/>
          </a:ln>
        </p:spPr>
        <p:txBody>
          <a:bodyPr wrap="none">
            <a:spAutoFit/>
          </a:bodyPr>
          <a:lstStyle/>
          <a:p>
            <a:pPr eaLnBrk="0" hangingPunct="0">
              <a:lnSpc>
                <a:spcPct val="90000"/>
              </a:lnSpc>
            </a:pPr>
            <a:r>
              <a:rPr lang="es-ES_tradnl" sz="1600">
                <a:latin typeface="Trebuchet MS" pitchFamily="34" charset="0"/>
              </a:rPr>
              <a:t>Requisitos</a:t>
            </a:r>
          </a:p>
        </p:txBody>
      </p:sp>
      <p:sp>
        <p:nvSpPr>
          <p:cNvPr id="30741" name="AutoShape 22"/>
          <p:cNvSpPr>
            <a:spLocks noChangeArrowheads="1"/>
          </p:cNvSpPr>
          <p:nvPr/>
        </p:nvSpPr>
        <p:spPr bwMode="auto">
          <a:xfrm>
            <a:off x="6650038" y="3824288"/>
            <a:ext cx="752475" cy="228600"/>
          </a:xfrm>
          <a:prstGeom prst="leftRightArrow">
            <a:avLst>
              <a:gd name="adj1" fmla="val 50000"/>
              <a:gd name="adj2" fmla="val 65833"/>
            </a:avLst>
          </a:prstGeom>
          <a:solidFill>
            <a:schemeClr val="tx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tx1"/>
            </a:extrusionClr>
          </a:sp3d>
        </p:spPr>
        <p:txBody>
          <a:bodyPr wrap="none" anchor="ctr">
            <a:flatTx/>
          </a:bodyPr>
          <a:lstStyle/>
          <a:p>
            <a:endParaRPr lang="es-CO"/>
          </a:p>
        </p:txBody>
      </p:sp>
      <p:sp>
        <p:nvSpPr>
          <p:cNvPr id="30742" name="AutoShape 23"/>
          <p:cNvSpPr>
            <a:spLocks noChangeArrowheads="1"/>
          </p:cNvSpPr>
          <p:nvPr/>
        </p:nvSpPr>
        <p:spPr bwMode="auto">
          <a:xfrm>
            <a:off x="1382713" y="2587625"/>
            <a:ext cx="1700212" cy="246063"/>
          </a:xfrm>
          <a:prstGeom prst="leftRightArrow">
            <a:avLst>
              <a:gd name="adj1" fmla="val 50000"/>
              <a:gd name="adj2" fmla="val 138193"/>
            </a:avLst>
          </a:prstGeom>
          <a:solidFill>
            <a:schemeClr val="tx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tx1"/>
            </a:extrusionClr>
          </a:sp3d>
        </p:spPr>
        <p:txBody>
          <a:bodyPr wrap="none" anchor="ctr">
            <a:flatTx/>
          </a:bodyPr>
          <a:lstStyle/>
          <a:p>
            <a:endParaRPr lang="es-CO"/>
          </a:p>
        </p:txBody>
      </p:sp>
      <p:sp>
        <p:nvSpPr>
          <p:cNvPr id="30743" name="Text Box 24"/>
          <p:cNvSpPr txBox="1">
            <a:spLocks noChangeArrowheads="1"/>
          </p:cNvSpPr>
          <p:nvPr/>
        </p:nvSpPr>
        <p:spPr bwMode="auto">
          <a:xfrm>
            <a:off x="1763713" y="4745038"/>
            <a:ext cx="941387" cy="476250"/>
          </a:xfrm>
          <a:prstGeom prst="rect">
            <a:avLst/>
          </a:prstGeom>
          <a:noFill/>
          <a:ln w="12700">
            <a:noFill/>
            <a:miter lim="800000"/>
            <a:headEnd type="none" w="sm" len="sm"/>
            <a:tailEnd type="none" w="sm" len="sm"/>
          </a:ln>
        </p:spPr>
        <p:txBody>
          <a:bodyPr wrap="none">
            <a:spAutoFit/>
          </a:bodyPr>
          <a:lstStyle/>
          <a:p>
            <a:pPr eaLnBrk="0" hangingPunct="0">
              <a:lnSpc>
                <a:spcPct val="90000"/>
              </a:lnSpc>
            </a:pPr>
            <a:r>
              <a:rPr lang="es-MX" sz="1400" b="1">
                <a:latin typeface="Trebuchet MS" pitchFamily="34" charset="0"/>
              </a:rPr>
              <a:t>PLANEAR</a:t>
            </a:r>
          </a:p>
          <a:p>
            <a:pPr eaLnBrk="0" hangingPunct="0">
              <a:lnSpc>
                <a:spcPct val="90000"/>
              </a:lnSpc>
            </a:pPr>
            <a:r>
              <a:rPr lang="es-MX" sz="1400" b="1">
                <a:latin typeface="Trebuchet MS" pitchFamily="34" charset="0"/>
              </a:rPr>
              <a:t> (PLAN)</a:t>
            </a:r>
            <a:endParaRPr lang="en-US" sz="1400" b="1">
              <a:latin typeface="Trebuchet MS" pitchFamily="34" charset="0"/>
            </a:endParaRPr>
          </a:p>
        </p:txBody>
      </p:sp>
      <p:sp>
        <p:nvSpPr>
          <p:cNvPr id="30744" name="Text Box 25"/>
          <p:cNvSpPr txBox="1">
            <a:spLocks noChangeArrowheads="1"/>
          </p:cNvSpPr>
          <p:nvPr/>
        </p:nvSpPr>
        <p:spPr bwMode="auto">
          <a:xfrm>
            <a:off x="4019550" y="4708525"/>
            <a:ext cx="738188" cy="476250"/>
          </a:xfrm>
          <a:prstGeom prst="rect">
            <a:avLst/>
          </a:prstGeom>
          <a:noFill/>
          <a:ln w="12700">
            <a:noFill/>
            <a:miter lim="800000"/>
            <a:headEnd type="none" w="sm" len="sm"/>
            <a:tailEnd type="none" w="sm" len="sm"/>
          </a:ln>
        </p:spPr>
        <p:txBody>
          <a:bodyPr wrap="none">
            <a:spAutoFit/>
          </a:bodyPr>
          <a:lstStyle/>
          <a:p>
            <a:pPr algn="ctr" eaLnBrk="0" hangingPunct="0">
              <a:lnSpc>
                <a:spcPct val="90000"/>
              </a:lnSpc>
            </a:pPr>
            <a:r>
              <a:rPr lang="es-MX" sz="1400" b="1">
                <a:latin typeface="Trebuchet MS" pitchFamily="34" charset="0"/>
              </a:rPr>
              <a:t>HACER</a:t>
            </a:r>
          </a:p>
          <a:p>
            <a:pPr algn="ctr" eaLnBrk="0" hangingPunct="0">
              <a:lnSpc>
                <a:spcPct val="90000"/>
              </a:lnSpc>
            </a:pPr>
            <a:r>
              <a:rPr lang="es-MX" sz="1400" b="1">
                <a:latin typeface="Trebuchet MS" pitchFamily="34" charset="0"/>
              </a:rPr>
              <a:t>(DO)</a:t>
            </a:r>
            <a:endParaRPr lang="en-US" sz="1400" b="1">
              <a:latin typeface="Trebuchet MS" pitchFamily="34" charset="0"/>
            </a:endParaRPr>
          </a:p>
        </p:txBody>
      </p:sp>
      <p:sp>
        <p:nvSpPr>
          <p:cNvPr id="30745" name="Text Box 26"/>
          <p:cNvSpPr txBox="1">
            <a:spLocks noChangeArrowheads="1"/>
          </p:cNvSpPr>
          <p:nvPr/>
        </p:nvSpPr>
        <p:spPr bwMode="auto">
          <a:xfrm>
            <a:off x="5961063" y="4745038"/>
            <a:ext cx="1036637" cy="476250"/>
          </a:xfrm>
          <a:prstGeom prst="rect">
            <a:avLst/>
          </a:prstGeom>
          <a:noFill/>
          <a:ln w="12700">
            <a:noFill/>
            <a:miter lim="800000"/>
            <a:headEnd type="none" w="sm" len="sm"/>
            <a:tailEnd type="none" w="sm" len="sm"/>
          </a:ln>
        </p:spPr>
        <p:txBody>
          <a:bodyPr wrap="none">
            <a:spAutoFit/>
          </a:bodyPr>
          <a:lstStyle/>
          <a:p>
            <a:pPr eaLnBrk="0" hangingPunct="0">
              <a:lnSpc>
                <a:spcPct val="90000"/>
              </a:lnSpc>
            </a:pPr>
            <a:r>
              <a:rPr lang="es-MX" sz="1400" b="1">
                <a:latin typeface="Trebuchet MS" pitchFamily="34" charset="0"/>
              </a:rPr>
              <a:t>VERIFICAR</a:t>
            </a:r>
          </a:p>
          <a:p>
            <a:pPr eaLnBrk="0" hangingPunct="0">
              <a:lnSpc>
                <a:spcPct val="90000"/>
              </a:lnSpc>
            </a:pPr>
            <a:r>
              <a:rPr lang="es-MX" sz="1400" b="1">
                <a:latin typeface="Trebuchet MS" pitchFamily="34" charset="0"/>
              </a:rPr>
              <a:t>(CHECK)</a:t>
            </a:r>
            <a:endParaRPr lang="en-US" sz="1400" b="1">
              <a:latin typeface="Trebuchet MS" pitchFamily="34" charset="0"/>
            </a:endParaRPr>
          </a:p>
        </p:txBody>
      </p:sp>
      <p:sp>
        <p:nvSpPr>
          <p:cNvPr id="30746" name="Text Box 27"/>
          <p:cNvSpPr txBox="1">
            <a:spLocks noChangeArrowheads="1"/>
          </p:cNvSpPr>
          <p:nvPr/>
        </p:nvSpPr>
        <p:spPr bwMode="auto">
          <a:xfrm>
            <a:off x="4032250" y="3608388"/>
            <a:ext cx="857250" cy="476250"/>
          </a:xfrm>
          <a:prstGeom prst="rect">
            <a:avLst/>
          </a:prstGeom>
          <a:noFill/>
          <a:ln w="12700">
            <a:noFill/>
            <a:miter lim="800000"/>
            <a:headEnd type="none" w="sm" len="sm"/>
            <a:tailEnd type="none" w="sm" len="sm"/>
          </a:ln>
        </p:spPr>
        <p:txBody>
          <a:bodyPr wrap="none">
            <a:spAutoFit/>
          </a:bodyPr>
          <a:lstStyle/>
          <a:p>
            <a:pPr algn="ctr" eaLnBrk="0" hangingPunct="0">
              <a:lnSpc>
                <a:spcPct val="90000"/>
              </a:lnSpc>
            </a:pPr>
            <a:r>
              <a:rPr lang="es-MX" sz="1400" b="1">
                <a:latin typeface="Trebuchet MS" pitchFamily="34" charset="0"/>
              </a:rPr>
              <a:t>ACTUAR</a:t>
            </a:r>
          </a:p>
          <a:p>
            <a:pPr algn="ctr" eaLnBrk="0" hangingPunct="0">
              <a:lnSpc>
                <a:spcPct val="90000"/>
              </a:lnSpc>
            </a:pPr>
            <a:r>
              <a:rPr lang="es-MX" sz="1400" b="1">
                <a:latin typeface="Trebuchet MS" pitchFamily="34" charset="0"/>
              </a:rPr>
              <a:t>(ACT)</a:t>
            </a:r>
            <a:endParaRPr lang="en-US" sz="1400" b="1">
              <a:latin typeface="Trebuchet MS" pitchFamily="34" charset="0"/>
            </a:endParaRPr>
          </a:p>
        </p:txBody>
      </p:sp>
      <p:sp>
        <p:nvSpPr>
          <p:cNvPr id="30747" name="Rectangle 28"/>
          <p:cNvSpPr>
            <a:spLocks noChangeArrowheads="1"/>
          </p:cNvSpPr>
          <p:nvPr/>
        </p:nvSpPr>
        <p:spPr bwMode="blackWhite">
          <a:xfrm>
            <a:off x="7308850" y="5407025"/>
            <a:ext cx="914400" cy="776288"/>
          </a:xfrm>
          <a:prstGeom prst="rect">
            <a:avLst/>
          </a:prstGeom>
          <a:noFill/>
          <a:ln w="12700">
            <a:solidFill>
              <a:srgbClr val="FFCC00"/>
            </a:solidFill>
            <a:miter lim="800000"/>
            <a:headEnd/>
            <a:tailEnd/>
          </a:ln>
        </p:spPr>
        <p:txBody>
          <a:bodyPr wrap="none" anchor="ctr"/>
          <a:lstStyle/>
          <a:p>
            <a:pPr algn="ctr" eaLnBrk="0" hangingPunct="0">
              <a:lnSpc>
                <a:spcPct val="90000"/>
              </a:lnSpc>
            </a:pPr>
            <a:r>
              <a:rPr lang="es-ES_tradnl" sz="1600">
                <a:latin typeface="Trebuchet MS" pitchFamily="34" charset="0"/>
              </a:rPr>
              <a:t>Producto </a:t>
            </a:r>
          </a:p>
          <a:p>
            <a:pPr algn="ctr" eaLnBrk="0" hangingPunct="0">
              <a:lnSpc>
                <a:spcPct val="90000"/>
              </a:lnSpc>
            </a:pPr>
            <a:r>
              <a:rPr lang="es-ES_tradnl" sz="1600">
                <a:latin typeface="Trebuchet MS" pitchFamily="34" charset="0"/>
              </a:rPr>
              <a:t>o</a:t>
            </a:r>
          </a:p>
          <a:p>
            <a:pPr algn="ctr" eaLnBrk="0" hangingPunct="0">
              <a:lnSpc>
                <a:spcPct val="90000"/>
              </a:lnSpc>
            </a:pPr>
            <a:r>
              <a:rPr lang="es-ES_tradnl" sz="1600">
                <a:latin typeface="Trebuchet MS" pitchFamily="34" charset="0"/>
              </a:rPr>
              <a:t>Servicio</a:t>
            </a:r>
          </a:p>
        </p:txBody>
      </p:sp>
      <p:sp>
        <p:nvSpPr>
          <p:cNvPr id="30748" name="AutoShape 29"/>
          <p:cNvSpPr>
            <a:spLocks noChangeArrowheads="1"/>
          </p:cNvSpPr>
          <p:nvPr/>
        </p:nvSpPr>
        <p:spPr bwMode="auto">
          <a:xfrm>
            <a:off x="5781675" y="5348288"/>
            <a:ext cx="1382713" cy="800100"/>
          </a:xfrm>
          <a:prstGeom prst="rightArrow">
            <a:avLst>
              <a:gd name="adj1" fmla="val 50000"/>
              <a:gd name="adj2" fmla="val 43204"/>
            </a:avLst>
          </a:prstGeom>
          <a:noFill/>
          <a:ln w="12700">
            <a:solidFill>
              <a:srgbClr val="FFCC00"/>
            </a:solidFill>
            <a:miter lim="800000"/>
            <a:headEnd type="none" w="sm" len="sm"/>
            <a:tailEnd type="none" w="sm" len="sm"/>
          </a:ln>
        </p:spPr>
        <p:txBody>
          <a:bodyPr wrap="none" anchor="ctr"/>
          <a:lstStyle/>
          <a:p>
            <a:pPr algn="ctr" eaLnBrk="0" hangingPunct="0">
              <a:lnSpc>
                <a:spcPct val="90000"/>
              </a:lnSpc>
            </a:pPr>
            <a:r>
              <a:rPr lang="es-ES_tradnl" sz="2000" b="1">
                <a:latin typeface="Trebuchet MS" pitchFamily="34" charset="0"/>
              </a:rPr>
              <a:t>Salida</a:t>
            </a:r>
          </a:p>
        </p:txBody>
      </p:sp>
      <p:sp>
        <p:nvSpPr>
          <p:cNvPr id="30749" name="AutoShape 30"/>
          <p:cNvSpPr>
            <a:spLocks noChangeArrowheads="1"/>
          </p:cNvSpPr>
          <p:nvPr/>
        </p:nvSpPr>
        <p:spPr bwMode="blackWhite">
          <a:xfrm>
            <a:off x="3668713" y="5195888"/>
            <a:ext cx="1978025" cy="1058862"/>
          </a:xfrm>
          <a:prstGeom prst="homePlate">
            <a:avLst>
              <a:gd name="adj" fmla="val 46702"/>
            </a:avLst>
          </a:prstGeom>
          <a:solidFill>
            <a:srgbClr val="FFCC00"/>
          </a:solidFill>
          <a:ln w="12700">
            <a:solidFill>
              <a:srgbClr val="FFCC00"/>
            </a:solidFill>
            <a:miter lim="800000"/>
            <a:headEnd type="none" w="sm" len="sm"/>
            <a:tailEnd type="none" w="sm" len="sm"/>
          </a:ln>
        </p:spPr>
        <p:txBody>
          <a:bodyPr wrap="none" anchor="ctr"/>
          <a:lstStyle/>
          <a:p>
            <a:pPr algn="ctr" eaLnBrk="0" hangingPunct="0">
              <a:lnSpc>
                <a:spcPct val="90000"/>
              </a:lnSpc>
            </a:pPr>
            <a:endParaRPr lang="es-ES_tradnl" sz="1600">
              <a:solidFill>
                <a:schemeClr val="bg1"/>
              </a:solidFill>
              <a:latin typeface="Trebuchet MS" pitchFamily="34" charset="0"/>
            </a:endParaRPr>
          </a:p>
          <a:p>
            <a:pPr algn="ctr" eaLnBrk="0" hangingPunct="0">
              <a:lnSpc>
                <a:spcPct val="90000"/>
              </a:lnSpc>
            </a:pPr>
            <a:r>
              <a:rPr lang="es-ES_tradnl" sz="1600" b="1">
                <a:latin typeface="Trebuchet MS" pitchFamily="34" charset="0"/>
              </a:rPr>
              <a:t>7. Realización </a:t>
            </a:r>
          </a:p>
          <a:p>
            <a:pPr algn="ctr" eaLnBrk="0" hangingPunct="0">
              <a:lnSpc>
                <a:spcPct val="90000"/>
              </a:lnSpc>
            </a:pPr>
            <a:r>
              <a:rPr lang="es-ES_tradnl" sz="1600" b="1">
                <a:latin typeface="Trebuchet MS" pitchFamily="34" charset="0"/>
              </a:rPr>
              <a:t>de Producto</a:t>
            </a:r>
          </a:p>
          <a:p>
            <a:pPr algn="ctr" eaLnBrk="0" hangingPunct="0">
              <a:lnSpc>
                <a:spcPct val="90000"/>
              </a:lnSpc>
            </a:pPr>
            <a:r>
              <a:rPr lang="es-ES_tradnl" sz="1600" b="1">
                <a:latin typeface="Trebuchet MS" pitchFamily="34" charset="0"/>
              </a:rPr>
              <a:t>y/o</a:t>
            </a:r>
          </a:p>
          <a:p>
            <a:pPr algn="ctr" eaLnBrk="0" hangingPunct="0">
              <a:lnSpc>
                <a:spcPct val="90000"/>
              </a:lnSpc>
            </a:pPr>
            <a:r>
              <a:rPr lang="es-ES_tradnl" sz="1600" b="1">
                <a:latin typeface="Trebuchet MS" pitchFamily="34" charset="0"/>
              </a:rPr>
              <a:t>Servicio</a:t>
            </a:r>
          </a:p>
          <a:p>
            <a:pPr algn="ctr" eaLnBrk="0" hangingPunct="0">
              <a:lnSpc>
                <a:spcPct val="90000"/>
              </a:lnSpc>
            </a:pPr>
            <a:endParaRPr lang="es-ES_tradnl" sz="1600" b="1">
              <a:latin typeface="Trebuchet MS"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229600" cy="706437"/>
          </a:xfrm>
        </p:spPr>
        <p:txBody>
          <a:bodyPr/>
          <a:lstStyle/>
          <a:p>
            <a:pPr fontAlgn="auto">
              <a:spcAft>
                <a:spcPts val="0"/>
              </a:spcAft>
              <a:defRPr/>
            </a:pPr>
            <a:r>
              <a:rPr lang="es-ES_tradnl" sz="4000">
                <a:solidFill>
                  <a:schemeClr val="tx1"/>
                </a:solidFill>
              </a:rPr>
              <a:t>¿Qué procesos se certifican?</a:t>
            </a:r>
            <a:endParaRPr lang="es-ES" sz="4000">
              <a:solidFill>
                <a:schemeClr val="tx1"/>
              </a:solidFill>
            </a:endParaRPr>
          </a:p>
        </p:txBody>
      </p:sp>
      <p:sp>
        <p:nvSpPr>
          <p:cNvPr id="65539" name="Rectangle 3"/>
          <p:cNvSpPr>
            <a:spLocks noGrp="1" noChangeArrowheads="1"/>
          </p:cNvSpPr>
          <p:nvPr>
            <p:ph idx="1"/>
          </p:nvPr>
        </p:nvSpPr>
        <p:spPr>
          <a:xfrm>
            <a:off x="250825" y="1773238"/>
            <a:ext cx="8713788" cy="3960812"/>
          </a:xfrm>
          <a:ln w="28575">
            <a:solidFill>
              <a:srgbClr val="FFCC00"/>
            </a:solidFill>
          </a:ln>
        </p:spPr>
        <p:txBody>
          <a:bodyPr/>
          <a:lstStyle/>
          <a:p>
            <a:r>
              <a:rPr lang="en-US" sz="2800" smtClean="0"/>
              <a:t>Proceso académico</a:t>
            </a:r>
          </a:p>
          <a:p>
            <a:pPr lvl="1"/>
            <a:r>
              <a:rPr lang="en-US" sz="2400" smtClean="0"/>
              <a:t>Admisión, inscripción, titulación,   seguimiento a egresados, etc.</a:t>
            </a:r>
          </a:p>
          <a:p>
            <a:pPr lvl="1">
              <a:buFontTx/>
              <a:buNone/>
            </a:pPr>
            <a:endParaRPr lang="en-US" sz="2400" smtClean="0"/>
          </a:p>
          <a:p>
            <a:r>
              <a:rPr lang="es-MX" sz="2800" smtClean="0"/>
              <a:t>Las áreas participan en la relación que mantienen con los procesos</a:t>
            </a:r>
          </a:p>
          <a:p>
            <a:pPr>
              <a:buFontTx/>
              <a:buNone/>
            </a:pPr>
            <a:endParaRPr lang="es-MX" sz="2800" smtClean="0"/>
          </a:p>
          <a:p>
            <a:r>
              <a:rPr lang="es-MX" sz="2800" smtClean="0"/>
              <a:t>ISO 9000 certifica procesos no áreas</a:t>
            </a:r>
            <a:endParaRPr lang="es-ES" sz="2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AutoShape 3"/>
          <p:cNvSpPr>
            <a:spLocks noChangeArrowheads="1"/>
          </p:cNvSpPr>
          <p:nvPr/>
        </p:nvSpPr>
        <p:spPr bwMode="auto">
          <a:xfrm>
            <a:off x="7124700" y="3579813"/>
            <a:ext cx="558800" cy="442912"/>
          </a:xfrm>
          <a:prstGeom prst="rightArrow">
            <a:avLst>
              <a:gd name="adj1" fmla="val 50000"/>
              <a:gd name="adj2" fmla="val 31541"/>
            </a:avLst>
          </a:prstGeom>
          <a:solidFill>
            <a:srgbClr val="FFCC00"/>
          </a:solidFill>
          <a:ln w="9525">
            <a:solidFill>
              <a:schemeClr val="tx1"/>
            </a:solidFill>
            <a:miter lim="800000"/>
            <a:headEnd/>
            <a:tailEnd/>
          </a:ln>
        </p:spPr>
        <p:txBody>
          <a:bodyPr wrap="none" anchor="ctr"/>
          <a:lstStyle/>
          <a:p>
            <a:endParaRPr lang="es-CO"/>
          </a:p>
        </p:txBody>
      </p:sp>
      <p:sp>
        <p:nvSpPr>
          <p:cNvPr id="32771" name="Rectangle 4"/>
          <p:cNvSpPr>
            <a:spLocks noChangeArrowheads="1"/>
          </p:cNvSpPr>
          <p:nvPr/>
        </p:nvSpPr>
        <p:spPr bwMode="auto">
          <a:xfrm>
            <a:off x="6843713" y="3978275"/>
            <a:ext cx="1133475" cy="825500"/>
          </a:xfrm>
          <a:prstGeom prst="rect">
            <a:avLst/>
          </a:prstGeom>
          <a:noFill/>
          <a:ln w="9525">
            <a:noFill/>
            <a:miter lim="800000"/>
            <a:headEnd/>
            <a:tailEnd/>
          </a:ln>
        </p:spPr>
        <p:txBody>
          <a:bodyPr wrap="none">
            <a:spAutoFit/>
          </a:bodyPr>
          <a:lstStyle/>
          <a:p>
            <a:pPr eaLnBrk="0" hangingPunct="0"/>
            <a:r>
              <a:rPr kumimoji="1" lang="es-MX" sz="1600">
                <a:latin typeface="Trebuchet MS" pitchFamily="34" charset="0"/>
              </a:rPr>
              <a:t>Formación</a:t>
            </a:r>
          </a:p>
          <a:p>
            <a:pPr eaLnBrk="0" hangingPunct="0"/>
            <a:r>
              <a:rPr kumimoji="1" lang="es-MX" sz="1600">
                <a:latin typeface="Trebuchet MS" pitchFamily="34" charset="0"/>
              </a:rPr>
              <a:t>Servicio</a:t>
            </a:r>
          </a:p>
          <a:p>
            <a:pPr eaLnBrk="0" hangingPunct="0"/>
            <a:r>
              <a:rPr kumimoji="1" lang="es-MX" sz="1600">
                <a:latin typeface="Trebuchet MS" pitchFamily="34" charset="0"/>
              </a:rPr>
              <a:t>educativo</a:t>
            </a:r>
          </a:p>
        </p:txBody>
      </p:sp>
      <p:sp>
        <p:nvSpPr>
          <p:cNvPr id="67589" name="Rectangle 5"/>
          <p:cNvSpPr>
            <a:spLocks noChangeArrowheads="1"/>
          </p:cNvSpPr>
          <p:nvPr/>
        </p:nvSpPr>
        <p:spPr bwMode="auto">
          <a:xfrm>
            <a:off x="222250" y="1924050"/>
            <a:ext cx="1365250" cy="4248150"/>
          </a:xfrm>
          <a:prstGeom prst="rect">
            <a:avLst/>
          </a:prstGeom>
          <a:noFill/>
          <a:ln w="9525">
            <a:noFill/>
            <a:miter lim="800000"/>
            <a:headEnd/>
            <a:tailEnd/>
          </a:ln>
        </p:spPr>
        <p:txBody>
          <a:bodyPr>
            <a:spAutoFit/>
          </a:bodyPr>
          <a:lstStyle/>
          <a:p>
            <a:pPr eaLnBrk="0" hangingPunct="0"/>
            <a:r>
              <a:rPr kumimoji="1" lang="es-MX" sz="1600">
                <a:latin typeface="Trebuchet MS" pitchFamily="34" charset="0"/>
              </a:rPr>
              <a:t>Profesores</a:t>
            </a:r>
          </a:p>
          <a:p>
            <a:pPr eaLnBrk="0" hangingPunct="0"/>
            <a:r>
              <a:rPr kumimoji="1" lang="es-MX" sz="1600">
                <a:latin typeface="Trebuchet MS" pitchFamily="34" charset="0"/>
              </a:rPr>
              <a:t>Externos</a:t>
            </a:r>
          </a:p>
          <a:p>
            <a:pPr eaLnBrk="0" hangingPunct="0"/>
            <a:endParaRPr kumimoji="1" lang="es-MX" sz="1600">
              <a:latin typeface="Trebuchet MS" pitchFamily="34" charset="0"/>
            </a:endParaRPr>
          </a:p>
          <a:p>
            <a:pPr eaLnBrk="0" hangingPunct="0"/>
            <a:r>
              <a:rPr kumimoji="1" lang="es-MX" sz="1600">
                <a:latin typeface="Trebuchet MS" pitchFamily="34" charset="0"/>
              </a:rPr>
              <a:t>Servicios</a:t>
            </a:r>
          </a:p>
          <a:p>
            <a:pPr eaLnBrk="0" hangingPunct="0"/>
            <a:r>
              <a:rPr kumimoji="1" lang="es-MX" sz="1600">
                <a:latin typeface="Trebuchet MS" pitchFamily="34" charset="0"/>
              </a:rPr>
              <a:t>Internos:</a:t>
            </a:r>
          </a:p>
          <a:p>
            <a:pPr eaLnBrk="0" hangingPunct="0">
              <a:buFontTx/>
              <a:buChar char="•"/>
            </a:pPr>
            <a:r>
              <a:rPr kumimoji="1" lang="es-MX" sz="1600">
                <a:latin typeface="Trebuchet MS" pitchFamily="34" charset="0"/>
              </a:rPr>
              <a:t>Cafetería</a:t>
            </a:r>
          </a:p>
          <a:p>
            <a:pPr eaLnBrk="0" hangingPunct="0">
              <a:buFontTx/>
              <a:buChar char="•"/>
            </a:pPr>
            <a:r>
              <a:rPr kumimoji="1" lang="es-MX" sz="1600">
                <a:latin typeface="Trebuchet MS" pitchFamily="34" charset="0"/>
              </a:rPr>
              <a:t>Limpieza</a:t>
            </a:r>
          </a:p>
          <a:p>
            <a:pPr eaLnBrk="0" hangingPunct="0">
              <a:buFontTx/>
              <a:buChar char="•"/>
            </a:pPr>
            <a:r>
              <a:rPr kumimoji="1" lang="es-MX" sz="1600">
                <a:latin typeface="Trebuchet MS" pitchFamily="34" charset="0"/>
              </a:rPr>
              <a:t>Seguridad</a:t>
            </a:r>
          </a:p>
          <a:p>
            <a:pPr eaLnBrk="0" hangingPunct="0"/>
            <a:endParaRPr kumimoji="1" lang="es-MX" sz="1600">
              <a:latin typeface="Trebuchet MS" pitchFamily="34" charset="0"/>
            </a:endParaRPr>
          </a:p>
          <a:p>
            <a:pPr eaLnBrk="0" hangingPunct="0"/>
            <a:r>
              <a:rPr kumimoji="1" lang="es-MX" sz="1600">
                <a:latin typeface="Trebuchet MS" pitchFamily="34" charset="0"/>
              </a:rPr>
              <a:t>Empresas</a:t>
            </a:r>
          </a:p>
          <a:p>
            <a:pPr eaLnBrk="0" hangingPunct="0"/>
            <a:endParaRPr kumimoji="1" lang="es-MX" sz="1600">
              <a:latin typeface="Trebuchet MS" pitchFamily="34" charset="0"/>
            </a:endParaRPr>
          </a:p>
          <a:p>
            <a:pPr eaLnBrk="0" hangingPunct="0"/>
            <a:r>
              <a:rPr kumimoji="1" lang="es-MX" sz="1600">
                <a:latin typeface="Trebuchet MS" pitchFamily="34" charset="0"/>
              </a:rPr>
              <a:t>Escuelas previas</a:t>
            </a:r>
          </a:p>
          <a:p>
            <a:pPr eaLnBrk="0" hangingPunct="0"/>
            <a:endParaRPr kumimoji="1" lang="es-MX" sz="1600">
              <a:latin typeface="Trebuchet MS" pitchFamily="34" charset="0"/>
            </a:endParaRPr>
          </a:p>
          <a:p>
            <a:pPr eaLnBrk="0" hangingPunct="0"/>
            <a:r>
              <a:rPr kumimoji="1" lang="es-MX" sz="1600">
                <a:latin typeface="Trebuchet MS" pitchFamily="34" charset="0"/>
              </a:rPr>
              <a:t>Proveedoras</a:t>
            </a:r>
          </a:p>
          <a:p>
            <a:pPr eaLnBrk="0" hangingPunct="0"/>
            <a:r>
              <a:rPr kumimoji="1" lang="es-MX" sz="1600">
                <a:latin typeface="Trebuchet MS" pitchFamily="34" charset="0"/>
              </a:rPr>
              <a:t>de suministros</a:t>
            </a:r>
            <a:endParaRPr kumimoji="1" lang="es-MX" sz="2400">
              <a:latin typeface="Trebuchet MS" pitchFamily="34" charset="0"/>
            </a:endParaRPr>
          </a:p>
        </p:txBody>
      </p:sp>
      <p:sp>
        <p:nvSpPr>
          <p:cNvPr id="32773" name="Rectangle 11"/>
          <p:cNvSpPr>
            <a:spLocks noChangeArrowheads="1"/>
          </p:cNvSpPr>
          <p:nvPr/>
        </p:nvSpPr>
        <p:spPr bwMode="auto">
          <a:xfrm>
            <a:off x="7897813" y="3098800"/>
            <a:ext cx="1276350" cy="1558925"/>
          </a:xfrm>
          <a:prstGeom prst="rect">
            <a:avLst/>
          </a:prstGeom>
          <a:noFill/>
          <a:ln w="9525">
            <a:noFill/>
            <a:miter lim="800000"/>
            <a:headEnd/>
            <a:tailEnd/>
          </a:ln>
        </p:spPr>
        <p:txBody>
          <a:bodyPr wrap="none">
            <a:spAutoFit/>
          </a:bodyPr>
          <a:lstStyle/>
          <a:p>
            <a:pPr eaLnBrk="0" hangingPunct="0"/>
            <a:r>
              <a:rPr kumimoji="1" lang="es-MX" sz="1600" b="1">
                <a:solidFill>
                  <a:schemeClr val="tx2"/>
                </a:solidFill>
                <a:latin typeface="Trebuchet MS" pitchFamily="34" charset="0"/>
              </a:rPr>
              <a:t>Alumno</a:t>
            </a:r>
          </a:p>
          <a:p>
            <a:pPr eaLnBrk="0" hangingPunct="0"/>
            <a:r>
              <a:rPr kumimoji="1" lang="es-MX" sz="1600" b="1">
                <a:solidFill>
                  <a:schemeClr val="tx2"/>
                </a:solidFill>
                <a:latin typeface="Trebuchet MS" pitchFamily="34" charset="0"/>
              </a:rPr>
              <a:t>Padres</a:t>
            </a:r>
          </a:p>
          <a:p>
            <a:pPr eaLnBrk="0" hangingPunct="0"/>
            <a:r>
              <a:rPr kumimoji="1" lang="es-MX" sz="1600" b="1">
                <a:solidFill>
                  <a:schemeClr val="tx2"/>
                </a:solidFill>
                <a:latin typeface="Trebuchet MS" pitchFamily="34" charset="0"/>
              </a:rPr>
              <a:t>de familia</a:t>
            </a:r>
          </a:p>
          <a:p>
            <a:pPr eaLnBrk="0" hangingPunct="0"/>
            <a:r>
              <a:rPr kumimoji="1" lang="es-MX" sz="1600" b="1">
                <a:solidFill>
                  <a:schemeClr val="tx2"/>
                </a:solidFill>
                <a:latin typeface="Trebuchet MS" pitchFamily="34" charset="0"/>
              </a:rPr>
              <a:t>Demás </a:t>
            </a:r>
          </a:p>
          <a:p>
            <a:pPr eaLnBrk="0" hangingPunct="0"/>
            <a:r>
              <a:rPr kumimoji="1" lang="es-MX" sz="1600" b="1">
                <a:solidFill>
                  <a:schemeClr val="tx2"/>
                </a:solidFill>
                <a:latin typeface="Trebuchet MS" pitchFamily="34" charset="0"/>
              </a:rPr>
              <a:t>Partes </a:t>
            </a:r>
          </a:p>
          <a:p>
            <a:pPr eaLnBrk="0" hangingPunct="0"/>
            <a:r>
              <a:rPr kumimoji="1" lang="es-MX" sz="1600" b="1">
                <a:solidFill>
                  <a:schemeClr val="tx2"/>
                </a:solidFill>
                <a:latin typeface="Trebuchet MS" pitchFamily="34" charset="0"/>
              </a:rPr>
              <a:t>interesadas</a:t>
            </a:r>
          </a:p>
        </p:txBody>
      </p:sp>
      <p:sp>
        <p:nvSpPr>
          <p:cNvPr id="32774" name="Oval 13"/>
          <p:cNvSpPr>
            <a:spLocks noChangeArrowheads="1"/>
          </p:cNvSpPr>
          <p:nvPr/>
        </p:nvSpPr>
        <p:spPr bwMode="auto">
          <a:xfrm>
            <a:off x="2097088" y="2192338"/>
            <a:ext cx="4418012" cy="3324225"/>
          </a:xfrm>
          <a:prstGeom prst="ellipse">
            <a:avLst/>
          </a:prstGeom>
          <a:noFill/>
          <a:ln w="9525">
            <a:solidFill>
              <a:srgbClr val="FFCC00"/>
            </a:solidFill>
            <a:round/>
            <a:headEnd/>
            <a:tailEnd/>
          </a:ln>
        </p:spPr>
        <p:txBody>
          <a:bodyPr wrap="none" anchor="ctr"/>
          <a:lstStyle/>
          <a:p>
            <a:endParaRPr lang="es-CO"/>
          </a:p>
        </p:txBody>
      </p:sp>
      <p:sp>
        <p:nvSpPr>
          <p:cNvPr id="32775" name="Rectangle 16"/>
          <p:cNvSpPr>
            <a:spLocks noChangeArrowheads="1"/>
          </p:cNvSpPr>
          <p:nvPr/>
        </p:nvSpPr>
        <p:spPr bwMode="auto">
          <a:xfrm>
            <a:off x="5043488" y="4803775"/>
            <a:ext cx="1371600" cy="473075"/>
          </a:xfrm>
          <a:prstGeom prst="rect">
            <a:avLst/>
          </a:prstGeom>
          <a:solidFill>
            <a:srgbClr val="FFCC00"/>
          </a:solidFill>
          <a:ln w="19050">
            <a:solidFill>
              <a:srgbClr val="FFCC00"/>
            </a:solidFill>
            <a:miter lim="800000"/>
            <a:headEnd/>
            <a:tailEnd/>
          </a:ln>
        </p:spPr>
        <p:txBody>
          <a:bodyPr anchor="ctr"/>
          <a:lstStyle/>
          <a:p>
            <a:pPr algn="ctr"/>
            <a:r>
              <a:rPr lang="es-ES" sz="1400" b="1">
                <a:latin typeface="Trebuchet MS" pitchFamily="34" charset="0"/>
              </a:rPr>
              <a:t>Desarrollo</a:t>
            </a:r>
          </a:p>
          <a:p>
            <a:pPr algn="ctr"/>
            <a:r>
              <a:rPr lang="es-MX" sz="1400" b="1">
                <a:latin typeface="Trebuchet MS" pitchFamily="34" charset="0"/>
              </a:rPr>
              <a:t>d</a:t>
            </a:r>
            <a:r>
              <a:rPr lang="es-ES" sz="1400" b="1">
                <a:latin typeface="Trebuchet MS" pitchFamily="34" charset="0"/>
              </a:rPr>
              <a:t>e</a:t>
            </a:r>
            <a:r>
              <a:rPr lang="es-MX" sz="1400" b="1">
                <a:latin typeface="Trebuchet MS" pitchFamily="34" charset="0"/>
              </a:rPr>
              <a:t> </a:t>
            </a:r>
            <a:r>
              <a:rPr lang="es-ES" sz="1400" b="1">
                <a:latin typeface="Trebuchet MS" pitchFamily="34" charset="0"/>
              </a:rPr>
              <a:t>formación</a:t>
            </a:r>
            <a:endParaRPr lang="en-US" sz="1400" b="1">
              <a:latin typeface="Trebuchet MS" pitchFamily="34" charset="0"/>
            </a:endParaRPr>
          </a:p>
        </p:txBody>
      </p:sp>
      <p:sp>
        <p:nvSpPr>
          <p:cNvPr id="32776" name="Rectangle 18"/>
          <p:cNvSpPr>
            <a:spLocks noChangeArrowheads="1"/>
          </p:cNvSpPr>
          <p:nvPr/>
        </p:nvSpPr>
        <p:spPr bwMode="auto">
          <a:xfrm>
            <a:off x="4764088" y="2262188"/>
            <a:ext cx="1354137" cy="363537"/>
          </a:xfrm>
          <a:prstGeom prst="rect">
            <a:avLst/>
          </a:prstGeom>
          <a:solidFill>
            <a:srgbClr val="FFCC00"/>
          </a:solidFill>
          <a:ln w="19050">
            <a:solidFill>
              <a:srgbClr val="E0AE10"/>
            </a:solidFill>
            <a:miter lim="800000"/>
            <a:headEnd/>
            <a:tailEnd/>
          </a:ln>
        </p:spPr>
        <p:txBody>
          <a:bodyPr anchor="ctr"/>
          <a:lstStyle/>
          <a:p>
            <a:pPr algn="ctr"/>
            <a:r>
              <a:rPr lang="es-ES" sz="1400" b="1">
                <a:latin typeface="Trebuchet MS" pitchFamily="34" charset="0"/>
              </a:rPr>
              <a:t>Admisión</a:t>
            </a:r>
            <a:endParaRPr lang="en-US" sz="1400" b="1">
              <a:latin typeface="Trebuchet MS" pitchFamily="34" charset="0"/>
            </a:endParaRPr>
          </a:p>
        </p:txBody>
      </p:sp>
      <p:sp>
        <p:nvSpPr>
          <p:cNvPr id="32777" name="Rectangle 19"/>
          <p:cNvSpPr>
            <a:spLocks noChangeArrowheads="1"/>
          </p:cNvSpPr>
          <p:nvPr/>
        </p:nvSpPr>
        <p:spPr bwMode="auto">
          <a:xfrm>
            <a:off x="1946275" y="4083050"/>
            <a:ext cx="1317625" cy="434975"/>
          </a:xfrm>
          <a:prstGeom prst="rect">
            <a:avLst/>
          </a:prstGeom>
          <a:solidFill>
            <a:srgbClr val="FFCC00"/>
          </a:solidFill>
          <a:ln w="19050">
            <a:solidFill>
              <a:srgbClr val="FFCC00"/>
            </a:solidFill>
            <a:miter lim="800000"/>
            <a:headEnd/>
            <a:tailEnd/>
          </a:ln>
        </p:spPr>
        <p:txBody>
          <a:bodyPr anchor="ctr"/>
          <a:lstStyle/>
          <a:p>
            <a:pPr algn="ctr"/>
            <a:r>
              <a:rPr lang="es-ES" sz="1400" b="1">
                <a:latin typeface="Trebuchet MS" pitchFamily="34" charset="0"/>
              </a:rPr>
              <a:t>Prácticas profesionales</a:t>
            </a:r>
          </a:p>
        </p:txBody>
      </p:sp>
      <p:sp>
        <p:nvSpPr>
          <p:cNvPr id="32778" name="Rectangle 21"/>
          <p:cNvSpPr>
            <a:spLocks noChangeArrowheads="1"/>
          </p:cNvSpPr>
          <p:nvPr/>
        </p:nvSpPr>
        <p:spPr bwMode="auto">
          <a:xfrm>
            <a:off x="5221288" y="3146425"/>
            <a:ext cx="1447800" cy="363538"/>
          </a:xfrm>
          <a:prstGeom prst="rect">
            <a:avLst/>
          </a:prstGeom>
          <a:solidFill>
            <a:srgbClr val="FFCC00"/>
          </a:solidFill>
          <a:ln w="19050">
            <a:solidFill>
              <a:srgbClr val="FFCC00"/>
            </a:solidFill>
            <a:miter lim="800000"/>
            <a:headEnd/>
            <a:tailEnd/>
          </a:ln>
        </p:spPr>
        <p:txBody>
          <a:bodyPr anchor="ctr"/>
          <a:lstStyle/>
          <a:p>
            <a:pPr algn="ctr"/>
            <a:r>
              <a:rPr lang="es-ES" sz="1400" b="1">
                <a:latin typeface="Trebuchet MS" pitchFamily="34" charset="0"/>
              </a:rPr>
              <a:t>Inscripción</a:t>
            </a:r>
            <a:endParaRPr lang="en-US" sz="1400" b="1">
              <a:latin typeface="Trebuchet MS" pitchFamily="34" charset="0"/>
            </a:endParaRPr>
          </a:p>
        </p:txBody>
      </p:sp>
      <p:sp>
        <p:nvSpPr>
          <p:cNvPr id="32779" name="Rectangle 22"/>
          <p:cNvSpPr>
            <a:spLocks noChangeArrowheads="1"/>
          </p:cNvSpPr>
          <p:nvPr/>
        </p:nvSpPr>
        <p:spPr bwMode="auto">
          <a:xfrm>
            <a:off x="2451100" y="2282825"/>
            <a:ext cx="1354138" cy="433388"/>
          </a:xfrm>
          <a:prstGeom prst="rect">
            <a:avLst/>
          </a:prstGeom>
          <a:solidFill>
            <a:srgbClr val="FFCC00"/>
          </a:solidFill>
          <a:ln w="19050">
            <a:solidFill>
              <a:srgbClr val="FFCC00"/>
            </a:solidFill>
            <a:miter lim="800000"/>
            <a:headEnd/>
            <a:tailEnd/>
          </a:ln>
        </p:spPr>
        <p:txBody>
          <a:bodyPr anchor="ctr"/>
          <a:lstStyle/>
          <a:p>
            <a:pPr algn="ctr"/>
            <a:r>
              <a:rPr lang="es-ES" sz="1400" b="1">
                <a:latin typeface="Trebuchet MS" pitchFamily="34" charset="0"/>
              </a:rPr>
              <a:t>Seguimiento</a:t>
            </a:r>
          </a:p>
          <a:p>
            <a:pPr algn="ctr"/>
            <a:r>
              <a:rPr lang="es-ES" sz="1400" b="1">
                <a:latin typeface="Trebuchet MS" pitchFamily="34" charset="0"/>
              </a:rPr>
              <a:t>a egresados</a:t>
            </a:r>
            <a:endParaRPr lang="en-US" sz="1400" b="1">
              <a:latin typeface="Trebuchet MS" pitchFamily="34" charset="0"/>
            </a:endParaRPr>
          </a:p>
        </p:txBody>
      </p:sp>
      <p:sp>
        <p:nvSpPr>
          <p:cNvPr id="32780" name="Rectangle 23"/>
          <p:cNvSpPr>
            <a:spLocks noChangeArrowheads="1"/>
          </p:cNvSpPr>
          <p:nvPr/>
        </p:nvSpPr>
        <p:spPr bwMode="auto">
          <a:xfrm>
            <a:off x="1946275" y="3074988"/>
            <a:ext cx="1354138" cy="363537"/>
          </a:xfrm>
          <a:prstGeom prst="rect">
            <a:avLst/>
          </a:prstGeom>
          <a:solidFill>
            <a:srgbClr val="FFCC00"/>
          </a:solidFill>
          <a:ln w="19050">
            <a:solidFill>
              <a:srgbClr val="FFCC00"/>
            </a:solidFill>
            <a:miter lim="800000"/>
            <a:headEnd/>
            <a:tailEnd/>
          </a:ln>
        </p:spPr>
        <p:txBody>
          <a:bodyPr anchor="ctr"/>
          <a:lstStyle/>
          <a:p>
            <a:pPr algn="ctr"/>
            <a:r>
              <a:rPr lang="es-ES" sz="1400" b="1">
                <a:latin typeface="Trebuchet MS" pitchFamily="34" charset="0"/>
              </a:rPr>
              <a:t>Titulación</a:t>
            </a:r>
            <a:endParaRPr lang="en-US" sz="1400" b="1">
              <a:latin typeface="Trebuchet MS" pitchFamily="34" charset="0"/>
            </a:endParaRPr>
          </a:p>
        </p:txBody>
      </p:sp>
      <p:sp>
        <p:nvSpPr>
          <p:cNvPr id="32781" name="Line 25"/>
          <p:cNvSpPr>
            <a:spLocks noChangeShapeType="1"/>
          </p:cNvSpPr>
          <p:nvPr/>
        </p:nvSpPr>
        <p:spPr bwMode="auto">
          <a:xfrm>
            <a:off x="34925" y="1728788"/>
            <a:ext cx="8883650" cy="0"/>
          </a:xfrm>
          <a:prstGeom prst="line">
            <a:avLst/>
          </a:prstGeom>
          <a:noFill/>
          <a:ln w="9525">
            <a:solidFill>
              <a:schemeClr val="tx1"/>
            </a:solidFill>
            <a:round/>
            <a:headEnd/>
            <a:tailEnd/>
          </a:ln>
        </p:spPr>
        <p:txBody>
          <a:bodyPr/>
          <a:lstStyle/>
          <a:p>
            <a:endParaRPr lang="es-MX"/>
          </a:p>
        </p:txBody>
      </p:sp>
      <p:sp>
        <p:nvSpPr>
          <p:cNvPr id="67612" name="Rectangle 28"/>
          <p:cNvSpPr>
            <a:spLocks noChangeArrowheads="1"/>
          </p:cNvSpPr>
          <p:nvPr/>
        </p:nvSpPr>
        <p:spPr bwMode="auto">
          <a:xfrm>
            <a:off x="7927975" y="1311275"/>
            <a:ext cx="1165225" cy="457200"/>
          </a:xfrm>
          <a:prstGeom prst="rect">
            <a:avLst/>
          </a:prstGeom>
          <a:noFill/>
          <a:ln w="9525">
            <a:noFill/>
            <a:miter lim="800000"/>
            <a:headEnd/>
            <a:tailEnd/>
          </a:ln>
          <a:effectLst/>
        </p:spPr>
        <p:txBody>
          <a:bodyPr wrap="none">
            <a:spAutoFit/>
          </a:bodyPr>
          <a:lstStyle/>
          <a:p>
            <a:pPr eaLnBrk="0" hangingPunct="0">
              <a:defRPr/>
            </a:pPr>
            <a:r>
              <a:rPr kumimoji="1" lang="es-MX" sz="2400">
                <a:effectLst>
                  <a:outerShdw blurRad="38100" dist="38100" dir="2700000" algn="tl">
                    <a:srgbClr val="C0C0C0"/>
                  </a:outerShdw>
                </a:effectLst>
                <a:latin typeface="Trebuchet MS" pitchFamily="34" charset="0"/>
              </a:rPr>
              <a:t>Cliente</a:t>
            </a:r>
          </a:p>
        </p:txBody>
      </p:sp>
      <p:sp>
        <p:nvSpPr>
          <p:cNvPr id="67613" name="Rectangle 29"/>
          <p:cNvSpPr>
            <a:spLocks noChangeArrowheads="1"/>
          </p:cNvSpPr>
          <p:nvPr/>
        </p:nvSpPr>
        <p:spPr bwMode="auto">
          <a:xfrm>
            <a:off x="3908425" y="1268413"/>
            <a:ext cx="1365250" cy="457200"/>
          </a:xfrm>
          <a:prstGeom prst="rect">
            <a:avLst/>
          </a:prstGeom>
          <a:noFill/>
          <a:ln w="9525">
            <a:noFill/>
            <a:miter lim="800000"/>
            <a:headEnd/>
            <a:tailEnd/>
          </a:ln>
          <a:effectLst/>
        </p:spPr>
        <p:txBody>
          <a:bodyPr wrap="none">
            <a:spAutoFit/>
          </a:bodyPr>
          <a:lstStyle/>
          <a:p>
            <a:pPr eaLnBrk="0" hangingPunct="0">
              <a:defRPr/>
            </a:pPr>
            <a:r>
              <a:rPr kumimoji="1" lang="es-MX" sz="2400">
                <a:effectLst>
                  <a:outerShdw blurRad="38100" dist="38100" dir="2700000" algn="tl">
                    <a:srgbClr val="C0C0C0"/>
                  </a:outerShdw>
                </a:effectLst>
                <a:latin typeface="Trebuchet MS" pitchFamily="34" charset="0"/>
              </a:rPr>
              <a:t>Procesos</a:t>
            </a:r>
          </a:p>
        </p:txBody>
      </p:sp>
      <p:sp>
        <p:nvSpPr>
          <p:cNvPr id="32784" name="Line 31"/>
          <p:cNvSpPr>
            <a:spLocks noChangeShapeType="1"/>
          </p:cNvSpPr>
          <p:nvPr/>
        </p:nvSpPr>
        <p:spPr bwMode="auto">
          <a:xfrm>
            <a:off x="1725613" y="1314450"/>
            <a:ext cx="0" cy="4729163"/>
          </a:xfrm>
          <a:prstGeom prst="line">
            <a:avLst/>
          </a:prstGeom>
          <a:noFill/>
          <a:ln w="9525">
            <a:solidFill>
              <a:schemeClr val="tx1"/>
            </a:solidFill>
            <a:round/>
            <a:headEnd/>
            <a:tailEnd/>
          </a:ln>
        </p:spPr>
        <p:txBody>
          <a:bodyPr/>
          <a:lstStyle/>
          <a:p>
            <a:endParaRPr lang="es-MX"/>
          </a:p>
        </p:txBody>
      </p:sp>
      <p:sp>
        <p:nvSpPr>
          <p:cNvPr id="67616" name="Rectangle 32"/>
          <p:cNvSpPr>
            <a:spLocks noChangeArrowheads="1"/>
          </p:cNvSpPr>
          <p:nvPr/>
        </p:nvSpPr>
        <p:spPr bwMode="auto">
          <a:xfrm>
            <a:off x="34925" y="1317625"/>
            <a:ext cx="1577975" cy="396875"/>
          </a:xfrm>
          <a:prstGeom prst="rect">
            <a:avLst/>
          </a:prstGeom>
          <a:noFill/>
          <a:ln w="9525">
            <a:noFill/>
            <a:miter lim="800000"/>
            <a:headEnd/>
            <a:tailEnd/>
          </a:ln>
          <a:effectLst/>
        </p:spPr>
        <p:txBody>
          <a:bodyPr wrap="none">
            <a:spAutoFit/>
          </a:bodyPr>
          <a:lstStyle/>
          <a:p>
            <a:pPr eaLnBrk="0" hangingPunct="0">
              <a:defRPr/>
            </a:pPr>
            <a:r>
              <a:rPr kumimoji="1" lang="es-MX" sz="2000">
                <a:effectLst>
                  <a:outerShdw blurRad="38100" dist="38100" dir="2700000" algn="tl">
                    <a:srgbClr val="C0C0C0"/>
                  </a:outerShdw>
                </a:effectLst>
                <a:latin typeface="Trebuchet MS" pitchFamily="34" charset="0"/>
              </a:rPr>
              <a:t>Proveedores</a:t>
            </a:r>
          </a:p>
        </p:txBody>
      </p:sp>
      <p:sp>
        <p:nvSpPr>
          <p:cNvPr id="32786" name="Line 33"/>
          <p:cNvSpPr>
            <a:spLocks noChangeShapeType="1"/>
          </p:cNvSpPr>
          <p:nvPr/>
        </p:nvSpPr>
        <p:spPr bwMode="auto">
          <a:xfrm>
            <a:off x="7896225" y="1371600"/>
            <a:ext cx="0" cy="4729163"/>
          </a:xfrm>
          <a:prstGeom prst="line">
            <a:avLst/>
          </a:prstGeom>
          <a:noFill/>
          <a:ln w="9525">
            <a:solidFill>
              <a:schemeClr val="tx1"/>
            </a:solidFill>
            <a:round/>
            <a:headEnd/>
            <a:tailEnd/>
          </a:ln>
        </p:spPr>
        <p:txBody>
          <a:bodyPr/>
          <a:lstStyle/>
          <a:p>
            <a:endParaRPr lang="es-MX"/>
          </a:p>
        </p:txBody>
      </p:sp>
      <p:sp>
        <p:nvSpPr>
          <p:cNvPr id="67618" name="Rectangle 34"/>
          <p:cNvSpPr>
            <a:spLocks noGrp="1" noChangeArrowheads="1"/>
          </p:cNvSpPr>
          <p:nvPr>
            <p:ph type="title"/>
          </p:nvPr>
        </p:nvSpPr>
        <p:spPr>
          <a:xfrm>
            <a:off x="457200" y="274638"/>
            <a:ext cx="8229600" cy="706437"/>
          </a:xfrm>
        </p:spPr>
        <p:txBody>
          <a:bodyPr/>
          <a:lstStyle/>
          <a:p>
            <a:pPr fontAlgn="auto">
              <a:spcAft>
                <a:spcPts val="0"/>
              </a:spcAft>
              <a:defRPr/>
            </a:pPr>
            <a:r>
              <a:rPr lang="es-MX" sz="4000">
                <a:solidFill>
                  <a:schemeClr val="tx1"/>
                </a:solidFill>
              </a:rPr>
              <a:t>Procesos Educativos</a:t>
            </a:r>
            <a:endParaRPr lang="es-ES" sz="4000">
              <a:solidFill>
                <a:schemeClr val="tx1"/>
              </a:solidFill>
            </a:endParaRPr>
          </a:p>
        </p:txBody>
      </p:sp>
      <p:sp>
        <p:nvSpPr>
          <p:cNvPr id="32788" name="Rectangle 35"/>
          <p:cNvSpPr>
            <a:spLocks noChangeArrowheads="1"/>
          </p:cNvSpPr>
          <p:nvPr/>
        </p:nvSpPr>
        <p:spPr bwMode="auto">
          <a:xfrm>
            <a:off x="5475288" y="3863975"/>
            <a:ext cx="1447800" cy="363538"/>
          </a:xfrm>
          <a:prstGeom prst="rect">
            <a:avLst/>
          </a:prstGeom>
          <a:solidFill>
            <a:srgbClr val="FFCC00"/>
          </a:solidFill>
          <a:ln w="19050">
            <a:solidFill>
              <a:srgbClr val="E0AE10"/>
            </a:solidFill>
            <a:miter lim="800000"/>
            <a:headEnd/>
            <a:tailEnd/>
          </a:ln>
        </p:spPr>
        <p:txBody>
          <a:bodyPr anchor="ctr"/>
          <a:lstStyle/>
          <a:p>
            <a:pPr algn="ctr"/>
            <a:r>
              <a:rPr lang="es-ES" sz="1400" b="1">
                <a:latin typeface="Trebuchet MS" pitchFamily="34" charset="0"/>
              </a:rPr>
              <a:t>Reinscripción</a:t>
            </a:r>
            <a:endParaRPr lang="en-US" sz="1400" b="1">
              <a:latin typeface="Trebuchet MS" pitchFamily="34" charset="0"/>
            </a:endParaRPr>
          </a:p>
        </p:txBody>
      </p:sp>
      <p:sp>
        <p:nvSpPr>
          <p:cNvPr id="32789" name="Rectangle 36"/>
          <p:cNvSpPr>
            <a:spLocks noChangeArrowheads="1"/>
          </p:cNvSpPr>
          <p:nvPr/>
        </p:nvSpPr>
        <p:spPr bwMode="auto">
          <a:xfrm>
            <a:off x="2379663" y="4948238"/>
            <a:ext cx="1447800" cy="363537"/>
          </a:xfrm>
          <a:prstGeom prst="rect">
            <a:avLst/>
          </a:prstGeom>
          <a:solidFill>
            <a:srgbClr val="FFCC00"/>
          </a:solidFill>
          <a:ln w="19050">
            <a:solidFill>
              <a:srgbClr val="FFCC00"/>
            </a:solidFill>
            <a:miter lim="800000"/>
            <a:headEnd/>
            <a:tailEnd/>
          </a:ln>
        </p:spPr>
        <p:txBody>
          <a:bodyPr anchor="ctr"/>
          <a:lstStyle/>
          <a:p>
            <a:pPr algn="ctr"/>
            <a:r>
              <a:rPr lang="es-ES" sz="1400" b="1">
                <a:latin typeface="Trebuchet MS" pitchFamily="34" charset="0"/>
              </a:rPr>
              <a:t>Servicio Social</a:t>
            </a:r>
            <a:endParaRPr lang="en-US" sz="1400" b="1">
              <a:latin typeface="Trebuchet MS"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57200" y="765175"/>
            <a:ext cx="8229600" cy="484188"/>
          </a:xfrm>
          <a:prstGeom prst="rect">
            <a:avLst/>
          </a:prstGeom>
          <a:noFill/>
          <a:ln w="9525">
            <a:noFill/>
            <a:miter lim="800000"/>
            <a:headEnd/>
            <a:tailEnd/>
          </a:ln>
        </p:spPr>
        <p:txBody>
          <a:bodyPr/>
          <a:lstStyle/>
          <a:p>
            <a:pPr algn="ctr" eaLnBrk="0" hangingPunct="0"/>
            <a:r>
              <a:rPr lang="en-US" sz="2400" b="1">
                <a:latin typeface="Tahoma" pitchFamily="34" charset="0"/>
              </a:rPr>
              <a:t>El ciclo de mejora continua en el proceso educativo</a:t>
            </a:r>
          </a:p>
          <a:p>
            <a:pPr eaLnBrk="0" hangingPunct="0"/>
            <a:endParaRPr lang="en-US" sz="2400" b="1">
              <a:latin typeface="Tahoma" pitchFamily="34" charset="0"/>
            </a:endParaRPr>
          </a:p>
        </p:txBody>
      </p:sp>
      <p:sp>
        <p:nvSpPr>
          <p:cNvPr id="69650" name="Rectangle 18"/>
          <p:cNvSpPr>
            <a:spLocks noGrp="1" noChangeArrowheads="1"/>
          </p:cNvSpPr>
          <p:nvPr>
            <p:ph type="title"/>
          </p:nvPr>
        </p:nvSpPr>
        <p:spPr>
          <a:xfrm>
            <a:off x="519113" y="115888"/>
            <a:ext cx="8229600" cy="433387"/>
          </a:xfrm>
        </p:spPr>
        <p:txBody>
          <a:bodyPr>
            <a:normAutofit fontScale="90000"/>
          </a:bodyPr>
          <a:lstStyle/>
          <a:p>
            <a:pPr fontAlgn="auto">
              <a:spcAft>
                <a:spcPts val="0"/>
              </a:spcAft>
              <a:defRPr/>
            </a:pPr>
            <a:r>
              <a:rPr lang="es-MX" sz="3600">
                <a:solidFill>
                  <a:schemeClr val="tx1"/>
                </a:solidFill>
              </a:rPr>
              <a:t>Sistema de gestión de calidad</a:t>
            </a:r>
            <a:endParaRPr lang="es-ES" sz="3600">
              <a:solidFill>
                <a:schemeClr val="tx1"/>
              </a:solidFill>
            </a:endParaRPr>
          </a:p>
        </p:txBody>
      </p:sp>
      <p:grpSp>
        <p:nvGrpSpPr>
          <p:cNvPr id="33796" name="Group 50"/>
          <p:cNvGrpSpPr>
            <a:grpSpLocks/>
          </p:cNvGrpSpPr>
          <p:nvPr/>
        </p:nvGrpSpPr>
        <p:grpSpPr bwMode="auto">
          <a:xfrm>
            <a:off x="323850" y="1268413"/>
            <a:ext cx="8424863" cy="5329237"/>
            <a:chOff x="204" y="799"/>
            <a:chExt cx="5307" cy="3357"/>
          </a:xfrm>
        </p:grpSpPr>
        <p:sp>
          <p:nvSpPr>
            <p:cNvPr id="33797" name="Freeform 3"/>
            <p:cNvSpPr>
              <a:spLocks/>
            </p:cNvSpPr>
            <p:nvPr/>
          </p:nvSpPr>
          <p:spPr bwMode="auto">
            <a:xfrm>
              <a:off x="4838" y="3634"/>
              <a:ext cx="368" cy="211"/>
            </a:xfrm>
            <a:custGeom>
              <a:avLst/>
              <a:gdLst>
                <a:gd name="T0" fmla="*/ 0 w 1440"/>
                <a:gd name="T1" fmla="*/ 180 h 180"/>
                <a:gd name="T2" fmla="*/ 1440 w 1440"/>
                <a:gd name="T3" fmla="*/ 180 h 180"/>
                <a:gd name="T4" fmla="*/ 1440 w 1440"/>
                <a:gd name="T5" fmla="*/ 0 h 180"/>
                <a:gd name="T6" fmla="*/ 0 60000 65536"/>
                <a:gd name="T7" fmla="*/ 0 60000 65536"/>
                <a:gd name="T8" fmla="*/ 0 60000 65536"/>
                <a:gd name="T9" fmla="*/ 0 w 1440"/>
                <a:gd name="T10" fmla="*/ 0 h 180"/>
                <a:gd name="T11" fmla="*/ 1440 w 1440"/>
                <a:gd name="T12" fmla="*/ 180 h 180"/>
              </a:gdLst>
              <a:ahLst/>
              <a:cxnLst>
                <a:cxn ang="T6">
                  <a:pos x="T0" y="T1"/>
                </a:cxn>
                <a:cxn ang="T7">
                  <a:pos x="T2" y="T3"/>
                </a:cxn>
                <a:cxn ang="T8">
                  <a:pos x="T4" y="T5"/>
                </a:cxn>
              </a:cxnLst>
              <a:rect l="T9" t="T10" r="T11" b="T12"/>
              <a:pathLst>
                <a:path w="1440" h="180">
                  <a:moveTo>
                    <a:pt x="0" y="180"/>
                  </a:moveTo>
                  <a:lnTo>
                    <a:pt x="1440" y="180"/>
                  </a:lnTo>
                  <a:lnTo>
                    <a:pt x="1440" y="0"/>
                  </a:lnTo>
                </a:path>
              </a:pathLst>
            </a:custGeom>
            <a:noFill/>
            <a:ln w="38100">
              <a:solidFill>
                <a:srgbClr val="FFCC00"/>
              </a:solidFill>
              <a:round/>
              <a:headEnd/>
              <a:tailEnd type="triangle" w="med" len="med"/>
            </a:ln>
          </p:spPr>
          <p:txBody>
            <a:bodyPr/>
            <a:lstStyle/>
            <a:p>
              <a:endParaRPr lang="es-MX"/>
            </a:p>
          </p:txBody>
        </p:sp>
        <p:sp>
          <p:nvSpPr>
            <p:cNvPr id="33798" name="Line 4"/>
            <p:cNvSpPr>
              <a:spLocks noChangeShapeType="1"/>
            </p:cNvSpPr>
            <p:nvPr/>
          </p:nvSpPr>
          <p:spPr bwMode="auto">
            <a:xfrm flipH="1" flipV="1">
              <a:off x="640" y="1045"/>
              <a:ext cx="1287" cy="23"/>
            </a:xfrm>
            <a:prstGeom prst="line">
              <a:avLst/>
            </a:prstGeom>
            <a:noFill/>
            <a:ln w="44450">
              <a:solidFill>
                <a:srgbClr val="FFCC00"/>
              </a:solidFill>
              <a:prstDash val="dash"/>
              <a:round/>
              <a:headEnd/>
              <a:tailEnd type="triangle" w="med" len="med"/>
            </a:ln>
          </p:spPr>
          <p:txBody>
            <a:bodyPr/>
            <a:lstStyle/>
            <a:p>
              <a:endParaRPr lang="es-MX"/>
            </a:p>
          </p:txBody>
        </p:sp>
        <p:sp>
          <p:nvSpPr>
            <p:cNvPr id="33799" name="Text Box 6"/>
            <p:cNvSpPr txBox="1">
              <a:spLocks noChangeArrowheads="1"/>
            </p:cNvSpPr>
            <p:nvPr/>
          </p:nvSpPr>
          <p:spPr bwMode="auto">
            <a:xfrm>
              <a:off x="4105" y="3636"/>
              <a:ext cx="747" cy="351"/>
            </a:xfrm>
            <a:prstGeom prst="rect">
              <a:avLst/>
            </a:prstGeom>
            <a:solidFill>
              <a:srgbClr val="FFCC00"/>
            </a:solidFill>
            <a:ln w="9525">
              <a:noFill/>
              <a:miter lim="800000"/>
              <a:headEnd/>
              <a:tailEnd/>
            </a:ln>
          </p:spPr>
          <p:txBody>
            <a:bodyPr/>
            <a:lstStyle/>
            <a:p>
              <a:pPr algn="ctr" eaLnBrk="0" hangingPunct="0"/>
              <a:r>
                <a:rPr lang="es-ES" sz="1400" b="1">
                  <a:latin typeface="Trebuchet MS" pitchFamily="34" charset="0"/>
                </a:rPr>
                <a:t>Servicio Educativo</a:t>
              </a:r>
            </a:p>
          </p:txBody>
        </p:sp>
        <p:sp>
          <p:nvSpPr>
            <p:cNvPr id="33800" name="Text Box 7"/>
            <p:cNvSpPr txBox="1">
              <a:spLocks noChangeArrowheads="1"/>
            </p:cNvSpPr>
            <p:nvPr/>
          </p:nvSpPr>
          <p:spPr bwMode="auto">
            <a:xfrm>
              <a:off x="4028" y="3357"/>
              <a:ext cx="786" cy="245"/>
            </a:xfrm>
            <a:prstGeom prst="rect">
              <a:avLst/>
            </a:prstGeom>
            <a:noFill/>
            <a:ln w="9525">
              <a:noFill/>
              <a:miter lim="800000"/>
              <a:headEnd/>
              <a:tailEnd/>
            </a:ln>
          </p:spPr>
          <p:txBody>
            <a:bodyPr/>
            <a:lstStyle/>
            <a:p>
              <a:pPr algn="ctr" eaLnBrk="0" hangingPunct="0"/>
              <a:r>
                <a:rPr lang="es-ES" sz="1400" b="1">
                  <a:latin typeface="Trebuchet MS" pitchFamily="34" charset="0"/>
                </a:rPr>
                <a:t>Producto</a:t>
              </a:r>
            </a:p>
          </p:txBody>
        </p:sp>
        <p:sp>
          <p:nvSpPr>
            <p:cNvPr id="33801" name="Line 8"/>
            <p:cNvSpPr>
              <a:spLocks noChangeShapeType="1"/>
            </p:cNvSpPr>
            <p:nvPr/>
          </p:nvSpPr>
          <p:spPr bwMode="auto">
            <a:xfrm>
              <a:off x="3752" y="3811"/>
              <a:ext cx="353" cy="0"/>
            </a:xfrm>
            <a:prstGeom prst="line">
              <a:avLst/>
            </a:prstGeom>
            <a:noFill/>
            <a:ln w="44450">
              <a:solidFill>
                <a:srgbClr val="FFCC00"/>
              </a:solidFill>
              <a:round/>
              <a:headEnd/>
              <a:tailEnd type="triangle" w="med" len="med"/>
            </a:ln>
          </p:spPr>
          <p:txBody>
            <a:bodyPr/>
            <a:lstStyle/>
            <a:p>
              <a:endParaRPr lang="es-MX"/>
            </a:p>
          </p:txBody>
        </p:sp>
        <p:sp>
          <p:nvSpPr>
            <p:cNvPr id="33802" name="Line 9"/>
            <p:cNvSpPr>
              <a:spLocks noChangeShapeType="1"/>
            </p:cNvSpPr>
            <p:nvPr/>
          </p:nvSpPr>
          <p:spPr bwMode="auto">
            <a:xfrm flipH="1">
              <a:off x="4749" y="2440"/>
              <a:ext cx="265" cy="0"/>
            </a:xfrm>
            <a:prstGeom prst="line">
              <a:avLst/>
            </a:prstGeom>
            <a:noFill/>
            <a:ln w="44450">
              <a:solidFill>
                <a:srgbClr val="000000"/>
              </a:solidFill>
              <a:prstDash val="sysDot"/>
              <a:round/>
              <a:headEnd/>
              <a:tailEnd type="triangle" w="med" len="med"/>
            </a:ln>
          </p:spPr>
          <p:txBody>
            <a:bodyPr/>
            <a:lstStyle/>
            <a:p>
              <a:endParaRPr lang="es-MX"/>
            </a:p>
          </p:txBody>
        </p:sp>
        <p:sp>
          <p:nvSpPr>
            <p:cNvPr id="33803" name="Rectangle 11"/>
            <p:cNvSpPr>
              <a:spLocks noChangeArrowheads="1"/>
            </p:cNvSpPr>
            <p:nvPr/>
          </p:nvSpPr>
          <p:spPr bwMode="auto">
            <a:xfrm>
              <a:off x="249" y="844"/>
              <a:ext cx="412" cy="2772"/>
            </a:xfrm>
            <a:prstGeom prst="rect">
              <a:avLst/>
            </a:prstGeom>
            <a:solidFill>
              <a:srgbClr val="FFCC00"/>
            </a:solidFill>
            <a:ln w="9525">
              <a:solidFill>
                <a:srgbClr val="000000"/>
              </a:solidFill>
              <a:miter lim="800000"/>
              <a:headEnd/>
              <a:tailEnd/>
            </a:ln>
          </p:spPr>
          <p:txBody>
            <a:bodyPr/>
            <a:lstStyle/>
            <a:p>
              <a:endParaRPr lang="es-CO"/>
            </a:p>
          </p:txBody>
        </p:sp>
        <p:sp>
          <p:nvSpPr>
            <p:cNvPr id="33804" name="Text Box 12"/>
            <p:cNvSpPr txBox="1">
              <a:spLocks noChangeArrowheads="1"/>
            </p:cNvSpPr>
            <p:nvPr/>
          </p:nvSpPr>
          <p:spPr bwMode="auto">
            <a:xfrm>
              <a:off x="204" y="1411"/>
              <a:ext cx="305" cy="1638"/>
            </a:xfrm>
            <a:prstGeom prst="rect">
              <a:avLst/>
            </a:prstGeom>
            <a:noFill/>
            <a:ln w="9525">
              <a:noFill/>
              <a:miter lim="800000"/>
              <a:headEnd/>
              <a:tailEnd/>
            </a:ln>
          </p:spPr>
          <p:txBody>
            <a:bodyPr/>
            <a:lstStyle/>
            <a:p>
              <a:pPr algn="ctr" eaLnBrk="0" hangingPunct="0"/>
              <a:r>
                <a:rPr lang="en-US" sz="2400" b="1">
                  <a:latin typeface="Trebuchet MS" pitchFamily="34" charset="0"/>
                </a:rPr>
                <a:t>ALUMNO</a:t>
              </a:r>
            </a:p>
          </p:txBody>
        </p:sp>
        <p:sp>
          <p:nvSpPr>
            <p:cNvPr id="33805" name="Text Box 13"/>
            <p:cNvSpPr txBox="1">
              <a:spLocks noChangeArrowheads="1"/>
            </p:cNvSpPr>
            <p:nvPr/>
          </p:nvSpPr>
          <p:spPr bwMode="auto">
            <a:xfrm>
              <a:off x="446" y="949"/>
              <a:ext cx="224" cy="2561"/>
            </a:xfrm>
            <a:prstGeom prst="rect">
              <a:avLst/>
            </a:prstGeom>
            <a:noFill/>
            <a:ln w="9525">
              <a:noFill/>
              <a:miter lim="800000"/>
              <a:headEnd/>
              <a:tailEnd/>
            </a:ln>
          </p:spPr>
          <p:txBody>
            <a:bodyPr/>
            <a:lstStyle/>
            <a:p>
              <a:pPr algn="ctr" eaLnBrk="0" hangingPunct="0"/>
              <a:r>
                <a:rPr lang="en-US" b="1">
                  <a:latin typeface="Trebuchet MS" pitchFamily="34" charset="0"/>
                </a:rPr>
                <a:t>EXPECTATIVAS</a:t>
              </a:r>
            </a:p>
          </p:txBody>
        </p:sp>
        <p:sp>
          <p:nvSpPr>
            <p:cNvPr id="33806" name="Rectangle 15"/>
            <p:cNvSpPr>
              <a:spLocks noChangeArrowheads="1"/>
            </p:cNvSpPr>
            <p:nvPr/>
          </p:nvSpPr>
          <p:spPr bwMode="auto">
            <a:xfrm>
              <a:off x="5044" y="844"/>
              <a:ext cx="448" cy="2811"/>
            </a:xfrm>
            <a:prstGeom prst="rect">
              <a:avLst/>
            </a:prstGeom>
            <a:solidFill>
              <a:srgbClr val="FFCC00"/>
            </a:solidFill>
            <a:ln w="9525">
              <a:solidFill>
                <a:srgbClr val="000000"/>
              </a:solidFill>
              <a:miter lim="800000"/>
              <a:headEnd/>
              <a:tailEnd/>
            </a:ln>
          </p:spPr>
          <p:txBody>
            <a:bodyPr/>
            <a:lstStyle/>
            <a:p>
              <a:endParaRPr lang="es-CO"/>
            </a:p>
          </p:txBody>
        </p:sp>
        <p:sp>
          <p:nvSpPr>
            <p:cNvPr id="33807" name="Text Box 16"/>
            <p:cNvSpPr txBox="1">
              <a:spLocks noChangeArrowheads="1"/>
            </p:cNvSpPr>
            <p:nvPr/>
          </p:nvSpPr>
          <p:spPr bwMode="auto">
            <a:xfrm>
              <a:off x="5204" y="1440"/>
              <a:ext cx="307" cy="1602"/>
            </a:xfrm>
            <a:prstGeom prst="rect">
              <a:avLst/>
            </a:prstGeom>
            <a:noFill/>
            <a:ln w="9525">
              <a:noFill/>
              <a:miter lim="800000"/>
              <a:headEnd/>
              <a:tailEnd/>
            </a:ln>
          </p:spPr>
          <p:txBody>
            <a:bodyPr/>
            <a:lstStyle/>
            <a:p>
              <a:pPr algn="ctr" eaLnBrk="0" hangingPunct="0"/>
              <a:r>
                <a:rPr lang="en-US" sz="2400" b="1">
                  <a:latin typeface="Trebuchet MS" pitchFamily="34" charset="0"/>
                </a:rPr>
                <a:t>ALUMNO</a:t>
              </a:r>
            </a:p>
          </p:txBody>
        </p:sp>
        <p:sp>
          <p:nvSpPr>
            <p:cNvPr id="33808" name="Text Box 17"/>
            <p:cNvSpPr txBox="1">
              <a:spLocks noChangeArrowheads="1"/>
            </p:cNvSpPr>
            <p:nvPr/>
          </p:nvSpPr>
          <p:spPr bwMode="auto">
            <a:xfrm>
              <a:off x="5045" y="1014"/>
              <a:ext cx="251" cy="2471"/>
            </a:xfrm>
            <a:prstGeom prst="rect">
              <a:avLst/>
            </a:prstGeom>
            <a:noFill/>
            <a:ln w="9525">
              <a:noFill/>
              <a:miter lim="800000"/>
              <a:headEnd/>
              <a:tailEnd/>
            </a:ln>
          </p:spPr>
          <p:txBody>
            <a:bodyPr/>
            <a:lstStyle/>
            <a:p>
              <a:pPr algn="ctr" eaLnBrk="0" hangingPunct="0"/>
              <a:r>
                <a:rPr lang="en-US" b="1">
                  <a:latin typeface="Trebuchet MS" pitchFamily="34" charset="0"/>
                </a:rPr>
                <a:t>SAT</a:t>
              </a:r>
            </a:p>
            <a:p>
              <a:pPr algn="ctr" eaLnBrk="0" hangingPunct="0"/>
              <a:r>
                <a:rPr lang="en-US" b="1">
                  <a:latin typeface="Trebuchet MS" pitchFamily="34" charset="0"/>
                </a:rPr>
                <a:t>I</a:t>
              </a:r>
            </a:p>
            <a:p>
              <a:pPr algn="ctr" eaLnBrk="0" hangingPunct="0"/>
              <a:r>
                <a:rPr lang="en-US" b="1">
                  <a:latin typeface="Trebuchet MS" pitchFamily="34" charset="0"/>
                </a:rPr>
                <a:t>SFACC</a:t>
              </a:r>
            </a:p>
            <a:p>
              <a:pPr algn="ctr" eaLnBrk="0" hangingPunct="0"/>
              <a:r>
                <a:rPr lang="en-US" b="1">
                  <a:latin typeface="Trebuchet MS" pitchFamily="34" charset="0"/>
                </a:rPr>
                <a:t>IÓN</a:t>
              </a:r>
            </a:p>
          </p:txBody>
        </p:sp>
        <p:sp>
          <p:nvSpPr>
            <p:cNvPr id="33809" name="Text Box 21"/>
            <p:cNvSpPr txBox="1">
              <a:spLocks noChangeArrowheads="1"/>
            </p:cNvSpPr>
            <p:nvPr/>
          </p:nvSpPr>
          <p:spPr bwMode="auto">
            <a:xfrm>
              <a:off x="801" y="1947"/>
              <a:ext cx="1353" cy="1107"/>
            </a:xfrm>
            <a:prstGeom prst="rect">
              <a:avLst/>
            </a:prstGeom>
            <a:solidFill>
              <a:srgbClr val="FFCC00"/>
            </a:solidFill>
            <a:ln w="9525">
              <a:noFill/>
              <a:miter lim="800000"/>
              <a:headEnd/>
              <a:tailEnd/>
            </a:ln>
          </p:spPr>
          <p:txBody>
            <a:bodyPr/>
            <a:lstStyle/>
            <a:p>
              <a:pPr algn="ctr" eaLnBrk="0" hangingPunct="0"/>
              <a:r>
                <a:rPr lang="en-US" sz="1200" b="1">
                  <a:latin typeface="Trebuchet MS" pitchFamily="34" charset="0"/>
                </a:rPr>
                <a:t>-Revisión del ambiente de trabajo.</a:t>
              </a:r>
            </a:p>
            <a:p>
              <a:pPr algn="ctr" eaLnBrk="0" hangingPunct="0"/>
              <a:r>
                <a:rPr lang="en-US" sz="1200" b="1">
                  <a:latin typeface="Trebuchet MS" pitchFamily="34" charset="0"/>
                </a:rPr>
                <a:t>-Capacitación de personal</a:t>
              </a:r>
            </a:p>
            <a:p>
              <a:pPr algn="ctr" eaLnBrk="0" hangingPunct="0"/>
              <a:r>
                <a:rPr lang="en-US" sz="1200" b="1">
                  <a:latin typeface="Trebuchet MS" pitchFamily="34" charset="0"/>
                </a:rPr>
                <a:t>-Mantenimiento a instalaciones.</a:t>
              </a:r>
            </a:p>
            <a:p>
              <a:pPr algn="ctr" eaLnBrk="0" hangingPunct="0"/>
              <a:r>
                <a:rPr lang="en-US" sz="1200" b="1">
                  <a:latin typeface="Trebuchet MS" pitchFamily="34" charset="0"/>
                </a:rPr>
                <a:t>-Mantenimiento a mobiliario.</a:t>
              </a:r>
            </a:p>
            <a:p>
              <a:pPr algn="ctr" eaLnBrk="0" hangingPunct="0"/>
              <a:r>
                <a:rPr lang="en-US" sz="1200" b="1">
                  <a:latin typeface="Trebuchet MS" pitchFamily="34" charset="0"/>
                </a:rPr>
                <a:t>-Mantenimiento de laboratorios y talleres</a:t>
              </a:r>
            </a:p>
          </p:txBody>
        </p:sp>
        <p:sp>
          <p:nvSpPr>
            <p:cNvPr id="33810" name="Text Box 22"/>
            <p:cNvSpPr txBox="1">
              <a:spLocks noChangeArrowheads="1"/>
            </p:cNvSpPr>
            <p:nvPr/>
          </p:nvSpPr>
          <p:spPr bwMode="auto">
            <a:xfrm>
              <a:off x="694" y="1475"/>
              <a:ext cx="1279" cy="338"/>
            </a:xfrm>
            <a:prstGeom prst="rect">
              <a:avLst/>
            </a:prstGeom>
            <a:noFill/>
            <a:ln w="9525">
              <a:noFill/>
              <a:miter lim="800000"/>
              <a:headEnd/>
              <a:tailEnd/>
            </a:ln>
          </p:spPr>
          <p:txBody>
            <a:bodyPr/>
            <a:lstStyle/>
            <a:p>
              <a:pPr algn="ctr" eaLnBrk="0" hangingPunct="0"/>
              <a:r>
                <a:rPr lang="en-US" sz="1600" b="1">
                  <a:latin typeface="Trebuchet MS" pitchFamily="34" charset="0"/>
                </a:rPr>
                <a:t>Gestión de los recursos</a:t>
              </a:r>
            </a:p>
          </p:txBody>
        </p:sp>
        <p:sp>
          <p:nvSpPr>
            <p:cNvPr id="33811" name="AutoShape 23"/>
            <p:cNvSpPr>
              <a:spLocks noChangeArrowheads="1"/>
            </p:cNvSpPr>
            <p:nvPr/>
          </p:nvSpPr>
          <p:spPr bwMode="auto">
            <a:xfrm rot="29879" flipV="1">
              <a:off x="1111" y="3036"/>
              <a:ext cx="408" cy="464"/>
            </a:xfrm>
            <a:custGeom>
              <a:avLst/>
              <a:gdLst>
                <a:gd name="T0" fmla="*/ 286 w 21600"/>
                <a:gd name="T1" fmla="*/ 0 h 21600"/>
                <a:gd name="T2" fmla="*/ 286 w 21600"/>
                <a:gd name="T3" fmla="*/ 261 h 21600"/>
                <a:gd name="T4" fmla="*/ 61 w 21600"/>
                <a:gd name="T5" fmla="*/ 464 h 21600"/>
                <a:gd name="T6" fmla="*/ 408 w 21600"/>
                <a:gd name="T7" fmla="*/ 131 h 21600"/>
                <a:gd name="T8" fmla="*/ 17694720 60000 65536"/>
                <a:gd name="T9" fmla="*/ 5898240 60000 65536"/>
                <a:gd name="T10" fmla="*/ 5898240 60000 65536"/>
                <a:gd name="T11" fmla="*/ 0 60000 65536"/>
                <a:gd name="T12" fmla="*/ 12441 w 21600"/>
                <a:gd name="T13" fmla="*/ 2933 h 21600"/>
                <a:gd name="T14" fmla="*/ 18212 w 21600"/>
                <a:gd name="T15" fmla="*/ 9264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E7B411"/>
            </a:solidFill>
            <a:ln w="9525">
              <a:noFill/>
              <a:miter lim="800000"/>
              <a:headEnd/>
              <a:tailEnd/>
            </a:ln>
          </p:spPr>
          <p:txBody>
            <a:bodyPr/>
            <a:lstStyle/>
            <a:p>
              <a:endParaRPr lang="es-MX"/>
            </a:p>
          </p:txBody>
        </p:sp>
        <p:sp>
          <p:nvSpPr>
            <p:cNvPr id="33812" name="Text Box 24"/>
            <p:cNvSpPr txBox="1">
              <a:spLocks noChangeArrowheads="1"/>
            </p:cNvSpPr>
            <p:nvPr/>
          </p:nvSpPr>
          <p:spPr bwMode="auto">
            <a:xfrm>
              <a:off x="1268" y="3033"/>
              <a:ext cx="705" cy="231"/>
            </a:xfrm>
            <a:prstGeom prst="rect">
              <a:avLst/>
            </a:prstGeom>
            <a:noFill/>
            <a:ln w="9525">
              <a:noFill/>
              <a:miter lim="800000"/>
              <a:headEnd/>
              <a:tailEnd/>
            </a:ln>
          </p:spPr>
          <p:txBody>
            <a:bodyPr wrap="none">
              <a:spAutoFit/>
            </a:bodyPr>
            <a:lstStyle/>
            <a:p>
              <a:pPr eaLnBrk="0" hangingPunct="0"/>
              <a:r>
                <a:rPr lang="es-MX">
                  <a:latin typeface="Tahoma" pitchFamily="34" charset="0"/>
                </a:rPr>
                <a:t>PLANEAR</a:t>
              </a:r>
              <a:endParaRPr lang="es-ES">
                <a:latin typeface="Tahoma" pitchFamily="34" charset="0"/>
              </a:endParaRPr>
            </a:p>
          </p:txBody>
        </p:sp>
        <p:sp>
          <p:nvSpPr>
            <p:cNvPr id="33813" name="AutoShape 27"/>
            <p:cNvSpPr>
              <a:spLocks noChangeArrowheads="1"/>
            </p:cNvSpPr>
            <p:nvPr/>
          </p:nvSpPr>
          <p:spPr bwMode="auto">
            <a:xfrm rot="16229879" flipV="1">
              <a:off x="3717" y="3031"/>
              <a:ext cx="471" cy="484"/>
            </a:xfrm>
            <a:custGeom>
              <a:avLst/>
              <a:gdLst>
                <a:gd name="T0" fmla="*/ 330 w 21600"/>
                <a:gd name="T1" fmla="*/ 0 h 21600"/>
                <a:gd name="T2" fmla="*/ 330 w 21600"/>
                <a:gd name="T3" fmla="*/ 272 h 21600"/>
                <a:gd name="T4" fmla="*/ 71 w 21600"/>
                <a:gd name="T5" fmla="*/ 484 h 21600"/>
                <a:gd name="T6" fmla="*/ 471 w 21600"/>
                <a:gd name="T7" fmla="*/ 136 h 21600"/>
                <a:gd name="T8" fmla="*/ 17694720 60000 65536"/>
                <a:gd name="T9" fmla="*/ 5898240 60000 65536"/>
                <a:gd name="T10" fmla="*/ 5898240 60000 65536"/>
                <a:gd name="T11" fmla="*/ 0 60000 65536"/>
                <a:gd name="T12" fmla="*/ 12428 w 21600"/>
                <a:gd name="T13" fmla="*/ 2901 h 21600"/>
                <a:gd name="T14" fmla="*/ 18206 w 21600"/>
                <a:gd name="T15" fmla="*/ 9238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E7B411"/>
            </a:solidFill>
            <a:ln w="9525">
              <a:noFill/>
              <a:miter lim="800000"/>
              <a:headEnd/>
              <a:tailEnd/>
            </a:ln>
          </p:spPr>
          <p:txBody>
            <a:bodyPr/>
            <a:lstStyle/>
            <a:p>
              <a:endParaRPr lang="es-MX"/>
            </a:p>
          </p:txBody>
        </p:sp>
        <p:sp>
          <p:nvSpPr>
            <p:cNvPr id="33814" name="Text Box 29"/>
            <p:cNvSpPr txBox="1">
              <a:spLocks noChangeArrowheads="1"/>
            </p:cNvSpPr>
            <p:nvPr/>
          </p:nvSpPr>
          <p:spPr bwMode="auto">
            <a:xfrm>
              <a:off x="2008" y="3113"/>
              <a:ext cx="1870" cy="954"/>
            </a:xfrm>
            <a:prstGeom prst="rect">
              <a:avLst/>
            </a:prstGeom>
            <a:solidFill>
              <a:srgbClr val="FFCC00"/>
            </a:solidFill>
            <a:ln w="9525">
              <a:noFill/>
              <a:miter lim="800000"/>
              <a:headEnd/>
              <a:tailEnd/>
            </a:ln>
          </p:spPr>
          <p:txBody>
            <a:bodyPr/>
            <a:lstStyle/>
            <a:p>
              <a:pPr algn="ctr" eaLnBrk="0" hangingPunct="0"/>
              <a:r>
                <a:rPr lang="en-US" sz="1200" b="1">
                  <a:latin typeface="Trebuchet MS" pitchFamily="34" charset="0"/>
                </a:rPr>
                <a:t>-Seguimiento de planes y programas de estudio.</a:t>
              </a:r>
            </a:p>
            <a:p>
              <a:pPr algn="ctr" eaLnBrk="0" hangingPunct="0"/>
              <a:r>
                <a:rPr lang="en-US" sz="1200" b="1">
                  <a:latin typeface="Trebuchet MS" pitchFamily="34" charset="0"/>
                </a:rPr>
                <a:t>-Programación </a:t>
              </a:r>
              <a:r>
                <a:rPr lang="es-MX" sz="1200" b="1">
                  <a:latin typeface="Trebuchet MS" pitchFamily="34" charset="0"/>
                </a:rPr>
                <a:t>del semestre (curso)</a:t>
              </a:r>
              <a:endParaRPr lang="en-US" sz="1200" b="1">
                <a:latin typeface="Trebuchet MS" pitchFamily="34" charset="0"/>
              </a:endParaRPr>
            </a:p>
            <a:p>
              <a:pPr algn="ctr" eaLnBrk="0" hangingPunct="0"/>
              <a:r>
                <a:rPr lang="en-US" sz="1200" b="1">
                  <a:latin typeface="Trebuchet MS" pitchFamily="34" charset="0"/>
                </a:rPr>
                <a:t>-Gestión y realización de visitas industriales.</a:t>
              </a:r>
            </a:p>
            <a:p>
              <a:pPr algn="ctr" eaLnBrk="0" hangingPunct="0"/>
              <a:r>
                <a:rPr lang="en-US" sz="1200" b="1">
                  <a:latin typeface="Trebuchet MS" pitchFamily="34" charset="0"/>
                </a:rPr>
                <a:t>-</a:t>
              </a:r>
              <a:r>
                <a:rPr lang="es-MX" sz="1200" b="1">
                  <a:latin typeface="Trebuchet MS" pitchFamily="34" charset="0"/>
                </a:rPr>
                <a:t>Prácticas Profesionales</a:t>
              </a:r>
              <a:r>
                <a:rPr lang="en-US" sz="1200" b="1">
                  <a:latin typeface="Trebuchet MS" pitchFamily="34" charset="0"/>
                </a:rPr>
                <a:t> y su seguimiento.</a:t>
              </a:r>
            </a:p>
            <a:p>
              <a:pPr algn="ctr" eaLnBrk="0" hangingPunct="0"/>
              <a:r>
                <a:rPr lang="en-US" sz="1200" b="1">
                  <a:latin typeface="Trebuchet MS" pitchFamily="34" charset="0"/>
                </a:rPr>
                <a:t>-Control del servicio social.</a:t>
              </a:r>
            </a:p>
          </p:txBody>
        </p:sp>
        <p:sp>
          <p:nvSpPr>
            <p:cNvPr id="33815" name="Text Box 30"/>
            <p:cNvSpPr txBox="1">
              <a:spLocks noChangeArrowheads="1"/>
            </p:cNvSpPr>
            <p:nvPr/>
          </p:nvSpPr>
          <p:spPr bwMode="auto">
            <a:xfrm>
              <a:off x="2154" y="2723"/>
              <a:ext cx="1122" cy="368"/>
            </a:xfrm>
            <a:prstGeom prst="rect">
              <a:avLst/>
            </a:prstGeom>
            <a:noFill/>
            <a:ln w="9525">
              <a:noFill/>
              <a:miter lim="800000"/>
              <a:headEnd/>
              <a:tailEnd/>
            </a:ln>
          </p:spPr>
          <p:txBody>
            <a:bodyPr/>
            <a:lstStyle/>
            <a:p>
              <a:pPr algn="ctr" eaLnBrk="0" hangingPunct="0"/>
              <a:r>
                <a:rPr lang="es-MX" sz="1600" b="1">
                  <a:latin typeface="Trebuchet MS" pitchFamily="34" charset="0"/>
                </a:rPr>
                <a:t>Prestación del Servicio</a:t>
              </a:r>
              <a:endParaRPr lang="en-US" sz="1600" b="1">
                <a:latin typeface="Trebuchet MS" pitchFamily="34" charset="0"/>
              </a:endParaRPr>
            </a:p>
          </p:txBody>
        </p:sp>
        <p:sp>
          <p:nvSpPr>
            <p:cNvPr id="33816" name="Text Box 32"/>
            <p:cNvSpPr txBox="1">
              <a:spLocks noChangeArrowheads="1"/>
            </p:cNvSpPr>
            <p:nvPr/>
          </p:nvSpPr>
          <p:spPr bwMode="auto">
            <a:xfrm>
              <a:off x="1043" y="3539"/>
              <a:ext cx="706" cy="191"/>
            </a:xfrm>
            <a:prstGeom prst="rect">
              <a:avLst/>
            </a:prstGeom>
            <a:solidFill>
              <a:srgbClr val="FFCC00"/>
            </a:solidFill>
            <a:ln w="9525">
              <a:noFill/>
              <a:miter lim="800000"/>
              <a:headEnd/>
              <a:tailEnd/>
            </a:ln>
          </p:spPr>
          <p:txBody>
            <a:bodyPr/>
            <a:lstStyle/>
            <a:p>
              <a:pPr algn="ctr" eaLnBrk="0" hangingPunct="0"/>
              <a:r>
                <a:rPr lang="es-ES" sz="1400" b="1">
                  <a:latin typeface="Trebuchet MS" pitchFamily="34" charset="0"/>
                </a:rPr>
                <a:t>Entradas</a:t>
              </a:r>
            </a:p>
          </p:txBody>
        </p:sp>
        <p:sp>
          <p:nvSpPr>
            <p:cNvPr id="33817" name="Freeform 33"/>
            <p:cNvSpPr>
              <a:spLocks/>
            </p:cNvSpPr>
            <p:nvPr/>
          </p:nvSpPr>
          <p:spPr bwMode="auto">
            <a:xfrm>
              <a:off x="516" y="3593"/>
              <a:ext cx="1498" cy="240"/>
            </a:xfrm>
            <a:custGeom>
              <a:avLst/>
              <a:gdLst>
                <a:gd name="T0" fmla="*/ 0 w 3780"/>
                <a:gd name="T1" fmla="*/ 0 h 360"/>
                <a:gd name="T2" fmla="*/ 0 w 3780"/>
                <a:gd name="T3" fmla="*/ 360 h 360"/>
                <a:gd name="T4" fmla="*/ 3780 w 3780"/>
                <a:gd name="T5" fmla="*/ 360 h 360"/>
                <a:gd name="T6" fmla="*/ 0 60000 65536"/>
                <a:gd name="T7" fmla="*/ 0 60000 65536"/>
                <a:gd name="T8" fmla="*/ 0 60000 65536"/>
                <a:gd name="T9" fmla="*/ 0 w 3780"/>
                <a:gd name="T10" fmla="*/ 0 h 360"/>
                <a:gd name="T11" fmla="*/ 3780 w 3780"/>
                <a:gd name="T12" fmla="*/ 360 h 360"/>
              </a:gdLst>
              <a:ahLst/>
              <a:cxnLst>
                <a:cxn ang="T6">
                  <a:pos x="T0" y="T1"/>
                </a:cxn>
                <a:cxn ang="T7">
                  <a:pos x="T2" y="T3"/>
                </a:cxn>
                <a:cxn ang="T8">
                  <a:pos x="T4" y="T5"/>
                </a:cxn>
              </a:cxnLst>
              <a:rect l="T9" t="T10" r="T11" b="T12"/>
              <a:pathLst>
                <a:path w="3780" h="360">
                  <a:moveTo>
                    <a:pt x="0" y="0"/>
                  </a:moveTo>
                  <a:lnTo>
                    <a:pt x="0" y="360"/>
                  </a:lnTo>
                  <a:lnTo>
                    <a:pt x="3780" y="360"/>
                  </a:lnTo>
                </a:path>
              </a:pathLst>
            </a:custGeom>
            <a:noFill/>
            <a:ln w="44450">
              <a:solidFill>
                <a:srgbClr val="FFCC00"/>
              </a:solidFill>
              <a:round/>
              <a:headEnd/>
              <a:tailEnd type="triangle" w="med" len="med"/>
            </a:ln>
          </p:spPr>
          <p:txBody>
            <a:bodyPr/>
            <a:lstStyle/>
            <a:p>
              <a:endParaRPr lang="es-MX"/>
            </a:p>
          </p:txBody>
        </p:sp>
        <p:sp>
          <p:nvSpPr>
            <p:cNvPr id="33818" name="Text Box 34"/>
            <p:cNvSpPr txBox="1">
              <a:spLocks noChangeArrowheads="1"/>
            </p:cNvSpPr>
            <p:nvPr/>
          </p:nvSpPr>
          <p:spPr bwMode="auto">
            <a:xfrm>
              <a:off x="4176" y="3109"/>
              <a:ext cx="555" cy="231"/>
            </a:xfrm>
            <a:prstGeom prst="rect">
              <a:avLst/>
            </a:prstGeom>
            <a:noFill/>
            <a:ln w="9525">
              <a:noFill/>
              <a:miter lim="800000"/>
              <a:headEnd/>
              <a:tailEnd/>
            </a:ln>
          </p:spPr>
          <p:txBody>
            <a:bodyPr wrap="none">
              <a:spAutoFit/>
            </a:bodyPr>
            <a:lstStyle/>
            <a:p>
              <a:pPr eaLnBrk="0" hangingPunct="0"/>
              <a:r>
                <a:rPr lang="es-MX">
                  <a:latin typeface="Tahoma" pitchFamily="34" charset="0"/>
                </a:rPr>
                <a:t>HACER</a:t>
              </a:r>
              <a:endParaRPr lang="es-ES">
                <a:latin typeface="Tahoma" pitchFamily="34" charset="0"/>
              </a:endParaRPr>
            </a:p>
          </p:txBody>
        </p:sp>
        <p:sp>
          <p:nvSpPr>
            <p:cNvPr id="33819" name="Text Box 37"/>
            <p:cNvSpPr txBox="1">
              <a:spLocks noChangeArrowheads="1"/>
            </p:cNvSpPr>
            <p:nvPr/>
          </p:nvSpPr>
          <p:spPr bwMode="auto">
            <a:xfrm>
              <a:off x="3691" y="1272"/>
              <a:ext cx="1185" cy="434"/>
            </a:xfrm>
            <a:prstGeom prst="rect">
              <a:avLst/>
            </a:prstGeom>
            <a:noFill/>
            <a:ln w="9525">
              <a:noFill/>
              <a:miter lim="800000"/>
              <a:headEnd/>
              <a:tailEnd/>
            </a:ln>
          </p:spPr>
          <p:txBody>
            <a:bodyPr/>
            <a:lstStyle/>
            <a:p>
              <a:pPr algn="ctr" eaLnBrk="0" hangingPunct="0">
                <a:lnSpc>
                  <a:spcPct val="80000"/>
                </a:lnSpc>
              </a:pPr>
              <a:r>
                <a:rPr lang="en-US" sz="1600" b="1">
                  <a:latin typeface="Trebuchet MS" pitchFamily="34" charset="0"/>
                </a:rPr>
                <a:t>Medición, Análisis y Mejora</a:t>
              </a:r>
            </a:p>
          </p:txBody>
        </p:sp>
        <p:sp>
          <p:nvSpPr>
            <p:cNvPr id="33820" name="AutoShape 38"/>
            <p:cNvSpPr>
              <a:spLocks noChangeArrowheads="1"/>
            </p:cNvSpPr>
            <p:nvPr/>
          </p:nvSpPr>
          <p:spPr bwMode="auto">
            <a:xfrm rot="10829879" flipV="1">
              <a:off x="3424" y="908"/>
              <a:ext cx="496" cy="319"/>
            </a:xfrm>
            <a:custGeom>
              <a:avLst/>
              <a:gdLst>
                <a:gd name="T0" fmla="*/ 347 w 21600"/>
                <a:gd name="T1" fmla="*/ 0 h 21600"/>
                <a:gd name="T2" fmla="*/ 347 w 21600"/>
                <a:gd name="T3" fmla="*/ 180 h 21600"/>
                <a:gd name="T4" fmla="*/ 74 w 21600"/>
                <a:gd name="T5" fmla="*/ 319 h 21600"/>
                <a:gd name="T6" fmla="*/ 496 w 21600"/>
                <a:gd name="T7" fmla="*/ 90 h 21600"/>
                <a:gd name="T8" fmla="*/ 17694720 60000 65536"/>
                <a:gd name="T9" fmla="*/ 5898240 60000 65536"/>
                <a:gd name="T10" fmla="*/ 5898240 60000 65536"/>
                <a:gd name="T11" fmla="*/ 0 60000 65536"/>
                <a:gd name="T12" fmla="*/ 12411 w 21600"/>
                <a:gd name="T13" fmla="*/ 2912 h 21600"/>
                <a:gd name="T14" fmla="*/ 18247 w 21600"/>
                <a:gd name="T15" fmla="*/ 927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E7B411"/>
            </a:solidFill>
            <a:ln w="9525">
              <a:noFill/>
              <a:miter lim="800000"/>
              <a:headEnd/>
              <a:tailEnd/>
            </a:ln>
          </p:spPr>
          <p:txBody>
            <a:bodyPr/>
            <a:lstStyle/>
            <a:p>
              <a:endParaRPr lang="es-MX"/>
            </a:p>
          </p:txBody>
        </p:sp>
        <p:sp>
          <p:nvSpPr>
            <p:cNvPr id="33821" name="Text Box 39"/>
            <p:cNvSpPr txBox="1">
              <a:spLocks noChangeArrowheads="1"/>
            </p:cNvSpPr>
            <p:nvPr/>
          </p:nvSpPr>
          <p:spPr bwMode="auto">
            <a:xfrm>
              <a:off x="3334" y="1588"/>
              <a:ext cx="1562" cy="1408"/>
            </a:xfrm>
            <a:prstGeom prst="rect">
              <a:avLst/>
            </a:prstGeom>
            <a:solidFill>
              <a:srgbClr val="FFCC00"/>
            </a:solidFill>
            <a:ln w="9525">
              <a:noFill/>
              <a:miter lim="800000"/>
              <a:headEnd/>
              <a:tailEnd/>
            </a:ln>
          </p:spPr>
          <p:txBody>
            <a:bodyPr/>
            <a:lstStyle/>
            <a:p>
              <a:pPr algn="ctr" eaLnBrk="0" hangingPunct="0"/>
              <a:r>
                <a:rPr lang="en-US" sz="1200" b="1">
                  <a:latin typeface="Trebuchet MS" pitchFamily="34" charset="0"/>
                </a:rPr>
                <a:t>-Inspección y estado de evaluación de alumnos en admisión.</a:t>
              </a:r>
            </a:p>
            <a:p>
              <a:pPr algn="ctr" eaLnBrk="0" hangingPunct="0"/>
              <a:r>
                <a:rPr lang="en-US" sz="1200" b="1">
                  <a:latin typeface="Trebuchet MS" pitchFamily="34" charset="0"/>
                </a:rPr>
                <a:t>-Auditorias de servicio</a:t>
              </a:r>
            </a:p>
            <a:p>
              <a:pPr algn="ctr" eaLnBrk="0" hangingPunct="0"/>
              <a:r>
                <a:rPr lang="en-US" sz="1200" b="1">
                  <a:latin typeface="Trebuchet MS" pitchFamily="34" charset="0"/>
                </a:rPr>
                <a:t>-Inspección y estado de evaluación de los alumnos en proceso académico.</a:t>
              </a:r>
            </a:p>
            <a:p>
              <a:pPr algn="ctr" eaLnBrk="0" hangingPunct="0"/>
              <a:r>
                <a:rPr lang="en-US" sz="1200" b="1">
                  <a:latin typeface="Trebuchet MS" pitchFamily="34" charset="0"/>
                </a:rPr>
                <a:t>-Atención de quejas y sugerencias  de los alumnos.</a:t>
              </a:r>
            </a:p>
            <a:p>
              <a:pPr algn="ctr" eaLnBrk="0" hangingPunct="0"/>
              <a:r>
                <a:rPr lang="en-US" sz="1200" b="1">
                  <a:latin typeface="Trebuchet MS" pitchFamily="34" charset="0"/>
                </a:rPr>
                <a:t>Auditorías internas</a:t>
              </a:r>
            </a:p>
            <a:p>
              <a:pPr algn="ctr" eaLnBrk="0" hangingPunct="0"/>
              <a:r>
                <a:rPr lang="en-US" sz="1200" b="1">
                  <a:latin typeface="Trebuchet MS" pitchFamily="34" charset="0"/>
                </a:rPr>
                <a:t>Acciones Correctivas y Preventivas</a:t>
              </a:r>
              <a:endParaRPr lang="en-US" sz="1200">
                <a:latin typeface="Trebuchet MS" pitchFamily="34" charset="0"/>
              </a:endParaRPr>
            </a:p>
          </p:txBody>
        </p:sp>
        <p:sp>
          <p:nvSpPr>
            <p:cNvPr id="33822" name="Text Box 40"/>
            <p:cNvSpPr txBox="1">
              <a:spLocks noChangeArrowheads="1"/>
            </p:cNvSpPr>
            <p:nvPr/>
          </p:nvSpPr>
          <p:spPr bwMode="auto">
            <a:xfrm>
              <a:off x="3919" y="810"/>
              <a:ext cx="816" cy="231"/>
            </a:xfrm>
            <a:prstGeom prst="rect">
              <a:avLst/>
            </a:prstGeom>
            <a:noFill/>
            <a:ln w="9525">
              <a:noFill/>
              <a:miter lim="800000"/>
              <a:headEnd/>
              <a:tailEnd/>
            </a:ln>
          </p:spPr>
          <p:txBody>
            <a:bodyPr wrap="none">
              <a:spAutoFit/>
            </a:bodyPr>
            <a:lstStyle/>
            <a:p>
              <a:pPr eaLnBrk="0" hangingPunct="0"/>
              <a:r>
                <a:rPr lang="es-MX">
                  <a:latin typeface="Tahoma" pitchFamily="34" charset="0"/>
                </a:rPr>
                <a:t>VERIFICAR</a:t>
              </a:r>
              <a:endParaRPr lang="es-ES">
                <a:latin typeface="Tahoma" pitchFamily="34" charset="0"/>
              </a:endParaRPr>
            </a:p>
          </p:txBody>
        </p:sp>
        <p:sp>
          <p:nvSpPr>
            <p:cNvPr id="33823" name="AutoShape 43"/>
            <p:cNvSpPr>
              <a:spLocks noChangeArrowheads="1"/>
            </p:cNvSpPr>
            <p:nvPr/>
          </p:nvSpPr>
          <p:spPr bwMode="auto">
            <a:xfrm rot="5331042" flipV="1">
              <a:off x="1159" y="1100"/>
              <a:ext cx="470" cy="484"/>
            </a:xfrm>
            <a:custGeom>
              <a:avLst/>
              <a:gdLst>
                <a:gd name="T0" fmla="*/ 329 w 21600"/>
                <a:gd name="T1" fmla="*/ 0 h 21600"/>
                <a:gd name="T2" fmla="*/ 329 w 21600"/>
                <a:gd name="T3" fmla="*/ 272 h 21600"/>
                <a:gd name="T4" fmla="*/ 70 w 21600"/>
                <a:gd name="T5" fmla="*/ 484 h 21600"/>
                <a:gd name="T6" fmla="*/ 470 w 21600"/>
                <a:gd name="T7" fmla="*/ 136 h 21600"/>
                <a:gd name="T8" fmla="*/ 17694720 60000 65536"/>
                <a:gd name="T9" fmla="*/ 5898240 60000 65536"/>
                <a:gd name="T10" fmla="*/ 5898240 60000 65536"/>
                <a:gd name="T11" fmla="*/ 0 60000 65536"/>
                <a:gd name="T12" fmla="*/ 12409 w 21600"/>
                <a:gd name="T13" fmla="*/ 2901 h 21600"/>
                <a:gd name="T14" fmla="*/ 18245 w 21600"/>
                <a:gd name="T15" fmla="*/ 9238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E7B411"/>
            </a:solidFill>
            <a:ln w="9525">
              <a:noFill/>
              <a:miter lim="800000"/>
              <a:headEnd/>
              <a:tailEnd/>
            </a:ln>
          </p:spPr>
          <p:txBody>
            <a:bodyPr/>
            <a:lstStyle/>
            <a:p>
              <a:endParaRPr lang="es-MX"/>
            </a:p>
          </p:txBody>
        </p:sp>
        <p:sp>
          <p:nvSpPr>
            <p:cNvPr id="33824" name="Text Box 45"/>
            <p:cNvSpPr txBox="1">
              <a:spLocks noChangeArrowheads="1"/>
            </p:cNvSpPr>
            <p:nvPr/>
          </p:nvSpPr>
          <p:spPr bwMode="auto">
            <a:xfrm>
              <a:off x="1882" y="1342"/>
              <a:ext cx="1361" cy="578"/>
            </a:xfrm>
            <a:prstGeom prst="rect">
              <a:avLst/>
            </a:prstGeom>
            <a:solidFill>
              <a:srgbClr val="FFCC00"/>
            </a:solidFill>
            <a:ln w="9525">
              <a:noFill/>
              <a:miter lim="800000"/>
              <a:headEnd/>
              <a:tailEnd/>
            </a:ln>
          </p:spPr>
          <p:txBody>
            <a:bodyPr/>
            <a:lstStyle/>
            <a:p>
              <a:pPr algn="ctr" eaLnBrk="0" hangingPunct="0"/>
              <a:r>
                <a:rPr lang="en-US" sz="1200" b="1">
                  <a:latin typeface="Trebuchet MS" pitchFamily="34" charset="0"/>
                </a:rPr>
                <a:t>-Revisión de la dirección </a:t>
              </a:r>
            </a:p>
            <a:p>
              <a:pPr algn="ctr" eaLnBrk="0" hangingPunct="0"/>
              <a:r>
                <a:rPr lang="en-US" sz="1200" b="1">
                  <a:latin typeface="Trebuchet MS" pitchFamily="34" charset="0"/>
                </a:rPr>
                <a:t>-Comunicación interna</a:t>
              </a:r>
            </a:p>
            <a:p>
              <a:pPr algn="ctr" eaLnBrk="0" hangingPunct="0"/>
              <a:r>
                <a:rPr lang="en-US" sz="1200" b="1">
                  <a:latin typeface="Trebuchet MS" pitchFamily="34" charset="0"/>
                </a:rPr>
                <a:t>-Conocer las expectativas    del cliente</a:t>
              </a:r>
            </a:p>
          </p:txBody>
        </p:sp>
        <p:sp>
          <p:nvSpPr>
            <p:cNvPr id="33825" name="Text Box 46"/>
            <p:cNvSpPr txBox="1">
              <a:spLocks noChangeArrowheads="1"/>
            </p:cNvSpPr>
            <p:nvPr/>
          </p:nvSpPr>
          <p:spPr bwMode="auto">
            <a:xfrm>
              <a:off x="1905" y="855"/>
              <a:ext cx="1440" cy="395"/>
            </a:xfrm>
            <a:prstGeom prst="rect">
              <a:avLst/>
            </a:prstGeom>
            <a:noFill/>
            <a:ln w="9525">
              <a:noFill/>
              <a:miter lim="800000"/>
              <a:headEnd/>
              <a:tailEnd/>
            </a:ln>
          </p:spPr>
          <p:txBody>
            <a:bodyPr/>
            <a:lstStyle/>
            <a:p>
              <a:pPr algn="ctr" eaLnBrk="0" hangingPunct="0"/>
              <a:r>
                <a:rPr lang="en-US" sz="1600" b="1">
                  <a:latin typeface="Trebuchet MS" pitchFamily="34" charset="0"/>
                </a:rPr>
                <a:t>Responsabilidad de la Dirección</a:t>
              </a:r>
              <a:r>
                <a:rPr lang="es-MX" sz="1600" b="1">
                  <a:latin typeface="Trebuchet MS" pitchFamily="34" charset="0"/>
                </a:rPr>
                <a:t> </a:t>
              </a:r>
              <a:endParaRPr lang="en-US" sz="1600" b="1">
                <a:latin typeface="Trebuchet MS" pitchFamily="34" charset="0"/>
              </a:endParaRPr>
            </a:p>
          </p:txBody>
        </p:sp>
        <p:sp>
          <p:nvSpPr>
            <p:cNvPr id="33826" name="Text Box 47"/>
            <p:cNvSpPr txBox="1">
              <a:spLocks noChangeArrowheads="1"/>
            </p:cNvSpPr>
            <p:nvPr/>
          </p:nvSpPr>
          <p:spPr bwMode="auto">
            <a:xfrm>
              <a:off x="930" y="799"/>
              <a:ext cx="641" cy="231"/>
            </a:xfrm>
            <a:prstGeom prst="rect">
              <a:avLst/>
            </a:prstGeom>
            <a:noFill/>
            <a:ln w="9525">
              <a:noFill/>
              <a:miter lim="800000"/>
              <a:headEnd/>
              <a:tailEnd/>
            </a:ln>
          </p:spPr>
          <p:txBody>
            <a:bodyPr wrap="none">
              <a:spAutoFit/>
            </a:bodyPr>
            <a:lstStyle/>
            <a:p>
              <a:pPr eaLnBrk="0" hangingPunct="0"/>
              <a:r>
                <a:rPr lang="es-MX">
                  <a:latin typeface="Tahoma" pitchFamily="34" charset="0"/>
                </a:rPr>
                <a:t>ACTUAR</a:t>
              </a:r>
              <a:endParaRPr lang="es-ES">
                <a:latin typeface="Tahoma" pitchFamily="34" charset="0"/>
              </a:endParaRPr>
            </a:p>
          </p:txBody>
        </p:sp>
        <p:sp>
          <p:nvSpPr>
            <p:cNvPr id="33827" name="Rectangle 48"/>
            <p:cNvSpPr>
              <a:spLocks noChangeArrowheads="1"/>
            </p:cNvSpPr>
            <p:nvPr/>
          </p:nvSpPr>
          <p:spPr bwMode="auto">
            <a:xfrm>
              <a:off x="739" y="815"/>
              <a:ext cx="4196" cy="3341"/>
            </a:xfrm>
            <a:prstGeom prst="rect">
              <a:avLst/>
            </a:prstGeom>
            <a:noFill/>
            <a:ln w="9525">
              <a:solidFill>
                <a:srgbClr val="FFCC00"/>
              </a:solidFill>
              <a:prstDash val="dash"/>
              <a:miter lim="800000"/>
              <a:headEnd/>
              <a:tailEnd/>
            </a:ln>
          </p:spPr>
          <p:txBody>
            <a:bodyPr/>
            <a:lstStyle/>
            <a:p>
              <a:endParaRPr lang="es-CO"/>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180" name="Rectangle 500"/>
          <p:cNvSpPr>
            <a:spLocks noGrp="1" noChangeArrowheads="1"/>
          </p:cNvSpPr>
          <p:nvPr>
            <p:ph type="title"/>
          </p:nvPr>
        </p:nvSpPr>
        <p:spPr>
          <a:xfrm>
            <a:off x="457200" y="184150"/>
            <a:ext cx="8229600" cy="868363"/>
          </a:xfrm>
        </p:spPr>
        <p:txBody>
          <a:bodyPr>
            <a:normAutofit fontScale="90000"/>
          </a:bodyPr>
          <a:lstStyle/>
          <a:p>
            <a:pPr fontAlgn="auto">
              <a:spcAft>
                <a:spcPts val="0"/>
              </a:spcAft>
              <a:defRPr/>
            </a:pPr>
            <a:r>
              <a:rPr lang="es-ES_tradnl" sz="3600">
                <a:solidFill>
                  <a:schemeClr val="tx1"/>
                </a:solidFill>
              </a:rPr>
              <a:t>Requerimientos del sistema de calidad</a:t>
            </a:r>
            <a:endParaRPr lang="es-ES" sz="3600">
              <a:solidFill>
                <a:schemeClr val="tx1"/>
              </a:solidFill>
            </a:endParaRPr>
          </a:p>
        </p:txBody>
      </p:sp>
      <p:sp>
        <p:nvSpPr>
          <p:cNvPr id="72181" name="Rectangle 501"/>
          <p:cNvSpPr>
            <a:spLocks noChangeArrowheads="1"/>
          </p:cNvSpPr>
          <p:nvPr/>
        </p:nvSpPr>
        <p:spPr bwMode="auto">
          <a:xfrm>
            <a:off x="323850" y="1558925"/>
            <a:ext cx="8569325" cy="4533900"/>
          </a:xfrm>
          <a:prstGeom prst="rect">
            <a:avLst/>
          </a:prstGeom>
          <a:noFill/>
          <a:ln w="28575">
            <a:solidFill>
              <a:srgbClr val="FFCC00"/>
            </a:solidFill>
            <a:miter lim="800000"/>
            <a:headEnd/>
            <a:tailEnd/>
          </a:ln>
        </p:spPr>
        <p:txBody>
          <a:bodyPr/>
          <a:lstStyle/>
          <a:p>
            <a:pPr marL="742950" lvl="1" indent="-285750">
              <a:spcBef>
                <a:spcPct val="20000"/>
              </a:spcBef>
              <a:buFontTx/>
              <a:buChar char="–"/>
            </a:pPr>
            <a:r>
              <a:rPr lang="es-ES_tradnl" sz="2800"/>
              <a:t>Requisitos del Sistema de Gestión de la Calidad</a:t>
            </a:r>
          </a:p>
          <a:p>
            <a:pPr marL="1143000" lvl="2" indent="-228600">
              <a:spcBef>
                <a:spcPct val="20000"/>
              </a:spcBef>
              <a:buFontTx/>
              <a:buChar char="•"/>
            </a:pPr>
            <a:r>
              <a:rPr lang="es-ES_tradnl" sz="2800"/>
              <a:t>Requisito 4.0 Sistema de Gestión de la Calidad</a:t>
            </a:r>
          </a:p>
          <a:p>
            <a:pPr marL="1143000" lvl="2" indent="-228600">
              <a:spcBef>
                <a:spcPct val="20000"/>
              </a:spcBef>
              <a:buFontTx/>
              <a:buChar char="•"/>
            </a:pPr>
            <a:r>
              <a:rPr lang="es-ES_tradnl" sz="2800"/>
              <a:t>Requisito 5.0 Responsabilidad de la Dirección</a:t>
            </a:r>
          </a:p>
          <a:p>
            <a:pPr marL="1143000" lvl="2" indent="-228600">
              <a:spcBef>
                <a:spcPct val="20000"/>
              </a:spcBef>
              <a:buFontTx/>
              <a:buChar char="•"/>
            </a:pPr>
            <a:r>
              <a:rPr lang="es-ES_tradnl" sz="2800"/>
              <a:t>Requisito 6.0 Gestión de Recursos</a:t>
            </a:r>
          </a:p>
          <a:p>
            <a:pPr marL="1143000" lvl="2" indent="-228600">
              <a:spcBef>
                <a:spcPct val="20000"/>
              </a:spcBef>
              <a:buFontTx/>
              <a:buChar char="•"/>
            </a:pPr>
            <a:r>
              <a:rPr lang="es-ES_tradnl" sz="2800"/>
              <a:t>Requisito 7.0 Realización del Producto</a:t>
            </a:r>
          </a:p>
          <a:p>
            <a:pPr marL="1143000" lvl="2" indent="-228600">
              <a:spcBef>
                <a:spcPct val="20000"/>
              </a:spcBef>
              <a:buFontTx/>
              <a:buChar char="•"/>
            </a:pPr>
            <a:r>
              <a:rPr lang="es-ES_tradnl" sz="2800"/>
              <a:t>Requisito 8.0 Medición, Análisis y Mejora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188913"/>
            <a:ext cx="8229600" cy="633412"/>
          </a:xfrm>
        </p:spPr>
        <p:txBody>
          <a:bodyPr>
            <a:normAutofit fontScale="90000"/>
          </a:bodyPr>
          <a:lstStyle/>
          <a:p>
            <a:pPr fontAlgn="auto">
              <a:spcAft>
                <a:spcPts val="0"/>
              </a:spcAft>
              <a:defRPr/>
            </a:pPr>
            <a:r>
              <a:rPr lang="es-MX" sz="4000">
                <a:solidFill>
                  <a:schemeClr val="tx1"/>
                </a:solidFill>
              </a:rPr>
              <a:t>Los Requisitos de ISO 9001: 2000</a:t>
            </a:r>
            <a:endParaRPr lang="es-ES" sz="4000">
              <a:solidFill>
                <a:schemeClr val="tx1"/>
              </a:solidFill>
            </a:endParaRPr>
          </a:p>
        </p:txBody>
      </p:sp>
      <p:sp>
        <p:nvSpPr>
          <p:cNvPr id="35843" name="Text Box 4"/>
          <p:cNvSpPr txBox="1">
            <a:spLocks noChangeArrowheads="1"/>
          </p:cNvSpPr>
          <p:nvPr/>
        </p:nvSpPr>
        <p:spPr bwMode="auto">
          <a:xfrm>
            <a:off x="323850" y="1341438"/>
            <a:ext cx="4032250" cy="366712"/>
          </a:xfrm>
          <a:prstGeom prst="rect">
            <a:avLst/>
          </a:prstGeom>
          <a:noFill/>
          <a:ln w="9525">
            <a:noFill/>
            <a:miter lim="800000"/>
            <a:headEnd/>
            <a:tailEnd/>
          </a:ln>
        </p:spPr>
        <p:txBody>
          <a:bodyPr anchor="ctr">
            <a:spAutoFit/>
          </a:bodyPr>
          <a:lstStyle/>
          <a:p>
            <a:pPr marL="190500" indent="-190500" eaLnBrk="0" hangingPunct="0">
              <a:tabLst>
                <a:tab pos="190500" algn="l"/>
              </a:tabLst>
            </a:pPr>
            <a:r>
              <a:rPr lang="es-ES" b="1"/>
              <a:t>4.Sistema de Gestión de la Calidad</a:t>
            </a:r>
          </a:p>
        </p:txBody>
      </p:sp>
      <p:sp>
        <p:nvSpPr>
          <p:cNvPr id="35844" name="Text Box 5"/>
          <p:cNvSpPr txBox="1">
            <a:spLocks noChangeArrowheads="1"/>
          </p:cNvSpPr>
          <p:nvPr/>
        </p:nvSpPr>
        <p:spPr bwMode="auto">
          <a:xfrm>
            <a:off x="5148263" y="1341438"/>
            <a:ext cx="3671887" cy="641350"/>
          </a:xfrm>
          <a:prstGeom prst="rect">
            <a:avLst/>
          </a:prstGeom>
          <a:noFill/>
          <a:ln w="9525">
            <a:noFill/>
            <a:miter lim="800000"/>
            <a:headEnd/>
            <a:tailEnd/>
          </a:ln>
        </p:spPr>
        <p:txBody>
          <a:bodyPr anchor="ctr">
            <a:spAutoFit/>
          </a:bodyPr>
          <a:lstStyle/>
          <a:p>
            <a:pPr marL="190500" indent="-190500" algn="just" eaLnBrk="0" hangingPunct="0">
              <a:tabLst>
                <a:tab pos="190500" algn="l"/>
              </a:tabLst>
            </a:pPr>
            <a:r>
              <a:rPr lang="es-ES" b="1"/>
              <a:t>5.Responsabilidad de la Dirección</a:t>
            </a:r>
          </a:p>
        </p:txBody>
      </p:sp>
      <p:sp>
        <p:nvSpPr>
          <p:cNvPr id="35845" name="Text Box 7"/>
          <p:cNvSpPr txBox="1">
            <a:spLocks noChangeArrowheads="1"/>
          </p:cNvSpPr>
          <p:nvPr/>
        </p:nvSpPr>
        <p:spPr bwMode="auto">
          <a:xfrm>
            <a:off x="323850" y="2492375"/>
            <a:ext cx="4248150" cy="647700"/>
          </a:xfrm>
          <a:prstGeom prst="rect">
            <a:avLst/>
          </a:prstGeom>
          <a:noFill/>
          <a:ln w="9525">
            <a:noFill/>
            <a:miter lim="800000"/>
            <a:headEnd/>
            <a:tailEnd/>
          </a:ln>
        </p:spPr>
        <p:txBody>
          <a:bodyPr/>
          <a:lstStyle/>
          <a:p>
            <a:pPr marL="485775" indent="-485775" algn="just" eaLnBrk="0" hangingPunct="0">
              <a:tabLst>
                <a:tab pos="485775" algn="l"/>
              </a:tabLst>
            </a:pPr>
            <a:r>
              <a:rPr lang="es-ES" b="1"/>
              <a:t>4.1</a:t>
            </a:r>
            <a:r>
              <a:rPr lang="es-MX" b="1"/>
              <a:t>	</a:t>
            </a:r>
            <a:r>
              <a:rPr lang="es-ES" b="1"/>
              <a:t>Requerimientos de la norma ISO 9001:2000</a:t>
            </a:r>
          </a:p>
        </p:txBody>
      </p:sp>
      <p:sp>
        <p:nvSpPr>
          <p:cNvPr id="35846" name="Text Box 8"/>
          <p:cNvSpPr txBox="1">
            <a:spLocks noChangeArrowheads="1"/>
          </p:cNvSpPr>
          <p:nvPr/>
        </p:nvSpPr>
        <p:spPr bwMode="auto">
          <a:xfrm>
            <a:off x="323850" y="3440113"/>
            <a:ext cx="4392613" cy="419100"/>
          </a:xfrm>
          <a:prstGeom prst="rect">
            <a:avLst/>
          </a:prstGeom>
          <a:noFill/>
          <a:ln w="9525">
            <a:noFill/>
            <a:miter lim="800000"/>
            <a:headEnd/>
            <a:tailEnd/>
          </a:ln>
        </p:spPr>
        <p:txBody>
          <a:bodyPr/>
          <a:lstStyle/>
          <a:p>
            <a:pPr marL="485775" indent="-485775" eaLnBrk="0" hangingPunct="0">
              <a:tabLst>
                <a:tab pos="485775" algn="l"/>
              </a:tabLst>
            </a:pPr>
            <a:r>
              <a:rPr lang="es-ES" b="1"/>
              <a:t>4.2</a:t>
            </a:r>
            <a:r>
              <a:rPr lang="es-MX" b="1"/>
              <a:t>	</a:t>
            </a:r>
            <a:r>
              <a:rPr lang="es-ES" b="1"/>
              <a:t>Requisitos de la Documentación</a:t>
            </a:r>
          </a:p>
        </p:txBody>
      </p:sp>
      <p:sp>
        <p:nvSpPr>
          <p:cNvPr id="35847" name="Text Box 9"/>
          <p:cNvSpPr txBox="1">
            <a:spLocks noChangeArrowheads="1"/>
          </p:cNvSpPr>
          <p:nvPr/>
        </p:nvSpPr>
        <p:spPr bwMode="auto">
          <a:xfrm>
            <a:off x="5113338" y="2495550"/>
            <a:ext cx="3851275" cy="366713"/>
          </a:xfrm>
          <a:prstGeom prst="rect">
            <a:avLst/>
          </a:prstGeom>
          <a:noFill/>
          <a:ln w="9525">
            <a:noFill/>
            <a:miter lim="800000"/>
            <a:headEnd/>
            <a:tailEnd/>
          </a:ln>
        </p:spPr>
        <p:txBody>
          <a:bodyPr anchor="ctr">
            <a:spAutoFit/>
          </a:bodyPr>
          <a:lstStyle/>
          <a:p>
            <a:pPr marL="485775" indent="-485775" eaLnBrk="0" hangingPunct="0">
              <a:tabLst>
                <a:tab pos="485775" algn="l"/>
              </a:tabLst>
            </a:pPr>
            <a:r>
              <a:rPr lang="es-ES" b="1"/>
              <a:t>5.1</a:t>
            </a:r>
            <a:r>
              <a:rPr lang="es-MX" b="1"/>
              <a:t>	</a:t>
            </a:r>
            <a:r>
              <a:rPr lang="es-ES" b="1"/>
              <a:t>Compromiso de la Dirección </a:t>
            </a:r>
          </a:p>
        </p:txBody>
      </p:sp>
      <p:sp>
        <p:nvSpPr>
          <p:cNvPr id="35848" name="Text Box 10"/>
          <p:cNvSpPr txBox="1">
            <a:spLocks noChangeArrowheads="1"/>
          </p:cNvSpPr>
          <p:nvPr/>
        </p:nvSpPr>
        <p:spPr bwMode="auto">
          <a:xfrm>
            <a:off x="5113338" y="3043238"/>
            <a:ext cx="2789237" cy="366712"/>
          </a:xfrm>
          <a:prstGeom prst="rect">
            <a:avLst/>
          </a:prstGeom>
          <a:noFill/>
          <a:ln w="9525">
            <a:noFill/>
            <a:miter lim="800000"/>
            <a:headEnd/>
            <a:tailEnd/>
          </a:ln>
        </p:spPr>
        <p:txBody>
          <a:bodyPr anchor="ctr">
            <a:spAutoFit/>
          </a:bodyPr>
          <a:lstStyle/>
          <a:p>
            <a:pPr marL="485775" indent="-485775" algn="just" eaLnBrk="0" hangingPunct="0">
              <a:tabLst>
                <a:tab pos="485775" algn="l"/>
              </a:tabLst>
            </a:pPr>
            <a:r>
              <a:rPr lang="es-ES" b="1"/>
              <a:t>5.2</a:t>
            </a:r>
            <a:r>
              <a:rPr lang="es-MX" b="1"/>
              <a:t>	</a:t>
            </a:r>
            <a:r>
              <a:rPr lang="es-ES" b="1"/>
              <a:t>Enfoque al Cliente</a:t>
            </a:r>
          </a:p>
        </p:txBody>
      </p:sp>
      <p:sp>
        <p:nvSpPr>
          <p:cNvPr id="35849" name="Text Box 11"/>
          <p:cNvSpPr txBox="1">
            <a:spLocks noChangeArrowheads="1"/>
          </p:cNvSpPr>
          <p:nvPr/>
        </p:nvSpPr>
        <p:spPr bwMode="auto">
          <a:xfrm>
            <a:off x="5132388" y="3502025"/>
            <a:ext cx="2789237" cy="366713"/>
          </a:xfrm>
          <a:prstGeom prst="rect">
            <a:avLst/>
          </a:prstGeom>
          <a:noFill/>
          <a:ln w="9525">
            <a:noFill/>
            <a:miter lim="800000"/>
            <a:headEnd/>
            <a:tailEnd/>
          </a:ln>
        </p:spPr>
        <p:txBody>
          <a:bodyPr anchor="ctr">
            <a:spAutoFit/>
          </a:bodyPr>
          <a:lstStyle/>
          <a:p>
            <a:pPr marL="485775" indent="-485775" algn="just" eaLnBrk="0" hangingPunct="0">
              <a:tabLst>
                <a:tab pos="485775" algn="l"/>
              </a:tabLst>
            </a:pPr>
            <a:r>
              <a:rPr lang="es-ES" b="1"/>
              <a:t>5.3</a:t>
            </a:r>
            <a:r>
              <a:rPr lang="es-MX" b="1"/>
              <a:t>	</a:t>
            </a:r>
            <a:r>
              <a:rPr lang="es-ES" b="1"/>
              <a:t>Política de Calidad</a:t>
            </a:r>
          </a:p>
        </p:txBody>
      </p:sp>
      <p:sp>
        <p:nvSpPr>
          <p:cNvPr id="35850" name="Text Box 12"/>
          <p:cNvSpPr txBox="1">
            <a:spLocks noChangeArrowheads="1"/>
          </p:cNvSpPr>
          <p:nvPr/>
        </p:nvSpPr>
        <p:spPr bwMode="auto">
          <a:xfrm>
            <a:off x="5167313" y="4016375"/>
            <a:ext cx="2789237" cy="366713"/>
          </a:xfrm>
          <a:prstGeom prst="rect">
            <a:avLst/>
          </a:prstGeom>
          <a:noFill/>
          <a:ln w="9525">
            <a:noFill/>
            <a:miter lim="800000"/>
            <a:headEnd/>
            <a:tailEnd/>
          </a:ln>
        </p:spPr>
        <p:txBody>
          <a:bodyPr anchor="ctr">
            <a:spAutoFit/>
          </a:bodyPr>
          <a:lstStyle/>
          <a:p>
            <a:pPr marL="485775" indent="-485775" algn="just" eaLnBrk="0" hangingPunct="0">
              <a:tabLst>
                <a:tab pos="485775" algn="l"/>
              </a:tabLst>
            </a:pPr>
            <a:r>
              <a:rPr lang="es-ES" b="1"/>
              <a:t>5.4</a:t>
            </a:r>
            <a:r>
              <a:rPr lang="es-MX" b="1"/>
              <a:t>	</a:t>
            </a:r>
            <a:r>
              <a:rPr lang="es-ES" b="1"/>
              <a:t>Planeación</a:t>
            </a:r>
          </a:p>
        </p:txBody>
      </p:sp>
      <p:sp>
        <p:nvSpPr>
          <p:cNvPr id="35851" name="Text Box 13"/>
          <p:cNvSpPr txBox="1">
            <a:spLocks noChangeArrowheads="1"/>
          </p:cNvSpPr>
          <p:nvPr/>
        </p:nvSpPr>
        <p:spPr bwMode="auto">
          <a:xfrm>
            <a:off x="5184775" y="4508500"/>
            <a:ext cx="3455988" cy="915988"/>
          </a:xfrm>
          <a:prstGeom prst="rect">
            <a:avLst/>
          </a:prstGeom>
          <a:noFill/>
          <a:ln w="9525">
            <a:noFill/>
            <a:miter lim="800000"/>
            <a:headEnd/>
            <a:tailEnd/>
          </a:ln>
        </p:spPr>
        <p:txBody>
          <a:bodyPr>
            <a:spAutoFit/>
          </a:bodyPr>
          <a:lstStyle/>
          <a:p>
            <a:pPr marL="485775" indent="-485775" algn="just" eaLnBrk="0" hangingPunct="0">
              <a:tabLst>
                <a:tab pos="485775" algn="l"/>
              </a:tabLst>
            </a:pPr>
            <a:r>
              <a:rPr lang="es-ES" b="1"/>
              <a:t>5.5</a:t>
            </a:r>
            <a:r>
              <a:rPr lang="es-MX" b="1"/>
              <a:t>	</a:t>
            </a:r>
            <a:r>
              <a:rPr lang="es-ES" b="1"/>
              <a:t>Responsabilidad, Autoridad y Comunicación</a:t>
            </a:r>
          </a:p>
        </p:txBody>
      </p:sp>
      <p:sp>
        <p:nvSpPr>
          <p:cNvPr id="35852" name="Text Box 14"/>
          <p:cNvSpPr txBox="1">
            <a:spLocks noChangeArrowheads="1"/>
          </p:cNvSpPr>
          <p:nvPr/>
        </p:nvSpPr>
        <p:spPr bwMode="auto">
          <a:xfrm>
            <a:off x="5184775" y="5589588"/>
            <a:ext cx="3708400" cy="366712"/>
          </a:xfrm>
          <a:prstGeom prst="rect">
            <a:avLst/>
          </a:prstGeom>
          <a:noFill/>
          <a:ln w="9525">
            <a:noFill/>
            <a:miter lim="800000"/>
            <a:headEnd/>
            <a:tailEnd/>
          </a:ln>
        </p:spPr>
        <p:txBody>
          <a:bodyPr anchor="ctr">
            <a:spAutoFit/>
          </a:bodyPr>
          <a:lstStyle/>
          <a:p>
            <a:pPr marL="485775" indent="-485775" algn="just" eaLnBrk="0" hangingPunct="0">
              <a:tabLst>
                <a:tab pos="485775" algn="l"/>
              </a:tabLst>
            </a:pPr>
            <a:r>
              <a:rPr lang="es-ES" b="1"/>
              <a:t>5.6</a:t>
            </a:r>
            <a:r>
              <a:rPr lang="es-MX" b="1"/>
              <a:t>	</a:t>
            </a:r>
            <a:r>
              <a:rPr lang="es-ES" b="1"/>
              <a:t>Revisión por la Dirección</a:t>
            </a:r>
          </a:p>
        </p:txBody>
      </p:sp>
      <p:sp>
        <p:nvSpPr>
          <p:cNvPr id="35853" name="Rectangle 256"/>
          <p:cNvSpPr>
            <a:spLocks noChangeArrowheads="1"/>
          </p:cNvSpPr>
          <p:nvPr/>
        </p:nvSpPr>
        <p:spPr bwMode="auto">
          <a:xfrm>
            <a:off x="323850" y="2278063"/>
            <a:ext cx="4319588" cy="3887787"/>
          </a:xfrm>
          <a:prstGeom prst="rect">
            <a:avLst/>
          </a:prstGeom>
          <a:noFill/>
          <a:ln w="28575">
            <a:solidFill>
              <a:srgbClr val="FFCC00"/>
            </a:solidFill>
            <a:miter lim="800000"/>
            <a:headEnd/>
            <a:tailEnd/>
          </a:ln>
        </p:spPr>
        <p:txBody>
          <a:bodyPr wrap="none" anchor="ctr"/>
          <a:lstStyle/>
          <a:p>
            <a:endParaRPr lang="es-CO"/>
          </a:p>
        </p:txBody>
      </p:sp>
      <p:sp>
        <p:nvSpPr>
          <p:cNvPr id="35854" name="Rectangle 257"/>
          <p:cNvSpPr>
            <a:spLocks noChangeArrowheads="1"/>
          </p:cNvSpPr>
          <p:nvPr/>
        </p:nvSpPr>
        <p:spPr bwMode="auto">
          <a:xfrm>
            <a:off x="4895850" y="2276475"/>
            <a:ext cx="4140200" cy="3887788"/>
          </a:xfrm>
          <a:prstGeom prst="rect">
            <a:avLst/>
          </a:prstGeom>
          <a:noFill/>
          <a:ln w="28575">
            <a:solidFill>
              <a:srgbClr val="FFCC00"/>
            </a:solidFill>
            <a:miter lim="800000"/>
            <a:headEnd/>
            <a:tailEnd/>
          </a:ln>
        </p:spPr>
        <p:txBody>
          <a:bodyPr wrap="none" anchor="ctr"/>
          <a:lstStyle/>
          <a:p>
            <a:endParaRPr lang="es-CO"/>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188913"/>
            <a:ext cx="8229600" cy="777875"/>
          </a:xfrm>
        </p:spPr>
        <p:txBody>
          <a:bodyPr/>
          <a:lstStyle/>
          <a:p>
            <a:pPr fontAlgn="auto">
              <a:spcAft>
                <a:spcPts val="0"/>
              </a:spcAft>
              <a:defRPr/>
            </a:pPr>
            <a:r>
              <a:rPr lang="es-MX" sz="4000">
                <a:solidFill>
                  <a:schemeClr val="tx1"/>
                </a:solidFill>
              </a:rPr>
              <a:t>Los Requisitos de ISO 9001: 2000</a:t>
            </a:r>
            <a:endParaRPr lang="es-ES" sz="4000">
              <a:solidFill>
                <a:schemeClr val="tx1"/>
              </a:solidFill>
            </a:endParaRPr>
          </a:p>
        </p:txBody>
      </p:sp>
      <p:sp>
        <p:nvSpPr>
          <p:cNvPr id="36867" name="Text Box 4"/>
          <p:cNvSpPr txBox="1">
            <a:spLocks noChangeArrowheads="1"/>
          </p:cNvSpPr>
          <p:nvPr/>
        </p:nvSpPr>
        <p:spPr bwMode="auto">
          <a:xfrm>
            <a:off x="323850" y="1628775"/>
            <a:ext cx="4321175" cy="366713"/>
          </a:xfrm>
          <a:prstGeom prst="rect">
            <a:avLst/>
          </a:prstGeom>
          <a:noFill/>
          <a:ln w="9525">
            <a:noFill/>
            <a:miter lim="800000"/>
            <a:headEnd/>
            <a:tailEnd/>
          </a:ln>
        </p:spPr>
        <p:txBody>
          <a:bodyPr anchor="ctr">
            <a:spAutoFit/>
          </a:bodyPr>
          <a:lstStyle/>
          <a:p>
            <a:pPr marL="190500" indent="-190500" algn="just" eaLnBrk="0" hangingPunct="0">
              <a:tabLst>
                <a:tab pos="190500" algn="l"/>
              </a:tabLst>
            </a:pPr>
            <a:r>
              <a:rPr lang="es-ES" b="1"/>
              <a:t>6.Administración de los Recursos</a:t>
            </a:r>
          </a:p>
        </p:txBody>
      </p:sp>
      <p:grpSp>
        <p:nvGrpSpPr>
          <p:cNvPr id="36868" name="Group 5"/>
          <p:cNvGrpSpPr>
            <a:grpSpLocks/>
          </p:cNvGrpSpPr>
          <p:nvPr/>
        </p:nvGrpSpPr>
        <p:grpSpPr bwMode="auto">
          <a:xfrm>
            <a:off x="323850" y="2789238"/>
            <a:ext cx="3671888" cy="1762125"/>
            <a:chOff x="1985" y="3455"/>
            <a:chExt cx="1757" cy="607"/>
          </a:xfrm>
        </p:grpSpPr>
        <p:sp>
          <p:nvSpPr>
            <p:cNvPr id="36879" name="Text Box 6"/>
            <p:cNvSpPr txBox="1">
              <a:spLocks noChangeArrowheads="1"/>
            </p:cNvSpPr>
            <p:nvPr/>
          </p:nvSpPr>
          <p:spPr bwMode="auto">
            <a:xfrm>
              <a:off x="1985" y="3455"/>
              <a:ext cx="1757" cy="126"/>
            </a:xfrm>
            <a:prstGeom prst="rect">
              <a:avLst/>
            </a:prstGeom>
            <a:noFill/>
            <a:ln w="9525">
              <a:noFill/>
              <a:miter lim="800000"/>
              <a:headEnd/>
              <a:tailEnd/>
            </a:ln>
          </p:spPr>
          <p:txBody>
            <a:bodyPr anchor="ctr">
              <a:spAutoFit/>
            </a:bodyPr>
            <a:lstStyle/>
            <a:p>
              <a:pPr marL="485775" indent="-485775" algn="just" eaLnBrk="0" hangingPunct="0">
                <a:tabLst>
                  <a:tab pos="485775" algn="l"/>
                </a:tabLst>
              </a:pPr>
              <a:r>
                <a:rPr lang="es-ES" b="1"/>
                <a:t>6.1</a:t>
              </a:r>
              <a:r>
                <a:rPr lang="es-MX" b="1"/>
                <a:t>	</a:t>
              </a:r>
              <a:r>
                <a:rPr lang="es-ES" b="1"/>
                <a:t>Suministro de Recursos</a:t>
              </a:r>
            </a:p>
          </p:txBody>
        </p:sp>
        <p:sp>
          <p:nvSpPr>
            <p:cNvPr id="36880" name="Text Box 7"/>
            <p:cNvSpPr txBox="1">
              <a:spLocks noChangeArrowheads="1"/>
            </p:cNvSpPr>
            <p:nvPr/>
          </p:nvSpPr>
          <p:spPr bwMode="auto">
            <a:xfrm>
              <a:off x="1985" y="3616"/>
              <a:ext cx="1757" cy="127"/>
            </a:xfrm>
            <a:prstGeom prst="rect">
              <a:avLst/>
            </a:prstGeom>
            <a:noFill/>
            <a:ln w="9525">
              <a:noFill/>
              <a:miter lim="800000"/>
              <a:headEnd/>
              <a:tailEnd/>
            </a:ln>
          </p:spPr>
          <p:txBody>
            <a:bodyPr anchor="ctr">
              <a:spAutoFit/>
            </a:bodyPr>
            <a:lstStyle/>
            <a:p>
              <a:pPr marL="485775" indent="-485775" algn="just" eaLnBrk="0" hangingPunct="0">
                <a:tabLst>
                  <a:tab pos="485775" algn="l"/>
                </a:tabLst>
              </a:pPr>
              <a:r>
                <a:rPr lang="es-ES" b="1"/>
                <a:t>6.2</a:t>
              </a:r>
              <a:r>
                <a:rPr lang="es-MX" b="1"/>
                <a:t>	</a:t>
              </a:r>
              <a:r>
                <a:rPr lang="es-ES" b="1"/>
                <a:t>Recursos Humanos</a:t>
              </a:r>
            </a:p>
          </p:txBody>
        </p:sp>
        <p:sp>
          <p:nvSpPr>
            <p:cNvPr id="36881" name="Text Box 8"/>
            <p:cNvSpPr txBox="1">
              <a:spLocks noChangeArrowheads="1"/>
            </p:cNvSpPr>
            <p:nvPr/>
          </p:nvSpPr>
          <p:spPr bwMode="auto">
            <a:xfrm>
              <a:off x="1985" y="3775"/>
              <a:ext cx="1757" cy="127"/>
            </a:xfrm>
            <a:prstGeom prst="rect">
              <a:avLst/>
            </a:prstGeom>
            <a:noFill/>
            <a:ln w="9525">
              <a:noFill/>
              <a:miter lim="800000"/>
              <a:headEnd/>
              <a:tailEnd/>
            </a:ln>
          </p:spPr>
          <p:txBody>
            <a:bodyPr anchor="ctr">
              <a:spAutoFit/>
            </a:bodyPr>
            <a:lstStyle/>
            <a:p>
              <a:pPr marL="485775" indent="-485775" algn="just" eaLnBrk="0" hangingPunct="0">
                <a:tabLst>
                  <a:tab pos="485775" algn="l"/>
                </a:tabLst>
              </a:pPr>
              <a:r>
                <a:rPr lang="es-ES" b="1"/>
                <a:t>6.3</a:t>
              </a:r>
              <a:r>
                <a:rPr lang="es-MX" b="1"/>
                <a:t>	</a:t>
              </a:r>
              <a:r>
                <a:rPr lang="es-ES" b="1"/>
                <a:t>Infraestructura</a:t>
              </a:r>
            </a:p>
          </p:txBody>
        </p:sp>
        <p:sp>
          <p:nvSpPr>
            <p:cNvPr id="36882" name="Text Box 9"/>
            <p:cNvSpPr txBox="1">
              <a:spLocks noChangeArrowheads="1"/>
            </p:cNvSpPr>
            <p:nvPr/>
          </p:nvSpPr>
          <p:spPr bwMode="auto">
            <a:xfrm>
              <a:off x="1985" y="3936"/>
              <a:ext cx="1757" cy="126"/>
            </a:xfrm>
            <a:prstGeom prst="rect">
              <a:avLst/>
            </a:prstGeom>
            <a:noFill/>
            <a:ln w="9525">
              <a:noFill/>
              <a:miter lim="800000"/>
              <a:headEnd/>
              <a:tailEnd/>
            </a:ln>
          </p:spPr>
          <p:txBody>
            <a:bodyPr anchor="ctr">
              <a:spAutoFit/>
            </a:bodyPr>
            <a:lstStyle/>
            <a:p>
              <a:pPr marL="485775" indent="-485775" algn="just" eaLnBrk="0" hangingPunct="0">
                <a:tabLst>
                  <a:tab pos="485775" algn="l"/>
                </a:tabLst>
              </a:pPr>
              <a:r>
                <a:rPr lang="es-ES" b="1"/>
                <a:t>6.4</a:t>
              </a:r>
              <a:r>
                <a:rPr lang="es-MX" b="1"/>
                <a:t>	</a:t>
              </a:r>
              <a:r>
                <a:rPr lang="es-ES" b="1"/>
                <a:t>Ambiente de Trabajo</a:t>
              </a:r>
            </a:p>
          </p:txBody>
        </p:sp>
      </p:grpSp>
      <p:sp>
        <p:nvSpPr>
          <p:cNvPr id="36869" name="Text Box 14"/>
          <p:cNvSpPr txBox="1">
            <a:spLocks noChangeArrowheads="1"/>
          </p:cNvSpPr>
          <p:nvPr/>
        </p:nvSpPr>
        <p:spPr bwMode="auto">
          <a:xfrm>
            <a:off x="5003800" y="1631950"/>
            <a:ext cx="3744913" cy="366713"/>
          </a:xfrm>
          <a:prstGeom prst="rect">
            <a:avLst/>
          </a:prstGeom>
          <a:noFill/>
          <a:ln w="9525">
            <a:noFill/>
            <a:miter lim="800000"/>
            <a:headEnd/>
            <a:tailEnd/>
          </a:ln>
        </p:spPr>
        <p:txBody>
          <a:bodyPr>
            <a:spAutoFit/>
          </a:bodyPr>
          <a:lstStyle/>
          <a:p>
            <a:pPr marL="190500" indent="-190500" eaLnBrk="0" hangingPunct="0">
              <a:tabLst>
                <a:tab pos="190500" algn="l"/>
              </a:tabLst>
            </a:pPr>
            <a:r>
              <a:rPr lang="es-ES" b="1"/>
              <a:t>7.Realización del Producto</a:t>
            </a:r>
          </a:p>
        </p:txBody>
      </p:sp>
      <p:grpSp>
        <p:nvGrpSpPr>
          <p:cNvPr id="36870" name="Group 30"/>
          <p:cNvGrpSpPr>
            <a:grpSpLocks/>
          </p:cNvGrpSpPr>
          <p:nvPr/>
        </p:nvGrpSpPr>
        <p:grpSpPr bwMode="auto">
          <a:xfrm>
            <a:off x="4716463" y="2719388"/>
            <a:ext cx="4176712" cy="2762250"/>
            <a:chOff x="2699" y="1826"/>
            <a:chExt cx="2948" cy="1740"/>
          </a:xfrm>
        </p:grpSpPr>
        <p:sp>
          <p:nvSpPr>
            <p:cNvPr id="36873" name="Text Box 15"/>
            <p:cNvSpPr txBox="1">
              <a:spLocks noChangeArrowheads="1"/>
            </p:cNvSpPr>
            <p:nvPr/>
          </p:nvSpPr>
          <p:spPr bwMode="auto">
            <a:xfrm>
              <a:off x="2710" y="1826"/>
              <a:ext cx="2937" cy="194"/>
            </a:xfrm>
            <a:prstGeom prst="rect">
              <a:avLst/>
            </a:prstGeom>
            <a:noFill/>
            <a:ln w="9525">
              <a:noFill/>
              <a:miter lim="800000"/>
              <a:headEnd/>
              <a:tailEnd/>
            </a:ln>
          </p:spPr>
          <p:txBody>
            <a:bodyPr/>
            <a:lstStyle/>
            <a:p>
              <a:pPr marL="285750" indent="-285750" algn="just" eaLnBrk="0" hangingPunct="0">
                <a:tabLst>
                  <a:tab pos="285750" algn="l"/>
                </a:tabLst>
              </a:pPr>
              <a:r>
                <a:rPr lang="es-ES" b="1"/>
                <a:t>7.1Planeación de la Realización del      Producto</a:t>
              </a:r>
            </a:p>
          </p:txBody>
        </p:sp>
        <p:sp>
          <p:nvSpPr>
            <p:cNvPr id="36874" name="Text Box 16"/>
            <p:cNvSpPr txBox="1">
              <a:spLocks noChangeArrowheads="1"/>
            </p:cNvSpPr>
            <p:nvPr/>
          </p:nvSpPr>
          <p:spPr bwMode="auto">
            <a:xfrm>
              <a:off x="2710" y="2141"/>
              <a:ext cx="2937" cy="187"/>
            </a:xfrm>
            <a:prstGeom prst="rect">
              <a:avLst/>
            </a:prstGeom>
            <a:noFill/>
            <a:ln w="9525">
              <a:noFill/>
              <a:miter lim="800000"/>
              <a:headEnd/>
              <a:tailEnd/>
            </a:ln>
          </p:spPr>
          <p:txBody>
            <a:bodyPr/>
            <a:lstStyle/>
            <a:p>
              <a:pPr marL="285750" indent="-285750" algn="just" eaLnBrk="0" hangingPunct="0">
                <a:tabLst>
                  <a:tab pos="285750" algn="l"/>
                </a:tabLst>
              </a:pPr>
              <a:r>
                <a:rPr lang="es-ES" b="1"/>
                <a:t>7.2Procesos Relacionados con el Cliente</a:t>
              </a:r>
            </a:p>
          </p:txBody>
        </p:sp>
        <p:sp>
          <p:nvSpPr>
            <p:cNvPr id="36875" name="Text Box 17"/>
            <p:cNvSpPr txBox="1">
              <a:spLocks noChangeArrowheads="1"/>
            </p:cNvSpPr>
            <p:nvPr/>
          </p:nvSpPr>
          <p:spPr bwMode="auto">
            <a:xfrm>
              <a:off x="2710" y="2449"/>
              <a:ext cx="2756" cy="168"/>
            </a:xfrm>
            <a:prstGeom prst="rect">
              <a:avLst/>
            </a:prstGeom>
            <a:noFill/>
            <a:ln w="9525">
              <a:noFill/>
              <a:miter lim="800000"/>
              <a:headEnd/>
              <a:tailEnd/>
            </a:ln>
          </p:spPr>
          <p:txBody>
            <a:bodyPr/>
            <a:lstStyle/>
            <a:p>
              <a:pPr marL="285750" indent="-285750" algn="just" eaLnBrk="0" hangingPunct="0">
                <a:tabLst>
                  <a:tab pos="285750" algn="l"/>
                </a:tabLst>
              </a:pPr>
              <a:r>
                <a:rPr lang="es-ES" b="1"/>
                <a:t>7.3Diseño y Desarrollo </a:t>
              </a:r>
            </a:p>
          </p:txBody>
        </p:sp>
        <p:sp>
          <p:nvSpPr>
            <p:cNvPr id="36876" name="Text Box 18"/>
            <p:cNvSpPr txBox="1">
              <a:spLocks noChangeArrowheads="1"/>
            </p:cNvSpPr>
            <p:nvPr/>
          </p:nvSpPr>
          <p:spPr bwMode="auto">
            <a:xfrm>
              <a:off x="2710" y="2738"/>
              <a:ext cx="2756" cy="168"/>
            </a:xfrm>
            <a:prstGeom prst="rect">
              <a:avLst/>
            </a:prstGeom>
            <a:noFill/>
            <a:ln w="9525">
              <a:noFill/>
              <a:miter lim="800000"/>
              <a:headEnd/>
              <a:tailEnd/>
            </a:ln>
          </p:spPr>
          <p:txBody>
            <a:bodyPr/>
            <a:lstStyle/>
            <a:p>
              <a:pPr marL="285750" indent="-285750" algn="just" eaLnBrk="0" hangingPunct="0">
                <a:tabLst>
                  <a:tab pos="285750" algn="l"/>
                </a:tabLst>
              </a:pPr>
              <a:r>
                <a:rPr lang="es-ES" b="1"/>
                <a:t>7.4Adquisiciones</a:t>
              </a:r>
            </a:p>
          </p:txBody>
        </p:sp>
        <p:sp>
          <p:nvSpPr>
            <p:cNvPr id="36877" name="Text Box 19"/>
            <p:cNvSpPr txBox="1">
              <a:spLocks noChangeArrowheads="1"/>
            </p:cNvSpPr>
            <p:nvPr/>
          </p:nvSpPr>
          <p:spPr bwMode="auto">
            <a:xfrm>
              <a:off x="2710" y="3027"/>
              <a:ext cx="2937" cy="247"/>
            </a:xfrm>
            <a:prstGeom prst="rect">
              <a:avLst/>
            </a:prstGeom>
            <a:noFill/>
            <a:ln w="9525">
              <a:noFill/>
              <a:miter lim="800000"/>
              <a:headEnd/>
              <a:tailEnd/>
            </a:ln>
          </p:spPr>
          <p:txBody>
            <a:bodyPr/>
            <a:lstStyle/>
            <a:p>
              <a:pPr marL="285750" indent="-285750" algn="just" eaLnBrk="0" hangingPunct="0">
                <a:tabLst>
                  <a:tab pos="285750" algn="l"/>
                </a:tabLst>
              </a:pPr>
              <a:r>
                <a:rPr lang="es-ES" b="1"/>
                <a:t>7.5Producción y Realización del Servicio</a:t>
              </a:r>
            </a:p>
          </p:txBody>
        </p:sp>
        <p:sp>
          <p:nvSpPr>
            <p:cNvPr id="36878" name="Text Box 20"/>
            <p:cNvSpPr txBox="1">
              <a:spLocks noChangeArrowheads="1"/>
            </p:cNvSpPr>
            <p:nvPr/>
          </p:nvSpPr>
          <p:spPr bwMode="auto">
            <a:xfrm>
              <a:off x="2699" y="3395"/>
              <a:ext cx="2948" cy="171"/>
            </a:xfrm>
            <a:prstGeom prst="rect">
              <a:avLst/>
            </a:prstGeom>
            <a:noFill/>
            <a:ln w="9525">
              <a:noFill/>
              <a:miter lim="800000"/>
              <a:headEnd/>
              <a:tailEnd/>
            </a:ln>
          </p:spPr>
          <p:txBody>
            <a:bodyPr/>
            <a:lstStyle/>
            <a:p>
              <a:pPr marL="285750" indent="-285750" algn="just" eaLnBrk="0" hangingPunct="0">
                <a:tabLst>
                  <a:tab pos="285750" algn="l"/>
                </a:tabLst>
              </a:pPr>
              <a:r>
                <a:rPr lang="es-ES" b="1"/>
                <a:t>7.6Control de Instrumentos de Monitoreo y Medición</a:t>
              </a:r>
            </a:p>
          </p:txBody>
        </p:sp>
      </p:grpSp>
      <p:sp>
        <p:nvSpPr>
          <p:cNvPr id="36871" name="Rectangle 31"/>
          <p:cNvSpPr>
            <a:spLocks noChangeArrowheads="1"/>
          </p:cNvSpPr>
          <p:nvPr/>
        </p:nvSpPr>
        <p:spPr bwMode="auto">
          <a:xfrm>
            <a:off x="179388" y="2286000"/>
            <a:ext cx="4032250" cy="3887788"/>
          </a:xfrm>
          <a:prstGeom prst="rect">
            <a:avLst/>
          </a:prstGeom>
          <a:noFill/>
          <a:ln w="28575">
            <a:solidFill>
              <a:srgbClr val="FFCC00"/>
            </a:solidFill>
            <a:miter lim="800000"/>
            <a:headEnd/>
            <a:tailEnd/>
          </a:ln>
        </p:spPr>
        <p:txBody>
          <a:bodyPr wrap="none" anchor="ctr"/>
          <a:lstStyle/>
          <a:p>
            <a:endParaRPr lang="es-CO"/>
          </a:p>
        </p:txBody>
      </p:sp>
      <p:sp>
        <p:nvSpPr>
          <p:cNvPr id="36872" name="Rectangle 32"/>
          <p:cNvSpPr>
            <a:spLocks noChangeArrowheads="1"/>
          </p:cNvSpPr>
          <p:nvPr/>
        </p:nvSpPr>
        <p:spPr bwMode="auto">
          <a:xfrm>
            <a:off x="4573588" y="2287588"/>
            <a:ext cx="4319587" cy="3889375"/>
          </a:xfrm>
          <a:prstGeom prst="rect">
            <a:avLst/>
          </a:prstGeom>
          <a:noFill/>
          <a:ln w="28575">
            <a:solidFill>
              <a:srgbClr val="FFCC00"/>
            </a:solidFill>
            <a:miter lim="800000"/>
            <a:headEnd/>
            <a:tailEnd/>
          </a:ln>
        </p:spPr>
        <p:txBody>
          <a:bodyPr wrap="none" anchor="ctr"/>
          <a:lstStyle/>
          <a:p>
            <a:endParaRPr lang="es-CO"/>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8229600" cy="633412"/>
          </a:xfrm>
        </p:spPr>
        <p:txBody>
          <a:bodyPr>
            <a:normAutofit fontScale="90000"/>
          </a:bodyPr>
          <a:lstStyle/>
          <a:p>
            <a:pPr fontAlgn="auto">
              <a:spcAft>
                <a:spcPts val="0"/>
              </a:spcAft>
              <a:defRPr/>
            </a:pPr>
            <a:r>
              <a:rPr lang="es-MX" sz="4000">
                <a:solidFill>
                  <a:schemeClr val="tx1"/>
                </a:solidFill>
              </a:rPr>
              <a:t>Los Requisitos de ISO 9001: 2000</a:t>
            </a:r>
            <a:endParaRPr lang="es-ES" sz="4000">
              <a:solidFill>
                <a:schemeClr val="tx1"/>
              </a:solidFill>
            </a:endParaRPr>
          </a:p>
        </p:txBody>
      </p:sp>
      <p:sp>
        <p:nvSpPr>
          <p:cNvPr id="77827" name="Text Box 3"/>
          <p:cNvSpPr txBox="1">
            <a:spLocks noChangeArrowheads="1"/>
          </p:cNvSpPr>
          <p:nvPr/>
        </p:nvSpPr>
        <p:spPr bwMode="auto">
          <a:xfrm>
            <a:off x="2030413" y="5373688"/>
            <a:ext cx="5100637" cy="336550"/>
          </a:xfrm>
          <a:prstGeom prst="rect">
            <a:avLst/>
          </a:prstGeom>
          <a:noFill/>
          <a:ln w="9525">
            <a:noFill/>
            <a:miter lim="800000"/>
            <a:headEnd/>
            <a:tailEnd/>
          </a:ln>
        </p:spPr>
        <p:txBody>
          <a:bodyPr>
            <a:spAutoFit/>
          </a:bodyPr>
          <a:lstStyle/>
          <a:p>
            <a:pPr algn="ctr" eaLnBrk="0" hangingPunct="0"/>
            <a:r>
              <a:rPr lang="es-ES" sz="1600" b="1"/>
              <a:t>Total</a:t>
            </a:r>
          </a:p>
        </p:txBody>
      </p:sp>
      <p:sp>
        <p:nvSpPr>
          <p:cNvPr id="77828" name="Line 4"/>
          <p:cNvSpPr>
            <a:spLocks noChangeShapeType="1"/>
          </p:cNvSpPr>
          <p:nvPr/>
        </p:nvSpPr>
        <p:spPr bwMode="auto">
          <a:xfrm flipH="1">
            <a:off x="1906588" y="5402263"/>
            <a:ext cx="5526087" cy="0"/>
          </a:xfrm>
          <a:prstGeom prst="line">
            <a:avLst/>
          </a:prstGeom>
          <a:noFill/>
          <a:ln w="19050">
            <a:solidFill>
              <a:schemeClr val="tx1"/>
            </a:solidFill>
            <a:round/>
            <a:headEnd/>
            <a:tailEnd/>
          </a:ln>
        </p:spPr>
        <p:txBody>
          <a:bodyPr/>
          <a:lstStyle/>
          <a:p>
            <a:endParaRPr lang="es-MX"/>
          </a:p>
        </p:txBody>
      </p:sp>
      <p:sp>
        <p:nvSpPr>
          <p:cNvPr id="77829" name="Line 5"/>
          <p:cNvSpPr>
            <a:spLocks noChangeShapeType="1"/>
          </p:cNvSpPr>
          <p:nvPr/>
        </p:nvSpPr>
        <p:spPr bwMode="auto">
          <a:xfrm flipH="1">
            <a:off x="1906588" y="5668963"/>
            <a:ext cx="5545137" cy="0"/>
          </a:xfrm>
          <a:prstGeom prst="line">
            <a:avLst/>
          </a:prstGeom>
          <a:noFill/>
          <a:ln w="19050">
            <a:solidFill>
              <a:schemeClr val="tx1"/>
            </a:solidFill>
            <a:round/>
            <a:headEnd/>
            <a:tailEnd/>
          </a:ln>
        </p:spPr>
        <p:txBody>
          <a:bodyPr/>
          <a:lstStyle/>
          <a:p>
            <a:endParaRPr lang="es-MX"/>
          </a:p>
        </p:txBody>
      </p:sp>
      <p:sp>
        <p:nvSpPr>
          <p:cNvPr id="77830" name="Text Box 6"/>
          <p:cNvSpPr txBox="1">
            <a:spLocks noChangeArrowheads="1"/>
          </p:cNvSpPr>
          <p:nvPr/>
        </p:nvSpPr>
        <p:spPr bwMode="auto">
          <a:xfrm>
            <a:off x="2020888" y="5726113"/>
            <a:ext cx="2533650" cy="400050"/>
          </a:xfrm>
          <a:prstGeom prst="rect">
            <a:avLst/>
          </a:prstGeom>
          <a:noFill/>
          <a:ln w="9525">
            <a:noFill/>
            <a:miter lim="800000"/>
            <a:headEnd/>
            <a:tailEnd/>
          </a:ln>
        </p:spPr>
        <p:txBody>
          <a:bodyPr/>
          <a:lstStyle/>
          <a:p>
            <a:pPr algn="ctr" eaLnBrk="0" hangingPunct="0"/>
            <a:r>
              <a:rPr lang="es-ES" sz="1600" b="1"/>
              <a:t>5 Requisitos</a:t>
            </a:r>
          </a:p>
        </p:txBody>
      </p:sp>
      <p:sp>
        <p:nvSpPr>
          <p:cNvPr id="77831" name="Text Box 7"/>
          <p:cNvSpPr txBox="1">
            <a:spLocks noChangeArrowheads="1"/>
          </p:cNvSpPr>
          <p:nvPr/>
        </p:nvSpPr>
        <p:spPr bwMode="auto">
          <a:xfrm>
            <a:off x="3887788" y="5764213"/>
            <a:ext cx="3524250" cy="400050"/>
          </a:xfrm>
          <a:prstGeom prst="rect">
            <a:avLst/>
          </a:prstGeom>
          <a:noFill/>
          <a:ln w="9525">
            <a:noFill/>
            <a:miter lim="800000"/>
            <a:headEnd/>
            <a:tailEnd/>
          </a:ln>
        </p:spPr>
        <p:txBody>
          <a:bodyPr/>
          <a:lstStyle/>
          <a:p>
            <a:pPr algn="ctr" eaLnBrk="0" hangingPunct="0"/>
            <a:r>
              <a:rPr lang="es-ES" sz="1600" b="1"/>
              <a:t>23 Subrequisitos</a:t>
            </a:r>
          </a:p>
        </p:txBody>
      </p:sp>
      <p:sp>
        <p:nvSpPr>
          <p:cNvPr id="37896" name="Text Box 9"/>
          <p:cNvSpPr txBox="1">
            <a:spLocks noChangeArrowheads="1"/>
          </p:cNvSpPr>
          <p:nvPr/>
        </p:nvSpPr>
        <p:spPr bwMode="auto">
          <a:xfrm>
            <a:off x="2698750" y="1628775"/>
            <a:ext cx="4249738" cy="366713"/>
          </a:xfrm>
          <a:prstGeom prst="rect">
            <a:avLst/>
          </a:prstGeom>
          <a:noFill/>
          <a:ln w="9525">
            <a:noFill/>
            <a:miter lim="800000"/>
            <a:headEnd/>
            <a:tailEnd/>
          </a:ln>
        </p:spPr>
        <p:txBody>
          <a:bodyPr>
            <a:spAutoFit/>
          </a:bodyPr>
          <a:lstStyle/>
          <a:p>
            <a:pPr marL="190500" indent="-190500" algn="just" eaLnBrk="0" hangingPunct="0">
              <a:tabLst>
                <a:tab pos="190500" algn="l"/>
              </a:tabLst>
            </a:pPr>
            <a:r>
              <a:rPr lang="es-ES" b="1"/>
              <a:t>8.Medición, Análisis y Mejora</a:t>
            </a:r>
          </a:p>
        </p:txBody>
      </p:sp>
      <p:grpSp>
        <p:nvGrpSpPr>
          <p:cNvPr id="37897" name="Group 20"/>
          <p:cNvGrpSpPr>
            <a:grpSpLocks/>
          </p:cNvGrpSpPr>
          <p:nvPr/>
        </p:nvGrpSpPr>
        <p:grpSpPr bwMode="auto">
          <a:xfrm>
            <a:off x="2484438" y="2565400"/>
            <a:ext cx="4608512" cy="2365375"/>
            <a:chOff x="2657" y="1713"/>
            <a:chExt cx="2808" cy="1490"/>
          </a:xfrm>
        </p:grpSpPr>
        <p:sp>
          <p:nvSpPr>
            <p:cNvPr id="37899" name="Text Box 10"/>
            <p:cNvSpPr txBox="1">
              <a:spLocks noChangeArrowheads="1"/>
            </p:cNvSpPr>
            <p:nvPr/>
          </p:nvSpPr>
          <p:spPr bwMode="auto">
            <a:xfrm>
              <a:off x="2657" y="1713"/>
              <a:ext cx="2808" cy="309"/>
            </a:xfrm>
            <a:prstGeom prst="rect">
              <a:avLst/>
            </a:prstGeom>
            <a:noFill/>
            <a:ln w="9525">
              <a:noFill/>
              <a:miter lim="800000"/>
              <a:headEnd/>
              <a:tailEnd/>
            </a:ln>
          </p:spPr>
          <p:txBody>
            <a:bodyPr/>
            <a:lstStyle/>
            <a:p>
              <a:pPr marL="285750" indent="-285750" algn="just" eaLnBrk="0" hangingPunct="0">
                <a:tabLst>
                  <a:tab pos="285750" algn="l"/>
                </a:tabLst>
              </a:pPr>
              <a:r>
                <a:rPr lang="es-ES" b="1"/>
                <a:t>8.1</a:t>
              </a:r>
              <a:r>
                <a:rPr lang="es-MX" b="1"/>
                <a:t>	</a:t>
              </a:r>
              <a:r>
                <a:rPr lang="es-ES" b="1"/>
                <a:t>Generalidades</a:t>
              </a:r>
            </a:p>
          </p:txBody>
        </p:sp>
        <p:sp>
          <p:nvSpPr>
            <p:cNvPr id="37900" name="Text Box 11"/>
            <p:cNvSpPr txBox="1">
              <a:spLocks noChangeArrowheads="1"/>
            </p:cNvSpPr>
            <p:nvPr/>
          </p:nvSpPr>
          <p:spPr bwMode="auto">
            <a:xfrm>
              <a:off x="2657" y="2005"/>
              <a:ext cx="2808" cy="310"/>
            </a:xfrm>
            <a:prstGeom prst="rect">
              <a:avLst/>
            </a:prstGeom>
            <a:noFill/>
            <a:ln w="9525">
              <a:noFill/>
              <a:miter lim="800000"/>
              <a:headEnd/>
              <a:tailEnd/>
            </a:ln>
          </p:spPr>
          <p:txBody>
            <a:bodyPr/>
            <a:lstStyle/>
            <a:p>
              <a:pPr marL="285750" indent="-285750" algn="just" eaLnBrk="0" hangingPunct="0">
                <a:tabLst>
                  <a:tab pos="285750" algn="l"/>
                </a:tabLst>
              </a:pPr>
              <a:r>
                <a:rPr lang="es-ES" b="1"/>
                <a:t>8.2</a:t>
              </a:r>
              <a:r>
                <a:rPr lang="es-MX" b="1"/>
                <a:t>	</a:t>
              </a:r>
              <a:r>
                <a:rPr lang="es-ES" b="1"/>
                <a:t>Monitoreo y Medición</a:t>
              </a:r>
            </a:p>
          </p:txBody>
        </p:sp>
        <p:sp>
          <p:nvSpPr>
            <p:cNvPr id="37901" name="Text Box 12"/>
            <p:cNvSpPr txBox="1">
              <a:spLocks noChangeArrowheads="1"/>
            </p:cNvSpPr>
            <p:nvPr/>
          </p:nvSpPr>
          <p:spPr bwMode="auto">
            <a:xfrm>
              <a:off x="2657" y="2281"/>
              <a:ext cx="2808" cy="320"/>
            </a:xfrm>
            <a:prstGeom prst="rect">
              <a:avLst/>
            </a:prstGeom>
            <a:noFill/>
            <a:ln w="9525">
              <a:noFill/>
              <a:miter lim="800000"/>
              <a:headEnd/>
              <a:tailEnd/>
            </a:ln>
          </p:spPr>
          <p:txBody>
            <a:bodyPr/>
            <a:lstStyle/>
            <a:p>
              <a:pPr marL="285750" indent="-285750" algn="just" eaLnBrk="0" hangingPunct="0">
                <a:tabLst>
                  <a:tab pos="285750" algn="l"/>
                </a:tabLst>
              </a:pPr>
              <a:r>
                <a:rPr lang="es-ES" b="1"/>
                <a:t>8.3</a:t>
              </a:r>
              <a:r>
                <a:rPr lang="es-MX" b="1"/>
                <a:t>	</a:t>
              </a:r>
              <a:r>
                <a:rPr lang="es-ES" b="1"/>
                <a:t>Control de No Conformidades</a:t>
              </a:r>
            </a:p>
          </p:txBody>
        </p:sp>
        <p:sp>
          <p:nvSpPr>
            <p:cNvPr id="37902" name="Text Box 13"/>
            <p:cNvSpPr txBox="1">
              <a:spLocks noChangeArrowheads="1"/>
            </p:cNvSpPr>
            <p:nvPr/>
          </p:nvSpPr>
          <p:spPr bwMode="auto">
            <a:xfrm>
              <a:off x="2657" y="2565"/>
              <a:ext cx="2808" cy="320"/>
            </a:xfrm>
            <a:prstGeom prst="rect">
              <a:avLst/>
            </a:prstGeom>
            <a:noFill/>
            <a:ln w="9525">
              <a:noFill/>
              <a:miter lim="800000"/>
              <a:headEnd/>
              <a:tailEnd/>
            </a:ln>
          </p:spPr>
          <p:txBody>
            <a:bodyPr/>
            <a:lstStyle/>
            <a:p>
              <a:pPr marL="285750" indent="-285750" algn="just" eaLnBrk="0" hangingPunct="0">
                <a:tabLst>
                  <a:tab pos="285750" algn="l"/>
                </a:tabLst>
              </a:pPr>
              <a:r>
                <a:rPr lang="es-ES" b="1"/>
                <a:t>8.4</a:t>
              </a:r>
              <a:r>
                <a:rPr lang="es-MX" b="1"/>
                <a:t>	</a:t>
              </a:r>
              <a:r>
                <a:rPr lang="es-ES" b="1"/>
                <a:t>Análisis de Datos</a:t>
              </a:r>
            </a:p>
          </p:txBody>
        </p:sp>
        <p:sp>
          <p:nvSpPr>
            <p:cNvPr id="37903" name="Text Box 14"/>
            <p:cNvSpPr txBox="1">
              <a:spLocks noChangeArrowheads="1"/>
            </p:cNvSpPr>
            <p:nvPr/>
          </p:nvSpPr>
          <p:spPr bwMode="auto">
            <a:xfrm>
              <a:off x="2657" y="2849"/>
              <a:ext cx="2808" cy="354"/>
            </a:xfrm>
            <a:prstGeom prst="rect">
              <a:avLst/>
            </a:prstGeom>
            <a:noFill/>
            <a:ln w="9525">
              <a:noFill/>
              <a:miter lim="800000"/>
              <a:headEnd/>
              <a:tailEnd/>
            </a:ln>
          </p:spPr>
          <p:txBody>
            <a:bodyPr/>
            <a:lstStyle/>
            <a:p>
              <a:pPr marL="285750" indent="-285750" algn="just" eaLnBrk="0" hangingPunct="0">
                <a:tabLst>
                  <a:tab pos="285750" algn="l"/>
                </a:tabLst>
              </a:pPr>
              <a:r>
                <a:rPr lang="es-ES" b="1"/>
                <a:t>8.5</a:t>
              </a:r>
              <a:r>
                <a:rPr lang="es-MX" b="1"/>
                <a:t>	</a:t>
              </a:r>
              <a:r>
                <a:rPr lang="es-ES" b="1"/>
                <a:t>Mejora</a:t>
              </a:r>
            </a:p>
          </p:txBody>
        </p:sp>
      </p:grpSp>
      <p:sp>
        <p:nvSpPr>
          <p:cNvPr id="37898" name="Rectangle 21"/>
          <p:cNvSpPr>
            <a:spLocks noChangeArrowheads="1"/>
          </p:cNvSpPr>
          <p:nvPr/>
        </p:nvSpPr>
        <p:spPr bwMode="auto">
          <a:xfrm>
            <a:off x="2268538" y="2420938"/>
            <a:ext cx="4824412" cy="2520950"/>
          </a:xfrm>
          <a:prstGeom prst="rect">
            <a:avLst/>
          </a:prstGeom>
          <a:noFill/>
          <a:ln w="28575">
            <a:solidFill>
              <a:srgbClr val="FFCC00"/>
            </a:solidFill>
            <a:miter lim="800000"/>
            <a:headEnd/>
            <a:tailEnd/>
          </a:ln>
        </p:spPr>
        <p:txBody>
          <a:bodyPr wrap="none" anchor="ctr"/>
          <a:lstStyle/>
          <a:p>
            <a:endParaRPr lang="es-CO"/>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188913"/>
            <a:ext cx="8229600" cy="647700"/>
          </a:xfrm>
        </p:spPr>
        <p:txBody>
          <a:bodyPr>
            <a:normAutofit fontScale="90000"/>
          </a:bodyPr>
          <a:lstStyle/>
          <a:p>
            <a:pPr fontAlgn="auto">
              <a:spcAft>
                <a:spcPts val="0"/>
              </a:spcAft>
              <a:defRPr/>
            </a:pPr>
            <a:r>
              <a:rPr lang="es-ES_tradnl" sz="4000">
                <a:solidFill>
                  <a:schemeClr val="tx1"/>
                </a:solidFill>
              </a:rPr>
              <a:t>Contenido</a:t>
            </a:r>
            <a:endParaRPr lang="es-ES" sz="4000">
              <a:solidFill>
                <a:schemeClr val="tx1"/>
              </a:solidFill>
            </a:endParaRPr>
          </a:p>
        </p:txBody>
      </p:sp>
      <p:sp>
        <p:nvSpPr>
          <p:cNvPr id="223235" name="Rectangle 3"/>
          <p:cNvSpPr>
            <a:spLocks noGrp="1" noChangeArrowheads="1"/>
          </p:cNvSpPr>
          <p:nvPr>
            <p:ph idx="1"/>
          </p:nvPr>
        </p:nvSpPr>
        <p:spPr>
          <a:xfrm>
            <a:off x="250825" y="1127125"/>
            <a:ext cx="8713788" cy="5470525"/>
          </a:xfrm>
          <a:ln w="28575">
            <a:solidFill>
              <a:srgbClr val="FFCC00"/>
            </a:solidFill>
          </a:ln>
        </p:spPr>
        <p:txBody>
          <a:bodyPr/>
          <a:lstStyle/>
          <a:p>
            <a:pPr lvl="1"/>
            <a:r>
              <a:rPr lang="es-ES_tradnl" sz="2600" smtClean="0"/>
              <a:t>Conceptos generales referentes a ISO</a:t>
            </a:r>
          </a:p>
          <a:p>
            <a:pPr lvl="2"/>
            <a:r>
              <a:rPr lang="es-ES_tradnl" sz="2600" smtClean="0"/>
              <a:t>¿Qué es ISO?</a:t>
            </a:r>
          </a:p>
          <a:p>
            <a:pPr lvl="2"/>
            <a:r>
              <a:rPr lang="es-ES_tradnl" sz="2600" smtClean="0"/>
              <a:t>Sistema de Calidad ISO </a:t>
            </a:r>
          </a:p>
          <a:p>
            <a:pPr lvl="1"/>
            <a:r>
              <a:rPr lang="es-ES_tradnl" sz="2600" smtClean="0"/>
              <a:t>Modelo ISO 9001:2000 </a:t>
            </a:r>
          </a:p>
          <a:p>
            <a:pPr lvl="2"/>
            <a:r>
              <a:rPr lang="es-ES_tradnl" sz="2600" smtClean="0"/>
              <a:t>Requerimientos de la norma ISO 9001:2000</a:t>
            </a:r>
          </a:p>
          <a:p>
            <a:pPr lvl="1"/>
            <a:r>
              <a:rPr lang="es-ES_tradnl" sz="2600" smtClean="0"/>
              <a:t>Requisitos del Sistema de Gestión de la Calidad</a:t>
            </a:r>
          </a:p>
          <a:p>
            <a:pPr lvl="2"/>
            <a:r>
              <a:rPr lang="es-ES_tradnl" sz="2600" smtClean="0"/>
              <a:t>Requisito 4.0 Sistema de Gestión de la Calidad</a:t>
            </a:r>
          </a:p>
          <a:p>
            <a:pPr lvl="2"/>
            <a:r>
              <a:rPr lang="es-ES_tradnl" sz="2600" smtClean="0"/>
              <a:t>Requisito 5.0 Responsabilidad de la Dirección</a:t>
            </a:r>
          </a:p>
          <a:p>
            <a:pPr lvl="2"/>
            <a:r>
              <a:rPr lang="es-ES_tradnl" sz="2600" smtClean="0"/>
              <a:t>Requisito 6.0 Gestión de Recursos</a:t>
            </a:r>
          </a:p>
          <a:p>
            <a:pPr lvl="2"/>
            <a:r>
              <a:rPr lang="es-ES_tradnl" sz="2600" smtClean="0"/>
              <a:t>Requisito 7.0 Realización del Producto</a:t>
            </a:r>
          </a:p>
          <a:p>
            <a:pPr lvl="2"/>
            <a:r>
              <a:rPr lang="es-ES_tradnl" sz="2600" smtClean="0"/>
              <a:t>Requisito 8.0 Medición, Análisis y Mejora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39750" y="115888"/>
            <a:ext cx="8229600" cy="647700"/>
          </a:xfrm>
        </p:spPr>
        <p:txBody>
          <a:bodyPr>
            <a:normAutofit fontScale="90000"/>
          </a:bodyPr>
          <a:lstStyle/>
          <a:p>
            <a:pPr fontAlgn="auto">
              <a:spcAft>
                <a:spcPts val="0"/>
              </a:spcAft>
              <a:defRPr/>
            </a:pPr>
            <a:r>
              <a:rPr lang="es-MX" sz="4000">
                <a:solidFill>
                  <a:schemeClr val="tx1"/>
                </a:solidFill>
              </a:rPr>
              <a:t>4.1 Requisitos generales</a:t>
            </a:r>
            <a:endParaRPr lang="es-ES" sz="4000">
              <a:solidFill>
                <a:schemeClr val="tx1"/>
              </a:solidFill>
            </a:endParaRPr>
          </a:p>
        </p:txBody>
      </p:sp>
      <p:sp>
        <p:nvSpPr>
          <p:cNvPr id="79875" name="Rectangle 3"/>
          <p:cNvSpPr>
            <a:spLocks noGrp="1" noChangeArrowheads="1"/>
          </p:cNvSpPr>
          <p:nvPr>
            <p:ph idx="1"/>
          </p:nvPr>
        </p:nvSpPr>
        <p:spPr>
          <a:xfrm>
            <a:off x="152400" y="996950"/>
            <a:ext cx="8839200" cy="5384800"/>
          </a:xfrm>
          <a:ln w="28575">
            <a:solidFill>
              <a:srgbClr val="FFCC00"/>
            </a:solidFill>
          </a:ln>
        </p:spPr>
        <p:txBody>
          <a:bodyPr rtlCol="0">
            <a:normAutofit lnSpcReduction="10000"/>
          </a:bodyPr>
          <a:lstStyle/>
          <a:p>
            <a:pPr fontAlgn="auto">
              <a:lnSpc>
                <a:spcPct val="90000"/>
              </a:lnSpc>
              <a:spcAft>
                <a:spcPts val="0"/>
              </a:spcAft>
              <a:buFont typeface="Wingdings 2"/>
              <a:buChar char=""/>
              <a:defRPr/>
            </a:pPr>
            <a:r>
              <a:rPr lang="es-MX" sz="2800"/>
              <a:t>La organización </a:t>
            </a:r>
            <a:r>
              <a:rPr lang="es-MX" sz="2800" u="sng"/>
              <a:t>debe</a:t>
            </a:r>
            <a:r>
              <a:rPr lang="es-MX" sz="2800"/>
              <a:t> establecer, documentar, implementar y mantener un sistema de gestión de la calidad y mejorar continuamente su eficacia de acuerdo con los requisitos de esta norma mexicana.</a:t>
            </a:r>
          </a:p>
          <a:p>
            <a:pPr fontAlgn="auto">
              <a:lnSpc>
                <a:spcPct val="90000"/>
              </a:lnSpc>
              <a:spcAft>
                <a:spcPts val="0"/>
              </a:spcAft>
              <a:buFont typeface="Wingdings 2"/>
              <a:buChar char=""/>
              <a:defRPr/>
            </a:pPr>
            <a:r>
              <a:rPr lang="es-MX" sz="2800"/>
              <a:t>La organización debe:</a:t>
            </a:r>
          </a:p>
          <a:p>
            <a:pPr lvl="1" fontAlgn="auto">
              <a:lnSpc>
                <a:spcPct val="90000"/>
              </a:lnSpc>
              <a:spcAft>
                <a:spcPts val="0"/>
              </a:spcAft>
              <a:buFont typeface="Wingdings 2"/>
              <a:buChar char=""/>
              <a:defRPr/>
            </a:pPr>
            <a:r>
              <a:rPr lang="es-MX"/>
              <a:t>Identificar los procesos necesarios para el sistema de gestión de la calidad y su aplicación a través de la organización,</a:t>
            </a:r>
            <a:endParaRPr lang="es-MX">
              <a:solidFill>
                <a:srgbClr val="FFCC00"/>
              </a:solidFill>
            </a:endParaRPr>
          </a:p>
          <a:p>
            <a:pPr lvl="1" fontAlgn="auto">
              <a:lnSpc>
                <a:spcPct val="90000"/>
              </a:lnSpc>
              <a:spcAft>
                <a:spcPts val="0"/>
              </a:spcAft>
              <a:buFont typeface="Wingdings 2"/>
              <a:buChar char=""/>
              <a:defRPr/>
            </a:pPr>
            <a:r>
              <a:rPr lang="es-MX"/>
              <a:t>Determinar la secuencia e interacción de esos procesos</a:t>
            </a:r>
          </a:p>
          <a:p>
            <a:pPr lvl="1" fontAlgn="auto">
              <a:lnSpc>
                <a:spcPct val="90000"/>
              </a:lnSpc>
              <a:spcAft>
                <a:spcPts val="0"/>
              </a:spcAft>
              <a:buFont typeface="Wingdings 2"/>
              <a:buChar char=""/>
              <a:defRPr/>
            </a:pPr>
            <a:r>
              <a:rPr lang="es-MX"/>
              <a:t>Determinar los criterios y métodos necesarios para asegurarse de que tanto la operación como el control de estos procesos sean eficaces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44450"/>
            <a:ext cx="8229600" cy="633413"/>
          </a:xfrm>
        </p:spPr>
        <p:txBody>
          <a:bodyPr>
            <a:normAutofit fontScale="90000"/>
          </a:bodyPr>
          <a:lstStyle/>
          <a:p>
            <a:pPr fontAlgn="auto">
              <a:spcAft>
                <a:spcPts val="0"/>
              </a:spcAft>
              <a:defRPr/>
            </a:pPr>
            <a:r>
              <a:rPr lang="es-MX" sz="4000">
                <a:solidFill>
                  <a:schemeClr val="tx1"/>
                </a:solidFill>
              </a:rPr>
              <a:t>4.1 Requisitos generales</a:t>
            </a:r>
            <a:endParaRPr lang="es-ES" sz="4000">
              <a:solidFill>
                <a:schemeClr val="tx1"/>
              </a:solidFill>
            </a:endParaRPr>
          </a:p>
        </p:txBody>
      </p:sp>
      <p:sp>
        <p:nvSpPr>
          <p:cNvPr id="80899" name="Rectangle 3"/>
          <p:cNvSpPr>
            <a:spLocks noGrp="1" noChangeArrowheads="1"/>
          </p:cNvSpPr>
          <p:nvPr>
            <p:ph idx="1"/>
          </p:nvPr>
        </p:nvSpPr>
        <p:spPr>
          <a:xfrm>
            <a:off x="296863" y="1284288"/>
            <a:ext cx="8596312" cy="3513137"/>
          </a:xfrm>
          <a:ln w="28575">
            <a:solidFill>
              <a:srgbClr val="FFCC00"/>
            </a:solidFill>
          </a:ln>
        </p:spPr>
        <p:txBody>
          <a:bodyPr/>
          <a:lstStyle/>
          <a:p>
            <a:pPr>
              <a:lnSpc>
                <a:spcPct val="90000"/>
              </a:lnSpc>
            </a:pPr>
            <a:r>
              <a:rPr lang="es-MX" sz="2800" smtClean="0"/>
              <a:t>La organización debe:</a:t>
            </a:r>
          </a:p>
          <a:p>
            <a:pPr lvl="1">
              <a:lnSpc>
                <a:spcPct val="90000"/>
              </a:lnSpc>
            </a:pPr>
            <a:r>
              <a:rPr lang="es-MX" sz="2400" smtClean="0"/>
              <a:t>Asegurarse de la disponibilidad de recursos e información necesarios para apoyar la operación y el seguimiento de estos procesos</a:t>
            </a:r>
          </a:p>
          <a:p>
            <a:pPr lvl="1">
              <a:lnSpc>
                <a:spcPct val="90000"/>
              </a:lnSpc>
            </a:pPr>
            <a:r>
              <a:rPr lang="es-MX" sz="2400" smtClean="0"/>
              <a:t>Realizar el seguimiento, la medición y el análisis de estos procesos e </a:t>
            </a:r>
          </a:p>
          <a:p>
            <a:pPr lvl="1">
              <a:lnSpc>
                <a:spcPct val="90000"/>
              </a:lnSpc>
            </a:pPr>
            <a:r>
              <a:rPr lang="es-MX" sz="2400" smtClean="0"/>
              <a:t>Implementar las acciones necesarias para alcanzar los resultados planificados y la mejora continua de estos procesos.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592138" y="5734050"/>
            <a:ext cx="7908925" cy="708025"/>
          </a:xfrm>
          <a:prstGeom prst="rect">
            <a:avLst/>
          </a:prstGeom>
          <a:noFill/>
          <a:ln w="28575">
            <a:solidFill>
              <a:srgbClr val="FFCC00"/>
            </a:solidFill>
            <a:miter lim="800000"/>
            <a:headEnd/>
            <a:tailEnd/>
          </a:ln>
        </p:spPr>
        <p:txBody>
          <a:bodyPr>
            <a:spAutoFit/>
          </a:bodyPr>
          <a:lstStyle/>
          <a:p>
            <a:pPr algn="just">
              <a:lnSpc>
                <a:spcPct val="120000"/>
              </a:lnSpc>
              <a:spcBef>
                <a:spcPct val="50000"/>
              </a:spcBef>
            </a:pPr>
            <a:r>
              <a:rPr lang="es-MX" sz="1600" b="1"/>
              <a:t>La organización deberá definir el alcance y estructura documental del Sistema de Gestión de la calidad, indicando el nivel de documentación de los procesos</a:t>
            </a:r>
            <a:endParaRPr lang="es-ES" sz="1600" b="1"/>
          </a:p>
        </p:txBody>
      </p:sp>
      <p:sp>
        <p:nvSpPr>
          <p:cNvPr id="81923" name="Rectangle 3"/>
          <p:cNvSpPr>
            <a:spLocks noGrp="1" noChangeArrowheads="1"/>
          </p:cNvSpPr>
          <p:nvPr>
            <p:ph type="title"/>
          </p:nvPr>
        </p:nvSpPr>
        <p:spPr>
          <a:xfrm>
            <a:off x="0" y="115888"/>
            <a:ext cx="9324975" cy="1143000"/>
          </a:xfrm>
        </p:spPr>
        <p:txBody>
          <a:bodyPr>
            <a:normAutofit fontScale="90000"/>
          </a:bodyPr>
          <a:lstStyle/>
          <a:p>
            <a:pPr fontAlgn="auto">
              <a:spcAft>
                <a:spcPts val="0"/>
              </a:spcAft>
              <a:defRPr/>
            </a:pPr>
            <a:r>
              <a:rPr lang="es-MX" sz="4000">
                <a:solidFill>
                  <a:schemeClr val="tx1"/>
                </a:solidFill>
              </a:rPr>
              <a:t>4.1 Requerimientos de la norma ISO 9001:2000</a:t>
            </a:r>
            <a:endParaRPr lang="es-ES" sz="4000">
              <a:solidFill>
                <a:schemeClr val="tx1"/>
              </a:solidFill>
            </a:endParaRPr>
          </a:p>
        </p:txBody>
      </p:sp>
      <p:grpSp>
        <p:nvGrpSpPr>
          <p:cNvPr id="2" name="Group 4"/>
          <p:cNvGrpSpPr>
            <a:grpSpLocks/>
          </p:cNvGrpSpPr>
          <p:nvPr/>
        </p:nvGrpSpPr>
        <p:grpSpPr bwMode="auto">
          <a:xfrm>
            <a:off x="244475" y="1422400"/>
            <a:ext cx="3629025" cy="1677988"/>
            <a:chOff x="154" y="896"/>
            <a:chExt cx="2286" cy="1057"/>
          </a:xfrm>
        </p:grpSpPr>
        <p:sp>
          <p:nvSpPr>
            <p:cNvPr id="41199" name="AutoShape 5"/>
            <p:cNvSpPr>
              <a:spLocks noChangeArrowheads="1"/>
            </p:cNvSpPr>
            <p:nvPr/>
          </p:nvSpPr>
          <p:spPr bwMode="auto">
            <a:xfrm>
              <a:off x="154" y="896"/>
              <a:ext cx="2286" cy="1057"/>
            </a:xfrm>
            <a:prstGeom prst="wedgeEllipseCallout">
              <a:avLst>
                <a:gd name="adj1" fmla="val 58310"/>
                <a:gd name="adj2" fmla="val 41579"/>
              </a:avLst>
            </a:prstGeom>
            <a:solidFill>
              <a:schemeClr val="bg1"/>
            </a:solidFill>
            <a:ln w="9525">
              <a:solidFill>
                <a:schemeClr val="tx1"/>
              </a:solidFill>
              <a:miter lim="800000"/>
              <a:headEnd/>
              <a:tailEnd/>
            </a:ln>
          </p:spPr>
          <p:txBody>
            <a:bodyPr/>
            <a:lstStyle/>
            <a:p>
              <a:pPr algn="ctr"/>
              <a:endParaRPr lang="es-CO" sz="2400">
                <a:solidFill>
                  <a:srgbClr val="003366"/>
                </a:solidFill>
                <a:latin typeface="Times New Roman" pitchFamily="18" charset="0"/>
              </a:endParaRPr>
            </a:p>
          </p:txBody>
        </p:sp>
        <p:sp>
          <p:nvSpPr>
            <p:cNvPr id="41200" name="Text Box 6"/>
            <p:cNvSpPr txBox="1">
              <a:spLocks noChangeArrowheads="1"/>
            </p:cNvSpPr>
            <p:nvPr/>
          </p:nvSpPr>
          <p:spPr bwMode="auto">
            <a:xfrm>
              <a:off x="410" y="1076"/>
              <a:ext cx="1784" cy="728"/>
            </a:xfrm>
            <a:prstGeom prst="rect">
              <a:avLst/>
            </a:prstGeom>
            <a:noFill/>
            <a:ln w="9525">
              <a:noFill/>
              <a:miter lim="800000"/>
              <a:headEnd/>
              <a:tailEnd/>
            </a:ln>
          </p:spPr>
          <p:txBody>
            <a:bodyPr>
              <a:spAutoFit/>
            </a:bodyPr>
            <a:lstStyle/>
            <a:p>
              <a:pPr algn="ctr">
                <a:spcBef>
                  <a:spcPct val="50000"/>
                </a:spcBef>
              </a:pPr>
              <a:r>
                <a:rPr lang="es-MX" sz="1400"/>
                <a:t>Debemos documentar  todas  las actividades que tengan un impacto en la Administración de nuestro Sistema de Gestión de Calidad</a:t>
              </a:r>
              <a:endParaRPr lang="es-ES" sz="1400" i="1"/>
            </a:p>
          </p:txBody>
        </p:sp>
      </p:grpSp>
      <p:grpSp>
        <p:nvGrpSpPr>
          <p:cNvPr id="3" name="Group 7"/>
          <p:cNvGrpSpPr>
            <a:grpSpLocks/>
          </p:cNvGrpSpPr>
          <p:nvPr/>
        </p:nvGrpSpPr>
        <p:grpSpPr bwMode="auto">
          <a:xfrm>
            <a:off x="2362200" y="2819400"/>
            <a:ext cx="4495800" cy="2438400"/>
            <a:chOff x="672" y="1584"/>
            <a:chExt cx="4224" cy="2072"/>
          </a:xfrm>
        </p:grpSpPr>
        <p:sp>
          <p:nvSpPr>
            <p:cNvPr id="40966" name="Freeform 8"/>
            <p:cNvSpPr>
              <a:spLocks/>
            </p:cNvSpPr>
            <p:nvPr/>
          </p:nvSpPr>
          <p:spPr bwMode="auto">
            <a:xfrm>
              <a:off x="3526" y="2794"/>
              <a:ext cx="681" cy="223"/>
            </a:xfrm>
            <a:custGeom>
              <a:avLst/>
              <a:gdLst>
                <a:gd name="T0" fmla="*/ 0 w 2960"/>
                <a:gd name="T1" fmla="*/ 0 h 964"/>
                <a:gd name="T2" fmla="*/ 324 w 2960"/>
                <a:gd name="T3" fmla="*/ 964 h 964"/>
                <a:gd name="T4" fmla="*/ 2960 w 2960"/>
                <a:gd name="T5" fmla="*/ 964 h 964"/>
                <a:gd name="T6" fmla="*/ 2026 w 2960"/>
                <a:gd name="T7" fmla="*/ 0 h 964"/>
                <a:gd name="T8" fmla="*/ 0 w 2960"/>
                <a:gd name="T9" fmla="*/ 0 h 964"/>
                <a:gd name="T10" fmla="*/ 0 60000 65536"/>
                <a:gd name="T11" fmla="*/ 0 60000 65536"/>
                <a:gd name="T12" fmla="*/ 0 60000 65536"/>
                <a:gd name="T13" fmla="*/ 0 60000 65536"/>
                <a:gd name="T14" fmla="*/ 0 60000 65536"/>
                <a:gd name="T15" fmla="*/ 0 w 2960"/>
                <a:gd name="T16" fmla="*/ 0 h 964"/>
                <a:gd name="T17" fmla="*/ 2960 w 2960"/>
                <a:gd name="T18" fmla="*/ 964 h 964"/>
              </a:gdLst>
              <a:ahLst/>
              <a:cxnLst>
                <a:cxn ang="T10">
                  <a:pos x="T0" y="T1"/>
                </a:cxn>
                <a:cxn ang="T11">
                  <a:pos x="T2" y="T3"/>
                </a:cxn>
                <a:cxn ang="T12">
                  <a:pos x="T4" y="T5"/>
                </a:cxn>
                <a:cxn ang="T13">
                  <a:pos x="T6" y="T7"/>
                </a:cxn>
                <a:cxn ang="T14">
                  <a:pos x="T8" y="T9"/>
                </a:cxn>
              </a:cxnLst>
              <a:rect l="T15" t="T16" r="T17" b="T18"/>
              <a:pathLst>
                <a:path w="2960" h="964">
                  <a:moveTo>
                    <a:pt x="0" y="0"/>
                  </a:moveTo>
                  <a:lnTo>
                    <a:pt x="324" y="964"/>
                  </a:lnTo>
                  <a:lnTo>
                    <a:pt x="2960" y="964"/>
                  </a:lnTo>
                  <a:lnTo>
                    <a:pt x="2026" y="0"/>
                  </a:lnTo>
                  <a:lnTo>
                    <a:pt x="0" y="0"/>
                  </a:lnTo>
                  <a:close/>
                </a:path>
              </a:pathLst>
            </a:custGeom>
            <a:solidFill>
              <a:srgbClr val="FFFFFF"/>
            </a:solidFill>
            <a:ln w="9525">
              <a:noFill/>
              <a:round/>
              <a:headEnd/>
              <a:tailEnd/>
            </a:ln>
          </p:spPr>
          <p:txBody>
            <a:bodyPr/>
            <a:lstStyle/>
            <a:p>
              <a:endParaRPr lang="es-MX"/>
            </a:p>
          </p:txBody>
        </p:sp>
        <p:sp>
          <p:nvSpPr>
            <p:cNvPr id="40967" name="Freeform 9"/>
            <p:cNvSpPr>
              <a:spLocks/>
            </p:cNvSpPr>
            <p:nvPr/>
          </p:nvSpPr>
          <p:spPr bwMode="auto">
            <a:xfrm>
              <a:off x="1680" y="2567"/>
              <a:ext cx="524" cy="150"/>
            </a:xfrm>
            <a:custGeom>
              <a:avLst/>
              <a:gdLst>
                <a:gd name="T0" fmla="*/ 2282 w 2282"/>
                <a:gd name="T1" fmla="*/ 0 h 650"/>
                <a:gd name="T2" fmla="*/ 1908 w 2282"/>
                <a:gd name="T3" fmla="*/ 650 h 650"/>
                <a:gd name="T4" fmla="*/ 0 w 2282"/>
                <a:gd name="T5" fmla="*/ 650 h 650"/>
                <a:gd name="T6" fmla="*/ 497 w 2282"/>
                <a:gd name="T7" fmla="*/ 0 h 650"/>
                <a:gd name="T8" fmla="*/ 2282 w 2282"/>
                <a:gd name="T9" fmla="*/ 0 h 650"/>
                <a:gd name="T10" fmla="*/ 0 60000 65536"/>
                <a:gd name="T11" fmla="*/ 0 60000 65536"/>
                <a:gd name="T12" fmla="*/ 0 60000 65536"/>
                <a:gd name="T13" fmla="*/ 0 60000 65536"/>
                <a:gd name="T14" fmla="*/ 0 60000 65536"/>
                <a:gd name="T15" fmla="*/ 0 w 2282"/>
                <a:gd name="T16" fmla="*/ 0 h 650"/>
                <a:gd name="T17" fmla="*/ 2282 w 2282"/>
                <a:gd name="T18" fmla="*/ 650 h 650"/>
              </a:gdLst>
              <a:ahLst/>
              <a:cxnLst>
                <a:cxn ang="T10">
                  <a:pos x="T0" y="T1"/>
                </a:cxn>
                <a:cxn ang="T11">
                  <a:pos x="T2" y="T3"/>
                </a:cxn>
                <a:cxn ang="T12">
                  <a:pos x="T4" y="T5"/>
                </a:cxn>
                <a:cxn ang="T13">
                  <a:pos x="T6" y="T7"/>
                </a:cxn>
                <a:cxn ang="T14">
                  <a:pos x="T8" y="T9"/>
                </a:cxn>
              </a:cxnLst>
              <a:rect l="T15" t="T16" r="T17" b="T18"/>
              <a:pathLst>
                <a:path w="2282" h="650">
                  <a:moveTo>
                    <a:pt x="2282" y="0"/>
                  </a:moveTo>
                  <a:lnTo>
                    <a:pt x="1908" y="650"/>
                  </a:lnTo>
                  <a:lnTo>
                    <a:pt x="0" y="650"/>
                  </a:lnTo>
                  <a:lnTo>
                    <a:pt x="497" y="0"/>
                  </a:lnTo>
                  <a:lnTo>
                    <a:pt x="2282" y="0"/>
                  </a:lnTo>
                  <a:close/>
                </a:path>
              </a:pathLst>
            </a:custGeom>
            <a:solidFill>
              <a:srgbClr val="FFFFFF"/>
            </a:solidFill>
            <a:ln w="9525">
              <a:noFill/>
              <a:round/>
              <a:headEnd/>
              <a:tailEnd/>
            </a:ln>
          </p:spPr>
          <p:txBody>
            <a:bodyPr/>
            <a:lstStyle/>
            <a:p>
              <a:endParaRPr lang="es-MX"/>
            </a:p>
          </p:txBody>
        </p:sp>
        <p:sp>
          <p:nvSpPr>
            <p:cNvPr id="40968" name="Freeform 10"/>
            <p:cNvSpPr>
              <a:spLocks/>
            </p:cNvSpPr>
            <p:nvPr/>
          </p:nvSpPr>
          <p:spPr bwMode="auto">
            <a:xfrm>
              <a:off x="1448" y="2829"/>
              <a:ext cx="925" cy="516"/>
            </a:xfrm>
            <a:custGeom>
              <a:avLst/>
              <a:gdLst>
                <a:gd name="T0" fmla="*/ 2675 w 4020"/>
                <a:gd name="T1" fmla="*/ 0 h 2237"/>
                <a:gd name="T2" fmla="*/ 1039 w 4020"/>
                <a:gd name="T3" fmla="*/ 422 h 2237"/>
                <a:gd name="T4" fmla="*/ 246 w 4020"/>
                <a:gd name="T5" fmla="*/ 1572 h 2237"/>
                <a:gd name="T6" fmla="*/ 0 w 4020"/>
                <a:gd name="T7" fmla="*/ 1863 h 2237"/>
                <a:gd name="T8" fmla="*/ 2486 w 4020"/>
                <a:gd name="T9" fmla="*/ 2237 h 2237"/>
                <a:gd name="T10" fmla="*/ 3020 w 4020"/>
                <a:gd name="T11" fmla="*/ 1186 h 2237"/>
                <a:gd name="T12" fmla="*/ 4020 w 4020"/>
                <a:gd name="T13" fmla="*/ 843 h 2237"/>
                <a:gd name="T14" fmla="*/ 2675 w 4020"/>
                <a:gd name="T15" fmla="*/ 0 h 2237"/>
                <a:gd name="T16" fmla="*/ 0 60000 65536"/>
                <a:gd name="T17" fmla="*/ 0 60000 65536"/>
                <a:gd name="T18" fmla="*/ 0 60000 65536"/>
                <a:gd name="T19" fmla="*/ 0 60000 65536"/>
                <a:gd name="T20" fmla="*/ 0 60000 65536"/>
                <a:gd name="T21" fmla="*/ 0 60000 65536"/>
                <a:gd name="T22" fmla="*/ 0 60000 65536"/>
                <a:gd name="T23" fmla="*/ 0 60000 65536"/>
                <a:gd name="T24" fmla="*/ 0 w 4020"/>
                <a:gd name="T25" fmla="*/ 0 h 2237"/>
                <a:gd name="T26" fmla="*/ 4020 w 4020"/>
                <a:gd name="T27" fmla="*/ 2237 h 2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20" h="2237">
                  <a:moveTo>
                    <a:pt x="2675" y="0"/>
                  </a:moveTo>
                  <a:lnTo>
                    <a:pt x="1039" y="422"/>
                  </a:lnTo>
                  <a:lnTo>
                    <a:pt x="246" y="1572"/>
                  </a:lnTo>
                  <a:lnTo>
                    <a:pt x="0" y="1863"/>
                  </a:lnTo>
                  <a:lnTo>
                    <a:pt x="2486" y="2237"/>
                  </a:lnTo>
                  <a:lnTo>
                    <a:pt x="3020" y="1186"/>
                  </a:lnTo>
                  <a:lnTo>
                    <a:pt x="4020" y="843"/>
                  </a:lnTo>
                  <a:lnTo>
                    <a:pt x="2675" y="0"/>
                  </a:lnTo>
                  <a:close/>
                </a:path>
              </a:pathLst>
            </a:custGeom>
            <a:solidFill>
              <a:srgbClr val="FFFFFF"/>
            </a:solidFill>
            <a:ln w="9525">
              <a:noFill/>
              <a:round/>
              <a:headEnd/>
              <a:tailEnd/>
            </a:ln>
          </p:spPr>
          <p:txBody>
            <a:bodyPr/>
            <a:lstStyle/>
            <a:p>
              <a:endParaRPr lang="es-MX"/>
            </a:p>
          </p:txBody>
        </p:sp>
        <p:sp>
          <p:nvSpPr>
            <p:cNvPr id="40969" name="Freeform 11"/>
            <p:cNvSpPr>
              <a:spLocks/>
            </p:cNvSpPr>
            <p:nvPr/>
          </p:nvSpPr>
          <p:spPr bwMode="auto">
            <a:xfrm>
              <a:off x="1428" y="3106"/>
              <a:ext cx="678" cy="212"/>
            </a:xfrm>
            <a:custGeom>
              <a:avLst/>
              <a:gdLst>
                <a:gd name="T0" fmla="*/ 1484 w 2943"/>
                <a:gd name="T1" fmla="*/ 540 h 920"/>
                <a:gd name="T2" fmla="*/ 982 w 2943"/>
                <a:gd name="T3" fmla="*/ 0 h 920"/>
                <a:gd name="T4" fmla="*/ 236 w 2943"/>
                <a:gd name="T5" fmla="*/ 295 h 920"/>
                <a:gd name="T6" fmla="*/ 0 w 2943"/>
                <a:gd name="T7" fmla="*/ 540 h 920"/>
                <a:gd name="T8" fmla="*/ 2503 w 2943"/>
                <a:gd name="T9" fmla="*/ 920 h 920"/>
                <a:gd name="T10" fmla="*/ 2943 w 2943"/>
                <a:gd name="T11" fmla="*/ 47 h 920"/>
                <a:gd name="T12" fmla="*/ 1484 w 2943"/>
                <a:gd name="T13" fmla="*/ 540 h 920"/>
                <a:gd name="T14" fmla="*/ 0 60000 65536"/>
                <a:gd name="T15" fmla="*/ 0 60000 65536"/>
                <a:gd name="T16" fmla="*/ 0 60000 65536"/>
                <a:gd name="T17" fmla="*/ 0 60000 65536"/>
                <a:gd name="T18" fmla="*/ 0 60000 65536"/>
                <a:gd name="T19" fmla="*/ 0 60000 65536"/>
                <a:gd name="T20" fmla="*/ 0 60000 65536"/>
                <a:gd name="T21" fmla="*/ 0 w 2943"/>
                <a:gd name="T22" fmla="*/ 0 h 920"/>
                <a:gd name="T23" fmla="*/ 2943 w 2943"/>
                <a:gd name="T24" fmla="*/ 920 h 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43" h="920">
                  <a:moveTo>
                    <a:pt x="1484" y="540"/>
                  </a:moveTo>
                  <a:lnTo>
                    <a:pt x="982" y="0"/>
                  </a:lnTo>
                  <a:lnTo>
                    <a:pt x="236" y="295"/>
                  </a:lnTo>
                  <a:lnTo>
                    <a:pt x="0" y="540"/>
                  </a:lnTo>
                  <a:lnTo>
                    <a:pt x="2503" y="920"/>
                  </a:lnTo>
                  <a:lnTo>
                    <a:pt x="2943" y="47"/>
                  </a:lnTo>
                  <a:lnTo>
                    <a:pt x="1484" y="540"/>
                  </a:lnTo>
                  <a:close/>
                </a:path>
              </a:pathLst>
            </a:custGeom>
            <a:solidFill>
              <a:srgbClr val="FFEA00"/>
            </a:solidFill>
            <a:ln w="9525">
              <a:noFill/>
              <a:round/>
              <a:headEnd/>
              <a:tailEnd/>
            </a:ln>
          </p:spPr>
          <p:txBody>
            <a:bodyPr/>
            <a:lstStyle/>
            <a:p>
              <a:endParaRPr lang="es-MX"/>
            </a:p>
          </p:txBody>
        </p:sp>
        <p:sp>
          <p:nvSpPr>
            <p:cNvPr id="40970" name="Freeform 12"/>
            <p:cNvSpPr>
              <a:spLocks/>
            </p:cNvSpPr>
            <p:nvPr/>
          </p:nvSpPr>
          <p:spPr bwMode="auto">
            <a:xfrm>
              <a:off x="3891" y="2107"/>
              <a:ext cx="964" cy="983"/>
            </a:xfrm>
            <a:custGeom>
              <a:avLst/>
              <a:gdLst>
                <a:gd name="T0" fmla="*/ 1459 w 4186"/>
                <a:gd name="T1" fmla="*/ 4018 h 4273"/>
                <a:gd name="T2" fmla="*/ 1564 w 4186"/>
                <a:gd name="T3" fmla="*/ 4098 h 4273"/>
                <a:gd name="T4" fmla="*/ 2126 w 4186"/>
                <a:gd name="T5" fmla="*/ 4273 h 4273"/>
                <a:gd name="T6" fmla="*/ 4186 w 4186"/>
                <a:gd name="T7" fmla="*/ 2830 h 4273"/>
                <a:gd name="T8" fmla="*/ 4079 w 4186"/>
                <a:gd name="T9" fmla="*/ 2110 h 4273"/>
                <a:gd name="T10" fmla="*/ 4044 w 4186"/>
                <a:gd name="T11" fmla="*/ 1972 h 4273"/>
                <a:gd name="T12" fmla="*/ 3834 w 4186"/>
                <a:gd name="T13" fmla="*/ 1638 h 4273"/>
                <a:gd name="T14" fmla="*/ 3794 w 4186"/>
                <a:gd name="T15" fmla="*/ 1490 h 4273"/>
                <a:gd name="T16" fmla="*/ 3074 w 4186"/>
                <a:gd name="T17" fmla="*/ 574 h 4273"/>
                <a:gd name="T18" fmla="*/ 2714 w 4186"/>
                <a:gd name="T19" fmla="*/ 253 h 4273"/>
                <a:gd name="T20" fmla="*/ 1995 w 4186"/>
                <a:gd name="T21" fmla="*/ 0 h 4273"/>
                <a:gd name="T22" fmla="*/ 1431 w 4186"/>
                <a:gd name="T23" fmla="*/ 401 h 4273"/>
                <a:gd name="T24" fmla="*/ 681 w 4186"/>
                <a:gd name="T25" fmla="*/ 2488 h 4273"/>
                <a:gd name="T26" fmla="*/ 456 w 4186"/>
                <a:gd name="T27" fmla="*/ 2556 h 4273"/>
                <a:gd name="T28" fmla="*/ 0 w 4186"/>
                <a:gd name="T29" fmla="*/ 2728 h 4273"/>
                <a:gd name="T30" fmla="*/ 405 w 4186"/>
                <a:gd name="T31" fmla="*/ 3485 h 4273"/>
                <a:gd name="T32" fmla="*/ 1459 w 4186"/>
                <a:gd name="T33" fmla="*/ 4018 h 42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86"/>
                <a:gd name="T52" fmla="*/ 0 h 4273"/>
                <a:gd name="T53" fmla="*/ 4186 w 4186"/>
                <a:gd name="T54" fmla="*/ 4273 h 42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86" h="4273">
                  <a:moveTo>
                    <a:pt x="1459" y="4018"/>
                  </a:moveTo>
                  <a:lnTo>
                    <a:pt x="1564" y="4098"/>
                  </a:lnTo>
                  <a:lnTo>
                    <a:pt x="2126" y="4273"/>
                  </a:lnTo>
                  <a:lnTo>
                    <a:pt x="4186" y="2830"/>
                  </a:lnTo>
                  <a:lnTo>
                    <a:pt x="4079" y="2110"/>
                  </a:lnTo>
                  <a:lnTo>
                    <a:pt x="4044" y="1972"/>
                  </a:lnTo>
                  <a:lnTo>
                    <a:pt x="3834" y="1638"/>
                  </a:lnTo>
                  <a:lnTo>
                    <a:pt x="3794" y="1490"/>
                  </a:lnTo>
                  <a:lnTo>
                    <a:pt x="3074" y="574"/>
                  </a:lnTo>
                  <a:lnTo>
                    <a:pt x="2714" y="253"/>
                  </a:lnTo>
                  <a:lnTo>
                    <a:pt x="1995" y="0"/>
                  </a:lnTo>
                  <a:lnTo>
                    <a:pt x="1431" y="401"/>
                  </a:lnTo>
                  <a:lnTo>
                    <a:pt x="681" y="2488"/>
                  </a:lnTo>
                  <a:lnTo>
                    <a:pt x="456" y="2556"/>
                  </a:lnTo>
                  <a:lnTo>
                    <a:pt x="0" y="2728"/>
                  </a:lnTo>
                  <a:lnTo>
                    <a:pt x="405" y="3485"/>
                  </a:lnTo>
                  <a:lnTo>
                    <a:pt x="1459" y="4018"/>
                  </a:lnTo>
                  <a:close/>
                </a:path>
              </a:pathLst>
            </a:custGeom>
            <a:solidFill>
              <a:srgbClr val="515151"/>
            </a:solidFill>
            <a:ln w="9525">
              <a:noFill/>
              <a:round/>
              <a:headEnd/>
              <a:tailEnd/>
            </a:ln>
          </p:spPr>
          <p:txBody>
            <a:bodyPr/>
            <a:lstStyle/>
            <a:p>
              <a:endParaRPr lang="es-MX"/>
            </a:p>
          </p:txBody>
        </p:sp>
        <p:sp>
          <p:nvSpPr>
            <p:cNvPr id="40971" name="Freeform 13"/>
            <p:cNvSpPr>
              <a:spLocks/>
            </p:cNvSpPr>
            <p:nvPr/>
          </p:nvSpPr>
          <p:spPr bwMode="auto">
            <a:xfrm>
              <a:off x="3729" y="2674"/>
              <a:ext cx="264" cy="174"/>
            </a:xfrm>
            <a:custGeom>
              <a:avLst/>
              <a:gdLst>
                <a:gd name="T0" fmla="*/ 133 w 1148"/>
                <a:gd name="T1" fmla="*/ 612 h 760"/>
                <a:gd name="T2" fmla="*/ 175 w 1148"/>
                <a:gd name="T3" fmla="*/ 730 h 760"/>
                <a:gd name="T4" fmla="*/ 518 w 1148"/>
                <a:gd name="T5" fmla="*/ 626 h 760"/>
                <a:gd name="T6" fmla="*/ 839 w 1148"/>
                <a:gd name="T7" fmla="*/ 760 h 760"/>
                <a:gd name="T8" fmla="*/ 1095 w 1148"/>
                <a:gd name="T9" fmla="*/ 679 h 760"/>
                <a:gd name="T10" fmla="*/ 1148 w 1148"/>
                <a:gd name="T11" fmla="*/ 520 h 760"/>
                <a:gd name="T12" fmla="*/ 1067 w 1148"/>
                <a:gd name="T13" fmla="*/ 344 h 760"/>
                <a:gd name="T14" fmla="*/ 934 w 1148"/>
                <a:gd name="T15" fmla="*/ 306 h 760"/>
                <a:gd name="T16" fmla="*/ 437 w 1148"/>
                <a:gd name="T17" fmla="*/ 0 h 760"/>
                <a:gd name="T18" fmla="*/ 92 w 1148"/>
                <a:gd name="T19" fmla="*/ 158 h 760"/>
                <a:gd name="T20" fmla="*/ 0 w 1148"/>
                <a:gd name="T21" fmla="*/ 439 h 760"/>
                <a:gd name="T22" fmla="*/ 133 w 1148"/>
                <a:gd name="T23" fmla="*/ 612 h 7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8"/>
                <a:gd name="T37" fmla="*/ 0 h 760"/>
                <a:gd name="T38" fmla="*/ 1148 w 1148"/>
                <a:gd name="T39" fmla="*/ 760 h 7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8" h="760">
                  <a:moveTo>
                    <a:pt x="133" y="612"/>
                  </a:moveTo>
                  <a:lnTo>
                    <a:pt x="175" y="730"/>
                  </a:lnTo>
                  <a:lnTo>
                    <a:pt x="518" y="626"/>
                  </a:lnTo>
                  <a:lnTo>
                    <a:pt x="839" y="760"/>
                  </a:lnTo>
                  <a:lnTo>
                    <a:pt x="1095" y="679"/>
                  </a:lnTo>
                  <a:lnTo>
                    <a:pt x="1148" y="520"/>
                  </a:lnTo>
                  <a:lnTo>
                    <a:pt x="1067" y="344"/>
                  </a:lnTo>
                  <a:lnTo>
                    <a:pt x="934" y="306"/>
                  </a:lnTo>
                  <a:lnTo>
                    <a:pt x="437" y="0"/>
                  </a:lnTo>
                  <a:lnTo>
                    <a:pt x="92" y="158"/>
                  </a:lnTo>
                  <a:lnTo>
                    <a:pt x="0" y="439"/>
                  </a:lnTo>
                  <a:lnTo>
                    <a:pt x="133" y="612"/>
                  </a:lnTo>
                  <a:close/>
                </a:path>
              </a:pathLst>
            </a:custGeom>
            <a:solidFill>
              <a:srgbClr val="FFCE9D"/>
            </a:solidFill>
            <a:ln w="9525">
              <a:noFill/>
              <a:round/>
              <a:headEnd/>
              <a:tailEnd/>
            </a:ln>
          </p:spPr>
          <p:txBody>
            <a:bodyPr/>
            <a:lstStyle/>
            <a:p>
              <a:endParaRPr lang="es-MX"/>
            </a:p>
          </p:txBody>
        </p:sp>
        <p:sp>
          <p:nvSpPr>
            <p:cNvPr id="40972" name="Freeform 14"/>
            <p:cNvSpPr>
              <a:spLocks/>
            </p:cNvSpPr>
            <p:nvPr/>
          </p:nvSpPr>
          <p:spPr bwMode="auto">
            <a:xfrm>
              <a:off x="4196" y="2331"/>
              <a:ext cx="92" cy="336"/>
            </a:xfrm>
            <a:custGeom>
              <a:avLst/>
              <a:gdLst>
                <a:gd name="T0" fmla="*/ 0 w 396"/>
                <a:gd name="T1" fmla="*/ 0 h 1462"/>
                <a:gd name="T2" fmla="*/ 291 w 396"/>
                <a:gd name="T3" fmla="*/ 186 h 1462"/>
                <a:gd name="T4" fmla="*/ 279 w 396"/>
                <a:gd name="T5" fmla="*/ 439 h 1462"/>
                <a:gd name="T6" fmla="*/ 345 w 396"/>
                <a:gd name="T7" fmla="*/ 559 h 1462"/>
                <a:gd name="T8" fmla="*/ 330 w 396"/>
                <a:gd name="T9" fmla="*/ 825 h 1462"/>
                <a:gd name="T10" fmla="*/ 386 w 396"/>
                <a:gd name="T11" fmla="*/ 998 h 1462"/>
                <a:gd name="T12" fmla="*/ 396 w 396"/>
                <a:gd name="T13" fmla="*/ 1092 h 1462"/>
                <a:gd name="T14" fmla="*/ 279 w 396"/>
                <a:gd name="T15" fmla="*/ 1462 h 1462"/>
                <a:gd name="T16" fmla="*/ 66 w 396"/>
                <a:gd name="T17" fmla="*/ 385 h 1462"/>
                <a:gd name="T18" fmla="*/ 66 w 396"/>
                <a:gd name="T19" fmla="*/ 253 h 1462"/>
                <a:gd name="T20" fmla="*/ 0 w 396"/>
                <a:gd name="T21" fmla="*/ 132 h 1462"/>
                <a:gd name="T22" fmla="*/ 0 w 396"/>
                <a:gd name="T23" fmla="*/ 0 h 14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6"/>
                <a:gd name="T37" fmla="*/ 0 h 1462"/>
                <a:gd name="T38" fmla="*/ 396 w 396"/>
                <a:gd name="T39" fmla="*/ 1462 h 14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6" h="1462">
                  <a:moveTo>
                    <a:pt x="0" y="0"/>
                  </a:moveTo>
                  <a:lnTo>
                    <a:pt x="291" y="186"/>
                  </a:lnTo>
                  <a:lnTo>
                    <a:pt x="279" y="439"/>
                  </a:lnTo>
                  <a:lnTo>
                    <a:pt x="345" y="559"/>
                  </a:lnTo>
                  <a:lnTo>
                    <a:pt x="330" y="825"/>
                  </a:lnTo>
                  <a:lnTo>
                    <a:pt x="386" y="998"/>
                  </a:lnTo>
                  <a:lnTo>
                    <a:pt x="396" y="1092"/>
                  </a:lnTo>
                  <a:lnTo>
                    <a:pt x="279" y="1462"/>
                  </a:lnTo>
                  <a:lnTo>
                    <a:pt x="66" y="385"/>
                  </a:lnTo>
                  <a:lnTo>
                    <a:pt x="66" y="253"/>
                  </a:lnTo>
                  <a:lnTo>
                    <a:pt x="0" y="132"/>
                  </a:lnTo>
                  <a:lnTo>
                    <a:pt x="0" y="0"/>
                  </a:lnTo>
                  <a:close/>
                </a:path>
              </a:pathLst>
            </a:custGeom>
            <a:solidFill>
              <a:srgbClr val="FF0000"/>
            </a:solidFill>
            <a:ln w="9525">
              <a:noFill/>
              <a:round/>
              <a:headEnd/>
              <a:tailEnd/>
            </a:ln>
          </p:spPr>
          <p:txBody>
            <a:bodyPr/>
            <a:lstStyle/>
            <a:p>
              <a:endParaRPr lang="es-MX"/>
            </a:p>
          </p:txBody>
        </p:sp>
        <p:sp>
          <p:nvSpPr>
            <p:cNvPr id="40973" name="Freeform 15"/>
            <p:cNvSpPr>
              <a:spLocks/>
            </p:cNvSpPr>
            <p:nvPr/>
          </p:nvSpPr>
          <p:spPr bwMode="auto">
            <a:xfrm>
              <a:off x="3599" y="2021"/>
              <a:ext cx="744" cy="692"/>
            </a:xfrm>
            <a:custGeom>
              <a:avLst/>
              <a:gdLst>
                <a:gd name="T0" fmla="*/ 1067 w 3231"/>
                <a:gd name="T1" fmla="*/ 145 h 3005"/>
                <a:gd name="T2" fmla="*/ 921 w 3231"/>
                <a:gd name="T3" fmla="*/ 372 h 3005"/>
                <a:gd name="T4" fmla="*/ 773 w 3231"/>
                <a:gd name="T5" fmla="*/ 586 h 3005"/>
                <a:gd name="T6" fmla="*/ 694 w 3231"/>
                <a:gd name="T7" fmla="*/ 1130 h 3005"/>
                <a:gd name="T8" fmla="*/ 787 w 3231"/>
                <a:gd name="T9" fmla="*/ 1556 h 3005"/>
                <a:gd name="T10" fmla="*/ 773 w 3231"/>
                <a:gd name="T11" fmla="*/ 1931 h 3005"/>
                <a:gd name="T12" fmla="*/ 0 w 3231"/>
                <a:gd name="T13" fmla="*/ 2208 h 3005"/>
                <a:gd name="T14" fmla="*/ 109 w 3231"/>
                <a:gd name="T15" fmla="*/ 2597 h 3005"/>
                <a:gd name="T16" fmla="*/ 359 w 3231"/>
                <a:gd name="T17" fmla="*/ 2887 h 3005"/>
                <a:gd name="T18" fmla="*/ 760 w 3231"/>
                <a:gd name="T19" fmla="*/ 2928 h 3005"/>
                <a:gd name="T20" fmla="*/ 972 w 3231"/>
                <a:gd name="T21" fmla="*/ 2834 h 3005"/>
                <a:gd name="T22" fmla="*/ 1242 w 3231"/>
                <a:gd name="T23" fmla="*/ 3005 h 3005"/>
                <a:gd name="T24" fmla="*/ 1735 w 3231"/>
                <a:gd name="T25" fmla="*/ 2954 h 3005"/>
                <a:gd name="T26" fmla="*/ 2031 w 3231"/>
                <a:gd name="T27" fmla="*/ 2824 h 3005"/>
                <a:gd name="T28" fmla="*/ 2390 w 3231"/>
                <a:gd name="T29" fmla="*/ 2687 h 3005"/>
                <a:gd name="T30" fmla="*/ 2470 w 3231"/>
                <a:gd name="T31" fmla="*/ 2646 h 3005"/>
                <a:gd name="T32" fmla="*/ 2577 w 3231"/>
                <a:gd name="T33" fmla="*/ 2342 h 3005"/>
                <a:gd name="T34" fmla="*/ 2753 w 3231"/>
                <a:gd name="T35" fmla="*/ 2291 h 3005"/>
                <a:gd name="T36" fmla="*/ 2618 w 3231"/>
                <a:gd name="T37" fmla="*/ 1661 h 3005"/>
                <a:gd name="T38" fmla="*/ 2602 w 3231"/>
                <a:gd name="T39" fmla="*/ 1571 h 3005"/>
                <a:gd name="T40" fmla="*/ 2577 w 3231"/>
                <a:gd name="T41" fmla="*/ 1344 h 3005"/>
                <a:gd name="T42" fmla="*/ 2669 w 3231"/>
                <a:gd name="T43" fmla="*/ 1382 h 3005"/>
                <a:gd name="T44" fmla="*/ 2847 w 3231"/>
                <a:gd name="T45" fmla="*/ 1517 h 3005"/>
                <a:gd name="T46" fmla="*/ 2883 w 3231"/>
                <a:gd name="T47" fmla="*/ 1571 h 3005"/>
                <a:gd name="T48" fmla="*/ 2922 w 3231"/>
                <a:gd name="T49" fmla="*/ 1014 h 3005"/>
                <a:gd name="T50" fmla="*/ 3006 w 3231"/>
                <a:gd name="T51" fmla="*/ 758 h 3005"/>
                <a:gd name="T52" fmla="*/ 3110 w 3231"/>
                <a:gd name="T53" fmla="*/ 547 h 3005"/>
                <a:gd name="T54" fmla="*/ 3231 w 3231"/>
                <a:gd name="T55" fmla="*/ 452 h 3005"/>
                <a:gd name="T56" fmla="*/ 1508 w 3231"/>
                <a:gd name="T57" fmla="*/ 0 h 3005"/>
                <a:gd name="T58" fmla="*/ 1067 w 3231"/>
                <a:gd name="T59" fmla="*/ 145 h 30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31"/>
                <a:gd name="T91" fmla="*/ 0 h 3005"/>
                <a:gd name="T92" fmla="*/ 3231 w 3231"/>
                <a:gd name="T93" fmla="*/ 3005 h 300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31" h="3005">
                  <a:moveTo>
                    <a:pt x="1067" y="145"/>
                  </a:moveTo>
                  <a:lnTo>
                    <a:pt x="921" y="372"/>
                  </a:lnTo>
                  <a:lnTo>
                    <a:pt x="773" y="586"/>
                  </a:lnTo>
                  <a:lnTo>
                    <a:pt x="694" y="1130"/>
                  </a:lnTo>
                  <a:lnTo>
                    <a:pt x="787" y="1556"/>
                  </a:lnTo>
                  <a:lnTo>
                    <a:pt x="773" y="1931"/>
                  </a:lnTo>
                  <a:lnTo>
                    <a:pt x="0" y="2208"/>
                  </a:lnTo>
                  <a:lnTo>
                    <a:pt x="109" y="2597"/>
                  </a:lnTo>
                  <a:lnTo>
                    <a:pt x="359" y="2887"/>
                  </a:lnTo>
                  <a:lnTo>
                    <a:pt x="760" y="2928"/>
                  </a:lnTo>
                  <a:lnTo>
                    <a:pt x="972" y="2834"/>
                  </a:lnTo>
                  <a:lnTo>
                    <a:pt x="1242" y="3005"/>
                  </a:lnTo>
                  <a:lnTo>
                    <a:pt x="1735" y="2954"/>
                  </a:lnTo>
                  <a:lnTo>
                    <a:pt x="2031" y="2824"/>
                  </a:lnTo>
                  <a:lnTo>
                    <a:pt x="2390" y="2687"/>
                  </a:lnTo>
                  <a:lnTo>
                    <a:pt x="2470" y="2646"/>
                  </a:lnTo>
                  <a:lnTo>
                    <a:pt x="2577" y="2342"/>
                  </a:lnTo>
                  <a:lnTo>
                    <a:pt x="2753" y="2291"/>
                  </a:lnTo>
                  <a:lnTo>
                    <a:pt x="2618" y="1661"/>
                  </a:lnTo>
                  <a:lnTo>
                    <a:pt x="2602" y="1571"/>
                  </a:lnTo>
                  <a:lnTo>
                    <a:pt x="2577" y="1344"/>
                  </a:lnTo>
                  <a:lnTo>
                    <a:pt x="2669" y="1382"/>
                  </a:lnTo>
                  <a:lnTo>
                    <a:pt x="2847" y="1517"/>
                  </a:lnTo>
                  <a:lnTo>
                    <a:pt x="2883" y="1571"/>
                  </a:lnTo>
                  <a:lnTo>
                    <a:pt x="2922" y="1014"/>
                  </a:lnTo>
                  <a:lnTo>
                    <a:pt x="3006" y="758"/>
                  </a:lnTo>
                  <a:lnTo>
                    <a:pt x="3110" y="547"/>
                  </a:lnTo>
                  <a:lnTo>
                    <a:pt x="3231" y="452"/>
                  </a:lnTo>
                  <a:lnTo>
                    <a:pt x="1508" y="0"/>
                  </a:lnTo>
                  <a:lnTo>
                    <a:pt x="1067" y="145"/>
                  </a:lnTo>
                  <a:close/>
                </a:path>
              </a:pathLst>
            </a:custGeom>
            <a:solidFill>
              <a:srgbClr val="FFFFFF"/>
            </a:solidFill>
            <a:ln w="9525">
              <a:noFill/>
              <a:round/>
              <a:headEnd/>
              <a:tailEnd/>
            </a:ln>
          </p:spPr>
          <p:txBody>
            <a:bodyPr/>
            <a:lstStyle/>
            <a:p>
              <a:endParaRPr lang="es-MX"/>
            </a:p>
          </p:txBody>
        </p:sp>
        <p:sp>
          <p:nvSpPr>
            <p:cNvPr id="40974" name="Freeform 16"/>
            <p:cNvSpPr>
              <a:spLocks/>
            </p:cNvSpPr>
            <p:nvPr/>
          </p:nvSpPr>
          <p:spPr bwMode="auto">
            <a:xfrm>
              <a:off x="3829" y="2208"/>
              <a:ext cx="405" cy="523"/>
            </a:xfrm>
            <a:custGeom>
              <a:avLst/>
              <a:gdLst>
                <a:gd name="T0" fmla="*/ 923 w 1755"/>
                <a:gd name="T1" fmla="*/ 40 h 2275"/>
                <a:gd name="T2" fmla="*/ 874 w 1755"/>
                <a:gd name="T3" fmla="*/ 239 h 2275"/>
                <a:gd name="T4" fmla="*/ 967 w 1755"/>
                <a:gd name="T5" fmla="*/ 533 h 2275"/>
                <a:gd name="T6" fmla="*/ 1100 w 1755"/>
                <a:gd name="T7" fmla="*/ 505 h 2275"/>
                <a:gd name="T8" fmla="*/ 1166 w 1755"/>
                <a:gd name="T9" fmla="*/ 533 h 2275"/>
                <a:gd name="T10" fmla="*/ 1353 w 1755"/>
                <a:gd name="T11" fmla="*/ 456 h 2275"/>
                <a:gd name="T12" fmla="*/ 1151 w 1755"/>
                <a:gd name="T13" fmla="*/ 612 h 2275"/>
                <a:gd name="T14" fmla="*/ 1100 w 1755"/>
                <a:gd name="T15" fmla="*/ 931 h 2275"/>
                <a:gd name="T16" fmla="*/ 1033 w 1755"/>
                <a:gd name="T17" fmla="*/ 1105 h 2275"/>
                <a:gd name="T18" fmla="*/ 1207 w 1755"/>
                <a:gd name="T19" fmla="*/ 1051 h 2275"/>
                <a:gd name="T20" fmla="*/ 1071 w 1755"/>
                <a:gd name="T21" fmla="*/ 1253 h 2275"/>
                <a:gd name="T22" fmla="*/ 1100 w 1755"/>
                <a:gd name="T23" fmla="*/ 1439 h 2275"/>
                <a:gd name="T24" fmla="*/ 1457 w 1755"/>
                <a:gd name="T25" fmla="*/ 1454 h 2275"/>
                <a:gd name="T26" fmla="*/ 1567 w 1755"/>
                <a:gd name="T27" fmla="*/ 1237 h 2275"/>
                <a:gd name="T28" fmla="*/ 1513 w 1755"/>
                <a:gd name="T29" fmla="*/ 931 h 2275"/>
                <a:gd name="T30" fmla="*/ 1633 w 1755"/>
                <a:gd name="T31" fmla="*/ 877 h 2275"/>
                <a:gd name="T32" fmla="*/ 1755 w 1755"/>
                <a:gd name="T33" fmla="*/ 1480 h 2275"/>
                <a:gd name="T34" fmla="*/ 1567 w 1755"/>
                <a:gd name="T35" fmla="*/ 1558 h 2275"/>
                <a:gd name="T36" fmla="*/ 1472 w 1755"/>
                <a:gd name="T37" fmla="*/ 1811 h 2275"/>
                <a:gd name="T38" fmla="*/ 1207 w 1755"/>
                <a:gd name="T39" fmla="*/ 1918 h 2275"/>
                <a:gd name="T40" fmla="*/ 1005 w 1755"/>
                <a:gd name="T41" fmla="*/ 2036 h 2275"/>
                <a:gd name="T42" fmla="*/ 818 w 1755"/>
                <a:gd name="T43" fmla="*/ 2087 h 2275"/>
                <a:gd name="T44" fmla="*/ 684 w 1755"/>
                <a:gd name="T45" fmla="*/ 2222 h 2275"/>
                <a:gd name="T46" fmla="*/ 378 w 1755"/>
                <a:gd name="T47" fmla="*/ 2275 h 2275"/>
                <a:gd name="T48" fmla="*/ 0 w 1755"/>
                <a:gd name="T49" fmla="*/ 2036 h 2275"/>
                <a:gd name="T50" fmla="*/ 630 w 1755"/>
                <a:gd name="T51" fmla="*/ 2049 h 2275"/>
                <a:gd name="T52" fmla="*/ 750 w 1755"/>
                <a:gd name="T53" fmla="*/ 1876 h 2275"/>
                <a:gd name="T54" fmla="*/ 874 w 1755"/>
                <a:gd name="T55" fmla="*/ 1957 h 2275"/>
                <a:gd name="T56" fmla="*/ 949 w 1755"/>
                <a:gd name="T57" fmla="*/ 1901 h 2275"/>
                <a:gd name="T58" fmla="*/ 886 w 1755"/>
                <a:gd name="T59" fmla="*/ 1786 h 2275"/>
                <a:gd name="T60" fmla="*/ 898 w 1755"/>
                <a:gd name="T61" fmla="*/ 1664 h 2275"/>
                <a:gd name="T62" fmla="*/ 737 w 1755"/>
                <a:gd name="T63" fmla="*/ 1480 h 2275"/>
                <a:gd name="T64" fmla="*/ 791 w 1755"/>
                <a:gd name="T65" fmla="*/ 1038 h 2275"/>
                <a:gd name="T66" fmla="*/ 711 w 1755"/>
                <a:gd name="T67" fmla="*/ 295 h 2275"/>
                <a:gd name="T68" fmla="*/ 874 w 1755"/>
                <a:gd name="T69" fmla="*/ 0 h 2275"/>
                <a:gd name="T70" fmla="*/ 923 w 1755"/>
                <a:gd name="T71" fmla="*/ 40 h 22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55"/>
                <a:gd name="T109" fmla="*/ 0 h 2275"/>
                <a:gd name="T110" fmla="*/ 1755 w 1755"/>
                <a:gd name="T111" fmla="*/ 2275 h 22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55" h="2275">
                  <a:moveTo>
                    <a:pt x="923" y="40"/>
                  </a:moveTo>
                  <a:lnTo>
                    <a:pt x="874" y="239"/>
                  </a:lnTo>
                  <a:lnTo>
                    <a:pt x="967" y="533"/>
                  </a:lnTo>
                  <a:lnTo>
                    <a:pt x="1100" y="505"/>
                  </a:lnTo>
                  <a:lnTo>
                    <a:pt x="1166" y="533"/>
                  </a:lnTo>
                  <a:lnTo>
                    <a:pt x="1353" y="456"/>
                  </a:lnTo>
                  <a:lnTo>
                    <a:pt x="1151" y="612"/>
                  </a:lnTo>
                  <a:lnTo>
                    <a:pt x="1100" y="931"/>
                  </a:lnTo>
                  <a:lnTo>
                    <a:pt x="1033" y="1105"/>
                  </a:lnTo>
                  <a:lnTo>
                    <a:pt x="1207" y="1051"/>
                  </a:lnTo>
                  <a:lnTo>
                    <a:pt x="1071" y="1253"/>
                  </a:lnTo>
                  <a:lnTo>
                    <a:pt x="1100" y="1439"/>
                  </a:lnTo>
                  <a:lnTo>
                    <a:pt x="1457" y="1454"/>
                  </a:lnTo>
                  <a:lnTo>
                    <a:pt x="1567" y="1237"/>
                  </a:lnTo>
                  <a:lnTo>
                    <a:pt x="1513" y="931"/>
                  </a:lnTo>
                  <a:lnTo>
                    <a:pt x="1633" y="877"/>
                  </a:lnTo>
                  <a:lnTo>
                    <a:pt x="1755" y="1480"/>
                  </a:lnTo>
                  <a:lnTo>
                    <a:pt x="1567" y="1558"/>
                  </a:lnTo>
                  <a:lnTo>
                    <a:pt x="1472" y="1811"/>
                  </a:lnTo>
                  <a:lnTo>
                    <a:pt x="1207" y="1918"/>
                  </a:lnTo>
                  <a:lnTo>
                    <a:pt x="1005" y="2036"/>
                  </a:lnTo>
                  <a:lnTo>
                    <a:pt x="818" y="2087"/>
                  </a:lnTo>
                  <a:lnTo>
                    <a:pt x="684" y="2222"/>
                  </a:lnTo>
                  <a:lnTo>
                    <a:pt x="378" y="2275"/>
                  </a:lnTo>
                  <a:lnTo>
                    <a:pt x="0" y="2036"/>
                  </a:lnTo>
                  <a:lnTo>
                    <a:pt x="630" y="2049"/>
                  </a:lnTo>
                  <a:lnTo>
                    <a:pt x="750" y="1876"/>
                  </a:lnTo>
                  <a:lnTo>
                    <a:pt x="874" y="1957"/>
                  </a:lnTo>
                  <a:lnTo>
                    <a:pt x="949" y="1901"/>
                  </a:lnTo>
                  <a:lnTo>
                    <a:pt x="886" y="1786"/>
                  </a:lnTo>
                  <a:lnTo>
                    <a:pt x="898" y="1664"/>
                  </a:lnTo>
                  <a:lnTo>
                    <a:pt x="737" y="1480"/>
                  </a:lnTo>
                  <a:lnTo>
                    <a:pt x="791" y="1038"/>
                  </a:lnTo>
                  <a:lnTo>
                    <a:pt x="711" y="295"/>
                  </a:lnTo>
                  <a:lnTo>
                    <a:pt x="874" y="0"/>
                  </a:lnTo>
                  <a:lnTo>
                    <a:pt x="923" y="40"/>
                  </a:lnTo>
                  <a:close/>
                </a:path>
              </a:pathLst>
            </a:custGeom>
            <a:solidFill>
              <a:srgbClr val="B5B5B5"/>
            </a:solidFill>
            <a:ln w="9525">
              <a:noFill/>
              <a:round/>
              <a:headEnd/>
              <a:tailEnd/>
            </a:ln>
          </p:spPr>
          <p:txBody>
            <a:bodyPr/>
            <a:lstStyle/>
            <a:p>
              <a:endParaRPr lang="es-MX"/>
            </a:p>
          </p:txBody>
        </p:sp>
        <p:sp>
          <p:nvSpPr>
            <p:cNvPr id="40975" name="Freeform 17"/>
            <p:cNvSpPr>
              <a:spLocks/>
            </p:cNvSpPr>
            <p:nvPr/>
          </p:nvSpPr>
          <p:spPr bwMode="auto">
            <a:xfrm>
              <a:off x="3692" y="2569"/>
              <a:ext cx="339" cy="37"/>
            </a:xfrm>
            <a:custGeom>
              <a:avLst/>
              <a:gdLst>
                <a:gd name="T0" fmla="*/ 1469 w 1469"/>
                <a:gd name="T1" fmla="*/ 148 h 161"/>
                <a:gd name="T2" fmla="*/ 1212 w 1469"/>
                <a:gd name="T3" fmla="*/ 161 h 161"/>
                <a:gd name="T4" fmla="*/ 664 w 1469"/>
                <a:gd name="T5" fmla="*/ 148 h 161"/>
                <a:gd name="T6" fmla="*/ 0 w 1469"/>
                <a:gd name="T7" fmla="*/ 66 h 161"/>
                <a:gd name="T8" fmla="*/ 0 w 1469"/>
                <a:gd name="T9" fmla="*/ 0 h 161"/>
                <a:gd name="T10" fmla="*/ 700 w 1469"/>
                <a:gd name="T11" fmla="*/ 95 h 161"/>
                <a:gd name="T12" fmla="*/ 955 w 1469"/>
                <a:gd name="T13" fmla="*/ 95 h 161"/>
                <a:gd name="T14" fmla="*/ 1291 w 1469"/>
                <a:gd name="T15" fmla="*/ 28 h 161"/>
                <a:gd name="T16" fmla="*/ 1427 w 1469"/>
                <a:gd name="T17" fmla="*/ 95 h 161"/>
                <a:gd name="T18" fmla="*/ 1469 w 1469"/>
                <a:gd name="T19" fmla="*/ 148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9"/>
                <a:gd name="T31" fmla="*/ 0 h 161"/>
                <a:gd name="T32" fmla="*/ 1469 w 1469"/>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9" h="161">
                  <a:moveTo>
                    <a:pt x="1469" y="148"/>
                  </a:moveTo>
                  <a:lnTo>
                    <a:pt x="1212" y="161"/>
                  </a:lnTo>
                  <a:lnTo>
                    <a:pt x="664" y="148"/>
                  </a:lnTo>
                  <a:lnTo>
                    <a:pt x="0" y="66"/>
                  </a:lnTo>
                  <a:lnTo>
                    <a:pt x="0" y="0"/>
                  </a:lnTo>
                  <a:lnTo>
                    <a:pt x="700" y="95"/>
                  </a:lnTo>
                  <a:lnTo>
                    <a:pt x="955" y="95"/>
                  </a:lnTo>
                  <a:lnTo>
                    <a:pt x="1291" y="28"/>
                  </a:lnTo>
                  <a:lnTo>
                    <a:pt x="1427" y="95"/>
                  </a:lnTo>
                  <a:lnTo>
                    <a:pt x="1469" y="148"/>
                  </a:lnTo>
                  <a:close/>
                </a:path>
              </a:pathLst>
            </a:custGeom>
            <a:solidFill>
              <a:srgbClr val="B5B5B5"/>
            </a:solidFill>
            <a:ln w="9525">
              <a:noFill/>
              <a:round/>
              <a:headEnd/>
              <a:tailEnd/>
            </a:ln>
          </p:spPr>
          <p:txBody>
            <a:bodyPr/>
            <a:lstStyle/>
            <a:p>
              <a:endParaRPr lang="es-MX"/>
            </a:p>
          </p:txBody>
        </p:sp>
        <p:sp>
          <p:nvSpPr>
            <p:cNvPr id="40976" name="Freeform 18"/>
            <p:cNvSpPr>
              <a:spLocks/>
            </p:cNvSpPr>
            <p:nvPr/>
          </p:nvSpPr>
          <p:spPr bwMode="auto">
            <a:xfrm>
              <a:off x="3689" y="2661"/>
              <a:ext cx="139" cy="27"/>
            </a:xfrm>
            <a:custGeom>
              <a:avLst/>
              <a:gdLst>
                <a:gd name="T0" fmla="*/ 0 w 604"/>
                <a:gd name="T1" fmla="*/ 0 h 118"/>
                <a:gd name="T2" fmla="*/ 604 w 604"/>
                <a:gd name="T3" fmla="*/ 54 h 118"/>
                <a:gd name="T4" fmla="*/ 440 w 604"/>
                <a:gd name="T5" fmla="*/ 118 h 118"/>
                <a:gd name="T6" fmla="*/ 0 w 604"/>
                <a:gd name="T7" fmla="*/ 92 h 118"/>
                <a:gd name="T8" fmla="*/ 0 w 604"/>
                <a:gd name="T9" fmla="*/ 0 h 118"/>
                <a:gd name="T10" fmla="*/ 0 60000 65536"/>
                <a:gd name="T11" fmla="*/ 0 60000 65536"/>
                <a:gd name="T12" fmla="*/ 0 60000 65536"/>
                <a:gd name="T13" fmla="*/ 0 60000 65536"/>
                <a:gd name="T14" fmla="*/ 0 60000 65536"/>
                <a:gd name="T15" fmla="*/ 0 w 604"/>
                <a:gd name="T16" fmla="*/ 0 h 118"/>
                <a:gd name="T17" fmla="*/ 604 w 604"/>
                <a:gd name="T18" fmla="*/ 118 h 118"/>
              </a:gdLst>
              <a:ahLst/>
              <a:cxnLst>
                <a:cxn ang="T10">
                  <a:pos x="T0" y="T1"/>
                </a:cxn>
                <a:cxn ang="T11">
                  <a:pos x="T2" y="T3"/>
                </a:cxn>
                <a:cxn ang="T12">
                  <a:pos x="T4" y="T5"/>
                </a:cxn>
                <a:cxn ang="T13">
                  <a:pos x="T6" y="T7"/>
                </a:cxn>
                <a:cxn ang="T14">
                  <a:pos x="T8" y="T9"/>
                </a:cxn>
              </a:cxnLst>
              <a:rect l="T15" t="T16" r="T17" b="T18"/>
              <a:pathLst>
                <a:path w="604" h="118">
                  <a:moveTo>
                    <a:pt x="0" y="0"/>
                  </a:moveTo>
                  <a:lnTo>
                    <a:pt x="604" y="54"/>
                  </a:lnTo>
                  <a:lnTo>
                    <a:pt x="440" y="118"/>
                  </a:lnTo>
                  <a:lnTo>
                    <a:pt x="0" y="92"/>
                  </a:lnTo>
                  <a:lnTo>
                    <a:pt x="0" y="0"/>
                  </a:lnTo>
                  <a:close/>
                </a:path>
              </a:pathLst>
            </a:custGeom>
            <a:solidFill>
              <a:srgbClr val="B5B5B5"/>
            </a:solidFill>
            <a:ln w="9525">
              <a:noFill/>
              <a:round/>
              <a:headEnd/>
              <a:tailEnd/>
            </a:ln>
          </p:spPr>
          <p:txBody>
            <a:bodyPr/>
            <a:lstStyle/>
            <a:p>
              <a:endParaRPr lang="es-MX"/>
            </a:p>
          </p:txBody>
        </p:sp>
        <p:sp>
          <p:nvSpPr>
            <p:cNvPr id="40977" name="Freeform 19"/>
            <p:cNvSpPr>
              <a:spLocks/>
            </p:cNvSpPr>
            <p:nvPr/>
          </p:nvSpPr>
          <p:spPr bwMode="auto">
            <a:xfrm>
              <a:off x="3627" y="2498"/>
              <a:ext cx="162" cy="92"/>
            </a:xfrm>
            <a:custGeom>
              <a:avLst/>
              <a:gdLst>
                <a:gd name="T0" fmla="*/ 0 w 706"/>
                <a:gd name="T1" fmla="*/ 253 h 401"/>
                <a:gd name="T2" fmla="*/ 400 w 706"/>
                <a:gd name="T3" fmla="*/ 95 h 401"/>
                <a:gd name="T4" fmla="*/ 482 w 706"/>
                <a:gd name="T5" fmla="*/ 134 h 401"/>
                <a:gd name="T6" fmla="*/ 482 w 706"/>
                <a:gd name="T7" fmla="*/ 56 h 401"/>
                <a:gd name="T8" fmla="*/ 667 w 706"/>
                <a:gd name="T9" fmla="*/ 0 h 401"/>
                <a:gd name="T10" fmla="*/ 706 w 706"/>
                <a:gd name="T11" fmla="*/ 191 h 401"/>
                <a:gd name="T12" fmla="*/ 599 w 706"/>
                <a:gd name="T13" fmla="*/ 268 h 401"/>
                <a:gd name="T14" fmla="*/ 120 w 706"/>
                <a:gd name="T15" fmla="*/ 401 h 401"/>
                <a:gd name="T16" fmla="*/ 0 w 706"/>
                <a:gd name="T17" fmla="*/ 253 h 4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6"/>
                <a:gd name="T28" fmla="*/ 0 h 401"/>
                <a:gd name="T29" fmla="*/ 706 w 706"/>
                <a:gd name="T30" fmla="*/ 401 h 4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6" h="401">
                  <a:moveTo>
                    <a:pt x="0" y="253"/>
                  </a:moveTo>
                  <a:lnTo>
                    <a:pt x="400" y="95"/>
                  </a:lnTo>
                  <a:lnTo>
                    <a:pt x="482" y="134"/>
                  </a:lnTo>
                  <a:lnTo>
                    <a:pt x="482" y="56"/>
                  </a:lnTo>
                  <a:lnTo>
                    <a:pt x="667" y="0"/>
                  </a:lnTo>
                  <a:lnTo>
                    <a:pt x="706" y="191"/>
                  </a:lnTo>
                  <a:lnTo>
                    <a:pt x="599" y="268"/>
                  </a:lnTo>
                  <a:lnTo>
                    <a:pt x="120" y="401"/>
                  </a:lnTo>
                  <a:lnTo>
                    <a:pt x="0" y="253"/>
                  </a:lnTo>
                  <a:close/>
                </a:path>
              </a:pathLst>
            </a:custGeom>
            <a:solidFill>
              <a:srgbClr val="B5B5B5"/>
            </a:solidFill>
            <a:ln w="9525">
              <a:noFill/>
              <a:round/>
              <a:headEnd/>
              <a:tailEnd/>
            </a:ln>
          </p:spPr>
          <p:txBody>
            <a:bodyPr/>
            <a:lstStyle/>
            <a:p>
              <a:endParaRPr lang="es-MX"/>
            </a:p>
          </p:txBody>
        </p:sp>
        <p:sp>
          <p:nvSpPr>
            <p:cNvPr id="40978" name="Freeform 20"/>
            <p:cNvSpPr>
              <a:spLocks/>
            </p:cNvSpPr>
            <p:nvPr/>
          </p:nvSpPr>
          <p:spPr bwMode="auto">
            <a:xfrm>
              <a:off x="3853" y="2358"/>
              <a:ext cx="149" cy="232"/>
            </a:xfrm>
            <a:custGeom>
              <a:avLst/>
              <a:gdLst>
                <a:gd name="T0" fmla="*/ 124 w 645"/>
                <a:gd name="T1" fmla="*/ 383 h 1009"/>
                <a:gd name="T2" fmla="*/ 112 w 645"/>
                <a:gd name="T3" fmla="*/ 730 h 1009"/>
                <a:gd name="T4" fmla="*/ 139 w 645"/>
                <a:gd name="T5" fmla="*/ 850 h 1009"/>
                <a:gd name="T6" fmla="*/ 324 w 645"/>
                <a:gd name="T7" fmla="*/ 691 h 1009"/>
                <a:gd name="T8" fmla="*/ 431 w 645"/>
                <a:gd name="T9" fmla="*/ 491 h 1009"/>
                <a:gd name="T10" fmla="*/ 311 w 645"/>
                <a:gd name="T11" fmla="*/ 572 h 1009"/>
                <a:gd name="T12" fmla="*/ 273 w 645"/>
                <a:gd name="T13" fmla="*/ 289 h 1009"/>
                <a:gd name="T14" fmla="*/ 152 w 645"/>
                <a:gd name="T15" fmla="*/ 289 h 1009"/>
                <a:gd name="T16" fmla="*/ 231 w 645"/>
                <a:gd name="T17" fmla="*/ 131 h 1009"/>
                <a:gd name="T18" fmla="*/ 405 w 645"/>
                <a:gd name="T19" fmla="*/ 0 h 1009"/>
                <a:gd name="T20" fmla="*/ 568 w 645"/>
                <a:gd name="T21" fmla="*/ 75 h 1009"/>
                <a:gd name="T22" fmla="*/ 645 w 645"/>
                <a:gd name="T23" fmla="*/ 317 h 1009"/>
                <a:gd name="T24" fmla="*/ 484 w 645"/>
                <a:gd name="T25" fmla="*/ 861 h 1009"/>
                <a:gd name="T26" fmla="*/ 96 w 645"/>
                <a:gd name="T27" fmla="*/ 1009 h 1009"/>
                <a:gd name="T28" fmla="*/ 0 w 645"/>
                <a:gd name="T29" fmla="*/ 810 h 1009"/>
                <a:gd name="T30" fmla="*/ 124 w 645"/>
                <a:gd name="T31" fmla="*/ 383 h 10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5"/>
                <a:gd name="T49" fmla="*/ 0 h 1009"/>
                <a:gd name="T50" fmla="*/ 645 w 645"/>
                <a:gd name="T51" fmla="*/ 1009 h 10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5" h="1009">
                  <a:moveTo>
                    <a:pt x="124" y="383"/>
                  </a:moveTo>
                  <a:lnTo>
                    <a:pt x="112" y="730"/>
                  </a:lnTo>
                  <a:lnTo>
                    <a:pt x="139" y="850"/>
                  </a:lnTo>
                  <a:lnTo>
                    <a:pt x="324" y="691"/>
                  </a:lnTo>
                  <a:lnTo>
                    <a:pt x="431" y="491"/>
                  </a:lnTo>
                  <a:lnTo>
                    <a:pt x="311" y="572"/>
                  </a:lnTo>
                  <a:lnTo>
                    <a:pt x="273" y="289"/>
                  </a:lnTo>
                  <a:lnTo>
                    <a:pt x="152" y="289"/>
                  </a:lnTo>
                  <a:lnTo>
                    <a:pt x="231" y="131"/>
                  </a:lnTo>
                  <a:lnTo>
                    <a:pt x="405" y="0"/>
                  </a:lnTo>
                  <a:lnTo>
                    <a:pt x="568" y="75"/>
                  </a:lnTo>
                  <a:lnTo>
                    <a:pt x="645" y="317"/>
                  </a:lnTo>
                  <a:lnTo>
                    <a:pt x="484" y="861"/>
                  </a:lnTo>
                  <a:lnTo>
                    <a:pt x="96" y="1009"/>
                  </a:lnTo>
                  <a:lnTo>
                    <a:pt x="0" y="810"/>
                  </a:lnTo>
                  <a:lnTo>
                    <a:pt x="124" y="383"/>
                  </a:lnTo>
                  <a:close/>
                </a:path>
              </a:pathLst>
            </a:custGeom>
            <a:solidFill>
              <a:srgbClr val="B5B5B5"/>
            </a:solidFill>
            <a:ln w="9525">
              <a:noFill/>
              <a:round/>
              <a:headEnd/>
              <a:tailEnd/>
            </a:ln>
          </p:spPr>
          <p:txBody>
            <a:bodyPr/>
            <a:lstStyle/>
            <a:p>
              <a:endParaRPr lang="es-MX"/>
            </a:p>
          </p:txBody>
        </p:sp>
        <p:sp>
          <p:nvSpPr>
            <p:cNvPr id="40979" name="Freeform 21"/>
            <p:cNvSpPr>
              <a:spLocks/>
            </p:cNvSpPr>
            <p:nvPr/>
          </p:nvSpPr>
          <p:spPr bwMode="auto">
            <a:xfrm>
              <a:off x="3763" y="2047"/>
              <a:ext cx="211" cy="522"/>
            </a:xfrm>
            <a:custGeom>
              <a:avLst/>
              <a:gdLst>
                <a:gd name="T0" fmla="*/ 919 w 919"/>
                <a:gd name="T1" fmla="*/ 717 h 2273"/>
                <a:gd name="T2" fmla="*/ 919 w 919"/>
                <a:gd name="T3" fmla="*/ 826 h 2273"/>
                <a:gd name="T4" fmla="*/ 718 w 919"/>
                <a:gd name="T5" fmla="*/ 732 h 2273"/>
                <a:gd name="T6" fmla="*/ 745 w 919"/>
                <a:gd name="T7" fmla="*/ 970 h 2273"/>
                <a:gd name="T8" fmla="*/ 465 w 919"/>
                <a:gd name="T9" fmla="*/ 1434 h 2273"/>
                <a:gd name="T10" fmla="*/ 212 w 919"/>
                <a:gd name="T11" fmla="*/ 2273 h 2273"/>
                <a:gd name="T12" fmla="*/ 185 w 919"/>
                <a:gd name="T13" fmla="*/ 1369 h 2273"/>
                <a:gd name="T14" fmla="*/ 27 w 919"/>
                <a:gd name="T15" fmla="*/ 1196 h 2273"/>
                <a:gd name="T16" fmla="*/ 0 w 919"/>
                <a:gd name="T17" fmla="*/ 970 h 2273"/>
                <a:gd name="T18" fmla="*/ 51 w 919"/>
                <a:gd name="T19" fmla="*/ 533 h 2273"/>
                <a:gd name="T20" fmla="*/ 51 w 919"/>
                <a:gd name="T21" fmla="*/ 931 h 2273"/>
                <a:gd name="T22" fmla="*/ 144 w 919"/>
                <a:gd name="T23" fmla="*/ 907 h 2273"/>
                <a:gd name="T24" fmla="*/ 263 w 919"/>
                <a:gd name="T25" fmla="*/ 1092 h 2273"/>
                <a:gd name="T26" fmla="*/ 263 w 919"/>
                <a:gd name="T27" fmla="*/ 826 h 2273"/>
                <a:gd name="T28" fmla="*/ 332 w 919"/>
                <a:gd name="T29" fmla="*/ 546 h 2273"/>
                <a:gd name="T30" fmla="*/ 185 w 919"/>
                <a:gd name="T31" fmla="*/ 333 h 2273"/>
                <a:gd name="T32" fmla="*/ 304 w 919"/>
                <a:gd name="T33" fmla="*/ 89 h 2273"/>
                <a:gd name="T34" fmla="*/ 426 w 919"/>
                <a:gd name="T35" fmla="*/ 0 h 2273"/>
                <a:gd name="T36" fmla="*/ 919 w 919"/>
                <a:gd name="T37" fmla="*/ 318 h 2273"/>
                <a:gd name="T38" fmla="*/ 919 w 919"/>
                <a:gd name="T39" fmla="*/ 717 h 22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9"/>
                <a:gd name="T61" fmla="*/ 0 h 2273"/>
                <a:gd name="T62" fmla="*/ 919 w 919"/>
                <a:gd name="T63" fmla="*/ 2273 h 22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9" h="2273">
                  <a:moveTo>
                    <a:pt x="919" y="717"/>
                  </a:moveTo>
                  <a:lnTo>
                    <a:pt x="919" y="826"/>
                  </a:lnTo>
                  <a:lnTo>
                    <a:pt x="718" y="732"/>
                  </a:lnTo>
                  <a:lnTo>
                    <a:pt x="745" y="970"/>
                  </a:lnTo>
                  <a:lnTo>
                    <a:pt x="465" y="1434"/>
                  </a:lnTo>
                  <a:lnTo>
                    <a:pt x="212" y="2273"/>
                  </a:lnTo>
                  <a:lnTo>
                    <a:pt x="185" y="1369"/>
                  </a:lnTo>
                  <a:lnTo>
                    <a:pt x="27" y="1196"/>
                  </a:lnTo>
                  <a:lnTo>
                    <a:pt x="0" y="970"/>
                  </a:lnTo>
                  <a:lnTo>
                    <a:pt x="51" y="533"/>
                  </a:lnTo>
                  <a:lnTo>
                    <a:pt x="51" y="931"/>
                  </a:lnTo>
                  <a:lnTo>
                    <a:pt x="144" y="907"/>
                  </a:lnTo>
                  <a:lnTo>
                    <a:pt x="263" y="1092"/>
                  </a:lnTo>
                  <a:lnTo>
                    <a:pt x="263" y="826"/>
                  </a:lnTo>
                  <a:lnTo>
                    <a:pt x="332" y="546"/>
                  </a:lnTo>
                  <a:lnTo>
                    <a:pt x="185" y="333"/>
                  </a:lnTo>
                  <a:lnTo>
                    <a:pt x="304" y="89"/>
                  </a:lnTo>
                  <a:lnTo>
                    <a:pt x="426" y="0"/>
                  </a:lnTo>
                  <a:lnTo>
                    <a:pt x="919" y="318"/>
                  </a:lnTo>
                  <a:lnTo>
                    <a:pt x="919" y="717"/>
                  </a:lnTo>
                  <a:close/>
                </a:path>
              </a:pathLst>
            </a:custGeom>
            <a:solidFill>
              <a:srgbClr val="B5B5B5"/>
            </a:solidFill>
            <a:ln w="9525">
              <a:noFill/>
              <a:round/>
              <a:headEnd/>
              <a:tailEnd/>
            </a:ln>
          </p:spPr>
          <p:txBody>
            <a:bodyPr/>
            <a:lstStyle/>
            <a:p>
              <a:endParaRPr lang="es-MX"/>
            </a:p>
          </p:txBody>
        </p:sp>
        <p:sp>
          <p:nvSpPr>
            <p:cNvPr id="40980" name="Freeform 22"/>
            <p:cNvSpPr>
              <a:spLocks/>
            </p:cNvSpPr>
            <p:nvPr/>
          </p:nvSpPr>
          <p:spPr bwMode="auto">
            <a:xfrm>
              <a:off x="3396" y="2544"/>
              <a:ext cx="268" cy="126"/>
            </a:xfrm>
            <a:custGeom>
              <a:avLst/>
              <a:gdLst>
                <a:gd name="T0" fmla="*/ 1165 w 1165"/>
                <a:gd name="T1" fmla="*/ 175 h 543"/>
                <a:gd name="T2" fmla="*/ 642 w 1165"/>
                <a:gd name="T3" fmla="*/ 0 h 543"/>
                <a:gd name="T4" fmla="*/ 608 w 1165"/>
                <a:gd name="T5" fmla="*/ 15 h 543"/>
                <a:gd name="T6" fmla="*/ 472 w 1165"/>
                <a:gd name="T7" fmla="*/ 20 h 543"/>
                <a:gd name="T8" fmla="*/ 297 w 1165"/>
                <a:gd name="T9" fmla="*/ 2 h 543"/>
                <a:gd name="T10" fmla="*/ 269 w 1165"/>
                <a:gd name="T11" fmla="*/ 17 h 543"/>
                <a:gd name="T12" fmla="*/ 202 w 1165"/>
                <a:gd name="T13" fmla="*/ 20 h 543"/>
                <a:gd name="T14" fmla="*/ 131 w 1165"/>
                <a:gd name="T15" fmla="*/ 51 h 543"/>
                <a:gd name="T16" fmla="*/ 72 w 1165"/>
                <a:gd name="T17" fmla="*/ 71 h 543"/>
                <a:gd name="T18" fmla="*/ 0 w 1165"/>
                <a:gd name="T19" fmla="*/ 204 h 543"/>
                <a:gd name="T20" fmla="*/ 54 w 1165"/>
                <a:gd name="T21" fmla="*/ 360 h 543"/>
                <a:gd name="T22" fmla="*/ 82 w 1165"/>
                <a:gd name="T23" fmla="*/ 370 h 543"/>
                <a:gd name="T24" fmla="*/ 107 w 1165"/>
                <a:gd name="T25" fmla="*/ 418 h 543"/>
                <a:gd name="T26" fmla="*/ 228 w 1165"/>
                <a:gd name="T27" fmla="*/ 457 h 543"/>
                <a:gd name="T28" fmla="*/ 217 w 1165"/>
                <a:gd name="T29" fmla="*/ 538 h 543"/>
                <a:gd name="T30" fmla="*/ 248 w 1165"/>
                <a:gd name="T31" fmla="*/ 543 h 543"/>
                <a:gd name="T32" fmla="*/ 284 w 1165"/>
                <a:gd name="T33" fmla="*/ 504 h 543"/>
                <a:gd name="T34" fmla="*/ 328 w 1165"/>
                <a:gd name="T35" fmla="*/ 479 h 543"/>
                <a:gd name="T36" fmla="*/ 496 w 1165"/>
                <a:gd name="T37" fmla="*/ 418 h 543"/>
                <a:gd name="T38" fmla="*/ 700 w 1165"/>
                <a:gd name="T39" fmla="*/ 433 h 543"/>
                <a:gd name="T40" fmla="*/ 914 w 1165"/>
                <a:gd name="T41" fmla="*/ 494 h 543"/>
                <a:gd name="T42" fmla="*/ 1011 w 1165"/>
                <a:gd name="T43" fmla="*/ 504 h 543"/>
                <a:gd name="T44" fmla="*/ 1100 w 1165"/>
                <a:gd name="T45" fmla="*/ 504 h 543"/>
                <a:gd name="T46" fmla="*/ 1133 w 1165"/>
                <a:gd name="T47" fmla="*/ 509 h 543"/>
                <a:gd name="T48" fmla="*/ 1165 w 1165"/>
                <a:gd name="T49" fmla="*/ 175 h 5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65"/>
                <a:gd name="T76" fmla="*/ 0 h 543"/>
                <a:gd name="T77" fmla="*/ 1165 w 1165"/>
                <a:gd name="T78" fmla="*/ 543 h 5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65" h="543">
                  <a:moveTo>
                    <a:pt x="1165" y="175"/>
                  </a:moveTo>
                  <a:lnTo>
                    <a:pt x="642" y="0"/>
                  </a:lnTo>
                  <a:lnTo>
                    <a:pt x="608" y="15"/>
                  </a:lnTo>
                  <a:lnTo>
                    <a:pt x="472" y="20"/>
                  </a:lnTo>
                  <a:lnTo>
                    <a:pt x="297" y="2"/>
                  </a:lnTo>
                  <a:lnTo>
                    <a:pt x="269" y="17"/>
                  </a:lnTo>
                  <a:lnTo>
                    <a:pt x="202" y="20"/>
                  </a:lnTo>
                  <a:lnTo>
                    <a:pt x="131" y="51"/>
                  </a:lnTo>
                  <a:lnTo>
                    <a:pt x="72" y="71"/>
                  </a:lnTo>
                  <a:lnTo>
                    <a:pt x="0" y="204"/>
                  </a:lnTo>
                  <a:lnTo>
                    <a:pt x="54" y="360"/>
                  </a:lnTo>
                  <a:lnTo>
                    <a:pt x="82" y="370"/>
                  </a:lnTo>
                  <a:lnTo>
                    <a:pt x="107" y="418"/>
                  </a:lnTo>
                  <a:lnTo>
                    <a:pt x="228" y="457"/>
                  </a:lnTo>
                  <a:lnTo>
                    <a:pt x="217" y="538"/>
                  </a:lnTo>
                  <a:lnTo>
                    <a:pt x="248" y="543"/>
                  </a:lnTo>
                  <a:lnTo>
                    <a:pt x="284" y="504"/>
                  </a:lnTo>
                  <a:lnTo>
                    <a:pt x="328" y="479"/>
                  </a:lnTo>
                  <a:lnTo>
                    <a:pt x="496" y="418"/>
                  </a:lnTo>
                  <a:lnTo>
                    <a:pt x="700" y="433"/>
                  </a:lnTo>
                  <a:lnTo>
                    <a:pt x="914" y="494"/>
                  </a:lnTo>
                  <a:lnTo>
                    <a:pt x="1011" y="504"/>
                  </a:lnTo>
                  <a:lnTo>
                    <a:pt x="1100" y="504"/>
                  </a:lnTo>
                  <a:lnTo>
                    <a:pt x="1133" y="509"/>
                  </a:lnTo>
                  <a:lnTo>
                    <a:pt x="1165" y="175"/>
                  </a:lnTo>
                  <a:close/>
                </a:path>
              </a:pathLst>
            </a:custGeom>
            <a:solidFill>
              <a:srgbClr val="FFC98E"/>
            </a:solidFill>
            <a:ln w="9525">
              <a:noFill/>
              <a:round/>
              <a:headEnd/>
              <a:tailEnd/>
            </a:ln>
          </p:spPr>
          <p:txBody>
            <a:bodyPr/>
            <a:lstStyle/>
            <a:p>
              <a:endParaRPr lang="es-MX"/>
            </a:p>
          </p:txBody>
        </p:sp>
        <p:sp>
          <p:nvSpPr>
            <p:cNvPr id="40981" name="Freeform 23"/>
            <p:cNvSpPr>
              <a:spLocks/>
            </p:cNvSpPr>
            <p:nvPr/>
          </p:nvSpPr>
          <p:spPr bwMode="auto">
            <a:xfrm>
              <a:off x="3649" y="2566"/>
              <a:ext cx="41" cy="132"/>
            </a:xfrm>
            <a:custGeom>
              <a:avLst/>
              <a:gdLst>
                <a:gd name="T0" fmla="*/ 64 w 176"/>
                <a:gd name="T1" fmla="*/ 0 h 571"/>
                <a:gd name="T2" fmla="*/ 0 w 176"/>
                <a:gd name="T3" fmla="*/ 551 h 571"/>
                <a:gd name="T4" fmla="*/ 142 w 176"/>
                <a:gd name="T5" fmla="*/ 571 h 571"/>
                <a:gd name="T6" fmla="*/ 163 w 176"/>
                <a:gd name="T7" fmla="*/ 391 h 571"/>
                <a:gd name="T8" fmla="*/ 176 w 176"/>
                <a:gd name="T9" fmla="*/ 255 h 571"/>
                <a:gd name="T10" fmla="*/ 173 w 176"/>
                <a:gd name="T11" fmla="*/ 166 h 571"/>
                <a:gd name="T12" fmla="*/ 176 w 176"/>
                <a:gd name="T13" fmla="*/ 8 h 571"/>
                <a:gd name="T14" fmla="*/ 64 w 176"/>
                <a:gd name="T15" fmla="*/ 0 h 571"/>
                <a:gd name="T16" fmla="*/ 0 60000 65536"/>
                <a:gd name="T17" fmla="*/ 0 60000 65536"/>
                <a:gd name="T18" fmla="*/ 0 60000 65536"/>
                <a:gd name="T19" fmla="*/ 0 60000 65536"/>
                <a:gd name="T20" fmla="*/ 0 60000 65536"/>
                <a:gd name="T21" fmla="*/ 0 60000 65536"/>
                <a:gd name="T22" fmla="*/ 0 60000 65536"/>
                <a:gd name="T23" fmla="*/ 0 60000 65536"/>
                <a:gd name="T24" fmla="*/ 0 w 176"/>
                <a:gd name="T25" fmla="*/ 0 h 571"/>
                <a:gd name="T26" fmla="*/ 176 w 176"/>
                <a:gd name="T27" fmla="*/ 571 h 5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 h="571">
                  <a:moveTo>
                    <a:pt x="64" y="0"/>
                  </a:moveTo>
                  <a:lnTo>
                    <a:pt x="0" y="551"/>
                  </a:lnTo>
                  <a:lnTo>
                    <a:pt x="142" y="571"/>
                  </a:lnTo>
                  <a:lnTo>
                    <a:pt x="163" y="391"/>
                  </a:lnTo>
                  <a:lnTo>
                    <a:pt x="176" y="255"/>
                  </a:lnTo>
                  <a:lnTo>
                    <a:pt x="173" y="166"/>
                  </a:lnTo>
                  <a:lnTo>
                    <a:pt x="176" y="8"/>
                  </a:lnTo>
                  <a:lnTo>
                    <a:pt x="64" y="0"/>
                  </a:lnTo>
                  <a:close/>
                </a:path>
              </a:pathLst>
            </a:custGeom>
            <a:solidFill>
              <a:srgbClr val="FF0000"/>
            </a:solidFill>
            <a:ln w="9525">
              <a:noFill/>
              <a:round/>
              <a:headEnd/>
              <a:tailEnd/>
            </a:ln>
          </p:spPr>
          <p:txBody>
            <a:bodyPr/>
            <a:lstStyle/>
            <a:p>
              <a:endParaRPr lang="es-MX"/>
            </a:p>
          </p:txBody>
        </p:sp>
        <p:sp>
          <p:nvSpPr>
            <p:cNvPr id="40982" name="Freeform 24"/>
            <p:cNvSpPr>
              <a:spLocks/>
            </p:cNvSpPr>
            <p:nvPr/>
          </p:nvSpPr>
          <p:spPr bwMode="auto">
            <a:xfrm>
              <a:off x="3861" y="2003"/>
              <a:ext cx="153" cy="340"/>
            </a:xfrm>
            <a:custGeom>
              <a:avLst/>
              <a:gdLst>
                <a:gd name="T0" fmla="*/ 429 w 671"/>
                <a:gd name="T1" fmla="*/ 0 h 1481"/>
                <a:gd name="T2" fmla="*/ 34 w 671"/>
                <a:gd name="T3" fmla="*/ 1101 h 1481"/>
                <a:gd name="T4" fmla="*/ 0 w 671"/>
                <a:gd name="T5" fmla="*/ 1340 h 1481"/>
                <a:gd name="T6" fmla="*/ 34 w 671"/>
                <a:gd name="T7" fmla="*/ 1481 h 1481"/>
                <a:gd name="T8" fmla="*/ 292 w 671"/>
                <a:gd name="T9" fmla="*/ 1077 h 1481"/>
                <a:gd name="T10" fmla="*/ 265 w 671"/>
                <a:gd name="T11" fmla="*/ 800 h 1481"/>
                <a:gd name="T12" fmla="*/ 537 w 671"/>
                <a:gd name="T13" fmla="*/ 909 h 1481"/>
                <a:gd name="T14" fmla="*/ 598 w 671"/>
                <a:gd name="T15" fmla="*/ 634 h 1481"/>
                <a:gd name="T16" fmla="*/ 671 w 671"/>
                <a:gd name="T17" fmla="*/ 386 h 1481"/>
                <a:gd name="T18" fmla="*/ 666 w 671"/>
                <a:gd name="T19" fmla="*/ 212 h 1481"/>
                <a:gd name="T20" fmla="*/ 564 w 671"/>
                <a:gd name="T21" fmla="*/ 19 h 1481"/>
                <a:gd name="T22" fmla="*/ 429 w 671"/>
                <a:gd name="T23" fmla="*/ 0 h 14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1"/>
                <a:gd name="T37" fmla="*/ 0 h 1481"/>
                <a:gd name="T38" fmla="*/ 671 w 671"/>
                <a:gd name="T39" fmla="*/ 1481 h 14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1" h="1481">
                  <a:moveTo>
                    <a:pt x="429" y="0"/>
                  </a:moveTo>
                  <a:lnTo>
                    <a:pt x="34" y="1101"/>
                  </a:lnTo>
                  <a:lnTo>
                    <a:pt x="0" y="1340"/>
                  </a:lnTo>
                  <a:lnTo>
                    <a:pt x="34" y="1481"/>
                  </a:lnTo>
                  <a:lnTo>
                    <a:pt x="292" y="1077"/>
                  </a:lnTo>
                  <a:lnTo>
                    <a:pt x="265" y="800"/>
                  </a:lnTo>
                  <a:lnTo>
                    <a:pt x="537" y="909"/>
                  </a:lnTo>
                  <a:lnTo>
                    <a:pt x="598" y="634"/>
                  </a:lnTo>
                  <a:lnTo>
                    <a:pt x="671" y="386"/>
                  </a:lnTo>
                  <a:lnTo>
                    <a:pt x="666" y="212"/>
                  </a:lnTo>
                  <a:lnTo>
                    <a:pt x="564" y="19"/>
                  </a:lnTo>
                  <a:lnTo>
                    <a:pt x="429" y="0"/>
                  </a:lnTo>
                  <a:close/>
                </a:path>
              </a:pathLst>
            </a:custGeom>
            <a:solidFill>
              <a:srgbClr val="FF0000"/>
            </a:solidFill>
            <a:ln w="9525">
              <a:noFill/>
              <a:round/>
              <a:headEnd/>
              <a:tailEnd/>
            </a:ln>
          </p:spPr>
          <p:txBody>
            <a:bodyPr/>
            <a:lstStyle/>
            <a:p>
              <a:endParaRPr lang="es-MX"/>
            </a:p>
          </p:txBody>
        </p:sp>
        <p:sp>
          <p:nvSpPr>
            <p:cNvPr id="40983" name="Freeform 25"/>
            <p:cNvSpPr>
              <a:spLocks/>
            </p:cNvSpPr>
            <p:nvPr/>
          </p:nvSpPr>
          <p:spPr bwMode="auto">
            <a:xfrm>
              <a:off x="1436" y="2056"/>
              <a:ext cx="661" cy="739"/>
            </a:xfrm>
            <a:custGeom>
              <a:avLst/>
              <a:gdLst>
                <a:gd name="T0" fmla="*/ 1113 w 2876"/>
                <a:gd name="T1" fmla="*/ 17 h 3212"/>
                <a:gd name="T2" fmla="*/ 792 w 2876"/>
                <a:gd name="T3" fmla="*/ 206 h 3212"/>
                <a:gd name="T4" fmla="*/ 576 w 2876"/>
                <a:gd name="T5" fmla="*/ 392 h 3212"/>
                <a:gd name="T6" fmla="*/ 403 w 2876"/>
                <a:gd name="T7" fmla="*/ 538 h 3212"/>
                <a:gd name="T8" fmla="*/ 228 w 2876"/>
                <a:gd name="T9" fmla="*/ 652 h 3212"/>
                <a:gd name="T10" fmla="*/ 115 w 2876"/>
                <a:gd name="T11" fmla="*/ 977 h 3212"/>
                <a:gd name="T12" fmla="*/ 72 w 2876"/>
                <a:gd name="T13" fmla="*/ 1344 h 3212"/>
                <a:gd name="T14" fmla="*/ 46 w 2876"/>
                <a:gd name="T15" fmla="*/ 1722 h 3212"/>
                <a:gd name="T16" fmla="*/ 21 w 2876"/>
                <a:gd name="T17" fmla="*/ 1880 h 3212"/>
                <a:gd name="T18" fmla="*/ 0 w 2876"/>
                <a:gd name="T19" fmla="*/ 2008 h 3212"/>
                <a:gd name="T20" fmla="*/ 564 w 2876"/>
                <a:gd name="T21" fmla="*/ 2916 h 3212"/>
                <a:gd name="T22" fmla="*/ 1383 w 2876"/>
                <a:gd name="T23" fmla="*/ 3194 h 3212"/>
                <a:gd name="T24" fmla="*/ 2034 w 2876"/>
                <a:gd name="T25" fmla="*/ 3212 h 3212"/>
                <a:gd name="T26" fmla="*/ 2190 w 2876"/>
                <a:gd name="T27" fmla="*/ 2692 h 3212"/>
                <a:gd name="T28" fmla="*/ 1470 w 2876"/>
                <a:gd name="T29" fmla="*/ 2544 h 3212"/>
                <a:gd name="T30" fmla="*/ 1704 w 2876"/>
                <a:gd name="T31" fmla="*/ 2364 h 3212"/>
                <a:gd name="T32" fmla="*/ 2217 w 2876"/>
                <a:gd name="T33" fmla="*/ 2415 h 3212"/>
                <a:gd name="T34" fmla="*/ 2618 w 2876"/>
                <a:gd name="T35" fmla="*/ 2067 h 3212"/>
                <a:gd name="T36" fmla="*/ 2815 w 2876"/>
                <a:gd name="T37" fmla="*/ 1921 h 3212"/>
                <a:gd name="T38" fmla="*/ 2876 w 2876"/>
                <a:gd name="T39" fmla="*/ 1887 h 3212"/>
                <a:gd name="T40" fmla="*/ 2572 w 2876"/>
                <a:gd name="T41" fmla="*/ 1066 h 3212"/>
                <a:gd name="T42" fmla="*/ 2450 w 2876"/>
                <a:gd name="T43" fmla="*/ 1247 h 3212"/>
                <a:gd name="T44" fmla="*/ 2295 w 2876"/>
                <a:gd name="T45" fmla="*/ 1367 h 3212"/>
                <a:gd name="T46" fmla="*/ 2434 w 2876"/>
                <a:gd name="T47" fmla="*/ 1066 h 3212"/>
                <a:gd name="T48" fmla="*/ 2511 w 2876"/>
                <a:gd name="T49" fmla="*/ 788 h 3212"/>
                <a:gd name="T50" fmla="*/ 2539 w 2876"/>
                <a:gd name="T51" fmla="*/ 586 h 3212"/>
                <a:gd name="T52" fmla="*/ 2531 w 2876"/>
                <a:gd name="T53" fmla="*/ 416 h 3212"/>
                <a:gd name="T54" fmla="*/ 2468 w 2876"/>
                <a:gd name="T55" fmla="*/ 287 h 3212"/>
                <a:gd name="T56" fmla="*/ 2373 w 2876"/>
                <a:gd name="T57" fmla="*/ 148 h 3212"/>
                <a:gd name="T58" fmla="*/ 2268 w 2876"/>
                <a:gd name="T59" fmla="*/ 63 h 3212"/>
                <a:gd name="T60" fmla="*/ 2130 w 2876"/>
                <a:gd name="T61" fmla="*/ 0 h 3212"/>
                <a:gd name="T62" fmla="*/ 1113 w 2876"/>
                <a:gd name="T63" fmla="*/ 17 h 3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76"/>
                <a:gd name="T97" fmla="*/ 0 h 3212"/>
                <a:gd name="T98" fmla="*/ 2876 w 2876"/>
                <a:gd name="T99" fmla="*/ 3212 h 3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76" h="3212">
                  <a:moveTo>
                    <a:pt x="1113" y="17"/>
                  </a:moveTo>
                  <a:lnTo>
                    <a:pt x="792" y="206"/>
                  </a:lnTo>
                  <a:lnTo>
                    <a:pt x="576" y="392"/>
                  </a:lnTo>
                  <a:lnTo>
                    <a:pt x="403" y="538"/>
                  </a:lnTo>
                  <a:lnTo>
                    <a:pt x="228" y="652"/>
                  </a:lnTo>
                  <a:lnTo>
                    <a:pt x="115" y="977"/>
                  </a:lnTo>
                  <a:lnTo>
                    <a:pt x="72" y="1344"/>
                  </a:lnTo>
                  <a:lnTo>
                    <a:pt x="46" y="1722"/>
                  </a:lnTo>
                  <a:lnTo>
                    <a:pt x="21" y="1880"/>
                  </a:lnTo>
                  <a:lnTo>
                    <a:pt x="0" y="2008"/>
                  </a:lnTo>
                  <a:lnTo>
                    <a:pt x="564" y="2916"/>
                  </a:lnTo>
                  <a:lnTo>
                    <a:pt x="1383" y="3194"/>
                  </a:lnTo>
                  <a:lnTo>
                    <a:pt x="2034" y="3212"/>
                  </a:lnTo>
                  <a:lnTo>
                    <a:pt x="2190" y="2692"/>
                  </a:lnTo>
                  <a:lnTo>
                    <a:pt x="1470" y="2544"/>
                  </a:lnTo>
                  <a:lnTo>
                    <a:pt x="1704" y="2364"/>
                  </a:lnTo>
                  <a:lnTo>
                    <a:pt x="2217" y="2415"/>
                  </a:lnTo>
                  <a:lnTo>
                    <a:pt x="2618" y="2067"/>
                  </a:lnTo>
                  <a:lnTo>
                    <a:pt x="2815" y="1921"/>
                  </a:lnTo>
                  <a:lnTo>
                    <a:pt x="2876" y="1887"/>
                  </a:lnTo>
                  <a:lnTo>
                    <a:pt x="2572" y="1066"/>
                  </a:lnTo>
                  <a:lnTo>
                    <a:pt x="2450" y="1247"/>
                  </a:lnTo>
                  <a:lnTo>
                    <a:pt x="2295" y="1367"/>
                  </a:lnTo>
                  <a:lnTo>
                    <a:pt x="2434" y="1066"/>
                  </a:lnTo>
                  <a:lnTo>
                    <a:pt x="2511" y="788"/>
                  </a:lnTo>
                  <a:lnTo>
                    <a:pt x="2539" y="586"/>
                  </a:lnTo>
                  <a:lnTo>
                    <a:pt x="2531" y="416"/>
                  </a:lnTo>
                  <a:lnTo>
                    <a:pt x="2468" y="287"/>
                  </a:lnTo>
                  <a:lnTo>
                    <a:pt x="2373" y="148"/>
                  </a:lnTo>
                  <a:lnTo>
                    <a:pt x="2268" y="63"/>
                  </a:lnTo>
                  <a:lnTo>
                    <a:pt x="2130" y="0"/>
                  </a:lnTo>
                  <a:lnTo>
                    <a:pt x="1113" y="17"/>
                  </a:lnTo>
                  <a:close/>
                </a:path>
              </a:pathLst>
            </a:custGeom>
            <a:solidFill>
              <a:srgbClr val="FF0000"/>
            </a:solidFill>
            <a:ln w="9525">
              <a:noFill/>
              <a:round/>
              <a:headEnd/>
              <a:tailEnd/>
            </a:ln>
          </p:spPr>
          <p:txBody>
            <a:bodyPr/>
            <a:lstStyle/>
            <a:p>
              <a:endParaRPr lang="es-MX"/>
            </a:p>
          </p:txBody>
        </p:sp>
        <p:sp>
          <p:nvSpPr>
            <p:cNvPr id="40984" name="Freeform 26"/>
            <p:cNvSpPr>
              <a:spLocks/>
            </p:cNvSpPr>
            <p:nvPr/>
          </p:nvSpPr>
          <p:spPr bwMode="auto">
            <a:xfrm>
              <a:off x="1461" y="2203"/>
              <a:ext cx="347" cy="553"/>
            </a:xfrm>
            <a:custGeom>
              <a:avLst/>
              <a:gdLst>
                <a:gd name="T0" fmla="*/ 753 w 1511"/>
                <a:gd name="T1" fmla="*/ 109 h 2405"/>
                <a:gd name="T2" fmla="*/ 962 w 1511"/>
                <a:gd name="T3" fmla="*/ 508 h 2405"/>
                <a:gd name="T4" fmla="*/ 748 w 1511"/>
                <a:gd name="T5" fmla="*/ 569 h 2405"/>
                <a:gd name="T6" fmla="*/ 583 w 1511"/>
                <a:gd name="T7" fmla="*/ 714 h 2405"/>
                <a:gd name="T8" fmla="*/ 840 w 1511"/>
                <a:gd name="T9" fmla="*/ 1199 h 2405"/>
                <a:gd name="T10" fmla="*/ 685 w 1511"/>
                <a:gd name="T11" fmla="*/ 1046 h 2405"/>
                <a:gd name="T12" fmla="*/ 69 w 1511"/>
                <a:gd name="T13" fmla="*/ 739 h 2405"/>
                <a:gd name="T14" fmla="*/ 62 w 1511"/>
                <a:gd name="T15" fmla="*/ 1120 h 2405"/>
                <a:gd name="T16" fmla="*/ 521 w 1511"/>
                <a:gd name="T17" fmla="*/ 1581 h 2405"/>
                <a:gd name="T18" fmla="*/ 503 w 1511"/>
                <a:gd name="T19" fmla="*/ 1398 h 2405"/>
                <a:gd name="T20" fmla="*/ 583 w 1511"/>
                <a:gd name="T21" fmla="*/ 1587 h 2405"/>
                <a:gd name="T22" fmla="*/ 498 w 1511"/>
                <a:gd name="T23" fmla="*/ 1824 h 2405"/>
                <a:gd name="T24" fmla="*/ 592 w 1511"/>
                <a:gd name="T25" fmla="*/ 2169 h 2405"/>
                <a:gd name="T26" fmla="*/ 773 w 1511"/>
                <a:gd name="T27" fmla="*/ 2359 h 2405"/>
                <a:gd name="T28" fmla="*/ 1101 w 1511"/>
                <a:gd name="T29" fmla="*/ 2405 h 2405"/>
                <a:gd name="T30" fmla="*/ 1242 w 1511"/>
                <a:gd name="T31" fmla="*/ 2041 h 2405"/>
                <a:gd name="T32" fmla="*/ 1049 w 1511"/>
                <a:gd name="T33" fmla="*/ 2281 h 2405"/>
                <a:gd name="T34" fmla="*/ 975 w 1511"/>
                <a:gd name="T35" fmla="*/ 2048 h 2405"/>
                <a:gd name="T36" fmla="*/ 827 w 1511"/>
                <a:gd name="T37" fmla="*/ 1909 h 2405"/>
                <a:gd name="T38" fmla="*/ 865 w 1511"/>
                <a:gd name="T39" fmla="*/ 1702 h 2405"/>
                <a:gd name="T40" fmla="*/ 712 w 1511"/>
                <a:gd name="T41" fmla="*/ 1834 h 2405"/>
                <a:gd name="T42" fmla="*/ 705 w 1511"/>
                <a:gd name="T43" fmla="*/ 1544 h 2405"/>
                <a:gd name="T44" fmla="*/ 1036 w 1511"/>
                <a:gd name="T45" fmla="*/ 1763 h 2405"/>
                <a:gd name="T46" fmla="*/ 1294 w 1511"/>
                <a:gd name="T47" fmla="*/ 1581 h 2405"/>
                <a:gd name="T48" fmla="*/ 1511 w 1511"/>
                <a:gd name="T49" fmla="*/ 846 h 2405"/>
                <a:gd name="T50" fmla="*/ 1468 w 1511"/>
                <a:gd name="T51" fmla="*/ 914 h 2405"/>
                <a:gd name="T52" fmla="*/ 1249 w 1511"/>
                <a:gd name="T53" fmla="*/ 1444 h 2405"/>
                <a:gd name="T54" fmla="*/ 1228 w 1511"/>
                <a:gd name="T55" fmla="*/ 1342 h 2405"/>
                <a:gd name="T56" fmla="*/ 1340 w 1511"/>
                <a:gd name="T57" fmla="*/ 846 h 2405"/>
                <a:gd name="T58" fmla="*/ 1301 w 1511"/>
                <a:gd name="T59" fmla="*/ 474 h 2405"/>
                <a:gd name="T60" fmla="*/ 1110 w 1511"/>
                <a:gd name="T61" fmla="*/ 393 h 2405"/>
                <a:gd name="T62" fmla="*/ 878 w 1511"/>
                <a:gd name="T63" fmla="*/ 94 h 2405"/>
                <a:gd name="T64" fmla="*/ 571 w 1511"/>
                <a:gd name="T65" fmla="*/ 0 h 24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1"/>
                <a:gd name="T100" fmla="*/ 0 h 2405"/>
                <a:gd name="T101" fmla="*/ 1511 w 1511"/>
                <a:gd name="T102" fmla="*/ 2405 h 24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1" h="2405">
                  <a:moveTo>
                    <a:pt x="498" y="0"/>
                  </a:moveTo>
                  <a:lnTo>
                    <a:pt x="753" y="109"/>
                  </a:lnTo>
                  <a:lnTo>
                    <a:pt x="878" y="275"/>
                  </a:lnTo>
                  <a:lnTo>
                    <a:pt x="962" y="508"/>
                  </a:lnTo>
                  <a:lnTo>
                    <a:pt x="975" y="663"/>
                  </a:lnTo>
                  <a:lnTo>
                    <a:pt x="748" y="569"/>
                  </a:lnTo>
                  <a:lnTo>
                    <a:pt x="269" y="544"/>
                  </a:lnTo>
                  <a:lnTo>
                    <a:pt x="583" y="714"/>
                  </a:lnTo>
                  <a:lnTo>
                    <a:pt x="817" y="1046"/>
                  </a:lnTo>
                  <a:lnTo>
                    <a:pt x="840" y="1199"/>
                  </a:lnTo>
                  <a:lnTo>
                    <a:pt x="807" y="1225"/>
                  </a:lnTo>
                  <a:lnTo>
                    <a:pt x="685" y="1046"/>
                  </a:lnTo>
                  <a:lnTo>
                    <a:pt x="365" y="758"/>
                  </a:lnTo>
                  <a:lnTo>
                    <a:pt x="69" y="739"/>
                  </a:lnTo>
                  <a:lnTo>
                    <a:pt x="0" y="863"/>
                  </a:lnTo>
                  <a:lnTo>
                    <a:pt x="62" y="1120"/>
                  </a:lnTo>
                  <a:lnTo>
                    <a:pt x="355" y="1462"/>
                  </a:lnTo>
                  <a:lnTo>
                    <a:pt x="521" y="1581"/>
                  </a:lnTo>
                  <a:lnTo>
                    <a:pt x="432" y="1415"/>
                  </a:lnTo>
                  <a:lnTo>
                    <a:pt x="503" y="1398"/>
                  </a:lnTo>
                  <a:lnTo>
                    <a:pt x="571" y="1495"/>
                  </a:lnTo>
                  <a:lnTo>
                    <a:pt x="583" y="1587"/>
                  </a:lnTo>
                  <a:lnTo>
                    <a:pt x="510" y="1737"/>
                  </a:lnTo>
                  <a:lnTo>
                    <a:pt x="498" y="1824"/>
                  </a:lnTo>
                  <a:lnTo>
                    <a:pt x="485" y="1990"/>
                  </a:lnTo>
                  <a:lnTo>
                    <a:pt x="592" y="2169"/>
                  </a:lnTo>
                  <a:lnTo>
                    <a:pt x="748" y="2153"/>
                  </a:lnTo>
                  <a:lnTo>
                    <a:pt x="773" y="2359"/>
                  </a:lnTo>
                  <a:lnTo>
                    <a:pt x="947" y="2405"/>
                  </a:lnTo>
                  <a:lnTo>
                    <a:pt x="1101" y="2405"/>
                  </a:lnTo>
                  <a:lnTo>
                    <a:pt x="1269" y="2115"/>
                  </a:lnTo>
                  <a:lnTo>
                    <a:pt x="1242" y="2041"/>
                  </a:lnTo>
                  <a:lnTo>
                    <a:pt x="1184" y="2041"/>
                  </a:lnTo>
                  <a:lnTo>
                    <a:pt x="1049" y="2281"/>
                  </a:lnTo>
                  <a:lnTo>
                    <a:pt x="975" y="2271"/>
                  </a:lnTo>
                  <a:lnTo>
                    <a:pt x="975" y="2048"/>
                  </a:lnTo>
                  <a:lnTo>
                    <a:pt x="865" y="2115"/>
                  </a:lnTo>
                  <a:lnTo>
                    <a:pt x="827" y="1909"/>
                  </a:lnTo>
                  <a:lnTo>
                    <a:pt x="904" y="1763"/>
                  </a:lnTo>
                  <a:lnTo>
                    <a:pt x="865" y="1702"/>
                  </a:lnTo>
                  <a:lnTo>
                    <a:pt x="789" y="1719"/>
                  </a:lnTo>
                  <a:lnTo>
                    <a:pt x="712" y="1834"/>
                  </a:lnTo>
                  <a:lnTo>
                    <a:pt x="625" y="1737"/>
                  </a:lnTo>
                  <a:lnTo>
                    <a:pt x="705" y="1544"/>
                  </a:lnTo>
                  <a:lnTo>
                    <a:pt x="937" y="1574"/>
                  </a:lnTo>
                  <a:lnTo>
                    <a:pt x="1036" y="1763"/>
                  </a:lnTo>
                  <a:lnTo>
                    <a:pt x="1157" y="1770"/>
                  </a:lnTo>
                  <a:lnTo>
                    <a:pt x="1294" y="1581"/>
                  </a:lnTo>
                  <a:lnTo>
                    <a:pt x="1468" y="1171"/>
                  </a:lnTo>
                  <a:lnTo>
                    <a:pt x="1511" y="846"/>
                  </a:lnTo>
                  <a:lnTo>
                    <a:pt x="1485" y="663"/>
                  </a:lnTo>
                  <a:lnTo>
                    <a:pt x="1468" y="914"/>
                  </a:lnTo>
                  <a:lnTo>
                    <a:pt x="1363" y="1209"/>
                  </a:lnTo>
                  <a:lnTo>
                    <a:pt x="1249" y="1444"/>
                  </a:lnTo>
                  <a:lnTo>
                    <a:pt x="1110" y="1615"/>
                  </a:lnTo>
                  <a:lnTo>
                    <a:pt x="1228" y="1342"/>
                  </a:lnTo>
                  <a:lnTo>
                    <a:pt x="1301" y="1097"/>
                  </a:lnTo>
                  <a:lnTo>
                    <a:pt x="1340" y="846"/>
                  </a:lnTo>
                  <a:lnTo>
                    <a:pt x="1330" y="663"/>
                  </a:lnTo>
                  <a:lnTo>
                    <a:pt x="1301" y="474"/>
                  </a:lnTo>
                  <a:lnTo>
                    <a:pt x="1215" y="612"/>
                  </a:lnTo>
                  <a:lnTo>
                    <a:pt x="1110" y="393"/>
                  </a:lnTo>
                  <a:lnTo>
                    <a:pt x="1042" y="275"/>
                  </a:lnTo>
                  <a:lnTo>
                    <a:pt x="878" y="94"/>
                  </a:lnTo>
                  <a:lnTo>
                    <a:pt x="666" y="17"/>
                  </a:lnTo>
                  <a:lnTo>
                    <a:pt x="571" y="0"/>
                  </a:lnTo>
                  <a:lnTo>
                    <a:pt x="498" y="0"/>
                  </a:lnTo>
                  <a:close/>
                </a:path>
              </a:pathLst>
            </a:custGeom>
            <a:solidFill>
              <a:srgbClr val="70230C"/>
            </a:solidFill>
            <a:ln w="9525">
              <a:noFill/>
              <a:round/>
              <a:headEnd/>
              <a:tailEnd/>
            </a:ln>
          </p:spPr>
          <p:txBody>
            <a:bodyPr/>
            <a:lstStyle/>
            <a:p>
              <a:endParaRPr lang="es-MX"/>
            </a:p>
          </p:txBody>
        </p:sp>
        <p:sp>
          <p:nvSpPr>
            <p:cNvPr id="40985" name="Freeform 27"/>
            <p:cNvSpPr>
              <a:spLocks/>
            </p:cNvSpPr>
            <p:nvPr/>
          </p:nvSpPr>
          <p:spPr bwMode="auto">
            <a:xfrm>
              <a:off x="1790" y="2214"/>
              <a:ext cx="172" cy="323"/>
            </a:xfrm>
            <a:custGeom>
              <a:avLst/>
              <a:gdLst>
                <a:gd name="T0" fmla="*/ 642 w 747"/>
                <a:gd name="T1" fmla="*/ 61 h 1404"/>
                <a:gd name="T2" fmla="*/ 747 w 747"/>
                <a:gd name="T3" fmla="*/ 156 h 1404"/>
                <a:gd name="T4" fmla="*/ 513 w 747"/>
                <a:gd name="T5" fmla="*/ 294 h 1404"/>
                <a:gd name="T6" fmla="*/ 347 w 747"/>
                <a:gd name="T7" fmla="*/ 426 h 1404"/>
                <a:gd name="T8" fmla="*/ 245 w 747"/>
                <a:gd name="T9" fmla="*/ 538 h 1404"/>
                <a:gd name="T10" fmla="*/ 199 w 747"/>
                <a:gd name="T11" fmla="*/ 610 h 1404"/>
                <a:gd name="T12" fmla="*/ 182 w 747"/>
                <a:gd name="T13" fmla="*/ 676 h 1404"/>
                <a:gd name="T14" fmla="*/ 165 w 747"/>
                <a:gd name="T15" fmla="*/ 798 h 1404"/>
                <a:gd name="T16" fmla="*/ 158 w 747"/>
                <a:gd name="T17" fmla="*/ 927 h 1404"/>
                <a:gd name="T18" fmla="*/ 148 w 747"/>
                <a:gd name="T19" fmla="*/ 1029 h 1404"/>
                <a:gd name="T20" fmla="*/ 114 w 747"/>
                <a:gd name="T21" fmla="*/ 1161 h 1404"/>
                <a:gd name="T22" fmla="*/ 0 w 747"/>
                <a:gd name="T23" fmla="*/ 1404 h 1404"/>
                <a:gd name="T24" fmla="*/ 0 w 747"/>
                <a:gd name="T25" fmla="*/ 1100 h 1404"/>
                <a:gd name="T26" fmla="*/ 61 w 747"/>
                <a:gd name="T27" fmla="*/ 815 h 1404"/>
                <a:gd name="T28" fmla="*/ 94 w 747"/>
                <a:gd name="T29" fmla="*/ 521 h 1404"/>
                <a:gd name="T30" fmla="*/ 314 w 747"/>
                <a:gd name="T31" fmla="*/ 97 h 1404"/>
                <a:gd name="T32" fmla="*/ 477 w 747"/>
                <a:gd name="T33" fmla="*/ 0 h 1404"/>
                <a:gd name="T34" fmla="*/ 642 w 747"/>
                <a:gd name="T35" fmla="*/ 61 h 14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7"/>
                <a:gd name="T55" fmla="*/ 0 h 1404"/>
                <a:gd name="T56" fmla="*/ 747 w 747"/>
                <a:gd name="T57" fmla="*/ 1404 h 14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7" h="1404">
                  <a:moveTo>
                    <a:pt x="642" y="61"/>
                  </a:moveTo>
                  <a:lnTo>
                    <a:pt x="747" y="156"/>
                  </a:lnTo>
                  <a:lnTo>
                    <a:pt x="513" y="294"/>
                  </a:lnTo>
                  <a:lnTo>
                    <a:pt x="347" y="426"/>
                  </a:lnTo>
                  <a:lnTo>
                    <a:pt x="245" y="538"/>
                  </a:lnTo>
                  <a:lnTo>
                    <a:pt x="199" y="610"/>
                  </a:lnTo>
                  <a:lnTo>
                    <a:pt x="182" y="676"/>
                  </a:lnTo>
                  <a:lnTo>
                    <a:pt x="165" y="798"/>
                  </a:lnTo>
                  <a:lnTo>
                    <a:pt x="158" y="927"/>
                  </a:lnTo>
                  <a:lnTo>
                    <a:pt x="148" y="1029"/>
                  </a:lnTo>
                  <a:lnTo>
                    <a:pt x="114" y="1161"/>
                  </a:lnTo>
                  <a:lnTo>
                    <a:pt x="0" y="1404"/>
                  </a:lnTo>
                  <a:lnTo>
                    <a:pt x="0" y="1100"/>
                  </a:lnTo>
                  <a:lnTo>
                    <a:pt x="61" y="815"/>
                  </a:lnTo>
                  <a:lnTo>
                    <a:pt x="94" y="521"/>
                  </a:lnTo>
                  <a:lnTo>
                    <a:pt x="314" y="97"/>
                  </a:lnTo>
                  <a:lnTo>
                    <a:pt x="477" y="0"/>
                  </a:lnTo>
                  <a:lnTo>
                    <a:pt x="642" y="61"/>
                  </a:lnTo>
                  <a:close/>
                </a:path>
              </a:pathLst>
            </a:custGeom>
            <a:solidFill>
              <a:srgbClr val="70230C"/>
            </a:solidFill>
            <a:ln w="9525">
              <a:noFill/>
              <a:round/>
              <a:headEnd/>
              <a:tailEnd/>
            </a:ln>
          </p:spPr>
          <p:txBody>
            <a:bodyPr/>
            <a:lstStyle/>
            <a:p>
              <a:endParaRPr lang="es-MX"/>
            </a:p>
          </p:txBody>
        </p:sp>
        <p:sp>
          <p:nvSpPr>
            <p:cNvPr id="40986" name="Freeform 28"/>
            <p:cNvSpPr>
              <a:spLocks/>
            </p:cNvSpPr>
            <p:nvPr/>
          </p:nvSpPr>
          <p:spPr bwMode="auto">
            <a:xfrm>
              <a:off x="1779" y="2298"/>
              <a:ext cx="322" cy="344"/>
            </a:xfrm>
            <a:custGeom>
              <a:avLst/>
              <a:gdLst>
                <a:gd name="T0" fmla="*/ 900 w 1399"/>
                <a:gd name="T1" fmla="*/ 46 h 1491"/>
                <a:gd name="T2" fmla="*/ 796 w 1399"/>
                <a:gd name="T3" fmla="*/ 296 h 1491"/>
                <a:gd name="T4" fmla="*/ 623 w 1399"/>
                <a:gd name="T5" fmla="*/ 603 h 1491"/>
                <a:gd name="T6" fmla="*/ 475 w 1399"/>
                <a:gd name="T7" fmla="*/ 798 h 1491"/>
                <a:gd name="T8" fmla="*/ 338 w 1399"/>
                <a:gd name="T9" fmla="*/ 963 h 1491"/>
                <a:gd name="T10" fmla="*/ 214 w 1399"/>
                <a:gd name="T11" fmla="*/ 1067 h 1491"/>
                <a:gd name="T12" fmla="*/ 197 w 1399"/>
                <a:gd name="T13" fmla="*/ 939 h 1491"/>
                <a:gd name="T14" fmla="*/ 163 w 1399"/>
                <a:gd name="T15" fmla="*/ 791 h 1491"/>
                <a:gd name="T16" fmla="*/ 0 w 1399"/>
                <a:gd name="T17" fmla="*/ 1437 h 1491"/>
                <a:gd name="T18" fmla="*/ 231 w 1399"/>
                <a:gd name="T19" fmla="*/ 1294 h 1491"/>
                <a:gd name="T20" fmla="*/ 538 w 1399"/>
                <a:gd name="T21" fmla="*/ 1491 h 1491"/>
                <a:gd name="T22" fmla="*/ 778 w 1399"/>
                <a:gd name="T23" fmla="*/ 1416 h 1491"/>
                <a:gd name="T24" fmla="*/ 842 w 1399"/>
                <a:gd name="T25" fmla="*/ 1345 h 1491"/>
                <a:gd name="T26" fmla="*/ 1016 w 1399"/>
                <a:gd name="T27" fmla="*/ 1156 h 1491"/>
                <a:gd name="T28" fmla="*/ 1143 w 1399"/>
                <a:gd name="T29" fmla="*/ 1014 h 1491"/>
                <a:gd name="T30" fmla="*/ 1325 w 1399"/>
                <a:gd name="T31" fmla="*/ 868 h 1491"/>
                <a:gd name="T32" fmla="*/ 1399 w 1399"/>
                <a:gd name="T33" fmla="*/ 827 h 1491"/>
                <a:gd name="T34" fmla="*/ 1258 w 1399"/>
                <a:gd name="T35" fmla="*/ 885 h 1491"/>
                <a:gd name="T36" fmla="*/ 1110 w 1399"/>
                <a:gd name="T37" fmla="*/ 997 h 1491"/>
                <a:gd name="T38" fmla="*/ 970 w 1399"/>
                <a:gd name="T39" fmla="*/ 1087 h 1491"/>
                <a:gd name="T40" fmla="*/ 858 w 1399"/>
                <a:gd name="T41" fmla="*/ 1116 h 1491"/>
                <a:gd name="T42" fmla="*/ 745 w 1399"/>
                <a:gd name="T43" fmla="*/ 1146 h 1491"/>
                <a:gd name="T44" fmla="*/ 745 w 1399"/>
                <a:gd name="T45" fmla="*/ 1034 h 1491"/>
                <a:gd name="T46" fmla="*/ 737 w 1399"/>
                <a:gd name="T47" fmla="*/ 851 h 1491"/>
                <a:gd name="T48" fmla="*/ 745 w 1399"/>
                <a:gd name="T49" fmla="*/ 679 h 1491"/>
                <a:gd name="T50" fmla="*/ 796 w 1399"/>
                <a:gd name="T51" fmla="*/ 549 h 1491"/>
                <a:gd name="T52" fmla="*/ 883 w 1399"/>
                <a:gd name="T53" fmla="*/ 375 h 1491"/>
                <a:gd name="T54" fmla="*/ 985 w 1399"/>
                <a:gd name="T55" fmla="*/ 265 h 1491"/>
                <a:gd name="T56" fmla="*/ 1082 w 1399"/>
                <a:gd name="T57" fmla="*/ 143 h 1491"/>
                <a:gd name="T58" fmla="*/ 1067 w 1399"/>
                <a:gd name="T59" fmla="*/ 0 h 1491"/>
                <a:gd name="T60" fmla="*/ 985 w 1399"/>
                <a:gd name="T61" fmla="*/ 143 h 1491"/>
                <a:gd name="T62" fmla="*/ 929 w 1399"/>
                <a:gd name="T63" fmla="*/ 219 h 1491"/>
                <a:gd name="T64" fmla="*/ 832 w 1399"/>
                <a:gd name="T65" fmla="*/ 296 h 1491"/>
                <a:gd name="T66" fmla="*/ 900 w 1399"/>
                <a:gd name="T67" fmla="*/ 46 h 14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99"/>
                <a:gd name="T103" fmla="*/ 0 h 1491"/>
                <a:gd name="T104" fmla="*/ 1399 w 1399"/>
                <a:gd name="T105" fmla="*/ 1491 h 14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99" h="1491">
                  <a:moveTo>
                    <a:pt x="900" y="46"/>
                  </a:moveTo>
                  <a:lnTo>
                    <a:pt x="796" y="296"/>
                  </a:lnTo>
                  <a:lnTo>
                    <a:pt x="623" y="603"/>
                  </a:lnTo>
                  <a:lnTo>
                    <a:pt x="475" y="798"/>
                  </a:lnTo>
                  <a:lnTo>
                    <a:pt x="338" y="963"/>
                  </a:lnTo>
                  <a:lnTo>
                    <a:pt x="214" y="1067"/>
                  </a:lnTo>
                  <a:lnTo>
                    <a:pt x="197" y="939"/>
                  </a:lnTo>
                  <a:lnTo>
                    <a:pt x="163" y="791"/>
                  </a:lnTo>
                  <a:lnTo>
                    <a:pt x="0" y="1437"/>
                  </a:lnTo>
                  <a:lnTo>
                    <a:pt x="231" y="1294"/>
                  </a:lnTo>
                  <a:lnTo>
                    <a:pt x="538" y="1491"/>
                  </a:lnTo>
                  <a:lnTo>
                    <a:pt x="778" y="1416"/>
                  </a:lnTo>
                  <a:lnTo>
                    <a:pt x="842" y="1345"/>
                  </a:lnTo>
                  <a:lnTo>
                    <a:pt x="1016" y="1156"/>
                  </a:lnTo>
                  <a:lnTo>
                    <a:pt x="1143" y="1014"/>
                  </a:lnTo>
                  <a:lnTo>
                    <a:pt x="1325" y="868"/>
                  </a:lnTo>
                  <a:lnTo>
                    <a:pt x="1399" y="827"/>
                  </a:lnTo>
                  <a:lnTo>
                    <a:pt x="1258" y="885"/>
                  </a:lnTo>
                  <a:lnTo>
                    <a:pt x="1110" y="997"/>
                  </a:lnTo>
                  <a:lnTo>
                    <a:pt x="970" y="1087"/>
                  </a:lnTo>
                  <a:lnTo>
                    <a:pt x="858" y="1116"/>
                  </a:lnTo>
                  <a:lnTo>
                    <a:pt x="745" y="1146"/>
                  </a:lnTo>
                  <a:lnTo>
                    <a:pt x="745" y="1034"/>
                  </a:lnTo>
                  <a:lnTo>
                    <a:pt x="737" y="851"/>
                  </a:lnTo>
                  <a:lnTo>
                    <a:pt x="745" y="679"/>
                  </a:lnTo>
                  <a:lnTo>
                    <a:pt x="796" y="549"/>
                  </a:lnTo>
                  <a:lnTo>
                    <a:pt x="883" y="375"/>
                  </a:lnTo>
                  <a:lnTo>
                    <a:pt x="985" y="265"/>
                  </a:lnTo>
                  <a:lnTo>
                    <a:pt x="1082" y="143"/>
                  </a:lnTo>
                  <a:lnTo>
                    <a:pt x="1067" y="0"/>
                  </a:lnTo>
                  <a:lnTo>
                    <a:pt x="985" y="143"/>
                  </a:lnTo>
                  <a:lnTo>
                    <a:pt x="929" y="219"/>
                  </a:lnTo>
                  <a:lnTo>
                    <a:pt x="832" y="296"/>
                  </a:lnTo>
                  <a:lnTo>
                    <a:pt x="900" y="46"/>
                  </a:lnTo>
                  <a:close/>
                </a:path>
              </a:pathLst>
            </a:custGeom>
            <a:solidFill>
              <a:srgbClr val="70230C"/>
            </a:solidFill>
            <a:ln w="9525">
              <a:noFill/>
              <a:round/>
              <a:headEnd/>
              <a:tailEnd/>
            </a:ln>
          </p:spPr>
          <p:txBody>
            <a:bodyPr/>
            <a:lstStyle/>
            <a:p>
              <a:endParaRPr lang="es-MX"/>
            </a:p>
          </p:txBody>
        </p:sp>
        <p:sp>
          <p:nvSpPr>
            <p:cNvPr id="40987" name="Freeform 29"/>
            <p:cNvSpPr>
              <a:spLocks/>
            </p:cNvSpPr>
            <p:nvPr/>
          </p:nvSpPr>
          <p:spPr bwMode="auto">
            <a:xfrm>
              <a:off x="1728" y="2679"/>
              <a:ext cx="197" cy="103"/>
            </a:xfrm>
            <a:custGeom>
              <a:avLst/>
              <a:gdLst>
                <a:gd name="T0" fmla="*/ 0 w 861"/>
                <a:gd name="T1" fmla="*/ 362 h 444"/>
                <a:gd name="T2" fmla="*/ 306 w 861"/>
                <a:gd name="T3" fmla="*/ 0 h 444"/>
                <a:gd name="T4" fmla="*/ 313 w 861"/>
                <a:gd name="T5" fmla="*/ 155 h 444"/>
                <a:gd name="T6" fmla="*/ 747 w 861"/>
                <a:gd name="T7" fmla="*/ 199 h 444"/>
                <a:gd name="T8" fmla="*/ 861 w 861"/>
                <a:gd name="T9" fmla="*/ 43 h 444"/>
                <a:gd name="T10" fmla="*/ 813 w 861"/>
                <a:gd name="T11" fmla="*/ 375 h 444"/>
                <a:gd name="T12" fmla="*/ 0 w 861"/>
                <a:gd name="T13" fmla="*/ 444 h 444"/>
                <a:gd name="T14" fmla="*/ 0 w 861"/>
                <a:gd name="T15" fmla="*/ 362 h 444"/>
                <a:gd name="T16" fmla="*/ 0 60000 65536"/>
                <a:gd name="T17" fmla="*/ 0 60000 65536"/>
                <a:gd name="T18" fmla="*/ 0 60000 65536"/>
                <a:gd name="T19" fmla="*/ 0 60000 65536"/>
                <a:gd name="T20" fmla="*/ 0 60000 65536"/>
                <a:gd name="T21" fmla="*/ 0 60000 65536"/>
                <a:gd name="T22" fmla="*/ 0 60000 65536"/>
                <a:gd name="T23" fmla="*/ 0 60000 65536"/>
                <a:gd name="T24" fmla="*/ 0 w 861"/>
                <a:gd name="T25" fmla="*/ 0 h 444"/>
                <a:gd name="T26" fmla="*/ 861 w 861"/>
                <a:gd name="T27" fmla="*/ 444 h 4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1" h="444">
                  <a:moveTo>
                    <a:pt x="0" y="362"/>
                  </a:moveTo>
                  <a:lnTo>
                    <a:pt x="306" y="0"/>
                  </a:lnTo>
                  <a:lnTo>
                    <a:pt x="313" y="155"/>
                  </a:lnTo>
                  <a:lnTo>
                    <a:pt x="747" y="199"/>
                  </a:lnTo>
                  <a:lnTo>
                    <a:pt x="861" y="43"/>
                  </a:lnTo>
                  <a:lnTo>
                    <a:pt x="813" y="375"/>
                  </a:lnTo>
                  <a:lnTo>
                    <a:pt x="0" y="444"/>
                  </a:lnTo>
                  <a:lnTo>
                    <a:pt x="0" y="362"/>
                  </a:lnTo>
                  <a:close/>
                </a:path>
              </a:pathLst>
            </a:custGeom>
            <a:solidFill>
              <a:srgbClr val="70230C"/>
            </a:solidFill>
            <a:ln w="9525">
              <a:noFill/>
              <a:round/>
              <a:headEnd/>
              <a:tailEnd/>
            </a:ln>
          </p:spPr>
          <p:txBody>
            <a:bodyPr/>
            <a:lstStyle/>
            <a:p>
              <a:endParaRPr lang="es-MX"/>
            </a:p>
          </p:txBody>
        </p:sp>
        <p:sp>
          <p:nvSpPr>
            <p:cNvPr id="40988" name="Freeform 30"/>
            <p:cNvSpPr>
              <a:spLocks/>
            </p:cNvSpPr>
            <p:nvPr/>
          </p:nvSpPr>
          <p:spPr bwMode="auto">
            <a:xfrm>
              <a:off x="2108" y="2619"/>
              <a:ext cx="177" cy="123"/>
            </a:xfrm>
            <a:custGeom>
              <a:avLst/>
              <a:gdLst>
                <a:gd name="T0" fmla="*/ 767 w 767"/>
                <a:gd name="T1" fmla="*/ 531 h 531"/>
                <a:gd name="T2" fmla="*/ 679 w 767"/>
                <a:gd name="T3" fmla="*/ 495 h 531"/>
                <a:gd name="T4" fmla="*/ 0 w 767"/>
                <a:gd name="T5" fmla="*/ 29 h 531"/>
                <a:gd name="T6" fmla="*/ 23 w 767"/>
                <a:gd name="T7" fmla="*/ 0 h 531"/>
                <a:gd name="T8" fmla="*/ 706 w 767"/>
                <a:gd name="T9" fmla="*/ 462 h 531"/>
                <a:gd name="T10" fmla="*/ 767 w 767"/>
                <a:gd name="T11" fmla="*/ 531 h 531"/>
                <a:gd name="T12" fmla="*/ 0 60000 65536"/>
                <a:gd name="T13" fmla="*/ 0 60000 65536"/>
                <a:gd name="T14" fmla="*/ 0 60000 65536"/>
                <a:gd name="T15" fmla="*/ 0 60000 65536"/>
                <a:gd name="T16" fmla="*/ 0 60000 65536"/>
                <a:gd name="T17" fmla="*/ 0 60000 65536"/>
                <a:gd name="T18" fmla="*/ 0 w 767"/>
                <a:gd name="T19" fmla="*/ 0 h 531"/>
                <a:gd name="T20" fmla="*/ 767 w 767"/>
                <a:gd name="T21" fmla="*/ 531 h 531"/>
              </a:gdLst>
              <a:ahLst/>
              <a:cxnLst>
                <a:cxn ang="T12">
                  <a:pos x="T0" y="T1"/>
                </a:cxn>
                <a:cxn ang="T13">
                  <a:pos x="T2" y="T3"/>
                </a:cxn>
                <a:cxn ang="T14">
                  <a:pos x="T4" y="T5"/>
                </a:cxn>
                <a:cxn ang="T15">
                  <a:pos x="T6" y="T7"/>
                </a:cxn>
                <a:cxn ang="T16">
                  <a:pos x="T8" y="T9"/>
                </a:cxn>
                <a:cxn ang="T17">
                  <a:pos x="T10" y="T11"/>
                </a:cxn>
              </a:cxnLst>
              <a:rect l="T18" t="T19" r="T20" b="T21"/>
              <a:pathLst>
                <a:path w="767" h="531">
                  <a:moveTo>
                    <a:pt x="767" y="531"/>
                  </a:moveTo>
                  <a:lnTo>
                    <a:pt x="679" y="495"/>
                  </a:lnTo>
                  <a:lnTo>
                    <a:pt x="0" y="29"/>
                  </a:lnTo>
                  <a:lnTo>
                    <a:pt x="23" y="0"/>
                  </a:lnTo>
                  <a:lnTo>
                    <a:pt x="706" y="462"/>
                  </a:lnTo>
                  <a:lnTo>
                    <a:pt x="767" y="531"/>
                  </a:lnTo>
                  <a:close/>
                </a:path>
              </a:pathLst>
            </a:custGeom>
            <a:solidFill>
              <a:srgbClr val="00EAFF"/>
            </a:solidFill>
            <a:ln w="9525">
              <a:noFill/>
              <a:round/>
              <a:headEnd/>
              <a:tailEnd/>
            </a:ln>
          </p:spPr>
          <p:txBody>
            <a:bodyPr/>
            <a:lstStyle/>
            <a:p>
              <a:endParaRPr lang="es-MX"/>
            </a:p>
          </p:txBody>
        </p:sp>
        <p:sp>
          <p:nvSpPr>
            <p:cNvPr id="40989" name="Freeform 31"/>
            <p:cNvSpPr>
              <a:spLocks/>
            </p:cNvSpPr>
            <p:nvPr/>
          </p:nvSpPr>
          <p:spPr bwMode="auto">
            <a:xfrm>
              <a:off x="1913" y="2656"/>
              <a:ext cx="354" cy="137"/>
            </a:xfrm>
            <a:custGeom>
              <a:avLst/>
              <a:gdLst>
                <a:gd name="T0" fmla="*/ 107 w 1544"/>
                <a:gd name="T1" fmla="*/ 97 h 596"/>
                <a:gd name="T2" fmla="*/ 240 w 1544"/>
                <a:gd name="T3" fmla="*/ 114 h 596"/>
                <a:gd name="T4" fmla="*/ 454 w 1544"/>
                <a:gd name="T5" fmla="*/ 140 h 596"/>
                <a:gd name="T6" fmla="*/ 566 w 1544"/>
                <a:gd name="T7" fmla="*/ 145 h 596"/>
                <a:gd name="T8" fmla="*/ 699 w 1544"/>
                <a:gd name="T9" fmla="*/ 114 h 596"/>
                <a:gd name="T10" fmla="*/ 873 w 1544"/>
                <a:gd name="T11" fmla="*/ 31 h 596"/>
                <a:gd name="T12" fmla="*/ 960 w 1544"/>
                <a:gd name="T13" fmla="*/ 0 h 596"/>
                <a:gd name="T14" fmla="*/ 1046 w 1544"/>
                <a:gd name="T15" fmla="*/ 0 h 596"/>
                <a:gd name="T16" fmla="*/ 1123 w 1544"/>
                <a:gd name="T17" fmla="*/ 17 h 596"/>
                <a:gd name="T18" fmla="*/ 1325 w 1544"/>
                <a:gd name="T19" fmla="*/ 87 h 596"/>
                <a:gd name="T20" fmla="*/ 1544 w 1544"/>
                <a:gd name="T21" fmla="*/ 240 h 596"/>
                <a:gd name="T22" fmla="*/ 1544 w 1544"/>
                <a:gd name="T23" fmla="*/ 260 h 596"/>
                <a:gd name="T24" fmla="*/ 1283 w 1544"/>
                <a:gd name="T25" fmla="*/ 277 h 596"/>
                <a:gd name="T26" fmla="*/ 1208 w 1544"/>
                <a:gd name="T27" fmla="*/ 528 h 596"/>
                <a:gd name="T28" fmla="*/ 1181 w 1544"/>
                <a:gd name="T29" fmla="*/ 543 h 596"/>
                <a:gd name="T30" fmla="*/ 936 w 1544"/>
                <a:gd name="T31" fmla="*/ 596 h 596"/>
                <a:gd name="T32" fmla="*/ 792 w 1544"/>
                <a:gd name="T33" fmla="*/ 596 h 596"/>
                <a:gd name="T34" fmla="*/ 281 w 1544"/>
                <a:gd name="T35" fmla="*/ 549 h 596"/>
                <a:gd name="T36" fmla="*/ 10 w 1544"/>
                <a:gd name="T37" fmla="*/ 564 h 596"/>
                <a:gd name="T38" fmla="*/ 0 w 1544"/>
                <a:gd name="T39" fmla="*/ 374 h 596"/>
                <a:gd name="T40" fmla="*/ 43 w 1544"/>
                <a:gd name="T41" fmla="*/ 184 h 596"/>
                <a:gd name="T42" fmla="*/ 77 w 1544"/>
                <a:gd name="T43" fmla="*/ 127 h 596"/>
                <a:gd name="T44" fmla="*/ 107 w 1544"/>
                <a:gd name="T45" fmla="*/ 97 h 5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4"/>
                <a:gd name="T70" fmla="*/ 0 h 596"/>
                <a:gd name="T71" fmla="*/ 1544 w 1544"/>
                <a:gd name="T72" fmla="*/ 596 h 5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4" h="596">
                  <a:moveTo>
                    <a:pt x="107" y="97"/>
                  </a:moveTo>
                  <a:lnTo>
                    <a:pt x="240" y="114"/>
                  </a:lnTo>
                  <a:lnTo>
                    <a:pt x="454" y="140"/>
                  </a:lnTo>
                  <a:lnTo>
                    <a:pt x="566" y="145"/>
                  </a:lnTo>
                  <a:lnTo>
                    <a:pt x="699" y="114"/>
                  </a:lnTo>
                  <a:lnTo>
                    <a:pt x="873" y="31"/>
                  </a:lnTo>
                  <a:lnTo>
                    <a:pt x="960" y="0"/>
                  </a:lnTo>
                  <a:lnTo>
                    <a:pt x="1046" y="0"/>
                  </a:lnTo>
                  <a:lnTo>
                    <a:pt x="1123" y="17"/>
                  </a:lnTo>
                  <a:lnTo>
                    <a:pt x="1325" y="87"/>
                  </a:lnTo>
                  <a:lnTo>
                    <a:pt x="1544" y="240"/>
                  </a:lnTo>
                  <a:lnTo>
                    <a:pt x="1544" y="260"/>
                  </a:lnTo>
                  <a:lnTo>
                    <a:pt x="1283" y="277"/>
                  </a:lnTo>
                  <a:lnTo>
                    <a:pt x="1208" y="528"/>
                  </a:lnTo>
                  <a:lnTo>
                    <a:pt x="1181" y="543"/>
                  </a:lnTo>
                  <a:lnTo>
                    <a:pt x="936" y="596"/>
                  </a:lnTo>
                  <a:lnTo>
                    <a:pt x="792" y="596"/>
                  </a:lnTo>
                  <a:lnTo>
                    <a:pt x="281" y="549"/>
                  </a:lnTo>
                  <a:lnTo>
                    <a:pt x="10" y="564"/>
                  </a:lnTo>
                  <a:lnTo>
                    <a:pt x="0" y="374"/>
                  </a:lnTo>
                  <a:lnTo>
                    <a:pt x="43" y="184"/>
                  </a:lnTo>
                  <a:lnTo>
                    <a:pt x="77" y="127"/>
                  </a:lnTo>
                  <a:lnTo>
                    <a:pt x="107" y="97"/>
                  </a:lnTo>
                  <a:close/>
                </a:path>
              </a:pathLst>
            </a:custGeom>
            <a:solidFill>
              <a:srgbClr val="FFC98E"/>
            </a:solidFill>
            <a:ln w="9525">
              <a:noFill/>
              <a:round/>
              <a:headEnd/>
              <a:tailEnd/>
            </a:ln>
          </p:spPr>
          <p:txBody>
            <a:bodyPr/>
            <a:lstStyle/>
            <a:p>
              <a:endParaRPr lang="es-MX"/>
            </a:p>
          </p:txBody>
        </p:sp>
        <p:sp>
          <p:nvSpPr>
            <p:cNvPr id="40990" name="Freeform 32"/>
            <p:cNvSpPr>
              <a:spLocks/>
            </p:cNvSpPr>
            <p:nvPr/>
          </p:nvSpPr>
          <p:spPr bwMode="auto">
            <a:xfrm>
              <a:off x="1678" y="2071"/>
              <a:ext cx="290" cy="334"/>
            </a:xfrm>
            <a:custGeom>
              <a:avLst/>
              <a:gdLst>
                <a:gd name="T0" fmla="*/ 876 w 1253"/>
                <a:gd name="T1" fmla="*/ 275 h 1455"/>
                <a:gd name="T2" fmla="*/ 998 w 1253"/>
                <a:gd name="T3" fmla="*/ 363 h 1455"/>
                <a:gd name="T4" fmla="*/ 1102 w 1253"/>
                <a:gd name="T5" fmla="*/ 450 h 1455"/>
                <a:gd name="T6" fmla="*/ 1181 w 1253"/>
                <a:gd name="T7" fmla="*/ 544 h 1455"/>
                <a:gd name="T8" fmla="*/ 1253 w 1253"/>
                <a:gd name="T9" fmla="*/ 589 h 1455"/>
                <a:gd name="T10" fmla="*/ 1110 w 1253"/>
                <a:gd name="T11" fmla="*/ 666 h 1455"/>
                <a:gd name="T12" fmla="*/ 934 w 1253"/>
                <a:gd name="T13" fmla="*/ 786 h 1455"/>
                <a:gd name="T14" fmla="*/ 825 w 1253"/>
                <a:gd name="T15" fmla="*/ 881 h 1455"/>
                <a:gd name="T16" fmla="*/ 720 w 1253"/>
                <a:gd name="T17" fmla="*/ 990 h 1455"/>
                <a:gd name="T18" fmla="*/ 589 w 1253"/>
                <a:gd name="T19" fmla="*/ 1158 h 1455"/>
                <a:gd name="T20" fmla="*/ 599 w 1253"/>
                <a:gd name="T21" fmla="*/ 1311 h 1455"/>
                <a:gd name="T22" fmla="*/ 564 w 1253"/>
                <a:gd name="T23" fmla="*/ 1455 h 1455"/>
                <a:gd name="T24" fmla="*/ 538 w 1253"/>
                <a:gd name="T25" fmla="*/ 1296 h 1455"/>
                <a:gd name="T26" fmla="*/ 495 w 1253"/>
                <a:gd name="T27" fmla="*/ 1105 h 1455"/>
                <a:gd name="T28" fmla="*/ 424 w 1253"/>
                <a:gd name="T29" fmla="*/ 863 h 1455"/>
                <a:gd name="T30" fmla="*/ 347 w 1253"/>
                <a:gd name="T31" fmla="*/ 700 h 1455"/>
                <a:gd name="T32" fmla="*/ 224 w 1253"/>
                <a:gd name="T33" fmla="*/ 501 h 1455"/>
                <a:gd name="T34" fmla="*/ 0 w 1253"/>
                <a:gd name="T35" fmla="*/ 136 h 1455"/>
                <a:gd name="T36" fmla="*/ 173 w 1253"/>
                <a:gd name="T37" fmla="*/ 0 h 1455"/>
                <a:gd name="T38" fmla="*/ 730 w 1253"/>
                <a:gd name="T39" fmla="*/ 204 h 1455"/>
                <a:gd name="T40" fmla="*/ 876 w 1253"/>
                <a:gd name="T41" fmla="*/ 275 h 14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3"/>
                <a:gd name="T64" fmla="*/ 0 h 1455"/>
                <a:gd name="T65" fmla="*/ 1253 w 1253"/>
                <a:gd name="T66" fmla="*/ 1455 h 14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3" h="1455">
                  <a:moveTo>
                    <a:pt x="876" y="275"/>
                  </a:moveTo>
                  <a:lnTo>
                    <a:pt x="998" y="363"/>
                  </a:lnTo>
                  <a:lnTo>
                    <a:pt x="1102" y="450"/>
                  </a:lnTo>
                  <a:lnTo>
                    <a:pt x="1181" y="544"/>
                  </a:lnTo>
                  <a:lnTo>
                    <a:pt x="1253" y="589"/>
                  </a:lnTo>
                  <a:lnTo>
                    <a:pt x="1110" y="666"/>
                  </a:lnTo>
                  <a:lnTo>
                    <a:pt x="934" y="786"/>
                  </a:lnTo>
                  <a:lnTo>
                    <a:pt x="825" y="881"/>
                  </a:lnTo>
                  <a:lnTo>
                    <a:pt x="720" y="990"/>
                  </a:lnTo>
                  <a:lnTo>
                    <a:pt x="589" y="1158"/>
                  </a:lnTo>
                  <a:lnTo>
                    <a:pt x="599" y="1311"/>
                  </a:lnTo>
                  <a:lnTo>
                    <a:pt x="564" y="1455"/>
                  </a:lnTo>
                  <a:lnTo>
                    <a:pt x="538" y="1296"/>
                  </a:lnTo>
                  <a:lnTo>
                    <a:pt x="495" y="1105"/>
                  </a:lnTo>
                  <a:lnTo>
                    <a:pt x="424" y="863"/>
                  </a:lnTo>
                  <a:lnTo>
                    <a:pt x="347" y="700"/>
                  </a:lnTo>
                  <a:lnTo>
                    <a:pt x="224" y="501"/>
                  </a:lnTo>
                  <a:lnTo>
                    <a:pt x="0" y="136"/>
                  </a:lnTo>
                  <a:lnTo>
                    <a:pt x="173" y="0"/>
                  </a:lnTo>
                  <a:lnTo>
                    <a:pt x="730" y="204"/>
                  </a:lnTo>
                  <a:lnTo>
                    <a:pt x="876" y="275"/>
                  </a:lnTo>
                  <a:close/>
                </a:path>
              </a:pathLst>
            </a:custGeom>
            <a:solidFill>
              <a:srgbClr val="FFFFFF"/>
            </a:solidFill>
            <a:ln w="9525">
              <a:noFill/>
              <a:round/>
              <a:headEnd/>
              <a:tailEnd/>
            </a:ln>
          </p:spPr>
          <p:txBody>
            <a:bodyPr/>
            <a:lstStyle/>
            <a:p>
              <a:endParaRPr lang="es-MX"/>
            </a:p>
          </p:txBody>
        </p:sp>
        <p:sp>
          <p:nvSpPr>
            <p:cNvPr id="40991" name="Freeform 33"/>
            <p:cNvSpPr>
              <a:spLocks/>
            </p:cNvSpPr>
            <p:nvPr/>
          </p:nvSpPr>
          <p:spPr bwMode="auto">
            <a:xfrm>
              <a:off x="1841" y="2140"/>
              <a:ext cx="43" cy="141"/>
            </a:xfrm>
            <a:custGeom>
              <a:avLst/>
              <a:gdLst>
                <a:gd name="T0" fmla="*/ 138 w 189"/>
                <a:gd name="T1" fmla="*/ 0 h 615"/>
                <a:gd name="T2" fmla="*/ 138 w 189"/>
                <a:gd name="T3" fmla="*/ 141 h 615"/>
                <a:gd name="T4" fmla="*/ 102 w 189"/>
                <a:gd name="T5" fmla="*/ 329 h 615"/>
                <a:gd name="T6" fmla="*/ 189 w 189"/>
                <a:gd name="T7" fmla="*/ 513 h 615"/>
                <a:gd name="T8" fmla="*/ 102 w 189"/>
                <a:gd name="T9" fmla="*/ 615 h 615"/>
                <a:gd name="T10" fmla="*/ 0 w 189"/>
                <a:gd name="T11" fmla="*/ 347 h 615"/>
                <a:gd name="T12" fmla="*/ 114 w 189"/>
                <a:gd name="T13" fmla="*/ 10 h 615"/>
                <a:gd name="T14" fmla="*/ 138 w 189"/>
                <a:gd name="T15" fmla="*/ 0 h 615"/>
                <a:gd name="T16" fmla="*/ 0 60000 65536"/>
                <a:gd name="T17" fmla="*/ 0 60000 65536"/>
                <a:gd name="T18" fmla="*/ 0 60000 65536"/>
                <a:gd name="T19" fmla="*/ 0 60000 65536"/>
                <a:gd name="T20" fmla="*/ 0 60000 65536"/>
                <a:gd name="T21" fmla="*/ 0 60000 65536"/>
                <a:gd name="T22" fmla="*/ 0 60000 65536"/>
                <a:gd name="T23" fmla="*/ 0 60000 65536"/>
                <a:gd name="T24" fmla="*/ 0 w 189"/>
                <a:gd name="T25" fmla="*/ 0 h 615"/>
                <a:gd name="T26" fmla="*/ 189 w 189"/>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 h="615">
                  <a:moveTo>
                    <a:pt x="138" y="0"/>
                  </a:moveTo>
                  <a:lnTo>
                    <a:pt x="138" y="141"/>
                  </a:lnTo>
                  <a:lnTo>
                    <a:pt x="102" y="329"/>
                  </a:lnTo>
                  <a:lnTo>
                    <a:pt x="189" y="513"/>
                  </a:lnTo>
                  <a:lnTo>
                    <a:pt x="102" y="615"/>
                  </a:lnTo>
                  <a:lnTo>
                    <a:pt x="0" y="347"/>
                  </a:lnTo>
                  <a:lnTo>
                    <a:pt x="114" y="10"/>
                  </a:lnTo>
                  <a:lnTo>
                    <a:pt x="138" y="0"/>
                  </a:lnTo>
                  <a:close/>
                </a:path>
              </a:pathLst>
            </a:custGeom>
            <a:solidFill>
              <a:srgbClr val="B5B5B5"/>
            </a:solidFill>
            <a:ln w="9525">
              <a:noFill/>
              <a:round/>
              <a:headEnd/>
              <a:tailEnd/>
            </a:ln>
          </p:spPr>
          <p:txBody>
            <a:bodyPr/>
            <a:lstStyle/>
            <a:p>
              <a:endParaRPr lang="es-MX"/>
            </a:p>
          </p:txBody>
        </p:sp>
        <p:sp>
          <p:nvSpPr>
            <p:cNvPr id="40992" name="Freeform 34"/>
            <p:cNvSpPr>
              <a:spLocks/>
            </p:cNvSpPr>
            <p:nvPr/>
          </p:nvSpPr>
          <p:spPr bwMode="auto">
            <a:xfrm>
              <a:off x="1785" y="2210"/>
              <a:ext cx="36" cy="198"/>
            </a:xfrm>
            <a:custGeom>
              <a:avLst/>
              <a:gdLst>
                <a:gd name="T0" fmla="*/ 0 w 158"/>
                <a:gd name="T1" fmla="*/ 0 h 859"/>
                <a:gd name="T2" fmla="*/ 53 w 158"/>
                <a:gd name="T3" fmla="*/ 357 h 859"/>
                <a:gd name="T4" fmla="*/ 53 w 158"/>
                <a:gd name="T5" fmla="*/ 545 h 859"/>
                <a:gd name="T6" fmla="*/ 86 w 158"/>
                <a:gd name="T7" fmla="*/ 693 h 859"/>
                <a:gd name="T8" fmla="*/ 93 w 158"/>
                <a:gd name="T9" fmla="*/ 859 h 859"/>
                <a:gd name="T10" fmla="*/ 139 w 158"/>
                <a:gd name="T11" fmla="*/ 737 h 859"/>
                <a:gd name="T12" fmla="*/ 158 w 158"/>
                <a:gd name="T13" fmla="*/ 640 h 859"/>
                <a:gd name="T14" fmla="*/ 119 w 158"/>
                <a:gd name="T15" fmla="*/ 477 h 859"/>
                <a:gd name="T16" fmla="*/ 78 w 158"/>
                <a:gd name="T17" fmla="*/ 250 h 859"/>
                <a:gd name="T18" fmla="*/ 0 w 158"/>
                <a:gd name="T19" fmla="*/ 0 h 8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859"/>
                <a:gd name="T32" fmla="*/ 158 w 158"/>
                <a:gd name="T33" fmla="*/ 859 h 8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859">
                  <a:moveTo>
                    <a:pt x="0" y="0"/>
                  </a:moveTo>
                  <a:lnTo>
                    <a:pt x="53" y="357"/>
                  </a:lnTo>
                  <a:lnTo>
                    <a:pt x="53" y="545"/>
                  </a:lnTo>
                  <a:lnTo>
                    <a:pt x="86" y="693"/>
                  </a:lnTo>
                  <a:lnTo>
                    <a:pt x="93" y="859"/>
                  </a:lnTo>
                  <a:lnTo>
                    <a:pt x="139" y="737"/>
                  </a:lnTo>
                  <a:lnTo>
                    <a:pt x="158" y="640"/>
                  </a:lnTo>
                  <a:lnTo>
                    <a:pt x="119" y="477"/>
                  </a:lnTo>
                  <a:lnTo>
                    <a:pt x="78" y="250"/>
                  </a:lnTo>
                  <a:lnTo>
                    <a:pt x="0" y="0"/>
                  </a:lnTo>
                  <a:close/>
                </a:path>
              </a:pathLst>
            </a:custGeom>
            <a:solidFill>
              <a:srgbClr val="B5B5B5"/>
            </a:solidFill>
            <a:ln w="9525">
              <a:noFill/>
              <a:round/>
              <a:headEnd/>
              <a:tailEnd/>
            </a:ln>
          </p:spPr>
          <p:txBody>
            <a:bodyPr/>
            <a:lstStyle/>
            <a:p>
              <a:endParaRPr lang="es-MX"/>
            </a:p>
          </p:txBody>
        </p:sp>
        <p:sp>
          <p:nvSpPr>
            <p:cNvPr id="40993" name="Freeform 35"/>
            <p:cNvSpPr>
              <a:spLocks/>
            </p:cNvSpPr>
            <p:nvPr/>
          </p:nvSpPr>
          <p:spPr bwMode="auto">
            <a:xfrm>
              <a:off x="1675" y="2056"/>
              <a:ext cx="107" cy="131"/>
            </a:xfrm>
            <a:custGeom>
              <a:avLst/>
              <a:gdLst>
                <a:gd name="T0" fmla="*/ 345 w 467"/>
                <a:gd name="T1" fmla="*/ 528 h 564"/>
                <a:gd name="T2" fmla="*/ 189 w 467"/>
                <a:gd name="T3" fmla="*/ 487 h 564"/>
                <a:gd name="T4" fmla="*/ 95 w 467"/>
                <a:gd name="T5" fmla="*/ 321 h 564"/>
                <a:gd name="T6" fmla="*/ 0 w 467"/>
                <a:gd name="T7" fmla="*/ 63 h 564"/>
                <a:gd name="T8" fmla="*/ 105 w 467"/>
                <a:gd name="T9" fmla="*/ 0 h 564"/>
                <a:gd name="T10" fmla="*/ 311 w 467"/>
                <a:gd name="T11" fmla="*/ 280 h 564"/>
                <a:gd name="T12" fmla="*/ 363 w 467"/>
                <a:gd name="T13" fmla="*/ 392 h 564"/>
                <a:gd name="T14" fmla="*/ 214 w 467"/>
                <a:gd name="T15" fmla="*/ 338 h 564"/>
                <a:gd name="T16" fmla="*/ 304 w 467"/>
                <a:gd name="T17" fmla="*/ 449 h 564"/>
                <a:gd name="T18" fmla="*/ 467 w 467"/>
                <a:gd name="T19" fmla="*/ 564 h 564"/>
                <a:gd name="T20" fmla="*/ 345 w 467"/>
                <a:gd name="T21" fmla="*/ 528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7"/>
                <a:gd name="T34" fmla="*/ 0 h 564"/>
                <a:gd name="T35" fmla="*/ 467 w 467"/>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7" h="564">
                  <a:moveTo>
                    <a:pt x="345" y="528"/>
                  </a:moveTo>
                  <a:lnTo>
                    <a:pt x="189" y="487"/>
                  </a:lnTo>
                  <a:lnTo>
                    <a:pt x="95" y="321"/>
                  </a:lnTo>
                  <a:lnTo>
                    <a:pt x="0" y="63"/>
                  </a:lnTo>
                  <a:lnTo>
                    <a:pt x="105" y="0"/>
                  </a:lnTo>
                  <a:lnTo>
                    <a:pt x="311" y="280"/>
                  </a:lnTo>
                  <a:lnTo>
                    <a:pt x="363" y="392"/>
                  </a:lnTo>
                  <a:lnTo>
                    <a:pt x="214" y="338"/>
                  </a:lnTo>
                  <a:lnTo>
                    <a:pt x="304" y="449"/>
                  </a:lnTo>
                  <a:lnTo>
                    <a:pt x="467" y="564"/>
                  </a:lnTo>
                  <a:lnTo>
                    <a:pt x="345" y="528"/>
                  </a:lnTo>
                  <a:close/>
                </a:path>
              </a:pathLst>
            </a:custGeom>
            <a:solidFill>
              <a:srgbClr val="B5B5B5"/>
            </a:solidFill>
            <a:ln w="9525">
              <a:noFill/>
              <a:round/>
              <a:headEnd/>
              <a:tailEnd/>
            </a:ln>
          </p:spPr>
          <p:txBody>
            <a:bodyPr/>
            <a:lstStyle/>
            <a:p>
              <a:endParaRPr lang="es-MX"/>
            </a:p>
          </p:txBody>
        </p:sp>
        <p:sp>
          <p:nvSpPr>
            <p:cNvPr id="40994" name="Freeform 36"/>
            <p:cNvSpPr>
              <a:spLocks/>
            </p:cNvSpPr>
            <p:nvPr/>
          </p:nvSpPr>
          <p:spPr bwMode="auto">
            <a:xfrm>
              <a:off x="2066" y="2064"/>
              <a:ext cx="110" cy="176"/>
            </a:xfrm>
            <a:custGeom>
              <a:avLst/>
              <a:gdLst>
                <a:gd name="T0" fmla="*/ 56 w 472"/>
                <a:gd name="T1" fmla="*/ 0 h 768"/>
                <a:gd name="T2" fmla="*/ 56 w 472"/>
                <a:gd name="T3" fmla="*/ 79 h 768"/>
                <a:gd name="T4" fmla="*/ 110 w 472"/>
                <a:gd name="T5" fmla="*/ 155 h 768"/>
                <a:gd name="T6" fmla="*/ 0 w 472"/>
                <a:gd name="T7" fmla="*/ 405 h 768"/>
                <a:gd name="T8" fmla="*/ 0 w 472"/>
                <a:gd name="T9" fmla="*/ 505 h 768"/>
                <a:gd name="T10" fmla="*/ 182 w 472"/>
                <a:gd name="T11" fmla="*/ 768 h 768"/>
                <a:gd name="T12" fmla="*/ 273 w 472"/>
                <a:gd name="T13" fmla="*/ 717 h 768"/>
                <a:gd name="T14" fmla="*/ 421 w 472"/>
                <a:gd name="T15" fmla="*/ 585 h 768"/>
                <a:gd name="T16" fmla="*/ 457 w 472"/>
                <a:gd name="T17" fmla="*/ 510 h 768"/>
                <a:gd name="T18" fmla="*/ 472 w 472"/>
                <a:gd name="T19" fmla="*/ 405 h 768"/>
                <a:gd name="T20" fmla="*/ 467 w 472"/>
                <a:gd name="T21" fmla="*/ 373 h 768"/>
                <a:gd name="T22" fmla="*/ 355 w 472"/>
                <a:gd name="T23" fmla="*/ 143 h 768"/>
                <a:gd name="T24" fmla="*/ 56 w 472"/>
                <a:gd name="T25" fmla="*/ 0 h 7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768"/>
                <a:gd name="T41" fmla="*/ 472 w 472"/>
                <a:gd name="T42" fmla="*/ 768 h 7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768">
                  <a:moveTo>
                    <a:pt x="56" y="0"/>
                  </a:moveTo>
                  <a:lnTo>
                    <a:pt x="56" y="79"/>
                  </a:lnTo>
                  <a:lnTo>
                    <a:pt x="110" y="155"/>
                  </a:lnTo>
                  <a:lnTo>
                    <a:pt x="0" y="405"/>
                  </a:lnTo>
                  <a:lnTo>
                    <a:pt x="0" y="505"/>
                  </a:lnTo>
                  <a:lnTo>
                    <a:pt x="182" y="768"/>
                  </a:lnTo>
                  <a:lnTo>
                    <a:pt x="273" y="717"/>
                  </a:lnTo>
                  <a:lnTo>
                    <a:pt x="421" y="585"/>
                  </a:lnTo>
                  <a:lnTo>
                    <a:pt x="457" y="510"/>
                  </a:lnTo>
                  <a:lnTo>
                    <a:pt x="472" y="405"/>
                  </a:lnTo>
                  <a:lnTo>
                    <a:pt x="467" y="373"/>
                  </a:lnTo>
                  <a:lnTo>
                    <a:pt x="355" y="143"/>
                  </a:lnTo>
                  <a:lnTo>
                    <a:pt x="56" y="0"/>
                  </a:lnTo>
                  <a:close/>
                </a:path>
              </a:pathLst>
            </a:custGeom>
            <a:solidFill>
              <a:srgbClr val="FFC98E"/>
            </a:solidFill>
            <a:ln w="9525">
              <a:noFill/>
              <a:round/>
              <a:headEnd/>
              <a:tailEnd/>
            </a:ln>
          </p:spPr>
          <p:txBody>
            <a:bodyPr/>
            <a:lstStyle/>
            <a:p>
              <a:endParaRPr lang="es-MX"/>
            </a:p>
          </p:txBody>
        </p:sp>
        <p:sp>
          <p:nvSpPr>
            <p:cNvPr id="40995" name="Freeform 37"/>
            <p:cNvSpPr>
              <a:spLocks/>
            </p:cNvSpPr>
            <p:nvPr/>
          </p:nvSpPr>
          <p:spPr bwMode="auto">
            <a:xfrm>
              <a:off x="794" y="2220"/>
              <a:ext cx="859" cy="930"/>
            </a:xfrm>
            <a:custGeom>
              <a:avLst/>
              <a:gdLst>
                <a:gd name="T0" fmla="*/ 0 w 3733"/>
                <a:gd name="T1" fmla="*/ 1714 h 4041"/>
                <a:gd name="T2" fmla="*/ 110 w 3733"/>
                <a:gd name="T3" fmla="*/ 1261 h 4041"/>
                <a:gd name="T4" fmla="*/ 321 w 3733"/>
                <a:gd name="T5" fmla="*/ 987 h 4041"/>
                <a:gd name="T6" fmla="*/ 516 w 3733"/>
                <a:gd name="T7" fmla="*/ 633 h 4041"/>
                <a:gd name="T8" fmla="*/ 681 w 3733"/>
                <a:gd name="T9" fmla="*/ 301 h 4041"/>
                <a:gd name="T10" fmla="*/ 932 w 3733"/>
                <a:gd name="T11" fmla="*/ 120 h 4041"/>
                <a:gd name="T12" fmla="*/ 1372 w 3733"/>
                <a:gd name="T13" fmla="*/ 0 h 4041"/>
                <a:gd name="T14" fmla="*/ 2493 w 3733"/>
                <a:gd name="T15" fmla="*/ 796 h 4041"/>
                <a:gd name="T16" fmla="*/ 2766 w 3733"/>
                <a:gd name="T17" fmla="*/ 2343 h 4041"/>
                <a:gd name="T18" fmla="*/ 2766 w 3733"/>
                <a:gd name="T19" fmla="*/ 2995 h 4041"/>
                <a:gd name="T20" fmla="*/ 3151 w 3733"/>
                <a:gd name="T21" fmla="*/ 2985 h 4041"/>
                <a:gd name="T22" fmla="*/ 3569 w 3733"/>
                <a:gd name="T23" fmla="*/ 2922 h 4041"/>
                <a:gd name="T24" fmla="*/ 3712 w 3733"/>
                <a:gd name="T25" fmla="*/ 3151 h 4041"/>
                <a:gd name="T26" fmla="*/ 3733 w 3733"/>
                <a:gd name="T27" fmla="*/ 3554 h 4041"/>
                <a:gd name="T28" fmla="*/ 1635 w 3733"/>
                <a:gd name="T29" fmla="*/ 4041 h 4041"/>
                <a:gd name="T30" fmla="*/ 694 w 3733"/>
                <a:gd name="T31" fmla="*/ 3472 h 4041"/>
                <a:gd name="T32" fmla="*/ 95 w 3733"/>
                <a:gd name="T33" fmla="*/ 2270 h 4041"/>
                <a:gd name="T34" fmla="*/ 0 w 3733"/>
                <a:gd name="T35" fmla="*/ 1714 h 40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33"/>
                <a:gd name="T55" fmla="*/ 0 h 4041"/>
                <a:gd name="T56" fmla="*/ 3733 w 3733"/>
                <a:gd name="T57" fmla="*/ 4041 h 40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33" h="4041">
                  <a:moveTo>
                    <a:pt x="0" y="1714"/>
                  </a:moveTo>
                  <a:lnTo>
                    <a:pt x="110" y="1261"/>
                  </a:lnTo>
                  <a:lnTo>
                    <a:pt x="321" y="987"/>
                  </a:lnTo>
                  <a:lnTo>
                    <a:pt x="516" y="633"/>
                  </a:lnTo>
                  <a:lnTo>
                    <a:pt x="681" y="301"/>
                  </a:lnTo>
                  <a:lnTo>
                    <a:pt x="932" y="120"/>
                  </a:lnTo>
                  <a:lnTo>
                    <a:pt x="1372" y="0"/>
                  </a:lnTo>
                  <a:lnTo>
                    <a:pt x="2493" y="796"/>
                  </a:lnTo>
                  <a:lnTo>
                    <a:pt x="2766" y="2343"/>
                  </a:lnTo>
                  <a:lnTo>
                    <a:pt x="2766" y="2995"/>
                  </a:lnTo>
                  <a:lnTo>
                    <a:pt x="3151" y="2985"/>
                  </a:lnTo>
                  <a:lnTo>
                    <a:pt x="3569" y="2922"/>
                  </a:lnTo>
                  <a:lnTo>
                    <a:pt x="3712" y="3151"/>
                  </a:lnTo>
                  <a:lnTo>
                    <a:pt x="3733" y="3554"/>
                  </a:lnTo>
                  <a:lnTo>
                    <a:pt x="1635" y="4041"/>
                  </a:lnTo>
                  <a:lnTo>
                    <a:pt x="694" y="3472"/>
                  </a:lnTo>
                  <a:lnTo>
                    <a:pt x="95" y="2270"/>
                  </a:lnTo>
                  <a:lnTo>
                    <a:pt x="0" y="1714"/>
                  </a:lnTo>
                  <a:close/>
                </a:path>
              </a:pathLst>
            </a:custGeom>
            <a:solidFill>
              <a:srgbClr val="515151"/>
            </a:solidFill>
            <a:ln w="9525">
              <a:noFill/>
              <a:round/>
              <a:headEnd/>
              <a:tailEnd/>
            </a:ln>
          </p:spPr>
          <p:txBody>
            <a:bodyPr/>
            <a:lstStyle/>
            <a:p>
              <a:endParaRPr lang="es-MX"/>
            </a:p>
          </p:txBody>
        </p:sp>
        <p:sp>
          <p:nvSpPr>
            <p:cNvPr id="40996" name="Freeform 38"/>
            <p:cNvSpPr>
              <a:spLocks/>
            </p:cNvSpPr>
            <p:nvPr/>
          </p:nvSpPr>
          <p:spPr bwMode="auto">
            <a:xfrm>
              <a:off x="1562" y="2765"/>
              <a:ext cx="426" cy="214"/>
            </a:xfrm>
            <a:custGeom>
              <a:avLst/>
              <a:gdLst>
                <a:gd name="T0" fmla="*/ 36 w 1846"/>
                <a:gd name="T1" fmla="*/ 272 h 936"/>
                <a:gd name="T2" fmla="*/ 0 w 1846"/>
                <a:gd name="T3" fmla="*/ 400 h 936"/>
                <a:gd name="T4" fmla="*/ 49 w 1846"/>
                <a:gd name="T5" fmla="*/ 459 h 936"/>
                <a:gd name="T6" fmla="*/ 294 w 1846"/>
                <a:gd name="T7" fmla="*/ 593 h 936"/>
                <a:gd name="T8" fmla="*/ 1549 w 1846"/>
                <a:gd name="T9" fmla="*/ 936 h 936"/>
                <a:gd name="T10" fmla="*/ 1681 w 1846"/>
                <a:gd name="T11" fmla="*/ 887 h 936"/>
                <a:gd name="T12" fmla="*/ 1763 w 1846"/>
                <a:gd name="T13" fmla="*/ 819 h 936"/>
                <a:gd name="T14" fmla="*/ 1788 w 1846"/>
                <a:gd name="T15" fmla="*/ 768 h 936"/>
                <a:gd name="T16" fmla="*/ 1812 w 1846"/>
                <a:gd name="T17" fmla="*/ 722 h 936"/>
                <a:gd name="T18" fmla="*/ 1846 w 1846"/>
                <a:gd name="T19" fmla="*/ 663 h 936"/>
                <a:gd name="T20" fmla="*/ 1834 w 1846"/>
                <a:gd name="T21" fmla="*/ 581 h 936"/>
                <a:gd name="T22" fmla="*/ 1822 w 1846"/>
                <a:gd name="T23" fmla="*/ 520 h 936"/>
                <a:gd name="T24" fmla="*/ 1822 w 1846"/>
                <a:gd name="T25" fmla="*/ 459 h 936"/>
                <a:gd name="T26" fmla="*/ 1800 w 1846"/>
                <a:gd name="T27" fmla="*/ 423 h 936"/>
                <a:gd name="T28" fmla="*/ 1763 w 1846"/>
                <a:gd name="T29" fmla="*/ 391 h 936"/>
                <a:gd name="T30" fmla="*/ 1740 w 1846"/>
                <a:gd name="T31" fmla="*/ 352 h 936"/>
                <a:gd name="T32" fmla="*/ 1358 w 1846"/>
                <a:gd name="T33" fmla="*/ 178 h 936"/>
                <a:gd name="T34" fmla="*/ 1309 w 1846"/>
                <a:gd name="T35" fmla="*/ 199 h 936"/>
                <a:gd name="T36" fmla="*/ 1168 w 1846"/>
                <a:gd name="T37" fmla="*/ 331 h 936"/>
                <a:gd name="T38" fmla="*/ 857 w 1846"/>
                <a:gd name="T39" fmla="*/ 459 h 936"/>
                <a:gd name="T40" fmla="*/ 774 w 1846"/>
                <a:gd name="T41" fmla="*/ 474 h 936"/>
                <a:gd name="T42" fmla="*/ 857 w 1846"/>
                <a:gd name="T43" fmla="*/ 339 h 936"/>
                <a:gd name="T44" fmla="*/ 868 w 1846"/>
                <a:gd name="T45" fmla="*/ 247 h 936"/>
                <a:gd name="T46" fmla="*/ 810 w 1846"/>
                <a:gd name="T47" fmla="*/ 178 h 936"/>
                <a:gd name="T48" fmla="*/ 740 w 1846"/>
                <a:gd name="T49" fmla="*/ 92 h 936"/>
                <a:gd name="T50" fmla="*/ 498 w 1846"/>
                <a:gd name="T51" fmla="*/ 0 h 936"/>
                <a:gd name="T52" fmla="*/ 429 w 1846"/>
                <a:gd name="T53" fmla="*/ 9 h 936"/>
                <a:gd name="T54" fmla="*/ 236 w 1846"/>
                <a:gd name="T55" fmla="*/ 104 h 936"/>
                <a:gd name="T56" fmla="*/ 36 w 1846"/>
                <a:gd name="T57" fmla="*/ 272 h 9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6"/>
                <a:gd name="T88" fmla="*/ 0 h 936"/>
                <a:gd name="T89" fmla="*/ 1846 w 1846"/>
                <a:gd name="T90" fmla="*/ 936 h 9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6" h="936">
                  <a:moveTo>
                    <a:pt x="36" y="272"/>
                  </a:moveTo>
                  <a:lnTo>
                    <a:pt x="0" y="400"/>
                  </a:lnTo>
                  <a:lnTo>
                    <a:pt x="49" y="459"/>
                  </a:lnTo>
                  <a:lnTo>
                    <a:pt x="294" y="593"/>
                  </a:lnTo>
                  <a:lnTo>
                    <a:pt x="1549" y="936"/>
                  </a:lnTo>
                  <a:lnTo>
                    <a:pt x="1681" y="887"/>
                  </a:lnTo>
                  <a:lnTo>
                    <a:pt x="1763" y="819"/>
                  </a:lnTo>
                  <a:lnTo>
                    <a:pt x="1788" y="768"/>
                  </a:lnTo>
                  <a:lnTo>
                    <a:pt x="1812" y="722"/>
                  </a:lnTo>
                  <a:lnTo>
                    <a:pt x="1846" y="663"/>
                  </a:lnTo>
                  <a:lnTo>
                    <a:pt x="1834" y="581"/>
                  </a:lnTo>
                  <a:lnTo>
                    <a:pt x="1822" y="520"/>
                  </a:lnTo>
                  <a:lnTo>
                    <a:pt x="1822" y="459"/>
                  </a:lnTo>
                  <a:lnTo>
                    <a:pt x="1800" y="423"/>
                  </a:lnTo>
                  <a:lnTo>
                    <a:pt x="1763" y="391"/>
                  </a:lnTo>
                  <a:lnTo>
                    <a:pt x="1740" y="352"/>
                  </a:lnTo>
                  <a:lnTo>
                    <a:pt x="1358" y="178"/>
                  </a:lnTo>
                  <a:lnTo>
                    <a:pt x="1309" y="199"/>
                  </a:lnTo>
                  <a:lnTo>
                    <a:pt x="1168" y="331"/>
                  </a:lnTo>
                  <a:lnTo>
                    <a:pt x="857" y="459"/>
                  </a:lnTo>
                  <a:lnTo>
                    <a:pt x="774" y="474"/>
                  </a:lnTo>
                  <a:lnTo>
                    <a:pt x="857" y="339"/>
                  </a:lnTo>
                  <a:lnTo>
                    <a:pt x="868" y="247"/>
                  </a:lnTo>
                  <a:lnTo>
                    <a:pt x="810" y="178"/>
                  </a:lnTo>
                  <a:lnTo>
                    <a:pt x="740" y="92"/>
                  </a:lnTo>
                  <a:lnTo>
                    <a:pt x="498" y="0"/>
                  </a:lnTo>
                  <a:lnTo>
                    <a:pt x="429" y="9"/>
                  </a:lnTo>
                  <a:lnTo>
                    <a:pt x="236" y="104"/>
                  </a:lnTo>
                  <a:lnTo>
                    <a:pt x="36" y="272"/>
                  </a:lnTo>
                  <a:close/>
                </a:path>
              </a:pathLst>
            </a:custGeom>
            <a:solidFill>
              <a:srgbClr val="FFC98E"/>
            </a:solidFill>
            <a:ln w="9525">
              <a:noFill/>
              <a:round/>
              <a:headEnd/>
              <a:tailEnd/>
            </a:ln>
          </p:spPr>
          <p:txBody>
            <a:bodyPr/>
            <a:lstStyle/>
            <a:p>
              <a:endParaRPr lang="es-MX"/>
            </a:p>
          </p:txBody>
        </p:sp>
        <p:sp>
          <p:nvSpPr>
            <p:cNvPr id="40997" name="Freeform 39"/>
            <p:cNvSpPr>
              <a:spLocks/>
            </p:cNvSpPr>
            <p:nvPr/>
          </p:nvSpPr>
          <p:spPr bwMode="auto">
            <a:xfrm>
              <a:off x="1609" y="2885"/>
              <a:ext cx="102" cy="158"/>
            </a:xfrm>
            <a:custGeom>
              <a:avLst/>
              <a:gdLst>
                <a:gd name="T0" fmla="*/ 0 w 441"/>
                <a:gd name="T1" fmla="*/ 49 h 691"/>
                <a:gd name="T2" fmla="*/ 92 w 441"/>
                <a:gd name="T3" fmla="*/ 168 h 691"/>
                <a:gd name="T4" fmla="*/ 189 w 441"/>
                <a:gd name="T5" fmla="*/ 367 h 691"/>
                <a:gd name="T6" fmla="*/ 227 w 441"/>
                <a:gd name="T7" fmla="*/ 559 h 691"/>
                <a:gd name="T8" fmla="*/ 227 w 441"/>
                <a:gd name="T9" fmla="*/ 691 h 691"/>
                <a:gd name="T10" fmla="*/ 355 w 441"/>
                <a:gd name="T11" fmla="*/ 679 h 691"/>
                <a:gd name="T12" fmla="*/ 395 w 441"/>
                <a:gd name="T13" fmla="*/ 544 h 691"/>
                <a:gd name="T14" fmla="*/ 441 w 441"/>
                <a:gd name="T15" fmla="*/ 391 h 691"/>
                <a:gd name="T16" fmla="*/ 395 w 441"/>
                <a:gd name="T17" fmla="*/ 194 h 691"/>
                <a:gd name="T18" fmla="*/ 321 w 441"/>
                <a:gd name="T19" fmla="*/ 49 h 691"/>
                <a:gd name="T20" fmla="*/ 227 w 441"/>
                <a:gd name="T21" fmla="*/ 0 h 691"/>
                <a:gd name="T22" fmla="*/ 0 w 441"/>
                <a:gd name="T23" fmla="*/ 49 h 6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1"/>
                <a:gd name="T37" fmla="*/ 0 h 691"/>
                <a:gd name="T38" fmla="*/ 441 w 441"/>
                <a:gd name="T39" fmla="*/ 691 h 6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1" h="691">
                  <a:moveTo>
                    <a:pt x="0" y="49"/>
                  </a:moveTo>
                  <a:lnTo>
                    <a:pt x="92" y="168"/>
                  </a:lnTo>
                  <a:lnTo>
                    <a:pt x="189" y="367"/>
                  </a:lnTo>
                  <a:lnTo>
                    <a:pt x="227" y="559"/>
                  </a:lnTo>
                  <a:lnTo>
                    <a:pt x="227" y="691"/>
                  </a:lnTo>
                  <a:lnTo>
                    <a:pt x="355" y="679"/>
                  </a:lnTo>
                  <a:lnTo>
                    <a:pt x="395" y="544"/>
                  </a:lnTo>
                  <a:lnTo>
                    <a:pt x="441" y="391"/>
                  </a:lnTo>
                  <a:lnTo>
                    <a:pt x="395" y="194"/>
                  </a:lnTo>
                  <a:lnTo>
                    <a:pt x="321" y="49"/>
                  </a:lnTo>
                  <a:lnTo>
                    <a:pt x="227" y="0"/>
                  </a:lnTo>
                  <a:lnTo>
                    <a:pt x="0" y="49"/>
                  </a:lnTo>
                  <a:close/>
                </a:path>
              </a:pathLst>
            </a:custGeom>
            <a:solidFill>
              <a:srgbClr val="FFFFFF"/>
            </a:solidFill>
            <a:ln w="9525">
              <a:noFill/>
              <a:round/>
              <a:headEnd/>
              <a:tailEnd/>
            </a:ln>
          </p:spPr>
          <p:txBody>
            <a:bodyPr/>
            <a:lstStyle/>
            <a:p>
              <a:endParaRPr lang="es-MX"/>
            </a:p>
          </p:txBody>
        </p:sp>
        <p:sp>
          <p:nvSpPr>
            <p:cNvPr id="40998" name="Freeform 40"/>
            <p:cNvSpPr>
              <a:spLocks/>
            </p:cNvSpPr>
            <p:nvPr/>
          </p:nvSpPr>
          <p:spPr bwMode="auto">
            <a:xfrm>
              <a:off x="1556" y="2747"/>
              <a:ext cx="103" cy="81"/>
            </a:xfrm>
            <a:custGeom>
              <a:avLst/>
              <a:gdLst>
                <a:gd name="T0" fmla="*/ 63 w 443"/>
                <a:gd name="T1" fmla="*/ 346 h 346"/>
                <a:gd name="T2" fmla="*/ 443 w 443"/>
                <a:gd name="T3" fmla="*/ 74 h 346"/>
                <a:gd name="T4" fmla="*/ 359 w 443"/>
                <a:gd name="T5" fmla="*/ 13 h 346"/>
                <a:gd name="T6" fmla="*/ 241 w 443"/>
                <a:gd name="T7" fmla="*/ 0 h 346"/>
                <a:gd name="T8" fmla="*/ 96 w 443"/>
                <a:gd name="T9" fmla="*/ 49 h 346"/>
                <a:gd name="T10" fmla="*/ 12 w 443"/>
                <a:gd name="T11" fmla="*/ 156 h 346"/>
                <a:gd name="T12" fmla="*/ 0 w 443"/>
                <a:gd name="T13" fmla="*/ 295 h 346"/>
                <a:gd name="T14" fmla="*/ 63 w 443"/>
                <a:gd name="T15" fmla="*/ 346 h 346"/>
                <a:gd name="T16" fmla="*/ 0 60000 65536"/>
                <a:gd name="T17" fmla="*/ 0 60000 65536"/>
                <a:gd name="T18" fmla="*/ 0 60000 65536"/>
                <a:gd name="T19" fmla="*/ 0 60000 65536"/>
                <a:gd name="T20" fmla="*/ 0 60000 65536"/>
                <a:gd name="T21" fmla="*/ 0 60000 65536"/>
                <a:gd name="T22" fmla="*/ 0 60000 65536"/>
                <a:gd name="T23" fmla="*/ 0 60000 65536"/>
                <a:gd name="T24" fmla="*/ 0 w 443"/>
                <a:gd name="T25" fmla="*/ 0 h 346"/>
                <a:gd name="T26" fmla="*/ 443 w 443"/>
                <a:gd name="T27" fmla="*/ 346 h 3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3" h="346">
                  <a:moveTo>
                    <a:pt x="63" y="346"/>
                  </a:moveTo>
                  <a:lnTo>
                    <a:pt x="443" y="74"/>
                  </a:lnTo>
                  <a:lnTo>
                    <a:pt x="359" y="13"/>
                  </a:lnTo>
                  <a:lnTo>
                    <a:pt x="241" y="0"/>
                  </a:lnTo>
                  <a:lnTo>
                    <a:pt x="96" y="49"/>
                  </a:lnTo>
                  <a:lnTo>
                    <a:pt x="12" y="156"/>
                  </a:lnTo>
                  <a:lnTo>
                    <a:pt x="0" y="295"/>
                  </a:lnTo>
                  <a:lnTo>
                    <a:pt x="63" y="346"/>
                  </a:lnTo>
                  <a:close/>
                </a:path>
              </a:pathLst>
            </a:custGeom>
            <a:solidFill>
              <a:srgbClr val="FFFFFF"/>
            </a:solidFill>
            <a:ln w="9525">
              <a:noFill/>
              <a:round/>
              <a:headEnd/>
              <a:tailEnd/>
            </a:ln>
          </p:spPr>
          <p:txBody>
            <a:bodyPr/>
            <a:lstStyle/>
            <a:p>
              <a:endParaRPr lang="es-MX"/>
            </a:p>
          </p:txBody>
        </p:sp>
        <p:sp>
          <p:nvSpPr>
            <p:cNvPr id="40999" name="Freeform 41"/>
            <p:cNvSpPr>
              <a:spLocks/>
            </p:cNvSpPr>
            <p:nvPr/>
          </p:nvSpPr>
          <p:spPr bwMode="auto">
            <a:xfrm>
              <a:off x="1126" y="2191"/>
              <a:ext cx="269" cy="720"/>
            </a:xfrm>
            <a:custGeom>
              <a:avLst/>
              <a:gdLst>
                <a:gd name="T0" fmla="*/ 0 w 1170"/>
                <a:gd name="T1" fmla="*/ 319 h 3136"/>
                <a:gd name="T2" fmla="*/ 156 w 1170"/>
                <a:gd name="T3" fmla="*/ 536 h 3136"/>
                <a:gd name="T4" fmla="*/ 312 w 1170"/>
                <a:gd name="T5" fmla="*/ 844 h 3136"/>
                <a:gd name="T6" fmla="*/ 501 w 1170"/>
                <a:gd name="T7" fmla="*/ 1362 h 3136"/>
                <a:gd name="T8" fmla="*/ 669 w 1170"/>
                <a:gd name="T9" fmla="*/ 1853 h 3136"/>
                <a:gd name="T10" fmla="*/ 779 w 1170"/>
                <a:gd name="T11" fmla="*/ 2447 h 3136"/>
                <a:gd name="T12" fmla="*/ 846 w 1170"/>
                <a:gd name="T13" fmla="*/ 3136 h 3136"/>
                <a:gd name="T14" fmla="*/ 1121 w 1170"/>
                <a:gd name="T15" fmla="*/ 3113 h 3136"/>
                <a:gd name="T16" fmla="*/ 1170 w 1170"/>
                <a:gd name="T17" fmla="*/ 2578 h 3136"/>
                <a:gd name="T18" fmla="*/ 1133 w 1170"/>
                <a:gd name="T19" fmla="*/ 1707 h 3136"/>
                <a:gd name="T20" fmla="*/ 1039 w 1170"/>
                <a:gd name="T21" fmla="*/ 1209 h 3136"/>
                <a:gd name="T22" fmla="*/ 871 w 1170"/>
                <a:gd name="T23" fmla="*/ 747 h 3136"/>
                <a:gd name="T24" fmla="*/ 705 w 1170"/>
                <a:gd name="T25" fmla="*/ 472 h 3136"/>
                <a:gd name="T26" fmla="*/ 430 w 1170"/>
                <a:gd name="T27" fmla="*/ 178 h 3136"/>
                <a:gd name="T28" fmla="*/ 228 w 1170"/>
                <a:gd name="T29" fmla="*/ 0 h 3136"/>
                <a:gd name="T30" fmla="*/ 0 w 1170"/>
                <a:gd name="T31" fmla="*/ 319 h 3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70"/>
                <a:gd name="T49" fmla="*/ 0 h 3136"/>
                <a:gd name="T50" fmla="*/ 1170 w 1170"/>
                <a:gd name="T51" fmla="*/ 3136 h 3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70" h="3136">
                  <a:moveTo>
                    <a:pt x="0" y="319"/>
                  </a:moveTo>
                  <a:lnTo>
                    <a:pt x="156" y="536"/>
                  </a:lnTo>
                  <a:lnTo>
                    <a:pt x="312" y="844"/>
                  </a:lnTo>
                  <a:lnTo>
                    <a:pt x="501" y="1362"/>
                  </a:lnTo>
                  <a:lnTo>
                    <a:pt x="669" y="1853"/>
                  </a:lnTo>
                  <a:lnTo>
                    <a:pt x="779" y="2447"/>
                  </a:lnTo>
                  <a:lnTo>
                    <a:pt x="846" y="3136"/>
                  </a:lnTo>
                  <a:lnTo>
                    <a:pt x="1121" y="3113"/>
                  </a:lnTo>
                  <a:lnTo>
                    <a:pt x="1170" y="2578"/>
                  </a:lnTo>
                  <a:lnTo>
                    <a:pt x="1133" y="1707"/>
                  </a:lnTo>
                  <a:lnTo>
                    <a:pt x="1039" y="1209"/>
                  </a:lnTo>
                  <a:lnTo>
                    <a:pt x="871" y="747"/>
                  </a:lnTo>
                  <a:lnTo>
                    <a:pt x="705" y="472"/>
                  </a:lnTo>
                  <a:lnTo>
                    <a:pt x="430" y="178"/>
                  </a:lnTo>
                  <a:lnTo>
                    <a:pt x="228" y="0"/>
                  </a:lnTo>
                  <a:lnTo>
                    <a:pt x="0" y="319"/>
                  </a:lnTo>
                  <a:close/>
                </a:path>
              </a:pathLst>
            </a:custGeom>
            <a:solidFill>
              <a:srgbClr val="FFFFFF"/>
            </a:solidFill>
            <a:ln w="9525">
              <a:noFill/>
              <a:round/>
              <a:headEnd/>
              <a:tailEnd/>
            </a:ln>
          </p:spPr>
          <p:txBody>
            <a:bodyPr/>
            <a:lstStyle/>
            <a:p>
              <a:endParaRPr lang="es-MX"/>
            </a:p>
          </p:txBody>
        </p:sp>
        <p:sp>
          <p:nvSpPr>
            <p:cNvPr id="41000" name="Freeform 42"/>
            <p:cNvSpPr>
              <a:spLocks/>
            </p:cNvSpPr>
            <p:nvPr/>
          </p:nvSpPr>
          <p:spPr bwMode="auto">
            <a:xfrm>
              <a:off x="1263" y="2418"/>
              <a:ext cx="80" cy="92"/>
            </a:xfrm>
            <a:custGeom>
              <a:avLst/>
              <a:gdLst>
                <a:gd name="T0" fmla="*/ 0 w 345"/>
                <a:gd name="T1" fmla="*/ 374 h 401"/>
                <a:gd name="T2" fmla="*/ 107 w 345"/>
                <a:gd name="T3" fmla="*/ 270 h 401"/>
                <a:gd name="T4" fmla="*/ 204 w 345"/>
                <a:gd name="T5" fmla="*/ 153 h 401"/>
                <a:gd name="T6" fmla="*/ 273 w 345"/>
                <a:gd name="T7" fmla="*/ 0 h 401"/>
                <a:gd name="T8" fmla="*/ 345 w 345"/>
                <a:gd name="T9" fmla="*/ 127 h 401"/>
                <a:gd name="T10" fmla="*/ 238 w 345"/>
                <a:gd name="T11" fmla="*/ 257 h 401"/>
                <a:gd name="T12" fmla="*/ 131 w 345"/>
                <a:gd name="T13" fmla="*/ 331 h 401"/>
                <a:gd name="T14" fmla="*/ 0 w 345"/>
                <a:gd name="T15" fmla="*/ 401 h 401"/>
                <a:gd name="T16" fmla="*/ 0 w 345"/>
                <a:gd name="T17" fmla="*/ 374 h 4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5"/>
                <a:gd name="T28" fmla="*/ 0 h 401"/>
                <a:gd name="T29" fmla="*/ 345 w 345"/>
                <a:gd name="T30" fmla="*/ 401 h 4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5" h="401">
                  <a:moveTo>
                    <a:pt x="0" y="374"/>
                  </a:moveTo>
                  <a:lnTo>
                    <a:pt x="107" y="270"/>
                  </a:lnTo>
                  <a:lnTo>
                    <a:pt x="204" y="153"/>
                  </a:lnTo>
                  <a:lnTo>
                    <a:pt x="273" y="0"/>
                  </a:lnTo>
                  <a:lnTo>
                    <a:pt x="345" y="127"/>
                  </a:lnTo>
                  <a:lnTo>
                    <a:pt x="238" y="257"/>
                  </a:lnTo>
                  <a:lnTo>
                    <a:pt x="131" y="331"/>
                  </a:lnTo>
                  <a:lnTo>
                    <a:pt x="0" y="401"/>
                  </a:lnTo>
                  <a:lnTo>
                    <a:pt x="0" y="374"/>
                  </a:lnTo>
                  <a:close/>
                </a:path>
              </a:pathLst>
            </a:custGeom>
            <a:solidFill>
              <a:srgbClr val="B5B5B5"/>
            </a:solidFill>
            <a:ln w="9525">
              <a:noFill/>
              <a:round/>
              <a:headEnd/>
              <a:tailEnd/>
            </a:ln>
          </p:spPr>
          <p:txBody>
            <a:bodyPr/>
            <a:lstStyle/>
            <a:p>
              <a:endParaRPr lang="es-MX"/>
            </a:p>
          </p:txBody>
        </p:sp>
        <p:sp>
          <p:nvSpPr>
            <p:cNvPr id="41001" name="Freeform 43"/>
            <p:cNvSpPr>
              <a:spLocks/>
            </p:cNvSpPr>
            <p:nvPr/>
          </p:nvSpPr>
          <p:spPr bwMode="auto">
            <a:xfrm>
              <a:off x="1326" y="2403"/>
              <a:ext cx="69" cy="508"/>
            </a:xfrm>
            <a:custGeom>
              <a:avLst/>
              <a:gdLst>
                <a:gd name="T0" fmla="*/ 0 w 299"/>
                <a:gd name="T1" fmla="*/ 217 h 2212"/>
                <a:gd name="T2" fmla="*/ 36 w 299"/>
                <a:gd name="T3" fmla="*/ 416 h 2212"/>
                <a:gd name="T4" fmla="*/ 36 w 299"/>
                <a:gd name="T5" fmla="*/ 727 h 2212"/>
                <a:gd name="T6" fmla="*/ 61 w 299"/>
                <a:gd name="T7" fmla="*/ 1010 h 2212"/>
                <a:gd name="T8" fmla="*/ 61 w 299"/>
                <a:gd name="T9" fmla="*/ 1168 h 2212"/>
                <a:gd name="T10" fmla="*/ 61 w 299"/>
                <a:gd name="T11" fmla="*/ 1355 h 2212"/>
                <a:gd name="T12" fmla="*/ 23 w 299"/>
                <a:gd name="T13" fmla="*/ 1737 h 2212"/>
                <a:gd name="T14" fmla="*/ 133 w 299"/>
                <a:gd name="T15" fmla="*/ 2212 h 2212"/>
                <a:gd name="T16" fmla="*/ 225 w 299"/>
                <a:gd name="T17" fmla="*/ 1995 h 2212"/>
                <a:gd name="T18" fmla="*/ 299 w 299"/>
                <a:gd name="T19" fmla="*/ 1168 h 2212"/>
                <a:gd name="T20" fmla="*/ 168 w 299"/>
                <a:gd name="T21" fmla="*/ 285 h 2212"/>
                <a:gd name="T22" fmla="*/ 36 w 299"/>
                <a:gd name="T23" fmla="*/ 0 h 2212"/>
                <a:gd name="T24" fmla="*/ 0 w 299"/>
                <a:gd name="T25" fmla="*/ 217 h 22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9"/>
                <a:gd name="T40" fmla="*/ 0 h 2212"/>
                <a:gd name="T41" fmla="*/ 299 w 299"/>
                <a:gd name="T42" fmla="*/ 2212 h 22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9" h="2212">
                  <a:moveTo>
                    <a:pt x="0" y="217"/>
                  </a:moveTo>
                  <a:lnTo>
                    <a:pt x="36" y="416"/>
                  </a:lnTo>
                  <a:lnTo>
                    <a:pt x="36" y="727"/>
                  </a:lnTo>
                  <a:lnTo>
                    <a:pt x="61" y="1010"/>
                  </a:lnTo>
                  <a:lnTo>
                    <a:pt x="61" y="1168"/>
                  </a:lnTo>
                  <a:lnTo>
                    <a:pt x="61" y="1355"/>
                  </a:lnTo>
                  <a:lnTo>
                    <a:pt x="23" y="1737"/>
                  </a:lnTo>
                  <a:lnTo>
                    <a:pt x="133" y="2212"/>
                  </a:lnTo>
                  <a:lnTo>
                    <a:pt x="225" y="1995"/>
                  </a:lnTo>
                  <a:lnTo>
                    <a:pt x="299" y="1168"/>
                  </a:lnTo>
                  <a:lnTo>
                    <a:pt x="168" y="285"/>
                  </a:lnTo>
                  <a:lnTo>
                    <a:pt x="36" y="0"/>
                  </a:lnTo>
                  <a:lnTo>
                    <a:pt x="0" y="217"/>
                  </a:lnTo>
                  <a:close/>
                </a:path>
              </a:pathLst>
            </a:custGeom>
            <a:solidFill>
              <a:srgbClr val="B5B5B5"/>
            </a:solidFill>
            <a:ln w="9525">
              <a:noFill/>
              <a:round/>
              <a:headEnd/>
              <a:tailEnd/>
            </a:ln>
          </p:spPr>
          <p:txBody>
            <a:bodyPr/>
            <a:lstStyle/>
            <a:p>
              <a:endParaRPr lang="es-MX"/>
            </a:p>
          </p:txBody>
        </p:sp>
        <p:sp>
          <p:nvSpPr>
            <p:cNvPr id="41002" name="Freeform 44"/>
            <p:cNvSpPr>
              <a:spLocks/>
            </p:cNvSpPr>
            <p:nvPr/>
          </p:nvSpPr>
          <p:spPr bwMode="auto">
            <a:xfrm>
              <a:off x="1321" y="2365"/>
              <a:ext cx="132" cy="539"/>
            </a:xfrm>
            <a:custGeom>
              <a:avLst/>
              <a:gdLst>
                <a:gd name="T0" fmla="*/ 0 w 574"/>
                <a:gd name="T1" fmla="*/ 10 h 2340"/>
                <a:gd name="T2" fmla="*/ 0 w 574"/>
                <a:gd name="T3" fmla="*/ 247 h 2340"/>
                <a:gd name="T4" fmla="*/ 146 w 574"/>
                <a:gd name="T5" fmla="*/ 436 h 2340"/>
                <a:gd name="T6" fmla="*/ 229 w 574"/>
                <a:gd name="T7" fmla="*/ 1010 h 2340"/>
                <a:gd name="T8" fmla="*/ 265 w 574"/>
                <a:gd name="T9" fmla="*/ 1625 h 2340"/>
                <a:gd name="T10" fmla="*/ 265 w 574"/>
                <a:gd name="T11" fmla="*/ 2150 h 2340"/>
                <a:gd name="T12" fmla="*/ 492 w 574"/>
                <a:gd name="T13" fmla="*/ 2340 h 2340"/>
                <a:gd name="T14" fmla="*/ 553 w 574"/>
                <a:gd name="T15" fmla="*/ 1806 h 2340"/>
                <a:gd name="T16" fmla="*/ 574 w 574"/>
                <a:gd name="T17" fmla="*/ 1309 h 2340"/>
                <a:gd name="T18" fmla="*/ 525 w 574"/>
                <a:gd name="T19" fmla="*/ 900 h 2340"/>
                <a:gd name="T20" fmla="*/ 382 w 574"/>
                <a:gd name="T21" fmla="*/ 545 h 2340"/>
                <a:gd name="T22" fmla="*/ 244 w 574"/>
                <a:gd name="T23" fmla="*/ 163 h 2340"/>
                <a:gd name="T24" fmla="*/ 97 w 574"/>
                <a:gd name="T25" fmla="*/ 0 h 2340"/>
                <a:gd name="T26" fmla="*/ 0 w 574"/>
                <a:gd name="T27" fmla="*/ 10 h 23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4"/>
                <a:gd name="T43" fmla="*/ 0 h 2340"/>
                <a:gd name="T44" fmla="*/ 574 w 574"/>
                <a:gd name="T45" fmla="*/ 2340 h 23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4" h="2340">
                  <a:moveTo>
                    <a:pt x="0" y="10"/>
                  </a:moveTo>
                  <a:lnTo>
                    <a:pt x="0" y="247"/>
                  </a:lnTo>
                  <a:lnTo>
                    <a:pt x="146" y="436"/>
                  </a:lnTo>
                  <a:lnTo>
                    <a:pt x="229" y="1010"/>
                  </a:lnTo>
                  <a:lnTo>
                    <a:pt x="265" y="1625"/>
                  </a:lnTo>
                  <a:lnTo>
                    <a:pt x="265" y="2150"/>
                  </a:lnTo>
                  <a:lnTo>
                    <a:pt x="492" y="2340"/>
                  </a:lnTo>
                  <a:lnTo>
                    <a:pt x="553" y="1806"/>
                  </a:lnTo>
                  <a:lnTo>
                    <a:pt x="574" y="1309"/>
                  </a:lnTo>
                  <a:lnTo>
                    <a:pt x="525" y="900"/>
                  </a:lnTo>
                  <a:lnTo>
                    <a:pt x="382" y="545"/>
                  </a:lnTo>
                  <a:lnTo>
                    <a:pt x="244" y="163"/>
                  </a:lnTo>
                  <a:lnTo>
                    <a:pt x="97" y="0"/>
                  </a:lnTo>
                  <a:lnTo>
                    <a:pt x="0" y="10"/>
                  </a:lnTo>
                  <a:close/>
                </a:path>
              </a:pathLst>
            </a:custGeom>
            <a:solidFill>
              <a:srgbClr val="FFEA00"/>
            </a:solidFill>
            <a:ln w="9525">
              <a:noFill/>
              <a:round/>
              <a:headEnd/>
              <a:tailEnd/>
            </a:ln>
          </p:spPr>
          <p:txBody>
            <a:bodyPr/>
            <a:lstStyle/>
            <a:p>
              <a:endParaRPr lang="es-MX"/>
            </a:p>
          </p:txBody>
        </p:sp>
        <p:sp>
          <p:nvSpPr>
            <p:cNvPr id="41003" name="Freeform 45"/>
            <p:cNvSpPr>
              <a:spLocks/>
            </p:cNvSpPr>
            <p:nvPr/>
          </p:nvSpPr>
          <p:spPr bwMode="auto">
            <a:xfrm>
              <a:off x="1110" y="1950"/>
              <a:ext cx="427" cy="415"/>
            </a:xfrm>
            <a:custGeom>
              <a:avLst/>
              <a:gdLst>
                <a:gd name="T0" fmla="*/ 1572 w 1851"/>
                <a:gd name="T1" fmla="*/ 89 h 1801"/>
                <a:gd name="T2" fmla="*/ 1647 w 1851"/>
                <a:gd name="T3" fmla="*/ 234 h 1801"/>
                <a:gd name="T4" fmla="*/ 1683 w 1851"/>
                <a:gd name="T5" fmla="*/ 340 h 1801"/>
                <a:gd name="T6" fmla="*/ 1715 w 1851"/>
                <a:gd name="T7" fmla="*/ 612 h 1801"/>
                <a:gd name="T8" fmla="*/ 1703 w 1851"/>
                <a:gd name="T9" fmla="*/ 722 h 1801"/>
                <a:gd name="T10" fmla="*/ 1739 w 1851"/>
                <a:gd name="T11" fmla="*/ 798 h 1801"/>
                <a:gd name="T12" fmla="*/ 1817 w 1851"/>
                <a:gd name="T13" fmla="*/ 946 h 1801"/>
                <a:gd name="T14" fmla="*/ 1851 w 1851"/>
                <a:gd name="T15" fmla="*/ 1016 h 1801"/>
                <a:gd name="T16" fmla="*/ 1822 w 1851"/>
                <a:gd name="T17" fmla="*/ 1046 h 1801"/>
                <a:gd name="T18" fmla="*/ 1642 w 1851"/>
                <a:gd name="T19" fmla="*/ 1084 h 1801"/>
                <a:gd name="T20" fmla="*/ 1615 w 1851"/>
                <a:gd name="T21" fmla="*/ 1114 h 1801"/>
                <a:gd name="T22" fmla="*/ 1618 w 1851"/>
                <a:gd name="T23" fmla="*/ 1216 h 1801"/>
                <a:gd name="T24" fmla="*/ 1608 w 1851"/>
                <a:gd name="T25" fmla="*/ 1235 h 1801"/>
                <a:gd name="T26" fmla="*/ 1578 w 1851"/>
                <a:gd name="T27" fmla="*/ 1260 h 1801"/>
                <a:gd name="T28" fmla="*/ 1608 w 1851"/>
                <a:gd name="T29" fmla="*/ 1303 h 1801"/>
                <a:gd name="T30" fmla="*/ 1608 w 1851"/>
                <a:gd name="T31" fmla="*/ 1357 h 1801"/>
                <a:gd name="T32" fmla="*/ 1564 w 1851"/>
                <a:gd name="T33" fmla="*/ 1393 h 1801"/>
                <a:gd name="T34" fmla="*/ 1572 w 1851"/>
                <a:gd name="T35" fmla="*/ 1434 h 1801"/>
                <a:gd name="T36" fmla="*/ 1615 w 1851"/>
                <a:gd name="T37" fmla="*/ 1574 h 1801"/>
                <a:gd name="T38" fmla="*/ 1586 w 1851"/>
                <a:gd name="T39" fmla="*/ 1625 h 1801"/>
                <a:gd name="T40" fmla="*/ 1486 w 1851"/>
                <a:gd name="T41" fmla="*/ 1663 h 1801"/>
                <a:gd name="T42" fmla="*/ 1216 w 1851"/>
                <a:gd name="T43" fmla="*/ 1658 h 1801"/>
                <a:gd name="T44" fmla="*/ 929 w 1851"/>
                <a:gd name="T45" fmla="*/ 1801 h 1801"/>
                <a:gd name="T46" fmla="*/ 613 w 1851"/>
                <a:gd name="T47" fmla="*/ 1681 h 1801"/>
                <a:gd name="T48" fmla="*/ 409 w 1851"/>
                <a:gd name="T49" fmla="*/ 1554 h 1801"/>
                <a:gd name="T50" fmla="*/ 327 w 1851"/>
                <a:gd name="T51" fmla="*/ 1485 h 1801"/>
                <a:gd name="T52" fmla="*/ 205 w 1851"/>
                <a:gd name="T53" fmla="*/ 1364 h 1801"/>
                <a:gd name="T54" fmla="*/ 0 w 1851"/>
                <a:gd name="T55" fmla="*/ 1099 h 1801"/>
                <a:gd name="T56" fmla="*/ 1320 w 1851"/>
                <a:gd name="T57" fmla="*/ 0 h 1801"/>
                <a:gd name="T58" fmla="*/ 1572 w 1851"/>
                <a:gd name="T59" fmla="*/ 89 h 18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51"/>
                <a:gd name="T91" fmla="*/ 0 h 1801"/>
                <a:gd name="T92" fmla="*/ 1851 w 1851"/>
                <a:gd name="T93" fmla="*/ 1801 h 18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51" h="1801">
                  <a:moveTo>
                    <a:pt x="1572" y="89"/>
                  </a:moveTo>
                  <a:lnTo>
                    <a:pt x="1647" y="234"/>
                  </a:lnTo>
                  <a:lnTo>
                    <a:pt x="1683" y="340"/>
                  </a:lnTo>
                  <a:lnTo>
                    <a:pt x="1715" y="612"/>
                  </a:lnTo>
                  <a:lnTo>
                    <a:pt x="1703" y="722"/>
                  </a:lnTo>
                  <a:lnTo>
                    <a:pt x="1739" y="798"/>
                  </a:lnTo>
                  <a:lnTo>
                    <a:pt x="1817" y="946"/>
                  </a:lnTo>
                  <a:lnTo>
                    <a:pt x="1851" y="1016"/>
                  </a:lnTo>
                  <a:lnTo>
                    <a:pt x="1822" y="1046"/>
                  </a:lnTo>
                  <a:lnTo>
                    <a:pt x="1642" y="1084"/>
                  </a:lnTo>
                  <a:lnTo>
                    <a:pt x="1615" y="1114"/>
                  </a:lnTo>
                  <a:lnTo>
                    <a:pt x="1618" y="1216"/>
                  </a:lnTo>
                  <a:lnTo>
                    <a:pt x="1608" y="1235"/>
                  </a:lnTo>
                  <a:lnTo>
                    <a:pt x="1578" y="1260"/>
                  </a:lnTo>
                  <a:lnTo>
                    <a:pt x="1608" y="1303"/>
                  </a:lnTo>
                  <a:lnTo>
                    <a:pt x="1608" y="1357"/>
                  </a:lnTo>
                  <a:lnTo>
                    <a:pt x="1564" y="1393"/>
                  </a:lnTo>
                  <a:lnTo>
                    <a:pt x="1572" y="1434"/>
                  </a:lnTo>
                  <a:lnTo>
                    <a:pt x="1615" y="1574"/>
                  </a:lnTo>
                  <a:lnTo>
                    <a:pt x="1586" y="1625"/>
                  </a:lnTo>
                  <a:lnTo>
                    <a:pt x="1486" y="1663"/>
                  </a:lnTo>
                  <a:lnTo>
                    <a:pt x="1216" y="1658"/>
                  </a:lnTo>
                  <a:lnTo>
                    <a:pt x="929" y="1801"/>
                  </a:lnTo>
                  <a:lnTo>
                    <a:pt x="613" y="1681"/>
                  </a:lnTo>
                  <a:lnTo>
                    <a:pt x="409" y="1554"/>
                  </a:lnTo>
                  <a:lnTo>
                    <a:pt x="327" y="1485"/>
                  </a:lnTo>
                  <a:lnTo>
                    <a:pt x="205" y="1364"/>
                  </a:lnTo>
                  <a:lnTo>
                    <a:pt x="0" y="1099"/>
                  </a:lnTo>
                  <a:lnTo>
                    <a:pt x="1320" y="0"/>
                  </a:lnTo>
                  <a:lnTo>
                    <a:pt x="1572" y="89"/>
                  </a:lnTo>
                  <a:close/>
                </a:path>
              </a:pathLst>
            </a:custGeom>
            <a:solidFill>
              <a:srgbClr val="FFC98E"/>
            </a:solidFill>
            <a:ln w="9525">
              <a:noFill/>
              <a:round/>
              <a:headEnd/>
              <a:tailEnd/>
            </a:ln>
          </p:spPr>
          <p:txBody>
            <a:bodyPr/>
            <a:lstStyle/>
            <a:p>
              <a:endParaRPr lang="es-MX"/>
            </a:p>
          </p:txBody>
        </p:sp>
        <p:sp>
          <p:nvSpPr>
            <p:cNvPr id="41004" name="Freeform 46"/>
            <p:cNvSpPr>
              <a:spLocks/>
            </p:cNvSpPr>
            <p:nvPr/>
          </p:nvSpPr>
          <p:spPr bwMode="auto">
            <a:xfrm>
              <a:off x="1072" y="1842"/>
              <a:ext cx="459" cy="270"/>
            </a:xfrm>
            <a:custGeom>
              <a:avLst/>
              <a:gdLst>
                <a:gd name="T0" fmla="*/ 1970 w 1995"/>
                <a:gd name="T1" fmla="*/ 549 h 1171"/>
                <a:gd name="T2" fmla="*/ 1995 w 1995"/>
                <a:gd name="T3" fmla="*/ 441 h 1171"/>
                <a:gd name="T4" fmla="*/ 1829 w 1995"/>
                <a:gd name="T5" fmla="*/ 334 h 1171"/>
                <a:gd name="T6" fmla="*/ 1671 w 1995"/>
                <a:gd name="T7" fmla="*/ 297 h 1171"/>
                <a:gd name="T8" fmla="*/ 1577 w 1995"/>
                <a:gd name="T9" fmla="*/ 214 h 1171"/>
                <a:gd name="T10" fmla="*/ 1189 w 1995"/>
                <a:gd name="T11" fmla="*/ 59 h 1171"/>
                <a:gd name="T12" fmla="*/ 980 w 1995"/>
                <a:gd name="T13" fmla="*/ 82 h 1171"/>
                <a:gd name="T14" fmla="*/ 752 w 1995"/>
                <a:gd name="T15" fmla="*/ 0 h 1171"/>
                <a:gd name="T16" fmla="*/ 492 w 1995"/>
                <a:gd name="T17" fmla="*/ 107 h 1171"/>
                <a:gd name="T18" fmla="*/ 353 w 1995"/>
                <a:gd name="T19" fmla="*/ 289 h 1171"/>
                <a:gd name="T20" fmla="*/ 292 w 1995"/>
                <a:gd name="T21" fmla="*/ 350 h 1171"/>
                <a:gd name="T22" fmla="*/ 173 w 1995"/>
                <a:gd name="T23" fmla="*/ 419 h 1171"/>
                <a:gd name="T24" fmla="*/ 54 w 1995"/>
                <a:gd name="T25" fmla="*/ 600 h 1171"/>
                <a:gd name="T26" fmla="*/ 0 w 1995"/>
                <a:gd name="T27" fmla="*/ 759 h 1171"/>
                <a:gd name="T28" fmla="*/ 0 w 1995"/>
                <a:gd name="T29" fmla="*/ 968 h 1171"/>
                <a:gd name="T30" fmla="*/ 92 w 1995"/>
                <a:gd name="T31" fmla="*/ 1171 h 1171"/>
                <a:gd name="T32" fmla="*/ 1450 w 1995"/>
                <a:gd name="T33" fmla="*/ 495 h 1171"/>
                <a:gd name="T34" fmla="*/ 1643 w 1995"/>
                <a:gd name="T35" fmla="*/ 518 h 1171"/>
                <a:gd name="T36" fmla="*/ 1761 w 1995"/>
                <a:gd name="T37" fmla="*/ 559 h 1171"/>
                <a:gd name="T38" fmla="*/ 1970 w 1995"/>
                <a:gd name="T39" fmla="*/ 549 h 1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95"/>
                <a:gd name="T61" fmla="*/ 0 h 1171"/>
                <a:gd name="T62" fmla="*/ 1995 w 1995"/>
                <a:gd name="T63" fmla="*/ 1171 h 1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95" h="1171">
                  <a:moveTo>
                    <a:pt x="1970" y="549"/>
                  </a:moveTo>
                  <a:lnTo>
                    <a:pt x="1995" y="441"/>
                  </a:lnTo>
                  <a:lnTo>
                    <a:pt x="1829" y="334"/>
                  </a:lnTo>
                  <a:lnTo>
                    <a:pt x="1671" y="297"/>
                  </a:lnTo>
                  <a:lnTo>
                    <a:pt x="1577" y="214"/>
                  </a:lnTo>
                  <a:lnTo>
                    <a:pt x="1189" y="59"/>
                  </a:lnTo>
                  <a:lnTo>
                    <a:pt x="980" y="82"/>
                  </a:lnTo>
                  <a:lnTo>
                    <a:pt x="752" y="0"/>
                  </a:lnTo>
                  <a:lnTo>
                    <a:pt x="492" y="107"/>
                  </a:lnTo>
                  <a:lnTo>
                    <a:pt x="353" y="289"/>
                  </a:lnTo>
                  <a:lnTo>
                    <a:pt x="292" y="350"/>
                  </a:lnTo>
                  <a:lnTo>
                    <a:pt x="173" y="419"/>
                  </a:lnTo>
                  <a:lnTo>
                    <a:pt x="54" y="600"/>
                  </a:lnTo>
                  <a:lnTo>
                    <a:pt x="0" y="759"/>
                  </a:lnTo>
                  <a:lnTo>
                    <a:pt x="0" y="968"/>
                  </a:lnTo>
                  <a:lnTo>
                    <a:pt x="92" y="1171"/>
                  </a:lnTo>
                  <a:lnTo>
                    <a:pt x="1450" y="495"/>
                  </a:lnTo>
                  <a:lnTo>
                    <a:pt x="1643" y="518"/>
                  </a:lnTo>
                  <a:lnTo>
                    <a:pt x="1761" y="559"/>
                  </a:lnTo>
                  <a:lnTo>
                    <a:pt x="1970" y="549"/>
                  </a:lnTo>
                  <a:close/>
                </a:path>
              </a:pathLst>
            </a:custGeom>
            <a:solidFill>
              <a:srgbClr val="70230C"/>
            </a:solidFill>
            <a:ln w="9525">
              <a:noFill/>
              <a:round/>
              <a:headEnd/>
              <a:tailEnd/>
            </a:ln>
          </p:spPr>
          <p:txBody>
            <a:bodyPr/>
            <a:lstStyle/>
            <a:p>
              <a:endParaRPr lang="es-MX"/>
            </a:p>
          </p:txBody>
        </p:sp>
        <p:sp>
          <p:nvSpPr>
            <p:cNvPr id="41005" name="Freeform 47"/>
            <p:cNvSpPr>
              <a:spLocks/>
            </p:cNvSpPr>
            <p:nvPr/>
          </p:nvSpPr>
          <p:spPr bwMode="auto">
            <a:xfrm>
              <a:off x="2256" y="1864"/>
              <a:ext cx="1032" cy="699"/>
            </a:xfrm>
            <a:custGeom>
              <a:avLst/>
              <a:gdLst>
                <a:gd name="T0" fmla="*/ 2018 w 4485"/>
                <a:gd name="T1" fmla="*/ 0 h 3036"/>
                <a:gd name="T2" fmla="*/ 1780 w 4485"/>
                <a:gd name="T3" fmla="*/ 97 h 3036"/>
                <a:gd name="T4" fmla="*/ 1625 w 4485"/>
                <a:gd name="T5" fmla="*/ 204 h 3036"/>
                <a:gd name="T6" fmla="*/ 1298 w 4485"/>
                <a:gd name="T7" fmla="*/ 253 h 3036"/>
                <a:gd name="T8" fmla="*/ 1072 w 4485"/>
                <a:gd name="T9" fmla="*/ 344 h 3036"/>
                <a:gd name="T10" fmla="*/ 962 w 4485"/>
                <a:gd name="T11" fmla="*/ 441 h 3036"/>
                <a:gd name="T12" fmla="*/ 916 w 4485"/>
                <a:gd name="T13" fmla="*/ 505 h 3036"/>
                <a:gd name="T14" fmla="*/ 817 w 4485"/>
                <a:gd name="T15" fmla="*/ 725 h 3036"/>
                <a:gd name="T16" fmla="*/ 829 w 4485"/>
                <a:gd name="T17" fmla="*/ 852 h 3036"/>
                <a:gd name="T18" fmla="*/ 691 w 4485"/>
                <a:gd name="T19" fmla="*/ 1155 h 3036"/>
                <a:gd name="T20" fmla="*/ 467 w 4485"/>
                <a:gd name="T21" fmla="*/ 1498 h 3036"/>
                <a:gd name="T22" fmla="*/ 296 w 4485"/>
                <a:gd name="T23" fmla="*/ 1873 h 3036"/>
                <a:gd name="T24" fmla="*/ 140 w 4485"/>
                <a:gd name="T25" fmla="*/ 2158 h 3036"/>
                <a:gd name="T26" fmla="*/ 130 w 4485"/>
                <a:gd name="T27" fmla="*/ 2252 h 3036"/>
                <a:gd name="T28" fmla="*/ 0 w 4485"/>
                <a:gd name="T29" fmla="*/ 2469 h 3036"/>
                <a:gd name="T30" fmla="*/ 41 w 4485"/>
                <a:gd name="T31" fmla="*/ 2663 h 3036"/>
                <a:gd name="T32" fmla="*/ 237 w 4485"/>
                <a:gd name="T33" fmla="*/ 2860 h 3036"/>
                <a:gd name="T34" fmla="*/ 849 w 4485"/>
                <a:gd name="T35" fmla="*/ 3036 h 3036"/>
                <a:gd name="T36" fmla="*/ 1260 w 4485"/>
                <a:gd name="T37" fmla="*/ 2520 h 3036"/>
                <a:gd name="T38" fmla="*/ 936 w 4485"/>
                <a:gd name="T39" fmla="*/ 2342 h 3036"/>
                <a:gd name="T40" fmla="*/ 936 w 4485"/>
                <a:gd name="T41" fmla="*/ 2291 h 3036"/>
                <a:gd name="T42" fmla="*/ 916 w 4485"/>
                <a:gd name="T43" fmla="*/ 2211 h 3036"/>
                <a:gd name="T44" fmla="*/ 962 w 4485"/>
                <a:gd name="T45" fmla="*/ 2087 h 3036"/>
                <a:gd name="T46" fmla="*/ 1043 w 4485"/>
                <a:gd name="T47" fmla="*/ 2010 h 3036"/>
                <a:gd name="T48" fmla="*/ 1260 w 4485"/>
                <a:gd name="T49" fmla="*/ 1880 h 3036"/>
                <a:gd name="T50" fmla="*/ 1673 w 4485"/>
                <a:gd name="T51" fmla="*/ 2469 h 3036"/>
                <a:gd name="T52" fmla="*/ 2684 w 4485"/>
                <a:gd name="T53" fmla="*/ 2625 h 3036"/>
                <a:gd name="T54" fmla="*/ 3196 w 4485"/>
                <a:gd name="T55" fmla="*/ 2525 h 3036"/>
                <a:gd name="T56" fmla="*/ 3463 w 4485"/>
                <a:gd name="T57" fmla="*/ 2018 h 3036"/>
                <a:gd name="T58" fmla="*/ 3511 w 4485"/>
                <a:gd name="T59" fmla="*/ 1763 h 3036"/>
                <a:gd name="T60" fmla="*/ 3621 w 4485"/>
                <a:gd name="T61" fmla="*/ 1851 h 3036"/>
                <a:gd name="T62" fmla="*/ 3621 w 4485"/>
                <a:gd name="T63" fmla="*/ 1970 h 3036"/>
                <a:gd name="T64" fmla="*/ 3661 w 4485"/>
                <a:gd name="T65" fmla="*/ 2018 h 3036"/>
                <a:gd name="T66" fmla="*/ 3661 w 4485"/>
                <a:gd name="T67" fmla="*/ 2135 h 3036"/>
                <a:gd name="T68" fmla="*/ 3718 w 4485"/>
                <a:gd name="T69" fmla="*/ 2211 h 3036"/>
                <a:gd name="T70" fmla="*/ 3628 w 4485"/>
                <a:gd name="T71" fmla="*/ 2291 h 3036"/>
                <a:gd name="T72" fmla="*/ 3511 w 4485"/>
                <a:gd name="T73" fmla="*/ 2372 h 3036"/>
                <a:gd name="T74" fmla="*/ 3355 w 4485"/>
                <a:gd name="T75" fmla="*/ 2449 h 3036"/>
                <a:gd name="T76" fmla="*/ 3395 w 4485"/>
                <a:gd name="T77" fmla="*/ 2960 h 3036"/>
                <a:gd name="T78" fmla="*/ 3735 w 4485"/>
                <a:gd name="T79" fmla="*/ 2892 h 3036"/>
                <a:gd name="T80" fmla="*/ 4388 w 4485"/>
                <a:gd name="T81" fmla="*/ 2605 h 3036"/>
                <a:gd name="T82" fmla="*/ 4475 w 4485"/>
                <a:gd name="T83" fmla="*/ 2488 h 3036"/>
                <a:gd name="T84" fmla="*/ 4485 w 4485"/>
                <a:gd name="T85" fmla="*/ 2252 h 3036"/>
                <a:gd name="T86" fmla="*/ 4317 w 4485"/>
                <a:gd name="T87" fmla="*/ 2107 h 3036"/>
                <a:gd name="T88" fmla="*/ 4134 w 4485"/>
                <a:gd name="T89" fmla="*/ 1342 h 3036"/>
                <a:gd name="T90" fmla="*/ 4042 w 4485"/>
                <a:gd name="T91" fmla="*/ 1235 h 3036"/>
                <a:gd name="T92" fmla="*/ 4083 w 4485"/>
                <a:gd name="T93" fmla="*/ 1124 h 3036"/>
                <a:gd name="T94" fmla="*/ 4023 w 4485"/>
                <a:gd name="T95" fmla="*/ 951 h 3036"/>
                <a:gd name="T96" fmla="*/ 4064 w 4485"/>
                <a:gd name="T97" fmla="*/ 832 h 3036"/>
                <a:gd name="T98" fmla="*/ 4071 w 4485"/>
                <a:gd name="T99" fmla="*/ 725 h 3036"/>
                <a:gd name="T100" fmla="*/ 4054 w 4485"/>
                <a:gd name="T101" fmla="*/ 618 h 3036"/>
                <a:gd name="T102" fmla="*/ 3976 w 4485"/>
                <a:gd name="T103" fmla="*/ 502 h 3036"/>
                <a:gd name="T104" fmla="*/ 3809 w 4485"/>
                <a:gd name="T105" fmla="*/ 402 h 3036"/>
                <a:gd name="T106" fmla="*/ 3220 w 4485"/>
                <a:gd name="T107" fmla="*/ 217 h 3036"/>
                <a:gd name="T108" fmla="*/ 2765 w 4485"/>
                <a:gd name="T109" fmla="*/ 76 h 3036"/>
                <a:gd name="T110" fmla="*/ 2018 w 4485"/>
                <a:gd name="T111" fmla="*/ 0 h 30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85"/>
                <a:gd name="T169" fmla="*/ 0 h 3036"/>
                <a:gd name="T170" fmla="*/ 4485 w 4485"/>
                <a:gd name="T171" fmla="*/ 3036 h 30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85" h="3036">
                  <a:moveTo>
                    <a:pt x="2018" y="0"/>
                  </a:moveTo>
                  <a:lnTo>
                    <a:pt x="1780" y="97"/>
                  </a:lnTo>
                  <a:lnTo>
                    <a:pt x="1625" y="204"/>
                  </a:lnTo>
                  <a:lnTo>
                    <a:pt x="1298" y="253"/>
                  </a:lnTo>
                  <a:lnTo>
                    <a:pt x="1072" y="344"/>
                  </a:lnTo>
                  <a:lnTo>
                    <a:pt x="962" y="441"/>
                  </a:lnTo>
                  <a:lnTo>
                    <a:pt x="916" y="505"/>
                  </a:lnTo>
                  <a:lnTo>
                    <a:pt x="817" y="725"/>
                  </a:lnTo>
                  <a:lnTo>
                    <a:pt x="829" y="852"/>
                  </a:lnTo>
                  <a:lnTo>
                    <a:pt x="691" y="1155"/>
                  </a:lnTo>
                  <a:lnTo>
                    <a:pt x="467" y="1498"/>
                  </a:lnTo>
                  <a:lnTo>
                    <a:pt x="296" y="1873"/>
                  </a:lnTo>
                  <a:lnTo>
                    <a:pt x="140" y="2158"/>
                  </a:lnTo>
                  <a:lnTo>
                    <a:pt x="130" y="2252"/>
                  </a:lnTo>
                  <a:lnTo>
                    <a:pt x="0" y="2469"/>
                  </a:lnTo>
                  <a:lnTo>
                    <a:pt x="41" y="2663"/>
                  </a:lnTo>
                  <a:lnTo>
                    <a:pt x="237" y="2860"/>
                  </a:lnTo>
                  <a:lnTo>
                    <a:pt x="849" y="3036"/>
                  </a:lnTo>
                  <a:lnTo>
                    <a:pt x="1260" y="2520"/>
                  </a:lnTo>
                  <a:lnTo>
                    <a:pt x="936" y="2342"/>
                  </a:lnTo>
                  <a:lnTo>
                    <a:pt x="936" y="2291"/>
                  </a:lnTo>
                  <a:lnTo>
                    <a:pt x="916" y="2211"/>
                  </a:lnTo>
                  <a:lnTo>
                    <a:pt x="962" y="2087"/>
                  </a:lnTo>
                  <a:lnTo>
                    <a:pt x="1043" y="2010"/>
                  </a:lnTo>
                  <a:lnTo>
                    <a:pt x="1260" y="1880"/>
                  </a:lnTo>
                  <a:lnTo>
                    <a:pt x="1673" y="2469"/>
                  </a:lnTo>
                  <a:lnTo>
                    <a:pt x="2684" y="2625"/>
                  </a:lnTo>
                  <a:lnTo>
                    <a:pt x="3196" y="2525"/>
                  </a:lnTo>
                  <a:lnTo>
                    <a:pt x="3463" y="2018"/>
                  </a:lnTo>
                  <a:lnTo>
                    <a:pt x="3511" y="1763"/>
                  </a:lnTo>
                  <a:lnTo>
                    <a:pt x="3621" y="1851"/>
                  </a:lnTo>
                  <a:lnTo>
                    <a:pt x="3621" y="1970"/>
                  </a:lnTo>
                  <a:lnTo>
                    <a:pt x="3661" y="2018"/>
                  </a:lnTo>
                  <a:lnTo>
                    <a:pt x="3661" y="2135"/>
                  </a:lnTo>
                  <a:lnTo>
                    <a:pt x="3718" y="2211"/>
                  </a:lnTo>
                  <a:lnTo>
                    <a:pt x="3628" y="2291"/>
                  </a:lnTo>
                  <a:lnTo>
                    <a:pt x="3511" y="2372"/>
                  </a:lnTo>
                  <a:lnTo>
                    <a:pt x="3355" y="2449"/>
                  </a:lnTo>
                  <a:lnTo>
                    <a:pt x="3395" y="2960"/>
                  </a:lnTo>
                  <a:lnTo>
                    <a:pt x="3735" y="2892"/>
                  </a:lnTo>
                  <a:lnTo>
                    <a:pt x="4388" y="2605"/>
                  </a:lnTo>
                  <a:lnTo>
                    <a:pt x="4475" y="2488"/>
                  </a:lnTo>
                  <a:lnTo>
                    <a:pt x="4485" y="2252"/>
                  </a:lnTo>
                  <a:lnTo>
                    <a:pt x="4317" y="2107"/>
                  </a:lnTo>
                  <a:lnTo>
                    <a:pt x="4134" y="1342"/>
                  </a:lnTo>
                  <a:lnTo>
                    <a:pt x="4042" y="1235"/>
                  </a:lnTo>
                  <a:lnTo>
                    <a:pt x="4083" y="1124"/>
                  </a:lnTo>
                  <a:lnTo>
                    <a:pt x="4023" y="951"/>
                  </a:lnTo>
                  <a:lnTo>
                    <a:pt x="4064" y="832"/>
                  </a:lnTo>
                  <a:lnTo>
                    <a:pt x="4071" y="725"/>
                  </a:lnTo>
                  <a:lnTo>
                    <a:pt x="4054" y="618"/>
                  </a:lnTo>
                  <a:lnTo>
                    <a:pt x="3976" y="502"/>
                  </a:lnTo>
                  <a:lnTo>
                    <a:pt x="3809" y="402"/>
                  </a:lnTo>
                  <a:lnTo>
                    <a:pt x="3220" y="217"/>
                  </a:lnTo>
                  <a:lnTo>
                    <a:pt x="2765" y="76"/>
                  </a:lnTo>
                  <a:lnTo>
                    <a:pt x="2018" y="0"/>
                  </a:lnTo>
                  <a:close/>
                </a:path>
              </a:pathLst>
            </a:custGeom>
            <a:solidFill>
              <a:srgbClr val="515151"/>
            </a:solidFill>
            <a:ln w="9525">
              <a:noFill/>
              <a:round/>
              <a:headEnd/>
              <a:tailEnd/>
            </a:ln>
          </p:spPr>
          <p:txBody>
            <a:bodyPr/>
            <a:lstStyle/>
            <a:p>
              <a:endParaRPr lang="es-MX"/>
            </a:p>
          </p:txBody>
        </p:sp>
        <p:sp>
          <p:nvSpPr>
            <p:cNvPr id="41006" name="Freeform 48"/>
            <p:cNvSpPr>
              <a:spLocks/>
            </p:cNvSpPr>
            <p:nvPr/>
          </p:nvSpPr>
          <p:spPr bwMode="auto">
            <a:xfrm>
              <a:off x="2405" y="2451"/>
              <a:ext cx="666" cy="190"/>
            </a:xfrm>
            <a:custGeom>
              <a:avLst/>
              <a:gdLst>
                <a:gd name="T0" fmla="*/ 412 w 2892"/>
                <a:gd name="T1" fmla="*/ 71 h 824"/>
                <a:gd name="T2" fmla="*/ 311 w 2892"/>
                <a:gd name="T3" fmla="*/ 170 h 824"/>
                <a:gd name="T4" fmla="*/ 198 w 2892"/>
                <a:gd name="T5" fmla="*/ 396 h 824"/>
                <a:gd name="T6" fmla="*/ 178 w 2892"/>
                <a:gd name="T7" fmla="*/ 559 h 824"/>
                <a:gd name="T8" fmla="*/ 0 w 2892"/>
                <a:gd name="T9" fmla="*/ 824 h 824"/>
                <a:gd name="T10" fmla="*/ 2892 w 2892"/>
                <a:gd name="T11" fmla="*/ 824 h 824"/>
                <a:gd name="T12" fmla="*/ 2829 w 2892"/>
                <a:gd name="T13" fmla="*/ 433 h 824"/>
                <a:gd name="T14" fmla="*/ 2851 w 2892"/>
                <a:gd name="T15" fmla="*/ 423 h 824"/>
                <a:gd name="T16" fmla="*/ 2851 w 2892"/>
                <a:gd name="T17" fmla="*/ 287 h 824"/>
                <a:gd name="T18" fmla="*/ 2812 w 2892"/>
                <a:gd name="T19" fmla="*/ 132 h 824"/>
                <a:gd name="T20" fmla="*/ 2732 w 2892"/>
                <a:gd name="T21" fmla="*/ 0 h 824"/>
                <a:gd name="T22" fmla="*/ 2605 w 2892"/>
                <a:gd name="T23" fmla="*/ 20 h 824"/>
                <a:gd name="T24" fmla="*/ 2477 w 2892"/>
                <a:gd name="T25" fmla="*/ 245 h 824"/>
                <a:gd name="T26" fmla="*/ 1241 w 2892"/>
                <a:gd name="T27" fmla="*/ 245 h 824"/>
                <a:gd name="T28" fmla="*/ 412 w 2892"/>
                <a:gd name="T29" fmla="*/ 71 h 8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92"/>
                <a:gd name="T46" fmla="*/ 0 h 824"/>
                <a:gd name="T47" fmla="*/ 2892 w 2892"/>
                <a:gd name="T48" fmla="*/ 824 h 8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92" h="824">
                  <a:moveTo>
                    <a:pt x="412" y="71"/>
                  </a:moveTo>
                  <a:lnTo>
                    <a:pt x="311" y="170"/>
                  </a:lnTo>
                  <a:lnTo>
                    <a:pt x="198" y="396"/>
                  </a:lnTo>
                  <a:lnTo>
                    <a:pt x="178" y="559"/>
                  </a:lnTo>
                  <a:lnTo>
                    <a:pt x="0" y="824"/>
                  </a:lnTo>
                  <a:lnTo>
                    <a:pt x="2892" y="824"/>
                  </a:lnTo>
                  <a:lnTo>
                    <a:pt x="2829" y="433"/>
                  </a:lnTo>
                  <a:lnTo>
                    <a:pt x="2851" y="423"/>
                  </a:lnTo>
                  <a:lnTo>
                    <a:pt x="2851" y="287"/>
                  </a:lnTo>
                  <a:lnTo>
                    <a:pt x="2812" y="132"/>
                  </a:lnTo>
                  <a:lnTo>
                    <a:pt x="2732" y="0"/>
                  </a:lnTo>
                  <a:lnTo>
                    <a:pt x="2605" y="20"/>
                  </a:lnTo>
                  <a:lnTo>
                    <a:pt x="2477" y="245"/>
                  </a:lnTo>
                  <a:lnTo>
                    <a:pt x="1241" y="245"/>
                  </a:lnTo>
                  <a:lnTo>
                    <a:pt x="412" y="71"/>
                  </a:lnTo>
                  <a:close/>
                </a:path>
              </a:pathLst>
            </a:custGeom>
            <a:solidFill>
              <a:srgbClr val="FFFFFF"/>
            </a:solidFill>
            <a:ln w="9525">
              <a:noFill/>
              <a:round/>
              <a:headEnd/>
              <a:tailEnd/>
            </a:ln>
          </p:spPr>
          <p:txBody>
            <a:bodyPr/>
            <a:lstStyle/>
            <a:p>
              <a:endParaRPr lang="es-MX"/>
            </a:p>
          </p:txBody>
        </p:sp>
        <p:sp>
          <p:nvSpPr>
            <p:cNvPr id="41007" name="Freeform 49"/>
            <p:cNvSpPr>
              <a:spLocks/>
            </p:cNvSpPr>
            <p:nvPr/>
          </p:nvSpPr>
          <p:spPr bwMode="auto">
            <a:xfrm>
              <a:off x="2784" y="2432"/>
              <a:ext cx="251" cy="151"/>
            </a:xfrm>
            <a:custGeom>
              <a:avLst/>
              <a:gdLst>
                <a:gd name="T0" fmla="*/ 29 w 1090"/>
                <a:gd name="T1" fmla="*/ 644 h 654"/>
                <a:gd name="T2" fmla="*/ 0 w 1090"/>
                <a:gd name="T3" fmla="*/ 547 h 654"/>
                <a:gd name="T4" fmla="*/ 136 w 1090"/>
                <a:gd name="T5" fmla="*/ 204 h 654"/>
                <a:gd name="T6" fmla="*/ 416 w 1090"/>
                <a:gd name="T7" fmla="*/ 0 h 654"/>
                <a:gd name="T8" fmla="*/ 501 w 1090"/>
                <a:gd name="T9" fmla="*/ 0 h 654"/>
                <a:gd name="T10" fmla="*/ 896 w 1090"/>
                <a:gd name="T11" fmla="*/ 77 h 654"/>
                <a:gd name="T12" fmla="*/ 1009 w 1090"/>
                <a:gd name="T13" fmla="*/ 146 h 654"/>
                <a:gd name="T14" fmla="*/ 1080 w 1090"/>
                <a:gd name="T15" fmla="*/ 304 h 654"/>
                <a:gd name="T16" fmla="*/ 1090 w 1090"/>
                <a:gd name="T17" fmla="*/ 467 h 654"/>
                <a:gd name="T18" fmla="*/ 1021 w 1090"/>
                <a:gd name="T19" fmla="*/ 534 h 654"/>
                <a:gd name="T20" fmla="*/ 786 w 1090"/>
                <a:gd name="T21" fmla="*/ 559 h 654"/>
                <a:gd name="T22" fmla="*/ 569 w 1090"/>
                <a:gd name="T23" fmla="*/ 644 h 654"/>
                <a:gd name="T24" fmla="*/ 457 w 1090"/>
                <a:gd name="T25" fmla="*/ 654 h 654"/>
                <a:gd name="T26" fmla="*/ 391 w 1090"/>
                <a:gd name="T27" fmla="*/ 615 h 654"/>
                <a:gd name="T28" fmla="*/ 275 w 1090"/>
                <a:gd name="T29" fmla="*/ 654 h 654"/>
                <a:gd name="T30" fmla="*/ 166 w 1090"/>
                <a:gd name="T31" fmla="*/ 615 h 654"/>
                <a:gd name="T32" fmla="*/ 69 w 1090"/>
                <a:gd name="T33" fmla="*/ 654 h 654"/>
                <a:gd name="T34" fmla="*/ 29 w 1090"/>
                <a:gd name="T35" fmla="*/ 644 h 6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0"/>
                <a:gd name="T55" fmla="*/ 0 h 654"/>
                <a:gd name="T56" fmla="*/ 1090 w 1090"/>
                <a:gd name="T57" fmla="*/ 654 h 6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0" h="654">
                  <a:moveTo>
                    <a:pt x="29" y="644"/>
                  </a:moveTo>
                  <a:lnTo>
                    <a:pt x="0" y="547"/>
                  </a:lnTo>
                  <a:lnTo>
                    <a:pt x="136" y="204"/>
                  </a:lnTo>
                  <a:lnTo>
                    <a:pt x="416" y="0"/>
                  </a:lnTo>
                  <a:lnTo>
                    <a:pt x="501" y="0"/>
                  </a:lnTo>
                  <a:lnTo>
                    <a:pt x="896" y="77"/>
                  </a:lnTo>
                  <a:lnTo>
                    <a:pt x="1009" y="146"/>
                  </a:lnTo>
                  <a:lnTo>
                    <a:pt x="1080" y="304"/>
                  </a:lnTo>
                  <a:lnTo>
                    <a:pt x="1090" y="467"/>
                  </a:lnTo>
                  <a:lnTo>
                    <a:pt x="1021" y="534"/>
                  </a:lnTo>
                  <a:lnTo>
                    <a:pt x="786" y="559"/>
                  </a:lnTo>
                  <a:lnTo>
                    <a:pt x="569" y="644"/>
                  </a:lnTo>
                  <a:lnTo>
                    <a:pt x="457" y="654"/>
                  </a:lnTo>
                  <a:lnTo>
                    <a:pt x="391" y="615"/>
                  </a:lnTo>
                  <a:lnTo>
                    <a:pt x="275" y="654"/>
                  </a:lnTo>
                  <a:lnTo>
                    <a:pt x="166" y="615"/>
                  </a:lnTo>
                  <a:lnTo>
                    <a:pt x="69" y="654"/>
                  </a:lnTo>
                  <a:lnTo>
                    <a:pt x="29" y="644"/>
                  </a:lnTo>
                  <a:close/>
                </a:path>
              </a:pathLst>
            </a:custGeom>
            <a:solidFill>
              <a:srgbClr val="FFC98E"/>
            </a:solidFill>
            <a:ln w="9525">
              <a:noFill/>
              <a:round/>
              <a:headEnd/>
              <a:tailEnd/>
            </a:ln>
          </p:spPr>
          <p:txBody>
            <a:bodyPr/>
            <a:lstStyle/>
            <a:p>
              <a:endParaRPr lang="es-MX"/>
            </a:p>
          </p:txBody>
        </p:sp>
        <p:sp>
          <p:nvSpPr>
            <p:cNvPr id="41008" name="Freeform 50"/>
            <p:cNvSpPr>
              <a:spLocks/>
            </p:cNvSpPr>
            <p:nvPr/>
          </p:nvSpPr>
          <p:spPr bwMode="auto">
            <a:xfrm>
              <a:off x="2498" y="2414"/>
              <a:ext cx="229" cy="173"/>
            </a:xfrm>
            <a:custGeom>
              <a:avLst/>
              <a:gdLst>
                <a:gd name="T0" fmla="*/ 158 w 994"/>
                <a:gd name="T1" fmla="*/ 100 h 755"/>
                <a:gd name="T2" fmla="*/ 459 w 994"/>
                <a:gd name="T3" fmla="*/ 0 h 755"/>
                <a:gd name="T4" fmla="*/ 745 w 994"/>
                <a:gd name="T5" fmla="*/ 100 h 755"/>
                <a:gd name="T6" fmla="*/ 885 w 994"/>
                <a:gd name="T7" fmla="*/ 227 h 755"/>
                <a:gd name="T8" fmla="*/ 994 w 994"/>
                <a:gd name="T9" fmla="*/ 441 h 755"/>
                <a:gd name="T10" fmla="*/ 962 w 994"/>
                <a:gd name="T11" fmla="*/ 509 h 755"/>
                <a:gd name="T12" fmla="*/ 962 w 994"/>
                <a:gd name="T13" fmla="*/ 572 h 755"/>
                <a:gd name="T14" fmla="*/ 901 w 994"/>
                <a:gd name="T15" fmla="*/ 599 h 755"/>
                <a:gd name="T16" fmla="*/ 821 w 994"/>
                <a:gd name="T17" fmla="*/ 612 h 755"/>
                <a:gd name="T18" fmla="*/ 581 w 994"/>
                <a:gd name="T19" fmla="*/ 755 h 755"/>
                <a:gd name="T20" fmla="*/ 429 w 994"/>
                <a:gd name="T21" fmla="*/ 735 h 755"/>
                <a:gd name="T22" fmla="*/ 94 w 994"/>
                <a:gd name="T23" fmla="*/ 543 h 755"/>
                <a:gd name="T24" fmla="*/ 0 w 994"/>
                <a:gd name="T25" fmla="*/ 392 h 755"/>
                <a:gd name="T26" fmla="*/ 58 w 994"/>
                <a:gd name="T27" fmla="*/ 186 h 755"/>
                <a:gd name="T28" fmla="*/ 158 w 994"/>
                <a:gd name="T29" fmla="*/ 100 h 7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4"/>
                <a:gd name="T46" fmla="*/ 0 h 755"/>
                <a:gd name="T47" fmla="*/ 994 w 994"/>
                <a:gd name="T48" fmla="*/ 755 h 7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4" h="755">
                  <a:moveTo>
                    <a:pt x="158" y="100"/>
                  </a:moveTo>
                  <a:lnTo>
                    <a:pt x="459" y="0"/>
                  </a:lnTo>
                  <a:lnTo>
                    <a:pt x="745" y="100"/>
                  </a:lnTo>
                  <a:lnTo>
                    <a:pt x="885" y="227"/>
                  </a:lnTo>
                  <a:lnTo>
                    <a:pt x="994" y="441"/>
                  </a:lnTo>
                  <a:lnTo>
                    <a:pt x="962" y="509"/>
                  </a:lnTo>
                  <a:lnTo>
                    <a:pt x="962" y="572"/>
                  </a:lnTo>
                  <a:lnTo>
                    <a:pt x="901" y="599"/>
                  </a:lnTo>
                  <a:lnTo>
                    <a:pt x="821" y="612"/>
                  </a:lnTo>
                  <a:lnTo>
                    <a:pt x="581" y="755"/>
                  </a:lnTo>
                  <a:lnTo>
                    <a:pt x="429" y="735"/>
                  </a:lnTo>
                  <a:lnTo>
                    <a:pt x="94" y="543"/>
                  </a:lnTo>
                  <a:lnTo>
                    <a:pt x="0" y="392"/>
                  </a:lnTo>
                  <a:lnTo>
                    <a:pt x="58" y="186"/>
                  </a:lnTo>
                  <a:lnTo>
                    <a:pt x="158" y="100"/>
                  </a:lnTo>
                  <a:close/>
                </a:path>
              </a:pathLst>
            </a:custGeom>
            <a:solidFill>
              <a:srgbClr val="FFC98E"/>
            </a:solidFill>
            <a:ln w="9525">
              <a:noFill/>
              <a:round/>
              <a:headEnd/>
              <a:tailEnd/>
            </a:ln>
          </p:spPr>
          <p:txBody>
            <a:bodyPr/>
            <a:lstStyle/>
            <a:p>
              <a:endParaRPr lang="es-MX"/>
            </a:p>
          </p:txBody>
        </p:sp>
        <p:sp>
          <p:nvSpPr>
            <p:cNvPr id="41009" name="Freeform 51"/>
            <p:cNvSpPr>
              <a:spLocks/>
            </p:cNvSpPr>
            <p:nvPr/>
          </p:nvSpPr>
          <p:spPr bwMode="auto">
            <a:xfrm>
              <a:off x="2743" y="1909"/>
              <a:ext cx="186" cy="323"/>
            </a:xfrm>
            <a:custGeom>
              <a:avLst/>
              <a:gdLst>
                <a:gd name="T0" fmla="*/ 808 w 808"/>
                <a:gd name="T1" fmla="*/ 0 h 1403"/>
                <a:gd name="T2" fmla="*/ 808 w 808"/>
                <a:gd name="T3" fmla="*/ 239 h 1403"/>
                <a:gd name="T4" fmla="*/ 747 w 808"/>
                <a:gd name="T5" fmla="*/ 551 h 1403"/>
                <a:gd name="T6" fmla="*/ 689 w 808"/>
                <a:gd name="T7" fmla="*/ 862 h 1403"/>
                <a:gd name="T8" fmla="*/ 582 w 808"/>
                <a:gd name="T9" fmla="*/ 1304 h 1403"/>
                <a:gd name="T10" fmla="*/ 385 w 808"/>
                <a:gd name="T11" fmla="*/ 1403 h 1403"/>
                <a:gd name="T12" fmla="*/ 59 w 808"/>
                <a:gd name="T13" fmla="*/ 1178 h 1403"/>
                <a:gd name="T14" fmla="*/ 0 w 808"/>
                <a:gd name="T15" fmla="*/ 834 h 1403"/>
                <a:gd name="T16" fmla="*/ 0 w 808"/>
                <a:gd name="T17" fmla="*/ 519 h 1403"/>
                <a:gd name="T18" fmla="*/ 33 w 808"/>
                <a:gd name="T19" fmla="*/ 295 h 1403"/>
                <a:gd name="T20" fmla="*/ 81 w 808"/>
                <a:gd name="T21" fmla="*/ 101 h 1403"/>
                <a:gd name="T22" fmla="*/ 808 w 808"/>
                <a:gd name="T23" fmla="*/ 0 h 14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8"/>
                <a:gd name="T37" fmla="*/ 0 h 1403"/>
                <a:gd name="T38" fmla="*/ 808 w 808"/>
                <a:gd name="T39" fmla="*/ 1403 h 14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8" h="1403">
                  <a:moveTo>
                    <a:pt x="808" y="0"/>
                  </a:moveTo>
                  <a:lnTo>
                    <a:pt x="808" y="239"/>
                  </a:lnTo>
                  <a:lnTo>
                    <a:pt x="747" y="551"/>
                  </a:lnTo>
                  <a:lnTo>
                    <a:pt x="689" y="862"/>
                  </a:lnTo>
                  <a:lnTo>
                    <a:pt x="582" y="1304"/>
                  </a:lnTo>
                  <a:lnTo>
                    <a:pt x="385" y="1403"/>
                  </a:lnTo>
                  <a:lnTo>
                    <a:pt x="59" y="1178"/>
                  </a:lnTo>
                  <a:lnTo>
                    <a:pt x="0" y="834"/>
                  </a:lnTo>
                  <a:lnTo>
                    <a:pt x="0" y="519"/>
                  </a:lnTo>
                  <a:lnTo>
                    <a:pt x="33" y="295"/>
                  </a:lnTo>
                  <a:lnTo>
                    <a:pt x="81" y="101"/>
                  </a:lnTo>
                  <a:lnTo>
                    <a:pt x="808" y="0"/>
                  </a:lnTo>
                  <a:close/>
                </a:path>
              </a:pathLst>
            </a:custGeom>
            <a:solidFill>
              <a:srgbClr val="FFFFFF"/>
            </a:solidFill>
            <a:ln w="9525">
              <a:noFill/>
              <a:round/>
              <a:headEnd/>
              <a:tailEnd/>
            </a:ln>
          </p:spPr>
          <p:txBody>
            <a:bodyPr/>
            <a:lstStyle/>
            <a:p>
              <a:endParaRPr lang="es-MX"/>
            </a:p>
          </p:txBody>
        </p:sp>
        <p:sp>
          <p:nvSpPr>
            <p:cNvPr id="41010" name="Freeform 52"/>
            <p:cNvSpPr>
              <a:spLocks/>
            </p:cNvSpPr>
            <p:nvPr/>
          </p:nvSpPr>
          <p:spPr bwMode="auto">
            <a:xfrm>
              <a:off x="2768" y="1999"/>
              <a:ext cx="115" cy="201"/>
            </a:xfrm>
            <a:custGeom>
              <a:avLst/>
              <a:gdLst>
                <a:gd name="T0" fmla="*/ 0 w 499"/>
                <a:gd name="T1" fmla="*/ 317 h 876"/>
                <a:gd name="T2" fmla="*/ 78 w 499"/>
                <a:gd name="T3" fmla="*/ 227 h 876"/>
                <a:gd name="T4" fmla="*/ 244 w 499"/>
                <a:gd name="T5" fmla="*/ 0 h 876"/>
                <a:gd name="T6" fmla="*/ 392 w 499"/>
                <a:gd name="T7" fmla="*/ 69 h 876"/>
                <a:gd name="T8" fmla="*/ 492 w 499"/>
                <a:gd name="T9" fmla="*/ 294 h 876"/>
                <a:gd name="T10" fmla="*/ 499 w 499"/>
                <a:gd name="T11" fmla="*/ 414 h 876"/>
                <a:gd name="T12" fmla="*/ 382 w 499"/>
                <a:gd name="T13" fmla="*/ 317 h 876"/>
                <a:gd name="T14" fmla="*/ 244 w 499"/>
                <a:gd name="T15" fmla="*/ 294 h 876"/>
                <a:gd name="T16" fmla="*/ 56 w 499"/>
                <a:gd name="T17" fmla="*/ 876 h 876"/>
                <a:gd name="T18" fmla="*/ 7 w 499"/>
                <a:gd name="T19" fmla="*/ 825 h 876"/>
                <a:gd name="T20" fmla="*/ 148 w 499"/>
                <a:gd name="T21" fmla="*/ 414 h 876"/>
                <a:gd name="T22" fmla="*/ 117 w 499"/>
                <a:gd name="T23" fmla="*/ 307 h 876"/>
                <a:gd name="T24" fmla="*/ 78 w 499"/>
                <a:gd name="T25" fmla="*/ 365 h 876"/>
                <a:gd name="T26" fmla="*/ 56 w 499"/>
                <a:gd name="T27" fmla="*/ 317 h 876"/>
                <a:gd name="T28" fmla="*/ 0 w 499"/>
                <a:gd name="T29" fmla="*/ 317 h 8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9"/>
                <a:gd name="T46" fmla="*/ 0 h 876"/>
                <a:gd name="T47" fmla="*/ 499 w 499"/>
                <a:gd name="T48" fmla="*/ 876 h 8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9" h="876">
                  <a:moveTo>
                    <a:pt x="0" y="317"/>
                  </a:moveTo>
                  <a:lnTo>
                    <a:pt x="78" y="227"/>
                  </a:lnTo>
                  <a:lnTo>
                    <a:pt x="244" y="0"/>
                  </a:lnTo>
                  <a:lnTo>
                    <a:pt x="392" y="69"/>
                  </a:lnTo>
                  <a:lnTo>
                    <a:pt x="492" y="294"/>
                  </a:lnTo>
                  <a:lnTo>
                    <a:pt x="499" y="414"/>
                  </a:lnTo>
                  <a:lnTo>
                    <a:pt x="382" y="317"/>
                  </a:lnTo>
                  <a:lnTo>
                    <a:pt x="244" y="294"/>
                  </a:lnTo>
                  <a:lnTo>
                    <a:pt x="56" y="876"/>
                  </a:lnTo>
                  <a:lnTo>
                    <a:pt x="7" y="825"/>
                  </a:lnTo>
                  <a:lnTo>
                    <a:pt x="148" y="414"/>
                  </a:lnTo>
                  <a:lnTo>
                    <a:pt x="117" y="307"/>
                  </a:lnTo>
                  <a:lnTo>
                    <a:pt x="78" y="365"/>
                  </a:lnTo>
                  <a:lnTo>
                    <a:pt x="56" y="317"/>
                  </a:lnTo>
                  <a:lnTo>
                    <a:pt x="0" y="317"/>
                  </a:lnTo>
                  <a:close/>
                </a:path>
              </a:pathLst>
            </a:custGeom>
            <a:solidFill>
              <a:srgbClr val="B5B5B5"/>
            </a:solidFill>
            <a:ln w="9525">
              <a:noFill/>
              <a:round/>
              <a:headEnd/>
              <a:tailEnd/>
            </a:ln>
          </p:spPr>
          <p:txBody>
            <a:bodyPr/>
            <a:lstStyle/>
            <a:p>
              <a:endParaRPr lang="es-MX"/>
            </a:p>
          </p:txBody>
        </p:sp>
        <p:sp>
          <p:nvSpPr>
            <p:cNvPr id="41011" name="Freeform 53"/>
            <p:cNvSpPr>
              <a:spLocks/>
            </p:cNvSpPr>
            <p:nvPr/>
          </p:nvSpPr>
          <p:spPr bwMode="auto">
            <a:xfrm>
              <a:off x="2780" y="2008"/>
              <a:ext cx="94" cy="225"/>
            </a:xfrm>
            <a:custGeom>
              <a:avLst/>
              <a:gdLst>
                <a:gd name="T0" fmla="*/ 170 w 403"/>
                <a:gd name="T1" fmla="*/ 0 h 980"/>
                <a:gd name="T2" fmla="*/ 109 w 403"/>
                <a:gd name="T3" fmla="*/ 71 h 980"/>
                <a:gd name="T4" fmla="*/ 92 w 403"/>
                <a:gd name="T5" fmla="*/ 120 h 980"/>
                <a:gd name="T6" fmla="*/ 138 w 403"/>
                <a:gd name="T7" fmla="*/ 316 h 980"/>
                <a:gd name="T8" fmla="*/ 138 w 403"/>
                <a:gd name="T9" fmla="*/ 355 h 980"/>
                <a:gd name="T10" fmla="*/ 0 w 403"/>
                <a:gd name="T11" fmla="*/ 824 h 980"/>
                <a:gd name="T12" fmla="*/ 209 w 403"/>
                <a:gd name="T13" fmla="*/ 980 h 980"/>
                <a:gd name="T14" fmla="*/ 385 w 403"/>
                <a:gd name="T15" fmla="*/ 873 h 980"/>
                <a:gd name="T16" fmla="*/ 403 w 403"/>
                <a:gd name="T17" fmla="*/ 776 h 980"/>
                <a:gd name="T18" fmla="*/ 326 w 403"/>
                <a:gd name="T19" fmla="*/ 523 h 980"/>
                <a:gd name="T20" fmla="*/ 255 w 403"/>
                <a:gd name="T21" fmla="*/ 326 h 980"/>
                <a:gd name="T22" fmla="*/ 287 w 403"/>
                <a:gd name="T23" fmla="*/ 207 h 980"/>
                <a:gd name="T24" fmla="*/ 326 w 403"/>
                <a:gd name="T25" fmla="*/ 137 h 980"/>
                <a:gd name="T26" fmla="*/ 255 w 403"/>
                <a:gd name="T27" fmla="*/ 0 h 980"/>
                <a:gd name="T28" fmla="*/ 170 w 403"/>
                <a:gd name="T29" fmla="*/ 0 h 9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3"/>
                <a:gd name="T46" fmla="*/ 0 h 980"/>
                <a:gd name="T47" fmla="*/ 403 w 403"/>
                <a:gd name="T48" fmla="*/ 980 h 9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3" h="980">
                  <a:moveTo>
                    <a:pt x="170" y="0"/>
                  </a:moveTo>
                  <a:lnTo>
                    <a:pt x="109" y="71"/>
                  </a:lnTo>
                  <a:lnTo>
                    <a:pt x="92" y="120"/>
                  </a:lnTo>
                  <a:lnTo>
                    <a:pt x="138" y="316"/>
                  </a:lnTo>
                  <a:lnTo>
                    <a:pt x="138" y="355"/>
                  </a:lnTo>
                  <a:lnTo>
                    <a:pt x="0" y="824"/>
                  </a:lnTo>
                  <a:lnTo>
                    <a:pt x="209" y="980"/>
                  </a:lnTo>
                  <a:lnTo>
                    <a:pt x="385" y="873"/>
                  </a:lnTo>
                  <a:lnTo>
                    <a:pt x="403" y="776"/>
                  </a:lnTo>
                  <a:lnTo>
                    <a:pt x="326" y="523"/>
                  </a:lnTo>
                  <a:lnTo>
                    <a:pt x="255" y="326"/>
                  </a:lnTo>
                  <a:lnTo>
                    <a:pt x="287" y="207"/>
                  </a:lnTo>
                  <a:lnTo>
                    <a:pt x="326" y="137"/>
                  </a:lnTo>
                  <a:lnTo>
                    <a:pt x="255" y="0"/>
                  </a:lnTo>
                  <a:lnTo>
                    <a:pt x="170" y="0"/>
                  </a:lnTo>
                  <a:close/>
                </a:path>
              </a:pathLst>
            </a:custGeom>
            <a:solidFill>
              <a:srgbClr val="FF0000"/>
            </a:solidFill>
            <a:ln w="9525">
              <a:noFill/>
              <a:round/>
              <a:headEnd/>
              <a:tailEnd/>
            </a:ln>
          </p:spPr>
          <p:txBody>
            <a:bodyPr/>
            <a:lstStyle/>
            <a:p>
              <a:endParaRPr lang="es-MX"/>
            </a:p>
          </p:txBody>
        </p:sp>
        <p:sp>
          <p:nvSpPr>
            <p:cNvPr id="41012" name="Freeform 54"/>
            <p:cNvSpPr>
              <a:spLocks/>
            </p:cNvSpPr>
            <p:nvPr/>
          </p:nvSpPr>
          <p:spPr bwMode="auto">
            <a:xfrm>
              <a:off x="2780" y="2014"/>
              <a:ext cx="97" cy="200"/>
            </a:xfrm>
            <a:custGeom>
              <a:avLst/>
              <a:gdLst>
                <a:gd name="T0" fmla="*/ 170 w 416"/>
                <a:gd name="T1" fmla="*/ 0 h 863"/>
                <a:gd name="T2" fmla="*/ 148 w 416"/>
                <a:gd name="T3" fmla="*/ 80 h 863"/>
                <a:gd name="T4" fmla="*/ 209 w 416"/>
                <a:gd name="T5" fmla="*/ 225 h 863"/>
                <a:gd name="T6" fmla="*/ 248 w 416"/>
                <a:gd name="T7" fmla="*/ 187 h 863"/>
                <a:gd name="T8" fmla="*/ 287 w 416"/>
                <a:gd name="T9" fmla="*/ 41 h 863"/>
                <a:gd name="T10" fmla="*/ 296 w 416"/>
                <a:gd name="T11" fmla="*/ 121 h 863"/>
                <a:gd name="T12" fmla="*/ 268 w 416"/>
                <a:gd name="T13" fmla="*/ 265 h 863"/>
                <a:gd name="T14" fmla="*/ 278 w 416"/>
                <a:gd name="T15" fmla="*/ 325 h 863"/>
                <a:gd name="T16" fmla="*/ 416 w 416"/>
                <a:gd name="T17" fmla="*/ 807 h 863"/>
                <a:gd name="T18" fmla="*/ 375 w 416"/>
                <a:gd name="T19" fmla="*/ 853 h 863"/>
                <a:gd name="T20" fmla="*/ 278 w 416"/>
                <a:gd name="T21" fmla="*/ 464 h 863"/>
                <a:gd name="T22" fmla="*/ 255 w 416"/>
                <a:gd name="T23" fmla="*/ 588 h 863"/>
                <a:gd name="T24" fmla="*/ 209 w 416"/>
                <a:gd name="T25" fmla="*/ 630 h 863"/>
                <a:gd name="T26" fmla="*/ 158 w 416"/>
                <a:gd name="T27" fmla="*/ 520 h 863"/>
                <a:gd name="T28" fmla="*/ 158 w 416"/>
                <a:gd name="T29" fmla="*/ 424 h 863"/>
                <a:gd name="T30" fmla="*/ 109 w 416"/>
                <a:gd name="T31" fmla="*/ 610 h 863"/>
                <a:gd name="T32" fmla="*/ 81 w 416"/>
                <a:gd name="T33" fmla="*/ 807 h 863"/>
                <a:gd name="T34" fmla="*/ 81 w 416"/>
                <a:gd name="T35" fmla="*/ 863 h 863"/>
                <a:gd name="T36" fmla="*/ 0 w 416"/>
                <a:gd name="T37" fmla="*/ 807 h 863"/>
                <a:gd name="T38" fmla="*/ 148 w 416"/>
                <a:gd name="T39" fmla="*/ 296 h 863"/>
                <a:gd name="T40" fmla="*/ 148 w 416"/>
                <a:gd name="T41" fmla="*/ 218 h 863"/>
                <a:gd name="T42" fmla="*/ 71 w 416"/>
                <a:gd name="T43" fmla="*/ 90 h 863"/>
                <a:gd name="T44" fmla="*/ 109 w 416"/>
                <a:gd name="T45" fmla="*/ 41 h 863"/>
                <a:gd name="T46" fmla="*/ 170 w 416"/>
                <a:gd name="T47" fmla="*/ 0 h 8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6"/>
                <a:gd name="T73" fmla="*/ 0 h 863"/>
                <a:gd name="T74" fmla="*/ 416 w 416"/>
                <a:gd name="T75" fmla="*/ 863 h 8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6" h="863">
                  <a:moveTo>
                    <a:pt x="170" y="0"/>
                  </a:moveTo>
                  <a:lnTo>
                    <a:pt x="148" y="80"/>
                  </a:lnTo>
                  <a:lnTo>
                    <a:pt x="209" y="225"/>
                  </a:lnTo>
                  <a:lnTo>
                    <a:pt x="248" y="187"/>
                  </a:lnTo>
                  <a:lnTo>
                    <a:pt x="287" y="41"/>
                  </a:lnTo>
                  <a:lnTo>
                    <a:pt x="296" y="121"/>
                  </a:lnTo>
                  <a:lnTo>
                    <a:pt x="268" y="265"/>
                  </a:lnTo>
                  <a:lnTo>
                    <a:pt x="278" y="325"/>
                  </a:lnTo>
                  <a:lnTo>
                    <a:pt x="416" y="807"/>
                  </a:lnTo>
                  <a:lnTo>
                    <a:pt x="375" y="853"/>
                  </a:lnTo>
                  <a:lnTo>
                    <a:pt x="278" y="464"/>
                  </a:lnTo>
                  <a:lnTo>
                    <a:pt x="255" y="588"/>
                  </a:lnTo>
                  <a:lnTo>
                    <a:pt x="209" y="630"/>
                  </a:lnTo>
                  <a:lnTo>
                    <a:pt x="158" y="520"/>
                  </a:lnTo>
                  <a:lnTo>
                    <a:pt x="158" y="424"/>
                  </a:lnTo>
                  <a:lnTo>
                    <a:pt x="109" y="610"/>
                  </a:lnTo>
                  <a:lnTo>
                    <a:pt x="81" y="807"/>
                  </a:lnTo>
                  <a:lnTo>
                    <a:pt x="81" y="863"/>
                  </a:lnTo>
                  <a:lnTo>
                    <a:pt x="0" y="807"/>
                  </a:lnTo>
                  <a:lnTo>
                    <a:pt x="148" y="296"/>
                  </a:lnTo>
                  <a:lnTo>
                    <a:pt x="148" y="218"/>
                  </a:lnTo>
                  <a:lnTo>
                    <a:pt x="71" y="90"/>
                  </a:lnTo>
                  <a:lnTo>
                    <a:pt x="109" y="41"/>
                  </a:lnTo>
                  <a:lnTo>
                    <a:pt x="170" y="0"/>
                  </a:lnTo>
                  <a:close/>
                </a:path>
              </a:pathLst>
            </a:custGeom>
            <a:solidFill>
              <a:srgbClr val="70230C"/>
            </a:solidFill>
            <a:ln w="9525">
              <a:noFill/>
              <a:round/>
              <a:headEnd/>
              <a:tailEnd/>
            </a:ln>
          </p:spPr>
          <p:txBody>
            <a:bodyPr/>
            <a:lstStyle/>
            <a:p>
              <a:endParaRPr lang="es-MX"/>
            </a:p>
          </p:txBody>
        </p:sp>
        <p:sp>
          <p:nvSpPr>
            <p:cNvPr id="41013" name="Freeform 55"/>
            <p:cNvSpPr>
              <a:spLocks/>
            </p:cNvSpPr>
            <p:nvPr/>
          </p:nvSpPr>
          <p:spPr bwMode="auto">
            <a:xfrm>
              <a:off x="2692" y="1658"/>
              <a:ext cx="307" cy="345"/>
            </a:xfrm>
            <a:custGeom>
              <a:avLst/>
              <a:gdLst>
                <a:gd name="T0" fmla="*/ 92 w 1335"/>
                <a:gd name="T1" fmla="*/ 300 h 1499"/>
                <a:gd name="T2" fmla="*/ 63 w 1335"/>
                <a:gd name="T3" fmla="*/ 318 h 1499"/>
                <a:gd name="T4" fmla="*/ 26 w 1335"/>
                <a:gd name="T5" fmla="*/ 358 h 1499"/>
                <a:gd name="T6" fmla="*/ 0 w 1335"/>
                <a:gd name="T7" fmla="*/ 545 h 1499"/>
                <a:gd name="T8" fmla="*/ 12 w 1335"/>
                <a:gd name="T9" fmla="*/ 647 h 1499"/>
                <a:gd name="T10" fmla="*/ 19 w 1335"/>
                <a:gd name="T11" fmla="*/ 723 h 1499"/>
                <a:gd name="T12" fmla="*/ 65 w 1335"/>
                <a:gd name="T13" fmla="*/ 780 h 1499"/>
                <a:gd name="T14" fmla="*/ 80 w 1335"/>
                <a:gd name="T15" fmla="*/ 1127 h 1499"/>
                <a:gd name="T16" fmla="*/ 182 w 1335"/>
                <a:gd name="T17" fmla="*/ 1311 h 1499"/>
                <a:gd name="T18" fmla="*/ 248 w 1335"/>
                <a:gd name="T19" fmla="*/ 1354 h 1499"/>
                <a:gd name="T20" fmla="*/ 304 w 1335"/>
                <a:gd name="T21" fmla="*/ 1445 h 1499"/>
                <a:gd name="T22" fmla="*/ 523 w 1335"/>
                <a:gd name="T23" fmla="*/ 1491 h 1499"/>
                <a:gd name="T24" fmla="*/ 705 w 1335"/>
                <a:gd name="T25" fmla="*/ 1499 h 1499"/>
                <a:gd name="T26" fmla="*/ 812 w 1335"/>
                <a:gd name="T27" fmla="*/ 1425 h 1499"/>
                <a:gd name="T28" fmla="*/ 883 w 1335"/>
                <a:gd name="T29" fmla="*/ 1323 h 1499"/>
                <a:gd name="T30" fmla="*/ 978 w 1335"/>
                <a:gd name="T31" fmla="*/ 1267 h 1499"/>
                <a:gd name="T32" fmla="*/ 1101 w 1335"/>
                <a:gd name="T33" fmla="*/ 1007 h 1499"/>
                <a:gd name="T34" fmla="*/ 1180 w 1335"/>
                <a:gd name="T35" fmla="*/ 1012 h 1499"/>
                <a:gd name="T36" fmla="*/ 1269 w 1335"/>
                <a:gd name="T37" fmla="*/ 930 h 1499"/>
                <a:gd name="T38" fmla="*/ 1289 w 1335"/>
                <a:gd name="T39" fmla="*/ 810 h 1499"/>
                <a:gd name="T40" fmla="*/ 1335 w 1335"/>
                <a:gd name="T41" fmla="*/ 701 h 1499"/>
                <a:gd name="T42" fmla="*/ 1330 w 1335"/>
                <a:gd name="T43" fmla="*/ 632 h 1499"/>
                <a:gd name="T44" fmla="*/ 1304 w 1335"/>
                <a:gd name="T45" fmla="*/ 596 h 1499"/>
                <a:gd name="T46" fmla="*/ 1277 w 1335"/>
                <a:gd name="T47" fmla="*/ 604 h 1499"/>
                <a:gd name="T48" fmla="*/ 1201 w 1335"/>
                <a:gd name="T49" fmla="*/ 618 h 1499"/>
                <a:gd name="T50" fmla="*/ 1206 w 1335"/>
                <a:gd name="T51" fmla="*/ 205 h 1499"/>
                <a:gd name="T52" fmla="*/ 1128 w 1335"/>
                <a:gd name="T53" fmla="*/ 88 h 1499"/>
                <a:gd name="T54" fmla="*/ 764 w 1335"/>
                <a:gd name="T55" fmla="*/ 0 h 1499"/>
                <a:gd name="T56" fmla="*/ 328 w 1335"/>
                <a:gd name="T57" fmla="*/ 27 h 1499"/>
                <a:gd name="T58" fmla="*/ 177 w 1335"/>
                <a:gd name="T59" fmla="*/ 200 h 1499"/>
                <a:gd name="T60" fmla="*/ 92 w 1335"/>
                <a:gd name="T61" fmla="*/ 300 h 14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5"/>
                <a:gd name="T94" fmla="*/ 0 h 1499"/>
                <a:gd name="T95" fmla="*/ 1335 w 1335"/>
                <a:gd name="T96" fmla="*/ 1499 h 14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5" h="1499">
                  <a:moveTo>
                    <a:pt x="92" y="300"/>
                  </a:moveTo>
                  <a:lnTo>
                    <a:pt x="63" y="318"/>
                  </a:lnTo>
                  <a:lnTo>
                    <a:pt x="26" y="358"/>
                  </a:lnTo>
                  <a:lnTo>
                    <a:pt x="0" y="545"/>
                  </a:lnTo>
                  <a:lnTo>
                    <a:pt x="12" y="647"/>
                  </a:lnTo>
                  <a:lnTo>
                    <a:pt x="19" y="723"/>
                  </a:lnTo>
                  <a:lnTo>
                    <a:pt x="65" y="780"/>
                  </a:lnTo>
                  <a:lnTo>
                    <a:pt x="80" y="1127"/>
                  </a:lnTo>
                  <a:lnTo>
                    <a:pt x="182" y="1311"/>
                  </a:lnTo>
                  <a:lnTo>
                    <a:pt x="248" y="1354"/>
                  </a:lnTo>
                  <a:lnTo>
                    <a:pt x="304" y="1445"/>
                  </a:lnTo>
                  <a:lnTo>
                    <a:pt x="523" y="1491"/>
                  </a:lnTo>
                  <a:lnTo>
                    <a:pt x="705" y="1499"/>
                  </a:lnTo>
                  <a:lnTo>
                    <a:pt x="812" y="1425"/>
                  </a:lnTo>
                  <a:lnTo>
                    <a:pt x="883" y="1323"/>
                  </a:lnTo>
                  <a:lnTo>
                    <a:pt x="978" y="1267"/>
                  </a:lnTo>
                  <a:lnTo>
                    <a:pt x="1101" y="1007"/>
                  </a:lnTo>
                  <a:lnTo>
                    <a:pt x="1180" y="1012"/>
                  </a:lnTo>
                  <a:lnTo>
                    <a:pt x="1269" y="930"/>
                  </a:lnTo>
                  <a:lnTo>
                    <a:pt x="1289" y="810"/>
                  </a:lnTo>
                  <a:lnTo>
                    <a:pt x="1335" y="701"/>
                  </a:lnTo>
                  <a:lnTo>
                    <a:pt x="1330" y="632"/>
                  </a:lnTo>
                  <a:lnTo>
                    <a:pt x="1304" y="596"/>
                  </a:lnTo>
                  <a:lnTo>
                    <a:pt x="1277" y="604"/>
                  </a:lnTo>
                  <a:lnTo>
                    <a:pt x="1201" y="618"/>
                  </a:lnTo>
                  <a:lnTo>
                    <a:pt x="1206" y="205"/>
                  </a:lnTo>
                  <a:lnTo>
                    <a:pt x="1128" y="88"/>
                  </a:lnTo>
                  <a:lnTo>
                    <a:pt x="764" y="0"/>
                  </a:lnTo>
                  <a:lnTo>
                    <a:pt x="328" y="27"/>
                  </a:lnTo>
                  <a:lnTo>
                    <a:pt x="177" y="200"/>
                  </a:lnTo>
                  <a:lnTo>
                    <a:pt x="92" y="300"/>
                  </a:lnTo>
                  <a:close/>
                </a:path>
              </a:pathLst>
            </a:custGeom>
            <a:solidFill>
              <a:srgbClr val="FFC98E"/>
            </a:solidFill>
            <a:ln w="9525">
              <a:noFill/>
              <a:round/>
              <a:headEnd/>
              <a:tailEnd/>
            </a:ln>
          </p:spPr>
          <p:txBody>
            <a:bodyPr/>
            <a:lstStyle/>
            <a:p>
              <a:endParaRPr lang="es-MX"/>
            </a:p>
          </p:txBody>
        </p:sp>
        <p:sp>
          <p:nvSpPr>
            <p:cNvPr id="41014" name="Freeform 56"/>
            <p:cNvSpPr>
              <a:spLocks/>
            </p:cNvSpPr>
            <p:nvPr/>
          </p:nvSpPr>
          <p:spPr bwMode="auto">
            <a:xfrm>
              <a:off x="2751" y="1606"/>
              <a:ext cx="188" cy="75"/>
            </a:xfrm>
            <a:custGeom>
              <a:avLst/>
              <a:gdLst>
                <a:gd name="T0" fmla="*/ 19 w 814"/>
                <a:gd name="T1" fmla="*/ 309 h 328"/>
                <a:gd name="T2" fmla="*/ 260 w 814"/>
                <a:gd name="T3" fmla="*/ 279 h 328"/>
                <a:gd name="T4" fmla="*/ 503 w 814"/>
                <a:gd name="T5" fmla="*/ 291 h 328"/>
                <a:gd name="T6" fmla="*/ 748 w 814"/>
                <a:gd name="T7" fmla="*/ 328 h 328"/>
                <a:gd name="T8" fmla="*/ 814 w 814"/>
                <a:gd name="T9" fmla="*/ 301 h 328"/>
                <a:gd name="T10" fmla="*/ 682 w 814"/>
                <a:gd name="T11" fmla="*/ 102 h 328"/>
                <a:gd name="T12" fmla="*/ 501 w 814"/>
                <a:gd name="T13" fmla="*/ 0 h 328"/>
                <a:gd name="T14" fmla="*/ 366 w 814"/>
                <a:gd name="T15" fmla="*/ 0 h 328"/>
                <a:gd name="T16" fmla="*/ 281 w 814"/>
                <a:gd name="T17" fmla="*/ 17 h 328"/>
                <a:gd name="T18" fmla="*/ 158 w 814"/>
                <a:gd name="T19" fmla="*/ 66 h 328"/>
                <a:gd name="T20" fmla="*/ 46 w 814"/>
                <a:gd name="T21" fmla="*/ 148 h 328"/>
                <a:gd name="T22" fmla="*/ 0 w 814"/>
                <a:gd name="T23" fmla="*/ 243 h 328"/>
                <a:gd name="T24" fmla="*/ 19 w 814"/>
                <a:gd name="T25" fmla="*/ 309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4"/>
                <a:gd name="T40" fmla="*/ 0 h 328"/>
                <a:gd name="T41" fmla="*/ 814 w 814"/>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4" h="328">
                  <a:moveTo>
                    <a:pt x="19" y="309"/>
                  </a:moveTo>
                  <a:lnTo>
                    <a:pt x="260" y="279"/>
                  </a:lnTo>
                  <a:lnTo>
                    <a:pt x="503" y="291"/>
                  </a:lnTo>
                  <a:lnTo>
                    <a:pt x="748" y="328"/>
                  </a:lnTo>
                  <a:lnTo>
                    <a:pt x="814" y="301"/>
                  </a:lnTo>
                  <a:lnTo>
                    <a:pt x="682" y="102"/>
                  </a:lnTo>
                  <a:lnTo>
                    <a:pt x="501" y="0"/>
                  </a:lnTo>
                  <a:lnTo>
                    <a:pt x="366" y="0"/>
                  </a:lnTo>
                  <a:lnTo>
                    <a:pt x="281" y="17"/>
                  </a:lnTo>
                  <a:lnTo>
                    <a:pt x="158" y="66"/>
                  </a:lnTo>
                  <a:lnTo>
                    <a:pt x="46" y="148"/>
                  </a:lnTo>
                  <a:lnTo>
                    <a:pt x="0" y="243"/>
                  </a:lnTo>
                  <a:lnTo>
                    <a:pt x="19" y="309"/>
                  </a:lnTo>
                  <a:close/>
                </a:path>
              </a:pathLst>
            </a:custGeom>
            <a:solidFill>
              <a:srgbClr val="B5B5B5"/>
            </a:solidFill>
            <a:ln w="9525">
              <a:noFill/>
              <a:round/>
              <a:headEnd/>
              <a:tailEnd/>
            </a:ln>
          </p:spPr>
          <p:txBody>
            <a:bodyPr/>
            <a:lstStyle/>
            <a:p>
              <a:endParaRPr lang="es-MX"/>
            </a:p>
          </p:txBody>
        </p:sp>
        <p:sp>
          <p:nvSpPr>
            <p:cNvPr id="41015" name="Freeform 57"/>
            <p:cNvSpPr>
              <a:spLocks/>
            </p:cNvSpPr>
            <p:nvPr/>
          </p:nvSpPr>
          <p:spPr bwMode="auto">
            <a:xfrm>
              <a:off x="1556" y="1711"/>
              <a:ext cx="521" cy="441"/>
            </a:xfrm>
            <a:custGeom>
              <a:avLst/>
              <a:gdLst>
                <a:gd name="T0" fmla="*/ 741 w 2261"/>
                <a:gd name="T1" fmla="*/ 1916 h 1916"/>
                <a:gd name="T2" fmla="*/ 605 w 2261"/>
                <a:gd name="T3" fmla="*/ 1824 h 1916"/>
                <a:gd name="T4" fmla="*/ 531 w 2261"/>
                <a:gd name="T5" fmla="*/ 1590 h 1916"/>
                <a:gd name="T6" fmla="*/ 641 w 2261"/>
                <a:gd name="T7" fmla="*/ 1525 h 1916"/>
                <a:gd name="T8" fmla="*/ 858 w 2261"/>
                <a:gd name="T9" fmla="*/ 1799 h 1916"/>
                <a:gd name="T10" fmla="*/ 1618 w 2261"/>
                <a:gd name="T11" fmla="*/ 1518 h 1916"/>
                <a:gd name="T12" fmla="*/ 1779 w 2261"/>
                <a:gd name="T13" fmla="*/ 1607 h 1916"/>
                <a:gd name="T14" fmla="*/ 1874 w 2261"/>
                <a:gd name="T15" fmla="*/ 1687 h 1916"/>
                <a:gd name="T16" fmla="*/ 2093 w 2261"/>
                <a:gd name="T17" fmla="*/ 1671 h 1916"/>
                <a:gd name="T18" fmla="*/ 2222 w 2261"/>
                <a:gd name="T19" fmla="*/ 1530 h 1916"/>
                <a:gd name="T20" fmla="*/ 2261 w 2261"/>
                <a:gd name="T21" fmla="*/ 1283 h 1916"/>
                <a:gd name="T22" fmla="*/ 2120 w 2261"/>
                <a:gd name="T23" fmla="*/ 1005 h 1916"/>
                <a:gd name="T24" fmla="*/ 2008 w 2261"/>
                <a:gd name="T25" fmla="*/ 812 h 1916"/>
                <a:gd name="T26" fmla="*/ 1993 w 2261"/>
                <a:gd name="T27" fmla="*/ 484 h 1916"/>
                <a:gd name="T28" fmla="*/ 1855 w 2261"/>
                <a:gd name="T29" fmla="*/ 299 h 1916"/>
                <a:gd name="T30" fmla="*/ 1796 w 2261"/>
                <a:gd name="T31" fmla="*/ 238 h 1916"/>
                <a:gd name="T32" fmla="*/ 1743 w 2261"/>
                <a:gd name="T33" fmla="*/ 133 h 1916"/>
                <a:gd name="T34" fmla="*/ 1575 w 2261"/>
                <a:gd name="T35" fmla="*/ 23 h 1916"/>
                <a:gd name="T36" fmla="*/ 1305 w 2261"/>
                <a:gd name="T37" fmla="*/ 0 h 1916"/>
                <a:gd name="T38" fmla="*/ 1082 w 2261"/>
                <a:gd name="T39" fmla="*/ 46 h 1916"/>
                <a:gd name="T40" fmla="*/ 926 w 2261"/>
                <a:gd name="T41" fmla="*/ 150 h 1916"/>
                <a:gd name="T42" fmla="*/ 780 w 2261"/>
                <a:gd name="T43" fmla="*/ 299 h 1916"/>
                <a:gd name="T44" fmla="*/ 633 w 2261"/>
                <a:gd name="T45" fmla="*/ 556 h 1916"/>
                <a:gd name="T46" fmla="*/ 518 w 2261"/>
                <a:gd name="T47" fmla="*/ 812 h 1916"/>
                <a:gd name="T48" fmla="*/ 413 w 2261"/>
                <a:gd name="T49" fmla="*/ 1007 h 1916"/>
                <a:gd name="T50" fmla="*/ 313 w 2261"/>
                <a:gd name="T51" fmla="*/ 1138 h 1916"/>
                <a:gd name="T52" fmla="*/ 189 w 2261"/>
                <a:gd name="T53" fmla="*/ 1323 h 1916"/>
                <a:gd name="T54" fmla="*/ 59 w 2261"/>
                <a:gd name="T55" fmla="*/ 1513 h 1916"/>
                <a:gd name="T56" fmla="*/ 0 w 2261"/>
                <a:gd name="T57" fmla="*/ 1732 h 1916"/>
                <a:gd name="T58" fmla="*/ 38 w 2261"/>
                <a:gd name="T59" fmla="*/ 1916 h 1916"/>
                <a:gd name="T60" fmla="*/ 176 w 2261"/>
                <a:gd name="T61" fmla="*/ 1809 h 1916"/>
                <a:gd name="T62" fmla="*/ 274 w 2261"/>
                <a:gd name="T63" fmla="*/ 1719 h 1916"/>
                <a:gd name="T64" fmla="*/ 381 w 2261"/>
                <a:gd name="T65" fmla="*/ 1806 h 1916"/>
                <a:gd name="T66" fmla="*/ 541 w 2261"/>
                <a:gd name="T67" fmla="*/ 1863 h 1916"/>
                <a:gd name="T68" fmla="*/ 741 w 2261"/>
                <a:gd name="T69" fmla="*/ 1916 h 19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61"/>
                <a:gd name="T106" fmla="*/ 0 h 1916"/>
                <a:gd name="T107" fmla="*/ 2261 w 2261"/>
                <a:gd name="T108" fmla="*/ 1916 h 19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61" h="1916">
                  <a:moveTo>
                    <a:pt x="741" y="1916"/>
                  </a:moveTo>
                  <a:lnTo>
                    <a:pt x="605" y="1824"/>
                  </a:lnTo>
                  <a:lnTo>
                    <a:pt x="531" y="1590"/>
                  </a:lnTo>
                  <a:lnTo>
                    <a:pt x="641" y="1525"/>
                  </a:lnTo>
                  <a:lnTo>
                    <a:pt x="858" y="1799"/>
                  </a:lnTo>
                  <a:lnTo>
                    <a:pt x="1618" y="1518"/>
                  </a:lnTo>
                  <a:lnTo>
                    <a:pt x="1779" y="1607"/>
                  </a:lnTo>
                  <a:lnTo>
                    <a:pt x="1874" y="1687"/>
                  </a:lnTo>
                  <a:lnTo>
                    <a:pt x="2093" y="1671"/>
                  </a:lnTo>
                  <a:lnTo>
                    <a:pt x="2222" y="1530"/>
                  </a:lnTo>
                  <a:lnTo>
                    <a:pt x="2261" y="1283"/>
                  </a:lnTo>
                  <a:lnTo>
                    <a:pt x="2120" y="1005"/>
                  </a:lnTo>
                  <a:lnTo>
                    <a:pt x="2008" y="812"/>
                  </a:lnTo>
                  <a:lnTo>
                    <a:pt x="1993" y="484"/>
                  </a:lnTo>
                  <a:lnTo>
                    <a:pt x="1855" y="299"/>
                  </a:lnTo>
                  <a:lnTo>
                    <a:pt x="1796" y="238"/>
                  </a:lnTo>
                  <a:lnTo>
                    <a:pt x="1743" y="133"/>
                  </a:lnTo>
                  <a:lnTo>
                    <a:pt x="1575" y="23"/>
                  </a:lnTo>
                  <a:lnTo>
                    <a:pt x="1305" y="0"/>
                  </a:lnTo>
                  <a:lnTo>
                    <a:pt x="1082" y="46"/>
                  </a:lnTo>
                  <a:lnTo>
                    <a:pt x="926" y="150"/>
                  </a:lnTo>
                  <a:lnTo>
                    <a:pt x="780" y="299"/>
                  </a:lnTo>
                  <a:lnTo>
                    <a:pt x="633" y="556"/>
                  </a:lnTo>
                  <a:lnTo>
                    <a:pt x="518" y="812"/>
                  </a:lnTo>
                  <a:lnTo>
                    <a:pt x="413" y="1007"/>
                  </a:lnTo>
                  <a:lnTo>
                    <a:pt x="313" y="1138"/>
                  </a:lnTo>
                  <a:lnTo>
                    <a:pt x="189" y="1323"/>
                  </a:lnTo>
                  <a:lnTo>
                    <a:pt x="59" y="1513"/>
                  </a:lnTo>
                  <a:lnTo>
                    <a:pt x="0" y="1732"/>
                  </a:lnTo>
                  <a:lnTo>
                    <a:pt x="38" y="1916"/>
                  </a:lnTo>
                  <a:lnTo>
                    <a:pt x="176" y="1809"/>
                  </a:lnTo>
                  <a:lnTo>
                    <a:pt x="274" y="1719"/>
                  </a:lnTo>
                  <a:lnTo>
                    <a:pt x="381" y="1806"/>
                  </a:lnTo>
                  <a:lnTo>
                    <a:pt x="541" y="1863"/>
                  </a:lnTo>
                  <a:lnTo>
                    <a:pt x="741" y="1916"/>
                  </a:lnTo>
                  <a:close/>
                </a:path>
              </a:pathLst>
            </a:custGeom>
            <a:solidFill>
              <a:srgbClr val="70230C"/>
            </a:solidFill>
            <a:ln w="9525">
              <a:noFill/>
              <a:round/>
              <a:headEnd/>
              <a:tailEnd/>
            </a:ln>
          </p:spPr>
          <p:txBody>
            <a:bodyPr/>
            <a:lstStyle/>
            <a:p>
              <a:endParaRPr lang="es-MX"/>
            </a:p>
          </p:txBody>
        </p:sp>
        <p:sp>
          <p:nvSpPr>
            <p:cNvPr id="41016" name="Freeform 58"/>
            <p:cNvSpPr>
              <a:spLocks/>
            </p:cNvSpPr>
            <p:nvPr/>
          </p:nvSpPr>
          <p:spPr bwMode="auto">
            <a:xfrm>
              <a:off x="1718" y="1812"/>
              <a:ext cx="255" cy="468"/>
            </a:xfrm>
            <a:custGeom>
              <a:avLst/>
              <a:gdLst>
                <a:gd name="T0" fmla="*/ 1011 w 1102"/>
                <a:gd name="T1" fmla="*/ 0 h 2035"/>
                <a:gd name="T2" fmla="*/ 1056 w 1102"/>
                <a:gd name="T3" fmla="*/ 90 h 2035"/>
                <a:gd name="T4" fmla="*/ 1097 w 1102"/>
                <a:gd name="T5" fmla="*/ 464 h 2035"/>
                <a:gd name="T6" fmla="*/ 1102 w 1102"/>
                <a:gd name="T7" fmla="*/ 623 h 2035"/>
                <a:gd name="T8" fmla="*/ 1089 w 1102"/>
                <a:gd name="T9" fmla="*/ 717 h 2035"/>
                <a:gd name="T10" fmla="*/ 990 w 1102"/>
                <a:gd name="T11" fmla="*/ 960 h 2035"/>
                <a:gd name="T12" fmla="*/ 906 w 1102"/>
                <a:gd name="T13" fmla="*/ 1133 h 2035"/>
                <a:gd name="T14" fmla="*/ 768 w 1102"/>
                <a:gd name="T15" fmla="*/ 1310 h 2035"/>
                <a:gd name="T16" fmla="*/ 656 w 1102"/>
                <a:gd name="T17" fmla="*/ 1373 h 2035"/>
                <a:gd name="T18" fmla="*/ 627 w 1102"/>
                <a:gd name="T19" fmla="*/ 1376 h 2035"/>
                <a:gd name="T20" fmla="*/ 610 w 1102"/>
                <a:gd name="T21" fmla="*/ 1527 h 2035"/>
                <a:gd name="T22" fmla="*/ 503 w 1102"/>
                <a:gd name="T23" fmla="*/ 1771 h 2035"/>
                <a:gd name="T24" fmla="*/ 347 w 1102"/>
                <a:gd name="T25" fmla="*/ 2035 h 2035"/>
                <a:gd name="T26" fmla="*/ 309 w 1102"/>
                <a:gd name="T27" fmla="*/ 1807 h 2035"/>
                <a:gd name="T28" fmla="*/ 114 w 1102"/>
                <a:gd name="T29" fmla="*/ 1310 h 2035"/>
                <a:gd name="T30" fmla="*/ 46 w 1102"/>
                <a:gd name="T31" fmla="*/ 853 h 2035"/>
                <a:gd name="T32" fmla="*/ 0 w 1102"/>
                <a:gd name="T33" fmla="*/ 572 h 2035"/>
                <a:gd name="T34" fmla="*/ 66 w 1102"/>
                <a:gd name="T35" fmla="*/ 379 h 2035"/>
                <a:gd name="T36" fmla="*/ 294 w 1102"/>
                <a:gd name="T37" fmla="*/ 209 h 2035"/>
                <a:gd name="T38" fmla="*/ 393 w 1102"/>
                <a:gd name="T39" fmla="*/ 194 h 2035"/>
                <a:gd name="T40" fmla="*/ 566 w 1102"/>
                <a:gd name="T41" fmla="*/ 123 h 2035"/>
                <a:gd name="T42" fmla="*/ 832 w 1102"/>
                <a:gd name="T43" fmla="*/ 100 h 2035"/>
                <a:gd name="T44" fmla="*/ 951 w 1102"/>
                <a:gd name="T45" fmla="*/ 39 h 2035"/>
                <a:gd name="T46" fmla="*/ 1011 w 1102"/>
                <a:gd name="T47" fmla="*/ 0 h 20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02"/>
                <a:gd name="T73" fmla="*/ 0 h 2035"/>
                <a:gd name="T74" fmla="*/ 1102 w 1102"/>
                <a:gd name="T75" fmla="*/ 2035 h 20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02" h="2035">
                  <a:moveTo>
                    <a:pt x="1011" y="0"/>
                  </a:moveTo>
                  <a:lnTo>
                    <a:pt x="1056" y="90"/>
                  </a:lnTo>
                  <a:lnTo>
                    <a:pt x="1097" y="464"/>
                  </a:lnTo>
                  <a:lnTo>
                    <a:pt x="1102" y="623"/>
                  </a:lnTo>
                  <a:lnTo>
                    <a:pt x="1089" y="717"/>
                  </a:lnTo>
                  <a:lnTo>
                    <a:pt x="990" y="960"/>
                  </a:lnTo>
                  <a:lnTo>
                    <a:pt x="906" y="1133"/>
                  </a:lnTo>
                  <a:lnTo>
                    <a:pt x="768" y="1310"/>
                  </a:lnTo>
                  <a:lnTo>
                    <a:pt x="656" y="1373"/>
                  </a:lnTo>
                  <a:lnTo>
                    <a:pt x="627" y="1376"/>
                  </a:lnTo>
                  <a:lnTo>
                    <a:pt x="610" y="1527"/>
                  </a:lnTo>
                  <a:lnTo>
                    <a:pt x="503" y="1771"/>
                  </a:lnTo>
                  <a:lnTo>
                    <a:pt x="347" y="2035"/>
                  </a:lnTo>
                  <a:lnTo>
                    <a:pt x="309" y="1807"/>
                  </a:lnTo>
                  <a:lnTo>
                    <a:pt x="114" y="1310"/>
                  </a:lnTo>
                  <a:lnTo>
                    <a:pt x="46" y="853"/>
                  </a:lnTo>
                  <a:lnTo>
                    <a:pt x="0" y="572"/>
                  </a:lnTo>
                  <a:lnTo>
                    <a:pt x="66" y="379"/>
                  </a:lnTo>
                  <a:lnTo>
                    <a:pt x="294" y="209"/>
                  </a:lnTo>
                  <a:lnTo>
                    <a:pt x="393" y="194"/>
                  </a:lnTo>
                  <a:lnTo>
                    <a:pt x="566" y="123"/>
                  </a:lnTo>
                  <a:lnTo>
                    <a:pt x="832" y="100"/>
                  </a:lnTo>
                  <a:lnTo>
                    <a:pt x="951" y="39"/>
                  </a:lnTo>
                  <a:lnTo>
                    <a:pt x="1011" y="0"/>
                  </a:lnTo>
                  <a:close/>
                </a:path>
              </a:pathLst>
            </a:custGeom>
            <a:solidFill>
              <a:srgbClr val="FFC98E"/>
            </a:solidFill>
            <a:ln w="9525">
              <a:noFill/>
              <a:round/>
              <a:headEnd/>
              <a:tailEnd/>
            </a:ln>
          </p:spPr>
          <p:txBody>
            <a:bodyPr/>
            <a:lstStyle/>
            <a:p>
              <a:endParaRPr lang="es-MX"/>
            </a:p>
          </p:txBody>
        </p:sp>
        <p:sp>
          <p:nvSpPr>
            <p:cNvPr id="41017" name="Freeform 59"/>
            <p:cNvSpPr>
              <a:spLocks/>
            </p:cNvSpPr>
            <p:nvPr/>
          </p:nvSpPr>
          <p:spPr bwMode="auto">
            <a:xfrm>
              <a:off x="1781" y="1915"/>
              <a:ext cx="52" cy="17"/>
            </a:xfrm>
            <a:custGeom>
              <a:avLst/>
              <a:gdLst>
                <a:gd name="T0" fmla="*/ 0 w 228"/>
                <a:gd name="T1" fmla="*/ 5 h 78"/>
                <a:gd name="T2" fmla="*/ 16 w 228"/>
                <a:gd name="T3" fmla="*/ 58 h 78"/>
                <a:gd name="T4" fmla="*/ 110 w 228"/>
                <a:gd name="T5" fmla="*/ 73 h 78"/>
                <a:gd name="T6" fmla="*/ 202 w 228"/>
                <a:gd name="T7" fmla="*/ 73 h 78"/>
                <a:gd name="T8" fmla="*/ 228 w 228"/>
                <a:gd name="T9" fmla="*/ 78 h 78"/>
                <a:gd name="T10" fmla="*/ 221 w 228"/>
                <a:gd name="T11" fmla="*/ 58 h 78"/>
                <a:gd name="T12" fmla="*/ 163 w 228"/>
                <a:gd name="T13" fmla="*/ 5 h 78"/>
                <a:gd name="T14" fmla="*/ 65 w 228"/>
                <a:gd name="T15" fmla="*/ 0 h 78"/>
                <a:gd name="T16" fmla="*/ 0 w 228"/>
                <a:gd name="T17" fmla="*/ 5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78"/>
                <a:gd name="T29" fmla="*/ 228 w 2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78">
                  <a:moveTo>
                    <a:pt x="0" y="5"/>
                  </a:moveTo>
                  <a:lnTo>
                    <a:pt x="16" y="58"/>
                  </a:lnTo>
                  <a:lnTo>
                    <a:pt x="110" y="73"/>
                  </a:lnTo>
                  <a:lnTo>
                    <a:pt x="202" y="73"/>
                  </a:lnTo>
                  <a:lnTo>
                    <a:pt x="228" y="78"/>
                  </a:lnTo>
                  <a:lnTo>
                    <a:pt x="221" y="58"/>
                  </a:lnTo>
                  <a:lnTo>
                    <a:pt x="163" y="5"/>
                  </a:lnTo>
                  <a:lnTo>
                    <a:pt x="65" y="0"/>
                  </a:lnTo>
                  <a:lnTo>
                    <a:pt x="0" y="5"/>
                  </a:lnTo>
                  <a:close/>
                </a:path>
              </a:pathLst>
            </a:custGeom>
            <a:solidFill>
              <a:srgbClr val="FFFFFF"/>
            </a:solidFill>
            <a:ln w="9525">
              <a:noFill/>
              <a:round/>
              <a:headEnd/>
              <a:tailEnd/>
            </a:ln>
          </p:spPr>
          <p:txBody>
            <a:bodyPr/>
            <a:lstStyle/>
            <a:p>
              <a:endParaRPr lang="es-MX"/>
            </a:p>
          </p:txBody>
        </p:sp>
        <p:sp>
          <p:nvSpPr>
            <p:cNvPr id="41018" name="Freeform 60"/>
            <p:cNvSpPr>
              <a:spLocks/>
            </p:cNvSpPr>
            <p:nvPr/>
          </p:nvSpPr>
          <p:spPr bwMode="auto">
            <a:xfrm>
              <a:off x="1882" y="1934"/>
              <a:ext cx="48" cy="21"/>
            </a:xfrm>
            <a:custGeom>
              <a:avLst/>
              <a:gdLst>
                <a:gd name="T0" fmla="*/ 0 w 212"/>
                <a:gd name="T1" fmla="*/ 23 h 94"/>
                <a:gd name="T2" fmla="*/ 105 w 212"/>
                <a:gd name="T3" fmla="*/ 79 h 94"/>
                <a:gd name="T4" fmla="*/ 153 w 212"/>
                <a:gd name="T5" fmla="*/ 94 h 94"/>
                <a:gd name="T6" fmla="*/ 212 w 212"/>
                <a:gd name="T7" fmla="*/ 56 h 94"/>
                <a:gd name="T8" fmla="*/ 173 w 212"/>
                <a:gd name="T9" fmla="*/ 28 h 94"/>
                <a:gd name="T10" fmla="*/ 79 w 212"/>
                <a:gd name="T11" fmla="*/ 0 h 94"/>
                <a:gd name="T12" fmla="*/ 0 w 212"/>
                <a:gd name="T13" fmla="*/ 23 h 94"/>
                <a:gd name="T14" fmla="*/ 0 60000 65536"/>
                <a:gd name="T15" fmla="*/ 0 60000 65536"/>
                <a:gd name="T16" fmla="*/ 0 60000 65536"/>
                <a:gd name="T17" fmla="*/ 0 60000 65536"/>
                <a:gd name="T18" fmla="*/ 0 60000 65536"/>
                <a:gd name="T19" fmla="*/ 0 60000 65536"/>
                <a:gd name="T20" fmla="*/ 0 60000 65536"/>
                <a:gd name="T21" fmla="*/ 0 w 212"/>
                <a:gd name="T22" fmla="*/ 0 h 94"/>
                <a:gd name="T23" fmla="*/ 212 w 21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94">
                  <a:moveTo>
                    <a:pt x="0" y="23"/>
                  </a:moveTo>
                  <a:lnTo>
                    <a:pt x="105" y="79"/>
                  </a:lnTo>
                  <a:lnTo>
                    <a:pt x="153" y="94"/>
                  </a:lnTo>
                  <a:lnTo>
                    <a:pt x="212" y="56"/>
                  </a:lnTo>
                  <a:lnTo>
                    <a:pt x="173" y="28"/>
                  </a:lnTo>
                  <a:lnTo>
                    <a:pt x="79" y="0"/>
                  </a:lnTo>
                  <a:lnTo>
                    <a:pt x="0" y="23"/>
                  </a:lnTo>
                  <a:close/>
                </a:path>
              </a:pathLst>
            </a:custGeom>
            <a:solidFill>
              <a:srgbClr val="FFFFFF"/>
            </a:solidFill>
            <a:ln w="9525">
              <a:noFill/>
              <a:round/>
              <a:headEnd/>
              <a:tailEnd/>
            </a:ln>
          </p:spPr>
          <p:txBody>
            <a:bodyPr/>
            <a:lstStyle/>
            <a:p>
              <a:endParaRPr lang="es-MX"/>
            </a:p>
          </p:txBody>
        </p:sp>
        <p:sp>
          <p:nvSpPr>
            <p:cNvPr id="41019" name="Freeform 61"/>
            <p:cNvSpPr>
              <a:spLocks/>
            </p:cNvSpPr>
            <p:nvPr/>
          </p:nvSpPr>
          <p:spPr bwMode="auto">
            <a:xfrm>
              <a:off x="1795" y="2039"/>
              <a:ext cx="93" cy="26"/>
            </a:xfrm>
            <a:custGeom>
              <a:avLst/>
              <a:gdLst>
                <a:gd name="T0" fmla="*/ 0 w 406"/>
                <a:gd name="T1" fmla="*/ 0 h 111"/>
                <a:gd name="T2" fmla="*/ 97 w 406"/>
                <a:gd name="T3" fmla="*/ 78 h 111"/>
                <a:gd name="T4" fmla="*/ 169 w 406"/>
                <a:gd name="T5" fmla="*/ 100 h 111"/>
                <a:gd name="T6" fmla="*/ 274 w 406"/>
                <a:gd name="T7" fmla="*/ 111 h 111"/>
                <a:gd name="T8" fmla="*/ 342 w 406"/>
                <a:gd name="T9" fmla="*/ 100 h 111"/>
                <a:gd name="T10" fmla="*/ 406 w 406"/>
                <a:gd name="T11" fmla="*/ 42 h 111"/>
                <a:gd name="T12" fmla="*/ 322 w 406"/>
                <a:gd name="T13" fmla="*/ 22 h 111"/>
                <a:gd name="T14" fmla="*/ 211 w 406"/>
                <a:gd name="T15" fmla="*/ 22 h 111"/>
                <a:gd name="T16" fmla="*/ 0 w 406"/>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6"/>
                <a:gd name="T28" fmla="*/ 0 h 111"/>
                <a:gd name="T29" fmla="*/ 406 w 406"/>
                <a:gd name="T30" fmla="*/ 111 h 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6" h="111">
                  <a:moveTo>
                    <a:pt x="0" y="0"/>
                  </a:moveTo>
                  <a:lnTo>
                    <a:pt x="97" y="78"/>
                  </a:lnTo>
                  <a:lnTo>
                    <a:pt x="169" y="100"/>
                  </a:lnTo>
                  <a:lnTo>
                    <a:pt x="274" y="111"/>
                  </a:lnTo>
                  <a:lnTo>
                    <a:pt x="342" y="100"/>
                  </a:lnTo>
                  <a:lnTo>
                    <a:pt x="406" y="42"/>
                  </a:lnTo>
                  <a:lnTo>
                    <a:pt x="322" y="22"/>
                  </a:lnTo>
                  <a:lnTo>
                    <a:pt x="211" y="22"/>
                  </a:lnTo>
                  <a:lnTo>
                    <a:pt x="0" y="0"/>
                  </a:lnTo>
                  <a:close/>
                </a:path>
              </a:pathLst>
            </a:custGeom>
            <a:solidFill>
              <a:srgbClr val="FF0000"/>
            </a:solidFill>
            <a:ln w="9525">
              <a:noFill/>
              <a:round/>
              <a:headEnd/>
              <a:tailEnd/>
            </a:ln>
          </p:spPr>
          <p:txBody>
            <a:bodyPr/>
            <a:lstStyle/>
            <a:p>
              <a:endParaRPr lang="es-MX"/>
            </a:p>
          </p:txBody>
        </p:sp>
        <p:sp>
          <p:nvSpPr>
            <p:cNvPr id="41020" name="Freeform 62"/>
            <p:cNvSpPr>
              <a:spLocks/>
            </p:cNvSpPr>
            <p:nvPr/>
          </p:nvSpPr>
          <p:spPr bwMode="auto">
            <a:xfrm>
              <a:off x="3709" y="1695"/>
              <a:ext cx="263" cy="545"/>
            </a:xfrm>
            <a:custGeom>
              <a:avLst/>
              <a:gdLst>
                <a:gd name="T0" fmla="*/ 166 w 1143"/>
                <a:gd name="T1" fmla="*/ 20 h 2367"/>
                <a:gd name="T2" fmla="*/ 64 w 1143"/>
                <a:gd name="T3" fmla="*/ 265 h 2367"/>
                <a:gd name="T4" fmla="*/ 122 w 1143"/>
                <a:gd name="T5" fmla="*/ 370 h 2367"/>
                <a:gd name="T6" fmla="*/ 122 w 1143"/>
                <a:gd name="T7" fmla="*/ 459 h 2367"/>
                <a:gd name="T8" fmla="*/ 96 w 1143"/>
                <a:gd name="T9" fmla="*/ 502 h 2367"/>
                <a:gd name="T10" fmla="*/ 0 w 1143"/>
                <a:gd name="T11" fmla="*/ 703 h 2367"/>
                <a:gd name="T12" fmla="*/ 10 w 1143"/>
                <a:gd name="T13" fmla="*/ 722 h 2367"/>
                <a:gd name="T14" fmla="*/ 105 w 1143"/>
                <a:gd name="T15" fmla="*/ 773 h 2367"/>
                <a:gd name="T16" fmla="*/ 69 w 1143"/>
                <a:gd name="T17" fmla="*/ 878 h 2367"/>
                <a:gd name="T18" fmla="*/ 96 w 1143"/>
                <a:gd name="T19" fmla="*/ 931 h 2367"/>
                <a:gd name="T20" fmla="*/ 79 w 1143"/>
                <a:gd name="T21" fmla="*/ 1002 h 2367"/>
                <a:gd name="T22" fmla="*/ 105 w 1143"/>
                <a:gd name="T23" fmla="*/ 1087 h 2367"/>
                <a:gd name="T24" fmla="*/ 89 w 1143"/>
                <a:gd name="T25" fmla="*/ 1127 h 2367"/>
                <a:gd name="T26" fmla="*/ 89 w 1143"/>
                <a:gd name="T27" fmla="*/ 1168 h 2367"/>
                <a:gd name="T28" fmla="*/ 115 w 1143"/>
                <a:gd name="T29" fmla="*/ 1231 h 2367"/>
                <a:gd name="T30" fmla="*/ 166 w 1143"/>
                <a:gd name="T31" fmla="*/ 1237 h 2367"/>
                <a:gd name="T32" fmla="*/ 520 w 1143"/>
                <a:gd name="T33" fmla="*/ 1211 h 2367"/>
                <a:gd name="T34" fmla="*/ 599 w 1143"/>
                <a:gd name="T35" fmla="*/ 1484 h 2367"/>
                <a:gd name="T36" fmla="*/ 660 w 1143"/>
                <a:gd name="T37" fmla="*/ 1765 h 2367"/>
                <a:gd name="T38" fmla="*/ 721 w 1143"/>
                <a:gd name="T39" fmla="*/ 2367 h 2367"/>
                <a:gd name="T40" fmla="*/ 933 w 1143"/>
                <a:gd name="T41" fmla="*/ 1854 h 2367"/>
                <a:gd name="T42" fmla="*/ 1038 w 1143"/>
                <a:gd name="T43" fmla="*/ 1556 h 2367"/>
                <a:gd name="T44" fmla="*/ 1143 w 1143"/>
                <a:gd name="T45" fmla="*/ 1290 h 2367"/>
                <a:gd name="T46" fmla="*/ 1046 w 1143"/>
                <a:gd name="T47" fmla="*/ 574 h 2367"/>
                <a:gd name="T48" fmla="*/ 579 w 1143"/>
                <a:gd name="T49" fmla="*/ 0 h 2367"/>
                <a:gd name="T50" fmla="*/ 166 w 1143"/>
                <a:gd name="T51" fmla="*/ 20 h 23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43"/>
                <a:gd name="T79" fmla="*/ 0 h 2367"/>
                <a:gd name="T80" fmla="*/ 1143 w 1143"/>
                <a:gd name="T81" fmla="*/ 2367 h 23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43" h="2367">
                  <a:moveTo>
                    <a:pt x="166" y="20"/>
                  </a:moveTo>
                  <a:lnTo>
                    <a:pt x="64" y="265"/>
                  </a:lnTo>
                  <a:lnTo>
                    <a:pt x="122" y="370"/>
                  </a:lnTo>
                  <a:lnTo>
                    <a:pt x="122" y="459"/>
                  </a:lnTo>
                  <a:lnTo>
                    <a:pt x="96" y="502"/>
                  </a:lnTo>
                  <a:lnTo>
                    <a:pt x="0" y="703"/>
                  </a:lnTo>
                  <a:lnTo>
                    <a:pt x="10" y="722"/>
                  </a:lnTo>
                  <a:lnTo>
                    <a:pt x="105" y="773"/>
                  </a:lnTo>
                  <a:lnTo>
                    <a:pt x="69" y="878"/>
                  </a:lnTo>
                  <a:lnTo>
                    <a:pt x="96" y="931"/>
                  </a:lnTo>
                  <a:lnTo>
                    <a:pt x="79" y="1002"/>
                  </a:lnTo>
                  <a:lnTo>
                    <a:pt x="105" y="1087"/>
                  </a:lnTo>
                  <a:lnTo>
                    <a:pt x="89" y="1127"/>
                  </a:lnTo>
                  <a:lnTo>
                    <a:pt x="89" y="1168"/>
                  </a:lnTo>
                  <a:lnTo>
                    <a:pt x="115" y="1231"/>
                  </a:lnTo>
                  <a:lnTo>
                    <a:pt x="166" y="1237"/>
                  </a:lnTo>
                  <a:lnTo>
                    <a:pt x="520" y="1211"/>
                  </a:lnTo>
                  <a:lnTo>
                    <a:pt x="599" y="1484"/>
                  </a:lnTo>
                  <a:lnTo>
                    <a:pt x="660" y="1765"/>
                  </a:lnTo>
                  <a:lnTo>
                    <a:pt x="721" y="2367"/>
                  </a:lnTo>
                  <a:lnTo>
                    <a:pt x="933" y="1854"/>
                  </a:lnTo>
                  <a:lnTo>
                    <a:pt x="1038" y="1556"/>
                  </a:lnTo>
                  <a:lnTo>
                    <a:pt x="1143" y="1290"/>
                  </a:lnTo>
                  <a:lnTo>
                    <a:pt x="1046" y="574"/>
                  </a:lnTo>
                  <a:lnTo>
                    <a:pt x="579" y="0"/>
                  </a:lnTo>
                  <a:lnTo>
                    <a:pt x="166" y="20"/>
                  </a:lnTo>
                  <a:close/>
                </a:path>
              </a:pathLst>
            </a:custGeom>
            <a:solidFill>
              <a:srgbClr val="FFC98E"/>
            </a:solidFill>
            <a:ln w="9525">
              <a:noFill/>
              <a:round/>
              <a:headEnd/>
              <a:tailEnd/>
            </a:ln>
          </p:spPr>
          <p:txBody>
            <a:bodyPr/>
            <a:lstStyle/>
            <a:p>
              <a:endParaRPr lang="es-MX"/>
            </a:p>
          </p:txBody>
        </p:sp>
        <p:sp>
          <p:nvSpPr>
            <p:cNvPr id="41021" name="Freeform 63"/>
            <p:cNvSpPr>
              <a:spLocks/>
            </p:cNvSpPr>
            <p:nvPr/>
          </p:nvSpPr>
          <p:spPr bwMode="auto">
            <a:xfrm>
              <a:off x="3725" y="1912"/>
              <a:ext cx="50" cy="18"/>
            </a:xfrm>
            <a:custGeom>
              <a:avLst/>
              <a:gdLst>
                <a:gd name="T0" fmla="*/ 20 w 214"/>
                <a:gd name="T1" fmla="*/ 0 h 81"/>
                <a:gd name="T2" fmla="*/ 0 w 214"/>
                <a:gd name="T3" fmla="*/ 54 h 81"/>
                <a:gd name="T4" fmla="*/ 27 w 214"/>
                <a:gd name="T5" fmla="*/ 66 h 81"/>
                <a:gd name="T6" fmla="*/ 83 w 214"/>
                <a:gd name="T7" fmla="*/ 81 h 81"/>
                <a:gd name="T8" fmla="*/ 150 w 214"/>
                <a:gd name="T9" fmla="*/ 61 h 81"/>
                <a:gd name="T10" fmla="*/ 214 w 214"/>
                <a:gd name="T11" fmla="*/ 25 h 81"/>
                <a:gd name="T12" fmla="*/ 170 w 214"/>
                <a:gd name="T13" fmla="*/ 8 h 81"/>
                <a:gd name="T14" fmla="*/ 20 w 214"/>
                <a:gd name="T15" fmla="*/ 0 h 8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81"/>
                <a:gd name="T26" fmla="*/ 214 w 214"/>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81">
                  <a:moveTo>
                    <a:pt x="20" y="0"/>
                  </a:moveTo>
                  <a:lnTo>
                    <a:pt x="0" y="54"/>
                  </a:lnTo>
                  <a:lnTo>
                    <a:pt x="27" y="66"/>
                  </a:lnTo>
                  <a:lnTo>
                    <a:pt x="83" y="81"/>
                  </a:lnTo>
                  <a:lnTo>
                    <a:pt x="150" y="61"/>
                  </a:lnTo>
                  <a:lnTo>
                    <a:pt x="214" y="25"/>
                  </a:lnTo>
                  <a:lnTo>
                    <a:pt x="170" y="8"/>
                  </a:lnTo>
                  <a:lnTo>
                    <a:pt x="20" y="0"/>
                  </a:lnTo>
                  <a:close/>
                </a:path>
              </a:pathLst>
            </a:custGeom>
            <a:solidFill>
              <a:srgbClr val="FF0000"/>
            </a:solidFill>
            <a:ln w="9525">
              <a:noFill/>
              <a:round/>
              <a:headEnd/>
              <a:tailEnd/>
            </a:ln>
          </p:spPr>
          <p:txBody>
            <a:bodyPr/>
            <a:lstStyle/>
            <a:p>
              <a:endParaRPr lang="es-MX"/>
            </a:p>
          </p:txBody>
        </p:sp>
        <p:sp>
          <p:nvSpPr>
            <p:cNvPr id="41022" name="Freeform 64"/>
            <p:cNvSpPr>
              <a:spLocks/>
            </p:cNvSpPr>
            <p:nvPr/>
          </p:nvSpPr>
          <p:spPr bwMode="auto">
            <a:xfrm>
              <a:off x="3794" y="1807"/>
              <a:ext cx="27" cy="22"/>
            </a:xfrm>
            <a:custGeom>
              <a:avLst/>
              <a:gdLst>
                <a:gd name="T0" fmla="*/ 0 w 115"/>
                <a:gd name="T1" fmla="*/ 0 h 95"/>
                <a:gd name="T2" fmla="*/ 27 w 115"/>
                <a:gd name="T3" fmla="*/ 95 h 95"/>
                <a:gd name="T4" fmla="*/ 89 w 115"/>
                <a:gd name="T5" fmla="*/ 80 h 95"/>
                <a:gd name="T6" fmla="*/ 115 w 115"/>
                <a:gd name="T7" fmla="*/ 54 h 95"/>
                <a:gd name="T8" fmla="*/ 71 w 115"/>
                <a:gd name="T9" fmla="*/ 10 h 95"/>
                <a:gd name="T10" fmla="*/ 0 w 115"/>
                <a:gd name="T11" fmla="*/ 0 h 95"/>
                <a:gd name="T12" fmla="*/ 0 60000 65536"/>
                <a:gd name="T13" fmla="*/ 0 60000 65536"/>
                <a:gd name="T14" fmla="*/ 0 60000 65536"/>
                <a:gd name="T15" fmla="*/ 0 60000 65536"/>
                <a:gd name="T16" fmla="*/ 0 60000 65536"/>
                <a:gd name="T17" fmla="*/ 0 60000 65536"/>
                <a:gd name="T18" fmla="*/ 0 w 115"/>
                <a:gd name="T19" fmla="*/ 0 h 95"/>
                <a:gd name="T20" fmla="*/ 115 w 115"/>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15" h="95">
                  <a:moveTo>
                    <a:pt x="0" y="0"/>
                  </a:moveTo>
                  <a:lnTo>
                    <a:pt x="27" y="95"/>
                  </a:lnTo>
                  <a:lnTo>
                    <a:pt x="89" y="80"/>
                  </a:lnTo>
                  <a:lnTo>
                    <a:pt x="115" y="54"/>
                  </a:lnTo>
                  <a:lnTo>
                    <a:pt x="71" y="10"/>
                  </a:lnTo>
                  <a:lnTo>
                    <a:pt x="0" y="0"/>
                  </a:lnTo>
                  <a:close/>
                </a:path>
              </a:pathLst>
            </a:custGeom>
            <a:solidFill>
              <a:srgbClr val="FFFFFF"/>
            </a:solidFill>
            <a:ln w="9525">
              <a:noFill/>
              <a:round/>
              <a:headEnd/>
              <a:tailEnd/>
            </a:ln>
          </p:spPr>
          <p:txBody>
            <a:bodyPr/>
            <a:lstStyle/>
            <a:p>
              <a:endParaRPr lang="es-MX"/>
            </a:p>
          </p:txBody>
        </p:sp>
        <p:sp>
          <p:nvSpPr>
            <p:cNvPr id="41023" name="Freeform 65"/>
            <p:cNvSpPr>
              <a:spLocks/>
            </p:cNvSpPr>
            <p:nvPr/>
          </p:nvSpPr>
          <p:spPr bwMode="auto">
            <a:xfrm>
              <a:off x="3859" y="2048"/>
              <a:ext cx="92" cy="80"/>
            </a:xfrm>
            <a:custGeom>
              <a:avLst/>
              <a:gdLst>
                <a:gd name="T0" fmla="*/ 0 w 403"/>
                <a:gd name="T1" fmla="*/ 235 h 350"/>
                <a:gd name="T2" fmla="*/ 128 w 403"/>
                <a:gd name="T3" fmla="*/ 209 h 350"/>
                <a:gd name="T4" fmla="*/ 233 w 403"/>
                <a:gd name="T5" fmla="*/ 156 h 350"/>
                <a:gd name="T6" fmla="*/ 324 w 403"/>
                <a:gd name="T7" fmla="*/ 77 h 350"/>
                <a:gd name="T8" fmla="*/ 403 w 403"/>
                <a:gd name="T9" fmla="*/ 0 h 350"/>
                <a:gd name="T10" fmla="*/ 324 w 403"/>
                <a:gd name="T11" fmla="*/ 189 h 350"/>
                <a:gd name="T12" fmla="*/ 253 w 403"/>
                <a:gd name="T13" fmla="*/ 270 h 350"/>
                <a:gd name="T14" fmla="*/ 128 w 403"/>
                <a:gd name="T15" fmla="*/ 314 h 350"/>
                <a:gd name="T16" fmla="*/ 0 w 403"/>
                <a:gd name="T17" fmla="*/ 350 h 350"/>
                <a:gd name="T18" fmla="*/ 0 w 403"/>
                <a:gd name="T19" fmla="*/ 235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3"/>
                <a:gd name="T31" fmla="*/ 0 h 350"/>
                <a:gd name="T32" fmla="*/ 403 w 403"/>
                <a:gd name="T33" fmla="*/ 350 h 3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3" h="350">
                  <a:moveTo>
                    <a:pt x="0" y="235"/>
                  </a:moveTo>
                  <a:lnTo>
                    <a:pt x="128" y="209"/>
                  </a:lnTo>
                  <a:lnTo>
                    <a:pt x="233" y="156"/>
                  </a:lnTo>
                  <a:lnTo>
                    <a:pt x="324" y="77"/>
                  </a:lnTo>
                  <a:lnTo>
                    <a:pt x="403" y="0"/>
                  </a:lnTo>
                  <a:lnTo>
                    <a:pt x="324" y="189"/>
                  </a:lnTo>
                  <a:lnTo>
                    <a:pt x="253" y="270"/>
                  </a:lnTo>
                  <a:lnTo>
                    <a:pt x="128" y="314"/>
                  </a:lnTo>
                  <a:lnTo>
                    <a:pt x="0" y="350"/>
                  </a:lnTo>
                  <a:lnTo>
                    <a:pt x="0" y="235"/>
                  </a:lnTo>
                  <a:close/>
                </a:path>
              </a:pathLst>
            </a:custGeom>
            <a:solidFill>
              <a:srgbClr val="FFEA00"/>
            </a:solidFill>
            <a:ln w="9525">
              <a:noFill/>
              <a:round/>
              <a:headEnd/>
              <a:tailEnd/>
            </a:ln>
          </p:spPr>
          <p:txBody>
            <a:bodyPr/>
            <a:lstStyle/>
            <a:p>
              <a:endParaRPr lang="es-MX"/>
            </a:p>
          </p:txBody>
        </p:sp>
        <p:sp>
          <p:nvSpPr>
            <p:cNvPr id="41024" name="Freeform 66"/>
            <p:cNvSpPr>
              <a:spLocks/>
            </p:cNvSpPr>
            <p:nvPr/>
          </p:nvSpPr>
          <p:spPr bwMode="auto">
            <a:xfrm>
              <a:off x="3887" y="1874"/>
              <a:ext cx="45" cy="50"/>
            </a:xfrm>
            <a:custGeom>
              <a:avLst/>
              <a:gdLst>
                <a:gd name="T0" fmla="*/ 140 w 194"/>
                <a:gd name="T1" fmla="*/ 0 h 222"/>
                <a:gd name="T2" fmla="*/ 26 w 194"/>
                <a:gd name="T3" fmla="*/ 47 h 222"/>
                <a:gd name="T4" fmla="*/ 0 w 194"/>
                <a:gd name="T5" fmla="*/ 112 h 222"/>
                <a:gd name="T6" fmla="*/ 33 w 194"/>
                <a:gd name="T7" fmla="*/ 193 h 222"/>
                <a:gd name="T8" fmla="*/ 111 w 194"/>
                <a:gd name="T9" fmla="*/ 222 h 222"/>
                <a:gd name="T10" fmla="*/ 194 w 194"/>
                <a:gd name="T11" fmla="*/ 168 h 222"/>
                <a:gd name="T12" fmla="*/ 140 w 194"/>
                <a:gd name="T13" fmla="*/ 0 h 222"/>
                <a:gd name="T14" fmla="*/ 0 60000 65536"/>
                <a:gd name="T15" fmla="*/ 0 60000 65536"/>
                <a:gd name="T16" fmla="*/ 0 60000 65536"/>
                <a:gd name="T17" fmla="*/ 0 60000 65536"/>
                <a:gd name="T18" fmla="*/ 0 60000 65536"/>
                <a:gd name="T19" fmla="*/ 0 60000 65536"/>
                <a:gd name="T20" fmla="*/ 0 60000 65536"/>
                <a:gd name="T21" fmla="*/ 0 w 194"/>
                <a:gd name="T22" fmla="*/ 0 h 222"/>
                <a:gd name="T23" fmla="*/ 194 w 19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4" h="222">
                  <a:moveTo>
                    <a:pt x="140" y="0"/>
                  </a:moveTo>
                  <a:lnTo>
                    <a:pt x="26" y="47"/>
                  </a:lnTo>
                  <a:lnTo>
                    <a:pt x="0" y="112"/>
                  </a:lnTo>
                  <a:lnTo>
                    <a:pt x="33" y="193"/>
                  </a:lnTo>
                  <a:lnTo>
                    <a:pt x="111" y="222"/>
                  </a:lnTo>
                  <a:lnTo>
                    <a:pt x="194" y="168"/>
                  </a:lnTo>
                  <a:lnTo>
                    <a:pt x="140" y="0"/>
                  </a:lnTo>
                  <a:close/>
                </a:path>
              </a:pathLst>
            </a:custGeom>
            <a:solidFill>
              <a:srgbClr val="FF0000"/>
            </a:solidFill>
            <a:ln w="9525">
              <a:noFill/>
              <a:round/>
              <a:headEnd/>
              <a:tailEnd/>
            </a:ln>
          </p:spPr>
          <p:txBody>
            <a:bodyPr/>
            <a:lstStyle/>
            <a:p>
              <a:endParaRPr lang="es-MX"/>
            </a:p>
          </p:txBody>
        </p:sp>
        <p:sp>
          <p:nvSpPr>
            <p:cNvPr id="41025" name="Freeform 67"/>
            <p:cNvSpPr>
              <a:spLocks/>
            </p:cNvSpPr>
            <p:nvPr/>
          </p:nvSpPr>
          <p:spPr bwMode="auto">
            <a:xfrm>
              <a:off x="3706" y="1585"/>
              <a:ext cx="436" cy="418"/>
            </a:xfrm>
            <a:custGeom>
              <a:avLst/>
              <a:gdLst>
                <a:gd name="T0" fmla="*/ 112 w 1897"/>
                <a:gd name="T1" fmla="*/ 649 h 1814"/>
                <a:gd name="T2" fmla="*/ 105 w 1897"/>
                <a:gd name="T3" fmla="*/ 534 h 1814"/>
                <a:gd name="T4" fmla="*/ 121 w 1897"/>
                <a:gd name="T5" fmla="*/ 473 h 1814"/>
                <a:gd name="T6" fmla="*/ 174 w 1897"/>
                <a:gd name="T7" fmla="*/ 432 h 1814"/>
                <a:gd name="T8" fmla="*/ 189 w 1897"/>
                <a:gd name="T9" fmla="*/ 544 h 1814"/>
                <a:gd name="T10" fmla="*/ 286 w 1897"/>
                <a:gd name="T11" fmla="*/ 702 h 1814"/>
                <a:gd name="T12" fmla="*/ 465 w 1897"/>
                <a:gd name="T13" fmla="*/ 763 h 1814"/>
                <a:gd name="T14" fmla="*/ 394 w 1897"/>
                <a:gd name="T15" fmla="*/ 710 h 1814"/>
                <a:gd name="T16" fmla="*/ 377 w 1897"/>
                <a:gd name="T17" fmla="*/ 669 h 1814"/>
                <a:gd name="T18" fmla="*/ 475 w 1897"/>
                <a:gd name="T19" fmla="*/ 720 h 1814"/>
                <a:gd name="T20" fmla="*/ 562 w 1897"/>
                <a:gd name="T21" fmla="*/ 756 h 1814"/>
                <a:gd name="T22" fmla="*/ 633 w 1897"/>
                <a:gd name="T23" fmla="*/ 824 h 1814"/>
                <a:gd name="T24" fmla="*/ 620 w 1897"/>
                <a:gd name="T25" fmla="*/ 746 h 1814"/>
                <a:gd name="T26" fmla="*/ 686 w 1897"/>
                <a:gd name="T27" fmla="*/ 790 h 1814"/>
                <a:gd name="T28" fmla="*/ 712 w 1897"/>
                <a:gd name="T29" fmla="*/ 948 h 1814"/>
                <a:gd name="T30" fmla="*/ 771 w 1897"/>
                <a:gd name="T31" fmla="*/ 1060 h 1814"/>
                <a:gd name="T32" fmla="*/ 875 w 1897"/>
                <a:gd name="T33" fmla="*/ 1143 h 1814"/>
                <a:gd name="T34" fmla="*/ 958 w 1897"/>
                <a:gd name="T35" fmla="*/ 1393 h 1814"/>
                <a:gd name="T36" fmla="*/ 931 w 1897"/>
                <a:gd name="T37" fmla="*/ 1510 h 1814"/>
                <a:gd name="T38" fmla="*/ 743 w 1897"/>
                <a:gd name="T39" fmla="*/ 1537 h 1814"/>
                <a:gd name="T40" fmla="*/ 817 w 1897"/>
                <a:gd name="T41" fmla="*/ 1631 h 1814"/>
                <a:gd name="T42" fmla="*/ 1077 w 1897"/>
                <a:gd name="T43" fmla="*/ 1766 h 1814"/>
                <a:gd name="T44" fmla="*/ 1360 w 1897"/>
                <a:gd name="T45" fmla="*/ 1814 h 1814"/>
                <a:gd name="T46" fmla="*/ 1467 w 1897"/>
                <a:gd name="T47" fmla="*/ 1659 h 1814"/>
                <a:gd name="T48" fmla="*/ 1897 w 1897"/>
                <a:gd name="T49" fmla="*/ 736 h 1814"/>
                <a:gd name="T50" fmla="*/ 1827 w 1897"/>
                <a:gd name="T51" fmla="*/ 534 h 1814"/>
                <a:gd name="T52" fmla="*/ 1695 w 1897"/>
                <a:gd name="T53" fmla="*/ 318 h 1814"/>
                <a:gd name="T54" fmla="*/ 1634 w 1897"/>
                <a:gd name="T55" fmla="*/ 228 h 1814"/>
                <a:gd name="T56" fmla="*/ 1508 w 1897"/>
                <a:gd name="T57" fmla="*/ 151 h 1814"/>
                <a:gd name="T58" fmla="*/ 1432 w 1897"/>
                <a:gd name="T59" fmla="*/ 90 h 1814"/>
                <a:gd name="T60" fmla="*/ 1274 w 1897"/>
                <a:gd name="T61" fmla="*/ 26 h 1814"/>
                <a:gd name="T62" fmla="*/ 1026 w 1897"/>
                <a:gd name="T63" fmla="*/ 0 h 1814"/>
                <a:gd name="T64" fmla="*/ 182 w 1897"/>
                <a:gd name="T65" fmla="*/ 228 h 1814"/>
                <a:gd name="T66" fmla="*/ 59 w 1897"/>
                <a:gd name="T67" fmla="*/ 325 h 1814"/>
                <a:gd name="T68" fmla="*/ 0 w 1897"/>
                <a:gd name="T69" fmla="*/ 447 h 1814"/>
                <a:gd name="T70" fmla="*/ 0 w 1897"/>
                <a:gd name="T71" fmla="*/ 534 h 1814"/>
                <a:gd name="T72" fmla="*/ 41 w 1897"/>
                <a:gd name="T73" fmla="*/ 631 h 1814"/>
                <a:gd name="T74" fmla="*/ 112 w 1897"/>
                <a:gd name="T75" fmla="*/ 649 h 18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97"/>
                <a:gd name="T115" fmla="*/ 0 h 1814"/>
                <a:gd name="T116" fmla="*/ 1897 w 1897"/>
                <a:gd name="T117" fmla="*/ 1814 h 18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97" h="1814">
                  <a:moveTo>
                    <a:pt x="112" y="649"/>
                  </a:moveTo>
                  <a:lnTo>
                    <a:pt x="105" y="534"/>
                  </a:lnTo>
                  <a:lnTo>
                    <a:pt x="121" y="473"/>
                  </a:lnTo>
                  <a:lnTo>
                    <a:pt x="174" y="432"/>
                  </a:lnTo>
                  <a:lnTo>
                    <a:pt x="189" y="544"/>
                  </a:lnTo>
                  <a:lnTo>
                    <a:pt x="286" y="702"/>
                  </a:lnTo>
                  <a:lnTo>
                    <a:pt x="465" y="763"/>
                  </a:lnTo>
                  <a:lnTo>
                    <a:pt x="394" y="710"/>
                  </a:lnTo>
                  <a:lnTo>
                    <a:pt x="377" y="669"/>
                  </a:lnTo>
                  <a:lnTo>
                    <a:pt x="475" y="720"/>
                  </a:lnTo>
                  <a:lnTo>
                    <a:pt x="562" y="756"/>
                  </a:lnTo>
                  <a:lnTo>
                    <a:pt x="633" y="824"/>
                  </a:lnTo>
                  <a:lnTo>
                    <a:pt x="620" y="746"/>
                  </a:lnTo>
                  <a:lnTo>
                    <a:pt x="686" y="790"/>
                  </a:lnTo>
                  <a:lnTo>
                    <a:pt x="712" y="948"/>
                  </a:lnTo>
                  <a:lnTo>
                    <a:pt x="771" y="1060"/>
                  </a:lnTo>
                  <a:lnTo>
                    <a:pt x="875" y="1143"/>
                  </a:lnTo>
                  <a:lnTo>
                    <a:pt x="958" y="1393"/>
                  </a:lnTo>
                  <a:lnTo>
                    <a:pt x="931" y="1510"/>
                  </a:lnTo>
                  <a:lnTo>
                    <a:pt x="743" y="1537"/>
                  </a:lnTo>
                  <a:lnTo>
                    <a:pt x="817" y="1631"/>
                  </a:lnTo>
                  <a:lnTo>
                    <a:pt x="1077" y="1766"/>
                  </a:lnTo>
                  <a:lnTo>
                    <a:pt x="1360" y="1814"/>
                  </a:lnTo>
                  <a:lnTo>
                    <a:pt x="1467" y="1659"/>
                  </a:lnTo>
                  <a:lnTo>
                    <a:pt x="1897" y="736"/>
                  </a:lnTo>
                  <a:lnTo>
                    <a:pt x="1827" y="534"/>
                  </a:lnTo>
                  <a:lnTo>
                    <a:pt x="1695" y="318"/>
                  </a:lnTo>
                  <a:lnTo>
                    <a:pt x="1634" y="228"/>
                  </a:lnTo>
                  <a:lnTo>
                    <a:pt x="1508" y="151"/>
                  </a:lnTo>
                  <a:lnTo>
                    <a:pt x="1432" y="90"/>
                  </a:lnTo>
                  <a:lnTo>
                    <a:pt x="1274" y="26"/>
                  </a:lnTo>
                  <a:lnTo>
                    <a:pt x="1026" y="0"/>
                  </a:lnTo>
                  <a:lnTo>
                    <a:pt x="182" y="228"/>
                  </a:lnTo>
                  <a:lnTo>
                    <a:pt x="59" y="325"/>
                  </a:lnTo>
                  <a:lnTo>
                    <a:pt x="0" y="447"/>
                  </a:lnTo>
                  <a:lnTo>
                    <a:pt x="0" y="534"/>
                  </a:lnTo>
                  <a:lnTo>
                    <a:pt x="41" y="631"/>
                  </a:lnTo>
                  <a:lnTo>
                    <a:pt x="112" y="649"/>
                  </a:lnTo>
                  <a:close/>
                </a:path>
              </a:pathLst>
            </a:custGeom>
            <a:solidFill>
              <a:srgbClr val="FFEA00"/>
            </a:solidFill>
            <a:ln w="9525">
              <a:noFill/>
              <a:round/>
              <a:headEnd/>
              <a:tailEnd/>
            </a:ln>
          </p:spPr>
          <p:txBody>
            <a:bodyPr/>
            <a:lstStyle/>
            <a:p>
              <a:endParaRPr lang="es-MX"/>
            </a:p>
          </p:txBody>
        </p:sp>
        <p:sp>
          <p:nvSpPr>
            <p:cNvPr id="41026" name="Freeform 68"/>
            <p:cNvSpPr>
              <a:spLocks/>
            </p:cNvSpPr>
            <p:nvPr/>
          </p:nvSpPr>
          <p:spPr bwMode="auto">
            <a:xfrm>
              <a:off x="4035" y="2110"/>
              <a:ext cx="46" cy="24"/>
            </a:xfrm>
            <a:custGeom>
              <a:avLst/>
              <a:gdLst>
                <a:gd name="T0" fmla="*/ 0 w 196"/>
                <a:gd name="T1" fmla="*/ 8 h 105"/>
                <a:gd name="T2" fmla="*/ 51 w 196"/>
                <a:gd name="T3" fmla="*/ 105 h 105"/>
                <a:gd name="T4" fmla="*/ 196 w 196"/>
                <a:gd name="T5" fmla="*/ 44 h 105"/>
                <a:gd name="T6" fmla="*/ 88 w 196"/>
                <a:gd name="T7" fmla="*/ 0 h 105"/>
                <a:gd name="T8" fmla="*/ 0 w 196"/>
                <a:gd name="T9" fmla="*/ 8 h 105"/>
                <a:gd name="T10" fmla="*/ 0 60000 65536"/>
                <a:gd name="T11" fmla="*/ 0 60000 65536"/>
                <a:gd name="T12" fmla="*/ 0 60000 65536"/>
                <a:gd name="T13" fmla="*/ 0 60000 65536"/>
                <a:gd name="T14" fmla="*/ 0 60000 65536"/>
                <a:gd name="T15" fmla="*/ 0 w 196"/>
                <a:gd name="T16" fmla="*/ 0 h 105"/>
                <a:gd name="T17" fmla="*/ 196 w 196"/>
                <a:gd name="T18" fmla="*/ 105 h 105"/>
              </a:gdLst>
              <a:ahLst/>
              <a:cxnLst>
                <a:cxn ang="T10">
                  <a:pos x="T0" y="T1"/>
                </a:cxn>
                <a:cxn ang="T11">
                  <a:pos x="T2" y="T3"/>
                </a:cxn>
                <a:cxn ang="T12">
                  <a:pos x="T4" y="T5"/>
                </a:cxn>
                <a:cxn ang="T13">
                  <a:pos x="T6" y="T7"/>
                </a:cxn>
                <a:cxn ang="T14">
                  <a:pos x="T8" y="T9"/>
                </a:cxn>
              </a:cxnLst>
              <a:rect l="T15" t="T16" r="T17" b="T18"/>
              <a:pathLst>
                <a:path w="196" h="105">
                  <a:moveTo>
                    <a:pt x="0" y="8"/>
                  </a:moveTo>
                  <a:lnTo>
                    <a:pt x="51" y="105"/>
                  </a:lnTo>
                  <a:lnTo>
                    <a:pt x="196" y="44"/>
                  </a:lnTo>
                  <a:lnTo>
                    <a:pt x="88" y="0"/>
                  </a:lnTo>
                  <a:lnTo>
                    <a:pt x="0" y="8"/>
                  </a:lnTo>
                  <a:close/>
                </a:path>
              </a:pathLst>
            </a:custGeom>
            <a:solidFill>
              <a:srgbClr val="FFFFFF"/>
            </a:solidFill>
            <a:ln w="9525">
              <a:noFill/>
              <a:round/>
              <a:headEnd/>
              <a:tailEnd/>
            </a:ln>
          </p:spPr>
          <p:txBody>
            <a:bodyPr/>
            <a:lstStyle/>
            <a:p>
              <a:endParaRPr lang="es-MX"/>
            </a:p>
          </p:txBody>
        </p:sp>
        <p:sp>
          <p:nvSpPr>
            <p:cNvPr id="41027" name="Freeform 69"/>
            <p:cNvSpPr>
              <a:spLocks/>
            </p:cNvSpPr>
            <p:nvPr/>
          </p:nvSpPr>
          <p:spPr bwMode="auto">
            <a:xfrm>
              <a:off x="3980" y="1753"/>
              <a:ext cx="378" cy="510"/>
            </a:xfrm>
            <a:custGeom>
              <a:avLst/>
              <a:gdLst>
                <a:gd name="T0" fmla="*/ 511 w 1644"/>
                <a:gd name="T1" fmla="*/ 158 h 2217"/>
                <a:gd name="T2" fmla="*/ 386 w 1644"/>
                <a:gd name="T3" fmla="*/ 271 h 2217"/>
                <a:gd name="T4" fmla="*/ 282 w 1644"/>
                <a:gd name="T5" fmla="*/ 427 h 2217"/>
                <a:gd name="T6" fmla="*/ 177 w 1644"/>
                <a:gd name="T7" fmla="*/ 812 h 2217"/>
                <a:gd name="T8" fmla="*/ 222 w 1644"/>
                <a:gd name="T9" fmla="*/ 945 h 2217"/>
                <a:gd name="T10" fmla="*/ 194 w 1644"/>
                <a:gd name="T11" fmla="*/ 1008 h 2217"/>
                <a:gd name="T12" fmla="*/ 131 w 1644"/>
                <a:gd name="T13" fmla="*/ 1110 h 2217"/>
                <a:gd name="T14" fmla="*/ 0 w 1644"/>
                <a:gd name="T15" fmla="*/ 1261 h 2217"/>
                <a:gd name="T16" fmla="*/ 0 w 1644"/>
                <a:gd name="T17" fmla="*/ 1340 h 2217"/>
                <a:gd name="T18" fmla="*/ 36 w 1644"/>
                <a:gd name="T19" fmla="*/ 1366 h 2217"/>
                <a:gd name="T20" fmla="*/ 124 w 1644"/>
                <a:gd name="T21" fmla="*/ 1393 h 2217"/>
                <a:gd name="T22" fmla="*/ 158 w 1644"/>
                <a:gd name="T23" fmla="*/ 1444 h 2217"/>
                <a:gd name="T24" fmla="*/ 166 w 1644"/>
                <a:gd name="T25" fmla="*/ 1541 h 2217"/>
                <a:gd name="T26" fmla="*/ 222 w 1644"/>
                <a:gd name="T27" fmla="*/ 1559 h 2217"/>
                <a:gd name="T28" fmla="*/ 340 w 1644"/>
                <a:gd name="T29" fmla="*/ 1551 h 2217"/>
                <a:gd name="T30" fmla="*/ 406 w 1644"/>
                <a:gd name="T31" fmla="*/ 1587 h 2217"/>
                <a:gd name="T32" fmla="*/ 353 w 1644"/>
                <a:gd name="T33" fmla="*/ 1619 h 2217"/>
                <a:gd name="T34" fmla="*/ 273 w 1644"/>
                <a:gd name="T35" fmla="*/ 1646 h 2217"/>
                <a:gd name="T36" fmla="*/ 194 w 1644"/>
                <a:gd name="T37" fmla="*/ 1692 h 2217"/>
                <a:gd name="T38" fmla="*/ 177 w 1644"/>
                <a:gd name="T39" fmla="*/ 1779 h 2217"/>
                <a:gd name="T40" fmla="*/ 282 w 1644"/>
                <a:gd name="T41" fmla="*/ 1838 h 2217"/>
                <a:gd name="T42" fmla="*/ 340 w 1644"/>
                <a:gd name="T43" fmla="*/ 1981 h 2217"/>
                <a:gd name="T44" fmla="*/ 695 w 1644"/>
                <a:gd name="T45" fmla="*/ 1998 h 2217"/>
                <a:gd name="T46" fmla="*/ 800 w 1644"/>
                <a:gd name="T47" fmla="*/ 2059 h 2217"/>
                <a:gd name="T48" fmla="*/ 932 w 1644"/>
                <a:gd name="T49" fmla="*/ 2217 h 2217"/>
                <a:gd name="T50" fmla="*/ 1062 w 1644"/>
                <a:gd name="T51" fmla="*/ 2006 h 2217"/>
                <a:gd name="T52" fmla="*/ 1223 w 1644"/>
                <a:gd name="T53" fmla="*/ 1820 h 2217"/>
                <a:gd name="T54" fmla="*/ 1442 w 1644"/>
                <a:gd name="T55" fmla="*/ 1672 h 2217"/>
                <a:gd name="T56" fmla="*/ 1644 w 1644"/>
                <a:gd name="T57" fmla="*/ 1577 h 2217"/>
                <a:gd name="T58" fmla="*/ 1644 w 1644"/>
                <a:gd name="T59" fmla="*/ 1366 h 2217"/>
                <a:gd name="T60" fmla="*/ 1248 w 1644"/>
                <a:gd name="T61" fmla="*/ 0 h 2217"/>
                <a:gd name="T62" fmla="*/ 695 w 1644"/>
                <a:gd name="T63" fmla="*/ 48 h 2217"/>
                <a:gd name="T64" fmla="*/ 511 w 1644"/>
                <a:gd name="T65" fmla="*/ 158 h 2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4"/>
                <a:gd name="T100" fmla="*/ 0 h 2217"/>
                <a:gd name="T101" fmla="*/ 1644 w 1644"/>
                <a:gd name="T102" fmla="*/ 2217 h 2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4" h="2217">
                  <a:moveTo>
                    <a:pt x="511" y="158"/>
                  </a:moveTo>
                  <a:lnTo>
                    <a:pt x="386" y="271"/>
                  </a:lnTo>
                  <a:lnTo>
                    <a:pt x="282" y="427"/>
                  </a:lnTo>
                  <a:lnTo>
                    <a:pt x="177" y="812"/>
                  </a:lnTo>
                  <a:lnTo>
                    <a:pt x="222" y="945"/>
                  </a:lnTo>
                  <a:lnTo>
                    <a:pt x="194" y="1008"/>
                  </a:lnTo>
                  <a:lnTo>
                    <a:pt x="131" y="1110"/>
                  </a:lnTo>
                  <a:lnTo>
                    <a:pt x="0" y="1261"/>
                  </a:lnTo>
                  <a:lnTo>
                    <a:pt x="0" y="1340"/>
                  </a:lnTo>
                  <a:lnTo>
                    <a:pt x="36" y="1366"/>
                  </a:lnTo>
                  <a:lnTo>
                    <a:pt x="124" y="1393"/>
                  </a:lnTo>
                  <a:lnTo>
                    <a:pt x="158" y="1444"/>
                  </a:lnTo>
                  <a:lnTo>
                    <a:pt x="166" y="1541"/>
                  </a:lnTo>
                  <a:lnTo>
                    <a:pt x="222" y="1559"/>
                  </a:lnTo>
                  <a:lnTo>
                    <a:pt x="340" y="1551"/>
                  </a:lnTo>
                  <a:lnTo>
                    <a:pt x="406" y="1587"/>
                  </a:lnTo>
                  <a:lnTo>
                    <a:pt x="353" y="1619"/>
                  </a:lnTo>
                  <a:lnTo>
                    <a:pt x="273" y="1646"/>
                  </a:lnTo>
                  <a:lnTo>
                    <a:pt x="194" y="1692"/>
                  </a:lnTo>
                  <a:lnTo>
                    <a:pt x="177" y="1779"/>
                  </a:lnTo>
                  <a:lnTo>
                    <a:pt x="282" y="1838"/>
                  </a:lnTo>
                  <a:lnTo>
                    <a:pt x="340" y="1981"/>
                  </a:lnTo>
                  <a:lnTo>
                    <a:pt x="695" y="1998"/>
                  </a:lnTo>
                  <a:lnTo>
                    <a:pt x="800" y="2059"/>
                  </a:lnTo>
                  <a:lnTo>
                    <a:pt x="932" y="2217"/>
                  </a:lnTo>
                  <a:lnTo>
                    <a:pt x="1062" y="2006"/>
                  </a:lnTo>
                  <a:lnTo>
                    <a:pt x="1223" y="1820"/>
                  </a:lnTo>
                  <a:lnTo>
                    <a:pt x="1442" y="1672"/>
                  </a:lnTo>
                  <a:lnTo>
                    <a:pt x="1644" y="1577"/>
                  </a:lnTo>
                  <a:lnTo>
                    <a:pt x="1644" y="1366"/>
                  </a:lnTo>
                  <a:lnTo>
                    <a:pt x="1248" y="0"/>
                  </a:lnTo>
                  <a:lnTo>
                    <a:pt x="695" y="48"/>
                  </a:lnTo>
                  <a:lnTo>
                    <a:pt x="511" y="158"/>
                  </a:lnTo>
                  <a:close/>
                </a:path>
              </a:pathLst>
            </a:custGeom>
            <a:solidFill>
              <a:srgbClr val="FFCE9D"/>
            </a:solidFill>
            <a:ln w="9525">
              <a:noFill/>
              <a:round/>
              <a:headEnd/>
              <a:tailEnd/>
            </a:ln>
          </p:spPr>
          <p:txBody>
            <a:bodyPr/>
            <a:lstStyle/>
            <a:p>
              <a:endParaRPr lang="es-MX"/>
            </a:p>
          </p:txBody>
        </p:sp>
        <p:sp>
          <p:nvSpPr>
            <p:cNvPr id="41028" name="Freeform 70"/>
            <p:cNvSpPr>
              <a:spLocks/>
            </p:cNvSpPr>
            <p:nvPr/>
          </p:nvSpPr>
          <p:spPr bwMode="auto">
            <a:xfrm>
              <a:off x="4060" y="1970"/>
              <a:ext cx="22" cy="21"/>
            </a:xfrm>
            <a:custGeom>
              <a:avLst/>
              <a:gdLst>
                <a:gd name="T0" fmla="*/ 0 w 92"/>
                <a:gd name="T1" fmla="*/ 0 h 91"/>
                <a:gd name="T2" fmla="*/ 27 w 92"/>
                <a:gd name="T3" fmla="*/ 91 h 91"/>
                <a:gd name="T4" fmla="*/ 71 w 92"/>
                <a:gd name="T5" fmla="*/ 68 h 91"/>
                <a:gd name="T6" fmla="*/ 92 w 92"/>
                <a:gd name="T7" fmla="*/ 37 h 91"/>
                <a:gd name="T8" fmla="*/ 0 w 92"/>
                <a:gd name="T9" fmla="*/ 0 h 91"/>
                <a:gd name="T10" fmla="*/ 0 60000 65536"/>
                <a:gd name="T11" fmla="*/ 0 60000 65536"/>
                <a:gd name="T12" fmla="*/ 0 60000 65536"/>
                <a:gd name="T13" fmla="*/ 0 60000 65536"/>
                <a:gd name="T14" fmla="*/ 0 60000 65536"/>
                <a:gd name="T15" fmla="*/ 0 w 92"/>
                <a:gd name="T16" fmla="*/ 0 h 91"/>
                <a:gd name="T17" fmla="*/ 92 w 92"/>
                <a:gd name="T18" fmla="*/ 91 h 91"/>
              </a:gdLst>
              <a:ahLst/>
              <a:cxnLst>
                <a:cxn ang="T10">
                  <a:pos x="T0" y="T1"/>
                </a:cxn>
                <a:cxn ang="T11">
                  <a:pos x="T2" y="T3"/>
                </a:cxn>
                <a:cxn ang="T12">
                  <a:pos x="T4" y="T5"/>
                </a:cxn>
                <a:cxn ang="T13">
                  <a:pos x="T6" y="T7"/>
                </a:cxn>
                <a:cxn ang="T14">
                  <a:pos x="T8" y="T9"/>
                </a:cxn>
              </a:cxnLst>
              <a:rect l="T15" t="T16" r="T17" b="T18"/>
              <a:pathLst>
                <a:path w="92" h="91">
                  <a:moveTo>
                    <a:pt x="0" y="0"/>
                  </a:moveTo>
                  <a:lnTo>
                    <a:pt x="27" y="91"/>
                  </a:lnTo>
                  <a:lnTo>
                    <a:pt x="71" y="68"/>
                  </a:lnTo>
                  <a:lnTo>
                    <a:pt x="92" y="37"/>
                  </a:lnTo>
                  <a:lnTo>
                    <a:pt x="0" y="0"/>
                  </a:lnTo>
                  <a:close/>
                </a:path>
              </a:pathLst>
            </a:custGeom>
            <a:solidFill>
              <a:srgbClr val="FFFFFF"/>
            </a:solidFill>
            <a:ln w="9525">
              <a:noFill/>
              <a:round/>
              <a:headEnd/>
              <a:tailEnd/>
            </a:ln>
          </p:spPr>
          <p:txBody>
            <a:bodyPr/>
            <a:lstStyle/>
            <a:p>
              <a:endParaRPr lang="es-MX"/>
            </a:p>
          </p:txBody>
        </p:sp>
        <p:sp>
          <p:nvSpPr>
            <p:cNvPr id="41029" name="Freeform 71"/>
            <p:cNvSpPr>
              <a:spLocks/>
            </p:cNvSpPr>
            <p:nvPr/>
          </p:nvSpPr>
          <p:spPr bwMode="auto">
            <a:xfrm>
              <a:off x="4039" y="1789"/>
              <a:ext cx="84" cy="123"/>
            </a:xfrm>
            <a:custGeom>
              <a:avLst/>
              <a:gdLst>
                <a:gd name="T0" fmla="*/ 0 w 368"/>
                <a:gd name="T1" fmla="*/ 534 h 534"/>
                <a:gd name="T2" fmla="*/ 131 w 368"/>
                <a:gd name="T3" fmla="*/ 452 h 534"/>
                <a:gd name="T4" fmla="*/ 125 w 368"/>
                <a:gd name="T5" fmla="*/ 342 h 534"/>
                <a:gd name="T6" fmla="*/ 179 w 368"/>
                <a:gd name="T7" fmla="*/ 184 h 534"/>
                <a:gd name="T8" fmla="*/ 273 w 368"/>
                <a:gd name="T9" fmla="*/ 67 h 534"/>
                <a:gd name="T10" fmla="*/ 368 w 368"/>
                <a:gd name="T11" fmla="*/ 0 h 534"/>
                <a:gd name="T12" fmla="*/ 246 w 368"/>
                <a:gd name="T13" fmla="*/ 60 h 534"/>
                <a:gd name="T14" fmla="*/ 151 w 368"/>
                <a:gd name="T15" fmla="*/ 172 h 534"/>
                <a:gd name="T16" fmla="*/ 80 w 368"/>
                <a:gd name="T17" fmla="*/ 304 h 534"/>
                <a:gd name="T18" fmla="*/ 34 w 368"/>
                <a:gd name="T19" fmla="*/ 425 h 534"/>
                <a:gd name="T20" fmla="*/ 0 w 368"/>
                <a:gd name="T21" fmla="*/ 534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
                <a:gd name="T34" fmla="*/ 0 h 534"/>
                <a:gd name="T35" fmla="*/ 368 w 368"/>
                <a:gd name="T36" fmla="*/ 534 h 5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 h="534">
                  <a:moveTo>
                    <a:pt x="0" y="534"/>
                  </a:moveTo>
                  <a:lnTo>
                    <a:pt x="131" y="452"/>
                  </a:lnTo>
                  <a:lnTo>
                    <a:pt x="125" y="342"/>
                  </a:lnTo>
                  <a:lnTo>
                    <a:pt x="179" y="184"/>
                  </a:lnTo>
                  <a:lnTo>
                    <a:pt x="273" y="67"/>
                  </a:lnTo>
                  <a:lnTo>
                    <a:pt x="368" y="0"/>
                  </a:lnTo>
                  <a:lnTo>
                    <a:pt x="246" y="60"/>
                  </a:lnTo>
                  <a:lnTo>
                    <a:pt x="151" y="172"/>
                  </a:lnTo>
                  <a:lnTo>
                    <a:pt x="80" y="304"/>
                  </a:lnTo>
                  <a:lnTo>
                    <a:pt x="34" y="425"/>
                  </a:lnTo>
                  <a:lnTo>
                    <a:pt x="0" y="534"/>
                  </a:lnTo>
                  <a:close/>
                </a:path>
              </a:pathLst>
            </a:custGeom>
            <a:solidFill>
              <a:srgbClr val="FFC98E"/>
            </a:solidFill>
            <a:ln w="9525">
              <a:noFill/>
              <a:round/>
              <a:headEnd/>
              <a:tailEnd/>
            </a:ln>
          </p:spPr>
          <p:txBody>
            <a:bodyPr/>
            <a:lstStyle/>
            <a:p>
              <a:endParaRPr lang="es-MX"/>
            </a:p>
          </p:txBody>
        </p:sp>
        <p:sp>
          <p:nvSpPr>
            <p:cNvPr id="41030" name="Freeform 72"/>
            <p:cNvSpPr>
              <a:spLocks/>
            </p:cNvSpPr>
            <p:nvPr/>
          </p:nvSpPr>
          <p:spPr bwMode="auto">
            <a:xfrm>
              <a:off x="4049" y="2027"/>
              <a:ext cx="49" cy="37"/>
            </a:xfrm>
            <a:custGeom>
              <a:avLst/>
              <a:gdLst>
                <a:gd name="T0" fmla="*/ 0 w 212"/>
                <a:gd name="T1" fmla="*/ 7 h 159"/>
                <a:gd name="T2" fmla="*/ 36 w 212"/>
                <a:gd name="T3" fmla="*/ 90 h 159"/>
                <a:gd name="T4" fmla="*/ 125 w 212"/>
                <a:gd name="T5" fmla="*/ 159 h 159"/>
                <a:gd name="T6" fmla="*/ 212 w 212"/>
                <a:gd name="T7" fmla="*/ 51 h 159"/>
                <a:gd name="T8" fmla="*/ 115 w 212"/>
                <a:gd name="T9" fmla="*/ 34 h 159"/>
                <a:gd name="T10" fmla="*/ 27 w 212"/>
                <a:gd name="T11" fmla="*/ 0 h 159"/>
                <a:gd name="T12" fmla="*/ 0 w 212"/>
                <a:gd name="T13" fmla="*/ 7 h 159"/>
                <a:gd name="T14" fmla="*/ 0 60000 65536"/>
                <a:gd name="T15" fmla="*/ 0 60000 65536"/>
                <a:gd name="T16" fmla="*/ 0 60000 65536"/>
                <a:gd name="T17" fmla="*/ 0 60000 65536"/>
                <a:gd name="T18" fmla="*/ 0 60000 65536"/>
                <a:gd name="T19" fmla="*/ 0 60000 65536"/>
                <a:gd name="T20" fmla="*/ 0 60000 65536"/>
                <a:gd name="T21" fmla="*/ 0 w 212"/>
                <a:gd name="T22" fmla="*/ 0 h 159"/>
                <a:gd name="T23" fmla="*/ 212 w 212"/>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159">
                  <a:moveTo>
                    <a:pt x="0" y="7"/>
                  </a:moveTo>
                  <a:lnTo>
                    <a:pt x="36" y="90"/>
                  </a:lnTo>
                  <a:lnTo>
                    <a:pt x="125" y="159"/>
                  </a:lnTo>
                  <a:lnTo>
                    <a:pt x="212" y="51"/>
                  </a:lnTo>
                  <a:lnTo>
                    <a:pt x="115" y="34"/>
                  </a:lnTo>
                  <a:lnTo>
                    <a:pt x="27" y="0"/>
                  </a:lnTo>
                  <a:lnTo>
                    <a:pt x="0" y="7"/>
                  </a:lnTo>
                  <a:close/>
                </a:path>
              </a:pathLst>
            </a:custGeom>
            <a:solidFill>
              <a:srgbClr val="FFC98E"/>
            </a:solidFill>
            <a:ln w="9525">
              <a:noFill/>
              <a:round/>
              <a:headEnd/>
              <a:tailEnd/>
            </a:ln>
          </p:spPr>
          <p:txBody>
            <a:bodyPr/>
            <a:lstStyle/>
            <a:p>
              <a:endParaRPr lang="es-MX"/>
            </a:p>
          </p:txBody>
        </p:sp>
        <p:sp>
          <p:nvSpPr>
            <p:cNvPr id="41031" name="Freeform 73"/>
            <p:cNvSpPr>
              <a:spLocks/>
            </p:cNvSpPr>
            <p:nvPr/>
          </p:nvSpPr>
          <p:spPr bwMode="auto">
            <a:xfrm>
              <a:off x="3990" y="2009"/>
              <a:ext cx="28" cy="52"/>
            </a:xfrm>
            <a:custGeom>
              <a:avLst/>
              <a:gdLst>
                <a:gd name="T0" fmla="*/ 122 w 122"/>
                <a:gd name="T1" fmla="*/ 0 h 230"/>
                <a:gd name="T2" fmla="*/ 41 w 122"/>
                <a:gd name="T3" fmla="*/ 125 h 230"/>
                <a:gd name="T4" fmla="*/ 26 w 122"/>
                <a:gd name="T5" fmla="*/ 179 h 230"/>
                <a:gd name="T6" fmla="*/ 26 w 122"/>
                <a:gd name="T7" fmla="*/ 230 h 230"/>
                <a:gd name="T8" fmla="*/ 0 w 122"/>
                <a:gd name="T9" fmla="*/ 212 h 230"/>
                <a:gd name="T10" fmla="*/ 0 w 122"/>
                <a:gd name="T11" fmla="*/ 151 h 230"/>
                <a:gd name="T12" fmla="*/ 26 w 122"/>
                <a:gd name="T13" fmla="*/ 115 h 230"/>
                <a:gd name="T14" fmla="*/ 122 w 122"/>
                <a:gd name="T15" fmla="*/ 0 h 230"/>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230"/>
                <a:gd name="T26" fmla="*/ 122 w 122"/>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230">
                  <a:moveTo>
                    <a:pt x="122" y="0"/>
                  </a:moveTo>
                  <a:lnTo>
                    <a:pt x="41" y="125"/>
                  </a:lnTo>
                  <a:lnTo>
                    <a:pt x="26" y="179"/>
                  </a:lnTo>
                  <a:lnTo>
                    <a:pt x="26" y="230"/>
                  </a:lnTo>
                  <a:lnTo>
                    <a:pt x="0" y="212"/>
                  </a:lnTo>
                  <a:lnTo>
                    <a:pt x="0" y="151"/>
                  </a:lnTo>
                  <a:lnTo>
                    <a:pt x="26" y="115"/>
                  </a:lnTo>
                  <a:lnTo>
                    <a:pt x="122" y="0"/>
                  </a:lnTo>
                  <a:close/>
                </a:path>
              </a:pathLst>
            </a:custGeom>
            <a:solidFill>
              <a:srgbClr val="FFC98E"/>
            </a:solidFill>
            <a:ln w="9525">
              <a:noFill/>
              <a:round/>
              <a:headEnd/>
              <a:tailEnd/>
            </a:ln>
          </p:spPr>
          <p:txBody>
            <a:bodyPr/>
            <a:lstStyle/>
            <a:p>
              <a:endParaRPr lang="es-MX"/>
            </a:p>
          </p:txBody>
        </p:sp>
        <p:sp>
          <p:nvSpPr>
            <p:cNvPr id="41032" name="Freeform 74"/>
            <p:cNvSpPr>
              <a:spLocks/>
            </p:cNvSpPr>
            <p:nvPr/>
          </p:nvSpPr>
          <p:spPr bwMode="auto">
            <a:xfrm>
              <a:off x="4026" y="2124"/>
              <a:ext cx="43" cy="39"/>
            </a:xfrm>
            <a:custGeom>
              <a:avLst/>
              <a:gdLst>
                <a:gd name="T0" fmla="*/ 10 w 184"/>
                <a:gd name="T1" fmla="*/ 95 h 167"/>
                <a:gd name="T2" fmla="*/ 124 w 184"/>
                <a:gd name="T3" fmla="*/ 44 h 167"/>
                <a:gd name="T4" fmla="*/ 184 w 184"/>
                <a:gd name="T5" fmla="*/ 0 h 167"/>
                <a:gd name="T6" fmla="*/ 80 w 184"/>
                <a:gd name="T7" fmla="*/ 114 h 167"/>
                <a:gd name="T8" fmla="*/ 36 w 184"/>
                <a:gd name="T9" fmla="*/ 167 h 167"/>
                <a:gd name="T10" fmla="*/ 0 w 184"/>
                <a:gd name="T11" fmla="*/ 148 h 167"/>
                <a:gd name="T12" fmla="*/ 10 w 184"/>
                <a:gd name="T13" fmla="*/ 95 h 167"/>
                <a:gd name="T14" fmla="*/ 0 60000 65536"/>
                <a:gd name="T15" fmla="*/ 0 60000 65536"/>
                <a:gd name="T16" fmla="*/ 0 60000 65536"/>
                <a:gd name="T17" fmla="*/ 0 60000 65536"/>
                <a:gd name="T18" fmla="*/ 0 60000 65536"/>
                <a:gd name="T19" fmla="*/ 0 60000 65536"/>
                <a:gd name="T20" fmla="*/ 0 60000 65536"/>
                <a:gd name="T21" fmla="*/ 0 w 184"/>
                <a:gd name="T22" fmla="*/ 0 h 167"/>
                <a:gd name="T23" fmla="*/ 184 w 184"/>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4" h="167">
                  <a:moveTo>
                    <a:pt x="10" y="95"/>
                  </a:moveTo>
                  <a:lnTo>
                    <a:pt x="124" y="44"/>
                  </a:lnTo>
                  <a:lnTo>
                    <a:pt x="184" y="0"/>
                  </a:lnTo>
                  <a:lnTo>
                    <a:pt x="80" y="114"/>
                  </a:lnTo>
                  <a:lnTo>
                    <a:pt x="36" y="167"/>
                  </a:lnTo>
                  <a:lnTo>
                    <a:pt x="0" y="148"/>
                  </a:lnTo>
                  <a:lnTo>
                    <a:pt x="10" y="95"/>
                  </a:lnTo>
                  <a:close/>
                </a:path>
              </a:pathLst>
            </a:custGeom>
            <a:solidFill>
              <a:srgbClr val="FFC98E"/>
            </a:solidFill>
            <a:ln w="9525">
              <a:noFill/>
              <a:round/>
              <a:headEnd/>
              <a:tailEnd/>
            </a:ln>
          </p:spPr>
          <p:txBody>
            <a:bodyPr/>
            <a:lstStyle/>
            <a:p>
              <a:endParaRPr lang="es-MX"/>
            </a:p>
          </p:txBody>
        </p:sp>
        <p:sp>
          <p:nvSpPr>
            <p:cNvPr id="41033" name="Freeform 75"/>
            <p:cNvSpPr>
              <a:spLocks/>
            </p:cNvSpPr>
            <p:nvPr/>
          </p:nvSpPr>
          <p:spPr bwMode="auto">
            <a:xfrm>
              <a:off x="4020" y="2104"/>
              <a:ext cx="40" cy="8"/>
            </a:xfrm>
            <a:custGeom>
              <a:avLst/>
              <a:gdLst>
                <a:gd name="T0" fmla="*/ 0 w 176"/>
                <a:gd name="T1" fmla="*/ 0 h 35"/>
                <a:gd name="T2" fmla="*/ 176 w 176"/>
                <a:gd name="T3" fmla="*/ 7 h 35"/>
                <a:gd name="T4" fmla="*/ 163 w 176"/>
                <a:gd name="T5" fmla="*/ 35 h 35"/>
                <a:gd name="T6" fmla="*/ 51 w 176"/>
                <a:gd name="T7" fmla="*/ 35 h 35"/>
                <a:gd name="T8" fmla="*/ 8 w 176"/>
                <a:gd name="T9" fmla="*/ 27 h 35"/>
                <a:gd name="T10" fmla="*/ 0 w 176"/>
                <a:gd name="T11" fmla="*/ 0 h 35"/>
                <a:gd name="T12" fmla="*/ 0 60000 65536"/>
                <a:gd name="T13" fmla="*/ 0 60000 65536"/>
                <a:gd name="T14" fmla="*/ 0 60000 65536"/>
                <a:gd name="T15" fmla="*/ 0 60000 65536"/>
                <a:gd name="T16" fmla="*/ 0 60000 65536"/>
                <a:gd name="T17" fmla="*/ 0 60000 65536"/>
                <a:gd name="T18" fmla="*/ 0 w 176"/>
                <a:gd name="T19" fmla="*/ 0 h 35"/>
                <a:gd name="T20" fmla="*/ 176 w 17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76" h="35">
                  <a:moveTo>
                    <a:pt x="0" y="0"/>
                  </a:moveTo>
                  <a:lnTo>
                    <a:pt x="176" y="7"/>
                  </a:lnTo>
                  <a:lnTo>
                    <a:pt x="163" y="35"/>
                  </a:lnTo>
                  <a:lnTo>
                    <a:pt x="51" y="35"/>
                  </a:lnTo>
                  <a:lnTo>
                    <a:pt x="8" y="27"/>
                  </a:lnTo>
                  <a:lnTo>
                    <a:pt x="0" y="0"/>
                  </a:lnTo>
                  <a:close/>
                </a:path>
              </a:pathLst>
            </a:custGeom>
            <a:solidFill>
              <a:srgbClr val="FFC98E"/>
            </a:solidFill>
            <a:ln w="9525">
              <a:noFill/>
              <a:round/>
              <a:headEnd/>
              <a:tailEnd/>
            </a:ln>
          </p:spPr>
          <p:txBody>
            <a:bodyPr/>
            <a:lstStyle/>
            <a:p>
              <a:endParaRPr lang="es-MX"/>
            </a:p>
          </p:txBody>
        </p:sp>
        <p:sp>
          <p:nvSpPr>
            <p:cNvPr id="41034" name="Freeform 76"/>
            <p:cNvSpPr>
              <a:spLocks/>
            </p:cNvSpPr>
            <p:nvPr/>
          </p:nvSpPr>
          <p:spPr bwMode="auto">
            <a:xfrm>
              <a:off x="4224" y="1957"/>
              <a:ext cx="52" cy="19"/>
            </a:xfrm>
            <a:custGeom>
              <a:avLst/>
              <a:gdLst>
                <a:gd name="T0" fmla="*/ 0 w 222"/>
                <a:gd name="T1" fmla="*/ 87 h 87"/>
                <a:gd name="T2" fmla="*/ 99 w 222"/>
                <a:gd name="T3" fmla="*/ 24 h 87"/>
                <a:gd name="T4" fmla="*/ 222 w 222"/>
                <a:gd name="T5" fmla="*/ 6 h 87"/>
                <a:gd name="T6" fmla="*/ 125 w 222"/>
                <a:gd name="T7" fmla="*/ 0 h 87"/>
                <a:gd name="T8" fmla="*/ 28 w 222"/>
                <a:gd name="T9" fmla="*/ 34 h 87"/>
                <a:gd name="T10" fmla="*/ 0 w 222"/>
                <a:gd name="T11" fmla="*/ 87 h 87"/>
                <a:gd name="T12" fmla="*/ 0 60000 65536"/>
                <a:gd name="T13" fmla="*/ 0 60000 65536"/>
                <a:gd name="T14" fmla="*/ 0 60000 65536"/>
                <a:gd name="T15" fmla="*/ 0 60000 65536"/>
                <a:gd name="T16" fmla="*/ 0 60000 65536"/>
                <a:gd name="T17" fmla="*/ 0 60000 65536"/>
                <a:gd name="T18" fmla="*/ 0 w 222"/>
                <a:gd name="T19" fmla="*/ 0 h 87"/>
                <a:gd name="T20" fmla="*/ 222 w 22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222" h="87">
                  <a:moveTo>
                    <a:pt x="0" y="87"/>
                  </a:moveTo>
                  <a:lnTo>
                    <a:pt x="99" y="24"/>
                  </a:lnTo>
                  <a:lnTo>
                    <a:pt x="222" y="6"/>
                  </a:lnTo>
                  <a:lnTo>
                    <a:pt x="125" y="0"/>
                  </a:lnTo>
                  <a:lnTo>
                    <a:pt x="28" y="34"/>
                  </a:lnTo>
                  <a:lnTo>
                    <a:pt x="0" y="87"/>
                  </a:lnTo>
                  <a:close/>
                </a:path>
              </a:pathLst>
            </a:custGeom>
            <a:solidFill>
              <a:srgbClr val="FFC98E"/>
            </a:solidFill>
            <a:ln w="9525">
              <a:noFill/>
              <a:round/>
              <a:headEnd/>
              <a:tailEnd/>
            </a:ln>
          </p:spPr>
          <p:txBody>
            <a:bodyPr/>
            <a:lstStyle/>
            <a:p>
              <a:endParaRPr lang="es-MX"/>
            </a:p>
          </p:txBody>
        </p:sp>
        <p:sp>
          <p:nvSpPr>
            <p:cNvPr id="41035" name="Freeform 77"/>
            <p:cNvSpPr>
              <a:spLocks/>
            </p:cNvSpPr>
            <p:nvPr/>
          </p:nvSpPr>
          <p:spPr bwMode="auto">
            <a:xfrm>
              <a:off x="4280" y="1980"/>
              <a:ext cx="15" cy="39"/>
            </a:xfrm>
            <a:custGeom>
              <a:avLst/>
              <a:gdLst>
                <a:gd name="T0" fmla="*/ 0 w 70"/>
                <a:gd name="T1" fmla="*/ 8 h 169"/>
                <a:gd name="T2" fmla="*/ 17 w 70"/>
                <a:gd name="T3" fmla="*/ 96 h 169"/>
                <a:gd name="T4" fmla="*/ 8 w 70"/>
                <a:gd name="T5" fmla="*/ 169 h 169"/>
                <a:gd name="T6" fmla="*/ 70 w 70"/>
                <a:gd name="T7" fmla="*/ 91 h 169"/>
                <a:gd name="T8" fmla="*/ 54 w 70"/>
                <a:gd name="T9" fmla="*/ 0 h 169"/>
                <a:gd name="T10" fmla="*/ 0 w 70"/>
                <a:gd name="T11" fmla="*/ 8 h 169"/>
                <a:gd name="T12" fmla="*/ 0 60000 65536"/>
                <a:gd name="T13" fmla="*/ 0 60000 65536"/>
                <a:gd name="T14" fmla="*/ 0 60000 65536"/>
                <a:gd name="T15" fmla="*/ 0 60000 65536"/>
                <a:gd name="T16" fmla="*/ 0 60000 65536"/>
                <a:gd name="T17" fmla="*/ 0 60000 65536"/>
                <a:gd name="T18" fmla="*/ 0 w 70"/>
                <a:gd name="T19" fmla="*/ 0 h 169"/>
                <a:gd name="T20" fmla="*/ 70 w 70"/>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70" h="169">
                  <a:moveTo>
                    <a:pt x="0" y="8"/>
                  </a:moveTo>
                  <a:lnTo>
                    <a:pt x="17" y="96"/>
                  </a:lnTo>
                  <a:lnTo>
                    <a:pt x="8" y="169"/>
                  </a:lnTo>
                  <a:lnTo>
                    <a:pt x="70" y="91"/>
                  </a:lnTo>
                  <a:lnTo>
                    <a:pt x="54" y="0"/>
                  </a:lnTo>
                  <a:lnTo>
                    <a:pt x="0" y="8"/>
                  </a:lnTo>
                  <a:close/>
                </a:path>
              </a:pathLst>
            </a:custGeom>
            <a:solidFill>
              <a:srgbClr val="FFC98E"/>
            </a:solidFill>
            <a:ln w="9525">
              <a:noFill/>
              <a:round/>
              <a:headEnd/>
              <a:tailEnd/>
            </a:ln>
          </p:spPr>
          <p:txBody>
            <a:bodyPr/>
            <a:lstStyle/>
            <a:p>
              <a:endParaRPr lang="es-MX"/>
            </a:p>
          </p:txBody>
        </p:sp>
        <p:sp>
          <p:nvSpPr>
            <p:cNvPr id="41036" name="Freeform 78"/>
            <p:cNvSpPr>
              <a:spLocks/>
            </p:cNvSpPr>
            <p:nvPr/>
          </p:nvSpPr>
          <p:spPr bwMode="auto">
            <a:xfrm>
              <a:off x="4253" y="2060"/>
              <a:ext cx="82" cy="50"/>
            </a:xfrm>
            <a:custGeom>
              <a:avLst/>
              <a:gdLst>
                <a:gd name="T0" fmla="*/ 199 w 360"/>
                <a:gd name="T1" fmla="*/ 23 h 216"/>
                <a:gd name="T2" fmla="*/ 229 w 360"/>
                <a:gd name="T3" fmla="*/ 84 h 216"/>
                <a:gd name="T4" fmla="*/ 0 w 360"/>
                <a:gd name="T5" fmla="*/ 216 h 216"/>
                <a:gd name="T6" fmla="*/ 360 w 360"/>
                <a:gd name="T7" fmla="*/ 119 h 216"/>
                <a:gd name="T8" fmla="*/ 350 w 360"/>
                <a:gd name="T9" fmla="*/ 84 h 216"/>
                <a:gd name="T10" fmla="*/ 306 w 360"/>
                <a:gd name="T11" fmla="*/ 31 h 216"/>
                <a:gd name="T12" fmla="*/ 229 w 360"/>
                <a:gd name="T13" fmla="*/ 5 h 216"/>
                <a:gd name="T14" fmla="*/ 192 w 360"/>
                <a:gd name="T15" fmla="*/ 0 h 216"/>
                <a:gd name="T16" fmla="*/ 199 w 360"/>
                <a:gd name="T17" fmla="*/ 23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0"/>
                <a:gd name="T28" fmla="*/ 0 h 216"/>
                <a:gd name="T29" fmla="*/ 360 w 360"/>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0" h="216">
                  <a:moveTo>
                    <a:pt x="199" y="23"/>
                  </a:moveTo>
                  <a:lnTo>
                    <a:pt x="229" y="84"/>
                  </a:lnTo>
                  <a:lnTo>
                    <a:pt x="0" y="216"/>
                  </a:lnTo>
                  <a:lnTo>
                    <a:pt x="360" y="119"/>
                  </a:lnTo>
                  <a:lnTo>
                    <a:pt x="350" y="84"/>
                  </a:lnTo>
                  <a:lnTo>
                    <a:pt x="306" y="31"/>
                  </a:lnTo>
                  <a:lnTo>
                    <a:pt x="229" y="5"/>
                  </a:lnTo>
                  <a:lnTo>
                    <a:pt x="192" y="0"/>
                  </a:lnTo>
                  <a:lnTo>
                    <a:pt x="199" y="23"/>
                  </a:lnTo>
                  <a:close/>
                </a:path>
              </a:pathLst>
            </a:custGeom>
            <a:solidFill>
              <a:srgbClr val="FFC98E"/>
            </a:solidFill>
            <a:ln w="9525">
              <a:noFill/>
              <a:round/>
              <a:headEnd/>
              <a:tailEnd/>
            </a:ln>
          </p:spPr>
          <p:txBody>
            <a:bodyPr/>
            <a:lstStyle/>
            <a:p>
              <a:endParaRPr lang="es-MX"/>
            </a:p>
          </p:txBody>
        </p:sp>
        <p:sp>
          <p:nvSpPr>
            <p:cNvPr id="41037" name="Freeform 79"/>
            <p:cNvSpPr>
              <a:spLocks/>
            </p:cNvSpPr>
            <p:nvPr/>
          </p:nvSpPr>
          <p:spPr bwMode="auto">
            <a:xfrm>
              <a:off x="4294" y="2104"/>
              <a:ext cx="50" cy="30"/>
            </a:xfrm>
            <a:custGeom>
              <a:avLst/>
              <a:gdLst>
                <a:gd name="T0" fmla="*/ 199 w 215"/>
                <a:gd name="T1" fmla="*/ 0 h 132"/>
                <a:gd name="T2" fmla="*/ 215 w 215"/>
                <a:gd name="T3" fmla="*/ 35 h 132"/>
                <a:gd name="T4" fmla="*/ 0 w 215"/>
                <a:gd name="T5" fmla="*/ 132 h 132"/>
                <a:gd name="T6" fmla="*/ 128 w 215"/>
                <a:gd name="T7" fmla="*/ 35 h 132"/>
                <a:gd name="T8" fmla="*/ 199 w 215"/>
                <a:gd name="T9" fmla="*/ 0 h 132"/>
                <a:gd name="T10" fmla="*/ 0 60000 65536"/>
                <a:gd name="T11" fmla="*/ 0 60000 65536"/>
                <a:gd name="T12" fmla="*/ 0 60000 65536"/>
                <a:gd name="T13" fmla="*/ 0 60000 65536"/>
                <a:gd name="T14" fmla="*/ 0 60000 65536"/>
                <a:gd name="T15" fmla="*/ 0 w 215"/>
                <a:gd name="T16" fmla="*/ 0 h 132"/>
                <a:gd name="T17" fmla="*/ 215 w 215"/>
                <a:gd name="T18" fmla="*/ 132 h 132"/>
              </a:gdLst>
              <a:ahLst/>
              <a:cxnLst>
                <a:cxn ang="T10">
                  <a:pos x="T0" y="T1"/>
                </a:cxn>
                <a:cxn ang="T11">
                  <a:pos x="T2" y="T3"/>
                </a:cxn>
                <a:cxn ang="T12">
                  <a:pos x="T4" y="T5"/>
                </a:cxn>
                <a:cxn ang="T13">
                  <a:pos x="T6" y="T7"/>
                </a:cxn>
                <a:cxn ang="T14">
                  <a:pos x="T8" y="T9"/>
                </a:cxn>
              </a:cxnLst>
              <a:rect l="T15" t="T16" r="T17" b="T18"/>
              <a:pathLst>
                <a:path w="215" h="132">
                  <a:moveTo>
                    <a:pt x="199" y="0"/>
                  </a:moveTo>
                  <a:lnTo>
                    <a:pt x="215" y="35"/>
                  </a:lnTo>
                  <a:lnTo>
                    <a:pt x="0" y="132"/>
                  </a:lnTo>
                  <a:lnTo>
                    <a:pt x="128" y="35"/>
                  </a:lnTo>
                  <a:lnTo>
                    <a:pt x="199" y="0"/>
                  </a:lnTo>
                  <a:close/>
                </a:path>
              </a:pathLst>
            </a:custGeom>
            <a:solidFill>
              <a:srgbClr val="FFC98E"/>
            </a:solidFill>
            <a:ln w="9525">
              <a:noFill/>
              <a:round/>
              <a:headEnd/>
              <a:tailEnd/>
            </a:ln>
          </p:spPr>
          <p:txBody>
            <a:bodyPr/>
            <a:lstStyle/>
            <a:p>
              <a:endParaRPr lang="es-MX"/>
            </a:p>
          </p:txBody>
        </p:sp>
        <p:sp>
          <p:nvSpPr>
            <p:cNvPr id="41038" name="Freeform 80"/>
            <p:cNvSpPr>
              <a:spLocks/>
            </p:cNvSpPr>
            <p:nvPr/>
          </p:nvSpPr>
          <p:spPr bwMode="auto">
            <a:xfrm>
              <a:off x="3776" y="1789"/>
              <a:ext cx="52" cy="33"/>
            </a:xfrm>
            <a:custGeom>
              <a:avLst/>
              <a:gdLst>
                <a:gd name="T0" fmla="*/ 222 w 222"/>
                <a:gd name="T1" fmla="*/ 141 h 141"/>
                <a:gd name="T2" fmla="*/ 195 w 222"/>
                <a:gd name="T3" fmla="*/ 67 h 141"/>
                <a:gd name="T4" fmla="*/ 141 w 222"/>
                <a:gd name="T5" fmla="*/ 41 h 141"/>
                <a:gd name="T6" fmla="*/ 0 w 222"/>
                <a:gd name="T7" fmla="*/ 0 h 141"/>
                <a:gd name="T8" fmla="*/ 61 w 222"/>
                <a:gd name="T9" fmla="*/ 60 h 141"/>
                <a:gd name="T10" fmla="*/ 222 w 222"/>
                <a:gd name="T11" fmla="*/ 141 h 141"/>
                <a:gd name="T12" fmla="*/ 0 60000 65536"/>
                <a:gd name="T13" fmla="*/ 0 60000 65536"/>
                <a:gd name="T14" fmla="*/ 0 60000 65536"/>
                <a:gd name="T15" fmla="*/ 0 60000 65536"/>
                <a:gd name="T16" fmla="*/ 0 60000 65536"/>
                <a:gd name="T17" fmla="*/ 0 60000 65536"/>
                <a:gd name="T18" fmla="*/ 0 w 222"/>
                <a:gd name="T19" fmla="*/ 0 h 141"/>
                <a:gd name="T20" fmla="*/ 222 w 222"/>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22" h="141">
                  <a:moveTo>
                    <a:pt x="222" y="141"/>
                  </a:moveTo>
                  <a:lnTo>
                    <a:pt x="195" y="67"/>
                  </a:lnTo>
                  <a:lnTo>
                    <a:pt x="141" y="41"/>
                  </a:lnTo>
                  <a:lnTo>
                    <a:pt x="0" y="0"/>
                  </a:lnTo>
                  <a:lnTo>
                    <a:pt x="61" y="60"/>
                  </a:lnTo>
                  <a:lnTo>
                    <a:pt x="222" y="141"/>
                  </a:lnTo>
                  <a:close/>
                </a:path>
              </a:pathLst>
            </a:custGeom>
            <a:solidFill>
              <a:srgbClr val="00EAFF"/>
            </a:solidFill>
            <a:ln w="9525">
              <a:noFill/>
              <a:round/>
              <a:headEnd/>
              <a:tailEnd/>
            </a:ln>
          </p:spPr>
          <p:txBody>
            <a:bodyPr/>
            <a:lstStyle/>
            <a:p>
              <a:endParaRPr lang="es-MX"/>
            </a:p>
          </p:txBody>
        </p:sp>
        <p:sp>
          <p:nvSpPr>
            <p:cNvPr id="41039" name="Freeform 81"/>
            <p:cNvSpPr>
              <a:spLocks/>
            </p:cNvSpPr>
            <p:nvPr/>
          </p:nvSpPr>
          <p:spPr bwMode="auto">
            <a:xfrm>
              <a:off x="1447" y="2083"/>
              <a:ext cx="76" cy="29"/>
            </a:xfrm>
            <a:custGeom>
              <a:avLst/>
              <a:gdLst>
                <a:gd name="T0" fmla="*/ 245 w 330"/>
                <a:gd name="T1" fmla="*/ 122 h 122"/>
                <a:gd name="T2" fmla="*/ 330 w 330"/>
                <a:gd name="T3" fmla="*/ 79 h 122"/>
                <a:gd name="T4" fmla="*/ 306 w 330"/>
                <a:gd name="T5" fmla="*/ 17 h 122"/>
                <a:gd name="T6" fmla="*/ 225 w 330"/>
                <a:gd name="T7" fmla="*/ 17 h 122"/>
                <a:gd name="T8" fmla="*/ 148 w 330"/>
                <a:gd name="T9" fmla="*/ 0 h 122"/>
                <a:gd name="T10" fmla="*/ 0 w 330"/>
                <a:gd name="T11" fmla="*/ 109 h 122"/>
                <a:gd name="T12" fmla="*/ 109 w 330"/>
                <a:gd name="T13" fmla="*/ 72 h 122"/>
                <a:gd name="T14" fmla="*/ 230 w 330"/>
                <a:gd name="T15" fmla="*/ 99 h 122"/>
                <a:gd name="T16" fmla="*/ 245 w 330"/>
                <a:gd name="T17" fmla="*/ 122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0"/>
                <a:gd name="T28" fmla="*/ 0 h 122"/>
                <a:gd name="T29" fmla="*/ 330 w 330"/>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0" h="122">
                  <a:moveTo>
                    <a:pt x="245" y="122"/>
                  </a:moveTo>
                  <a:lnTo>
                    <a:pt x="330" y="79"/>
                  </a:lnTo>
                  <a:lnTo>
                    <a:pt x="306" y="17"/>
                  </a:lnTo>
                  <a:lnTo>
                    <a:pt x="225" y="17"/>
                  </a:lnTo>
                  <a:lnTo>
                    <a:pt x="148" y="0"/>
                  </a:lnTo>
                  <a:lnTo>
                    <a:pt x="0" y="109"/>
                  </a:lnTo>
                  <a:lnTo>
                    <a:pt x="109" y="72"/>
                  </a:lnTo>
                  <a:lnTo>
                    <a:pt x="230" y="99"/>
                  </a:lnTo>
                  <a:lnTo>
                    <a:pt x="245" y="122"/>
                  </a:lnTo>
                  <a:close/>
                </a:path>
              </a:pathLst>
            </a:custGeom>
            <a:solidFill>
              <a:srgbClr val="000000"/>
            </a:solidFill>
            <a:ln w="9525">
              <a:noFill/>
              <a:round/>
              <a:headEnd/>
              <a:tailEnd/>
            </a:ln>
          </p:spPr>
          <p:txBody>
            <a:bodyPr/>
            <a:lstStyle/>
            <a:p>
              <a:endParaRPr lang="es-MX"/>
            </a:p>
          </p:txBody>
        </p:sp>
        <p:sp>
          <p:nvSpPr>
            <p:cNvPr id="41040" name="Freeform 82"/>
            <p:cNvSpPr>
              <a:spLocks/>
            </p:cNvSpPr>
            <p:nvPr/>
          </p:nvSpPr>
          <p:spPr bwMode="auto">
            <a:xfrm>
              <a:off x="1454" y="2117"/>
              <a:ext cx="49" cy="31"/>
            </a:xfrm>
            <a:custGeom>
              <a:avLst/>
              <a:gdLst>
                <a:gd name="T0" fmla="*/ 202 w 210"/>
                <a:gd name="T1" fmla="*/ 0 h 139"/>
                <a:gd name="T2" fmla="*/ 29 w 210"/>
                <a:gd name="T3" fmla="*/ 69 h 139"/>
                <a:gd name="T4" fmla="*/ 0 w 210"/>
                <a:gd name="T5" fmla="*/ 112 h 139"/>
                <a:gd name="T6" fmla="*/ 122 w 210"/>
                <a:gd name="T7" fmla="*/ 139 h 139"/>
                <a:gd name="T8" fmla="*/ 105 w 210"/>
                <a:gd name="T9" fmla="*/ 117 h 139"/>
                <a:gd name="T10" fmla="*/ 122 w 210"/>
                <a:gd name="T11" fmla="*/ 64 h 139"/>
                <a:gd name="T12" fmla="*/ 210 w 210"/>
                <a:gd name="T13" fmla="*/ 25 h 139"/>
                <a:gd name="T14" fmla="*/ 166 w 210"/>
                <a:gd name="T15" fmla="*/ 34 h 139"/>
                <a:gd name="T16" fmla="*/ 202 w 210"/>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0"/>
                <a:gd name="T28" fmla="*/ 0 h 139"/>
                <a:gd name="T29" fmla="*/ 210 w 210"/>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0" h="139">
                  <a:moveTo>
                    <a:pt x="202" y="0"/>
                  </a:moveTo>
                  <a:lnTo>
                    <a:pt x="29" y="69"/>
                  </a:lnTo>
                  <a:lnTo>
                    <a:pt x="0" y="112"/>
                  </a:lnTo>
                  <a:lnTo>
                    <a:pt x="122" y="139"/>
                  </a:lnTo>
                  <a:lnTo>
                    <a:pt x="105" y="117"/>
                  </a:lnTo>
                  <a:lnTo>
                    <a:pt x="122" y="64"/>
                  </a:lnTo>
                  <a:lnTo>
                    <a:pt x="210" y="25"/>
                  </a:lnTo>
                  <a:lnTo>
                    <a:pt x="166" y="34"/>
                  </a:lnTo>
                  <a:lnTo>
                    <a:pt x="202" y="0"/>
                  </a:lnTo>
                  <a:close/>
                </a:path>
              </a:pathLst>
            </a:custGeom>
            <a:solidFill>
              <a:srgbClr val="000000"/>
            </a:solidFill>
            <a:ln w="9525">
              <a:noFill/>
              <a:round/>
              <a:headEnd/>
              <a:tailEnd/>
            </a:ln>
          </p:spPr>
          <p:txBody>
            <a:bodyPr/>
            <a:lstStyle/>
            <a:p>
              <a:endParaRPr lang="es-MX"/>
            </a:p>
          </p:txBody>
        </p:sp>
        <p:sp>
          <p:nvSpPr>
            <p:cNvPr id="41041" name="Freeform 83"/>
            <p:cNvSpPr>
              <a:spLocks/>
            </p:cNvSpPr>
            <p:nvPr/>
          </p:nvSpPr>
          <p:spPr bwMode="auto">
            <a:xfrm>
              <a:off x="1467" y="1964"/>
              <a:ext cx="46" cy="156"/>
            </a:xfrm>
            <a:custGeom>
              <a:avLst/>
              <a:gdLst>
                <a:gd name="T0" fmla="*/ 0 w 199"/>
                <a:gd name="T1" fmla="*/ 0 h 678"/>
                <a:gd name="T2" fmla="*/ 82 w 199"/>
                <a:gd name="T3" fmla="*/ 109 h 678"/>
                <a:gd name="T4" fmla="*/ 131 w 199"/>
                <a:gd name="T5" fmla="*/ 216 h 678"/>
                <a:gd name="T6" fmla="*/ 199 w 199"/>
                <a:gd name="T7" fmla="*/ 607 h 678"/>
                <a:gd name="T8" fmla="*/ 143 w 199"/>
                <a:gd name="T9" fmla="*/ 678 h 678"/>
                <a:gd name="T10" fmla="*/ 163 w 199"/>
                <a:gd name="T11" fmla="*/ 579 h 678"/>
                <a:gd name="T12" fmla="*/ 156 w 199"/>
                <a:gd name="T13" fmla="*/ 510 h 678"/>
                <a:gd name="T14" fmla="*/ 117 w 199"/>
                <a:gd name="T15" fmla="*/ 250 h 678"/>
                <a:gd name="T16" fmla="*/ 90 w 199"/>
                <a:gd name="T17" fmla="*/ 158 h 678"/>
                <a:gd name="T18" fmla="*/ 34 w 199"/>
                <a:gd name="T19" fmla="*/ 66 h 678"/>
                <a:gd name="T20" fmla="*/ 0 w 199"/>
                <a:gd name="T21" fmla="*/ 0 h 6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9"/>
                <a:gd name="T34" fmla="*/ 0 h 678"/>
                <a:gd name="T35" fmla="*/ 199 w 199"/>
                <a:gd name="T36" fmla="*/ 678 h 6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9" h="678">
                  <a:moveTo>
                    <a:pt x="0" y="0"/>
                  </a:moveTo>
                  <a:lnTo>
                    <a:pt x="82" y="109"/>
                  </a:lnTo>
                  <a:lnTo>
                    <a:pt x="131" y="216"/>
                  </a:lnTo>
                  <a:lnTo>
                    <a:pt x="199" y="607"/>
                  </a:lnTo>
                  <a:lnTo>
                    <a:pt x="143" y="678"/>
                  </a:lnTo>
                  <a:lnTo>
                    <a:pt x="163" y="579"/>
                  </a:lnTo>
                  <a:lnTo>
                    <a:pt x="156" y="510"/>
                  </a:lnTo>
                  <a:lnTo>
                    <a:pt x="117" y="250"/>
                  </a:lnTo>
                  <a:lnTo>
                    <a:pt x="90" y="158"/>
                  </a:lnTo>
                  <a:lnTo>
                    <a:pt x="34" y="66"/>
                  </a:lnTo>
                  <a:lnTo>
                    <a:pt x="0" y="0"/>
                  </a:lnTo>
                  <a:close/>
                </a:path>
              </a:pathLst>
            </a:custGeom>
            <a:solidFill>
              <a:srgbClr val="000000"/>
            </a:solidFill>
            <a:ln w="9525">
              <a:noFill/>
              <a:round/>
              <a:headEnd/>
              <a:tailEnd/>
            </a:ln>
          </p:spPr>
          <p:txBody>
            <a:bodyPr/>
            <a:lstStyle/>
            <a:p>
              <a:endParaRPr lang="es-MX"/>
            </a:p>
          </p:txBody>
        </p:sp>
        <p:sp>
          <p:nvSpPr>
            <p:cNvPr id="41042" name="Freeform 84"/>
            <p:cNvSpPr>
              <a:spLocks/>
            </p:cNvSpPr>
            <p:nvPr/>
          </p:nvSpPr>
          <p:spPr bwMode="auto">
            <a:xfrm>
              <a:off x="1436" y="2150"/>
              <a:ext cx="102" cy="105"/>
            </a:xfrm>
            <a:custGeom>
              <a:avLst/>
              <a:gdLst>
                <a:gd name="T0" fmla="*/ 77 w 445"/>
                <a:gd name="T1" fmla="*/ 0 h 455"/>
                <a:gd name="T2" fmla="*/ 123 w 445"/>
                <a:gd name="T3" fmla="*/ 104 h 455"/>
                <a:gd name="T4" fmla="*/ 123 w 445"/>
                <a:gd name="T5" fmla="*/ 170 h 455"/>
                <a:gd name="T6" fmla="*/ 39 w 445"/>
                <a:gd name="T7" fmla="*/ 239 h 455"/>
                <a:gd name="T8" fmla="*/ 0 w 445"/>
                <a:gd name="T9" fmla="*/ 455 h 455"/>
                <a:gd name="T10" fmla="*/ 118 w 445"/>
                <a:gd name="T11" fmla="*/ 244 h 455"/>
                <a:gd name="T12" fmla="*/ 187 w 445"/>
                <a:gd name="T13" fmla="*/ 244 h 455"/>
                <a:gd name="T14" fmla="*/ 212 w 445"/>
                <a:gd name="T15" fmla="*/ 353 h 455"/>
                <a:gd name="T16" fmla="*/ 226 w 445"/>
                <a:gd name="T17" fmla="*/ 255 h 455"/>
                <a:gd name="T18" fmla="*/ 267 w 445"/>
                <a:gd name="T19" fmla="*/ 231 h 455"/>
                <a:gd name="T20" fmla="*/ 427 w 445"/>
                <a:gd name="T21" fmla="*/ 206 h 455"/>
                <a:gd name="T22" fmla="*/ 445 w 445"/>
                <a:gd name="T23" fmla="*/ 150 h 455"/>
                <a:gd name="T24" fmla="*/ 396 w 445"/>
                <a:gd name="T25" fmla="*/ 188 h 455"/>
                <a:gd name="T26" fmla="*/ 316 w 445"/>
                <a:gd name="T27" fmla="*/ 195 h 455"/>
                <a:gd name="T28" fmla="*/ 279 w 445"/>
                <a:gd name="T29" fmla="*/ 188 h 455"/>
                <a:gd name="T30" fmla="*/ 202 w 445"/>
                <a:gd name="T31" fmla="*/ 221 h 455"/>
                <a:gd name="T32" fmla="*/ 158 w 445"/>
                <a:gd name="T33" fmla="*/ 188 h 455"/>
                <a:gd name="T34" fmla="*/ 202 w 445"/>
                <a:gd name="T35" fmla="*/ 117 h 455"/>
                <a:gd name="T36" fmla="*/ 77 w 445"/>
                <a:gd name="T37" fmla="*/ 0 h 4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5"/>
                <a:gd name="T58" fmla="*/ 0 h 455"/>
                <a:gd name="T59" fmla="*/ 445 w 445"/>
                <a:gd name="T60" fmla="*/ 455 h 4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5" h="455">
                  <a:moveTo>
                    <a:pt x="77" y="0"/>
                  </a:moveTo>
                  <a:lnTo>
                    <a:pt x="123" y="104"/>
                  </a:lnTo>
                  <a:lnTo>
                    <a:pt x="123" y="170"/>
                  </a:lnTo>
                  <a:lnTo>
                    <a:pt x="39" y="239"/>
                  </a:lnTo>
                  <a:lnTo>
                    <a:pt x="0" y="455"/>
                  </a:lnTo>
                  <a:lnTo>
                    <a:pt x="118" y="244"/>
                  </a:lnTo>
                  <a:lnTo>
                    <a:pt x="187" y="244"/>
                  </a:lnTo>
                  <a:lnTo>
                    <a:pt x="212" y="353"/>
                  </a:lnTo>
                  <a:lnTo>
                    <a:pt x="226" y="255"/>
                  </a:lnTo>
                  <a:lnTo>
                    <a:pt x="267" y="231"/>
                  </a:lnTo>
                  <a:lnTo>
                    <a:pt x="427" y="206"/>
                  </a:lnTo>
                  <a:lnTo>
                    <a:pt x="445" y="150"/>
                  </a:lnTo>
                  <a:lnTo>
                    <a:pt x="396" y="188"/>
                  </a:lnTo>
                  <a:lnTo>
                    <a:pt x="316" y="195"/>
                  </a:lnTo>
                  <a:lnTo>
                    <a:pt x="279" y="188"/>
                  </a:lnTo>
                  <a:lnTo>
                    <a:pt x="202" y="221"/>
                  </a:lnTo>
                  <a:lnTo>
                    <a:pt x="158" y="188"/>
                  </a:lnTo>
                  <a:lnTo>
                    <a:pt x="202" y="117"/>
                  </a:lnTo>
                  <a:lnTo>
                    <a:pt x="77" y="0"/>
                  </a:lnTo>
                  <a:close/>
                </a:path>
              </a:pathLst>
            </a:custGeom>
            <a:solidFill>
              <a:srgbClr val="000000"/>
            </a:solidFill>
            <a:ln w="9525">
              <a:noFill/>
              <a:round/>
              <a:headEnd/>
              <a:tailEnd/>
            </a:ln>
          </p:spPr>
          <p:txBody>
            <a:bodyPr/>
            <a:lstStyle/>
            <a:p>
              <a:endParaRPr lang="es-MX"/>
            </a:p>
          </p:txBody>
        </p:sp>
        <p:sp>
          <p:nvSpPr>
            <p:cNvPr id="41043" name="Freeform 85"/>
            <p:cNvSpPr>
              <a:spLocks/>
            </p:cNvSpPr>
            <p:nvPr/>
          </p:nvSpPr>
          <p:spPr bwMode="auto">
            <a:xfrm>
              <a:off x="1208" y="2174"/>
              <a:ext cx="273" cy="202"/>
            </a:xfrm>
            <a:custGeom>
              <a:avLst/>
              <a:gdLst>
                <a:gd name="T0" fmla="*/ 177 w 1184"/>
                <a:gd name="T1" fmla="*/ 33 h 878"/>
                <a:gd name="T2" fmla="*/ 281 w 1184"/>
                <a:gd name="T3" fmla="*/ 227 h 878"/>
                <a:gd name="T4" fmla="*/ 352 w 1184"/>
                <a:gd name="T5" fmla="*/ 255 h 878"/>
                <a:gd name="T6" fmla="*/ 411 w 1184"/>
                <a:gd name="T7" fmla="*/ 232 h 878"/>
                <a:gd name="T8" fmla="*/ 454 w 1184"/>
                <a:gd name="T9" fmla="*/ 147 h 878"/>
                <a:gd name="T10" fmla="*/ 505 w 1184"/>
                <a:gd name="T11" fmla="*/ 147 h 878"/>
                <a:gd name="T12" fmla="*/ 625 w 1184"/>
                <a:gd name="T13" fmla="*/ 402 h 878"/>
                <a:gd name="T14" fmla="*/ 792 w 1184"/>
                <a:gd name="T15" fmla="*/ 453 h 878"/>
                <a:gd name="T16" fmla="*/ 840 w 1184"/>
                <a:gd name="T17" fmla="*/ 587 h 878"/>
                <a:gd name="T18" fmla="*/ 950 w 1184"/>
                <a:gd name="T19" fmla="*/ 623 h 878"/>
                <a:gd name="T20" fmla="*/ 1148 w 1184"/>
                <a:gd name="T21" fmla="*/ 615 h 878"/>
                <a:gd name="T22" fmla="*/ 1148 w 1184"/>
                <a:gd name="T23" fmla="*/ 458 h 878"/>
                <a:gd name="T24" fmla="*/ 1184 w 1184"/>
                <a:gd name="T25" fmla="*/ 607 h 878"/>
                <a:gd name="T26" fmla="*/ 1166 w 1184"/>
                <a:gd name="T27" fmla="*/ 663 h 878"/>
                <a:gd name="T28" fmla="*/ 1011 w 1184"/>
                <a:gd name="T29" fmla="*/ 722 h 878"/>
                <a:gd name="T30" fmla="*/ 827 w 1184"/>
                <a:gd name="T31" fmla="*/ 727 h 878"/>
                <a:gd name="T32" fmla="*/ 539 w 1184"/>
                <a:gd name="T33" fmla="*/ 878 h 878"/>
                <a:gd name="T34" fmla="*/ 345 w 1184"/>
                <a:gd name="T35" fmla="*/ 808 h 878"/>
                <a:gd name="T36" fmla="*/ 148 w 1184"/>
                <a:gd name="T37" fmla="*/ 701 h 878"/>
                <a:gd name="T38" fmla="*/ 0 w 1184"/>
                <a:gd name="T39" fmla="*/ 599 h 878"/>
                <a:gd name="T40" fmla="*/ 204 w 1184"/>
                <a:gd name="T41" fmla="*/ 716 h 878"/>
                <a:gd name="T42" fmla="*/ 515 w 1184"/>
                <a:gd name="T43" fmla="*/ 788 h 878"/>
                <a:gd name="T44" fmla="*/ 515 w 1184"/>
                <a:gd name="T45" fmla="*/ 660 h 878"/>
                <a:gd name="T46" fmla="*/ 352 w 1184"/>
                <a:gd name="T47" fmla="*/ 285 h 878"/>
                <a:gd name="T48" fmla="*/ 262 w 1184"/>
                <a:gd name="T49" fmla="*/ 249 h 878"/>
                <a:gd name="T50" fmla="*/ 172 w 1184"/>
                <a:gd name="T51" fmla="*/ 151 h 878"/>
                <a:gd name="T52" fmla="*/ 143 w 1184"/>
                <a:gd name="T53" fmla="*/ 0 h 878"/>
                <a:gd name="T54" fmla="*/ 177 w 1184"/>
                <a:gd name="T55" fmla="*/ 33 h 8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84"/>
                <a:gd name="T85" fmla="*/ 0 h 878"/>
                <a:gd name="T86" fmla="*/ 1184 w 1184"/>
                <a:gd name="T87" fmla="*/ 878 h 8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84" h="878">
                  <a:moveTo>
                    <a:pt x="177" y="33"/>
                  </a:moveTo>
                  <a:lnTo>
                    <a:pt x="281" y="227"/>
                  </a:lnTo>
                  <a:lnTo>
                    <a:pt x="352" y="255"/>
                  </a:lnTo>
                  <a:lnTo>
                    <a:pt x="411" y="232"/>
                  </a:lnTo>
                  <a:lnTo>
                    <a:pt x="454" y="147"/>
                  </a:lnTo>
                  <a:lnTo>
                    <a:pt x="505" y="147"/>
                  </a:lnTo>
                  <a:lnTo>
                    <a:pt x="625" y="402"/>
                  </a:lnTo>
                  <a:lnTo>
                    <a:pt x="792" y="453"/>
                  </a:lnTo>
                  <a:lnTo>
                    <a:pt x="840" y="587"/>
                  </a:lnTo>
                  <a:lnTo>
                    <a:pt x="950" y="623"/>
                  </a:lnTo>
                  <a:lnTo>
                    <a:pt x="1148" y="615"/>
                  </a:lnTo>
                  <a:lnTo>
                    <a:pt x="1148" y="458"/>
                  </a:lnTo>
                  <a:lnTo>
                    <a:pt x="1184" y="607"/>
                  </a:lnTo>
                  <a:lnTo>
                    <a:pt x="1166" y="663"/>
                  </a:lnTo>
                  <a:lnTo>
                    <a:pt x="1011" y="722"/>
                  </a:lnTo>
                  <a:lnTo>
                    <a:pt x="827" y="727"/>
                  </a:lnTo>
                  <a:lnTo>
                    <a:pt x="539" y="878"/>
                  </a:lnTo>
                  <a:lnTo>
                    <a:pt x="345" y="808"/>
                  </a:lnTo>
                  <a:lnTo>
                    <a:pt x="148" y="701"/>
                  </a:lnTo>
                  <a:lnTo>
                    <a:pt x="0" y="599"/>
                  </a:lnTo>
                  <a:lnTo>
                    <a:pt x="204" y="716"/>
                  </a:lnTo>
                  <a:lnTo>
                    <a:pt x="515" y="788"/>
                  </a:lnTo>
                  <a:lnTo>
                    <a:pt x="515" y="660"/>
                  </a:lnTo>
                  <a:lnTo>
                    <a:pt x="352" y="285"/>
                  </a:lnTo>
                  <a:lnTo>
                    <a:pt x="262" y="249"/>
                  </a:lnTo>
                  <a:lnTo>
                    <a:pt x="172" y="151"/>
                  </a:lnTo>
                  <a:lnTo>
                    <a:pt x="143" y="0"/>
                  </a:lnTo>
                  <a:lnTo>
                    <a:pt x="177" y="33"/>
                  </a:lnTo>
                  <a:close/>
                </a:path>
              </a:pathLst>
            </a:custGeom>
            <a:solidFill>
              <a:srgbClr val="000000"/>
            </a:solidFill>
            <a:ln w="9525">
              <a:noFill/>
              <a:round/>
              <a:headEnd/>
              <a:tailEnd/>
            </a:ln>
          </p:spPr>
          <p:txBody>
            <a:bodyPr/>
            <a:lstStyle/>
            <a:p>
              <a:endParaRPr lang="es-MX"/>
            </a:p>
          </p:txBody>
        </p:sp>
        <p:sp>
          <p:nvSpPr>
            <p:cNvPr id="41044" name="Freeform 86"/>
            <p:cNvSpPr>
              <a:spLocks/>
            </p:cNvSpPr>
            <p:nvPr/>
          </p:nvSpPr>
          <p:spPr bwMode="auto">
            <a:xfrm>
              <a:off x="1446" y="2235"/>
              <a:ext cx="36" cy="27"/>
            </a:xfrm>
            <a:custGeom>
              <a:avLst/>
              <a:gdLst>
                <a:gd name="T0" fmla="*/ 158 w 158"/>
                <a:gd name="T1" fmla="*/ 0 h 114"/>
                <a:gd name="T2" fmla="*/ 61 w 158"/>
                <a:gd name="T3" fmla="*/ 46 h 114"/>
                <a:gd name="T4" fmla="*/ 0 w 158"/>
                <a:gd name="T5" fmla="*/ 12 h 114"/>
                <a:gd name="T6" fmla="*/ 8 w 158"/>
                <a:gd name="T7" fmla="*/ 114 h 114"/>
                <a:gd name="T8" fmla="*/ 65 w 158"/>
                <a:gd name="T9" fmla="*/ 61 h 114"/>
                <a:gd name="T10" fmla="*/ 124 w 158"/>
                <a:gd name="T11" fmla="*/ 56 h 114"/>
                <a:gd name="T12" fmla="*/ 158 w 158"/>
                <a:gd name="T13" fmla="*/ 0 h 114"/>
                <a:gd name="T14" fmla="*/ 0 60000 65536"/>
                <a:gd name="T15" fmla="*/ 0 60000 65536"/>
                <a:gd name="T16" fmla="*/ 0 60000 65536"/>
                <a:gd name="T17" fmla="*/ 0 60000 65536"/>
                <a:gd name="T18" fmla="*/ 0 60000 65536"/>
                <a:gd name="T19" fmla="*/ 0 60000 65536"/>
                <a:gd name="T20" fmla="*/ 0 60000 65536"/>
                <a:gd name="T21" fmla="*/ 0 w 158"/>
                <a:gd name="T22" fmla="*/ 0 h 114"/>
                <a:gd name="T23" fmla="*/ 158 w 158"/>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114">
                  <a:moveTo>
                    <a:pt x="158" y="0"/>
                  </a:moveTo>
                  <a:lnTo>
                    <a:pt x="61" y="46"/>
                  </a:lnTo>
                  <a:lnTo>
                    <a:pt x="0" y="12"/>
                  </a:lnTo>
                  <a:lnTo>
                    <a:pt x="8" y="114"/>
                  </a:lnTo>
                  <a:lnTo>
                    <a:pt x="65" y="61"/>
                  </a:lnTo>
                  <a:lnTo>
                    <a:pt x="124" y="56"/>
                  </a:lnTo>
                  <a:lnTo>
                    <a:pt x="158" y="0"/>
                  </a:lnTo>
                  <a:close/>
                </a:path>
              </a:pathLst>
            </a:custGeom>
            <a:solidFill>
              <a:srgbClr val="000000"/>
            </a:solidFill>
            <a:ln w="9525">
              <a:noFill/>
              <a:round/>
              <a:headEnd/>
              <a:tailEnd/>
            </a:ln>
          </p:spPr>
          <p:txBody>
            <a:bodyPr/>
            <a:lstStyle/>
            <a:p>
              <a:endParaRPr lang="es-MX"/>
            </a:p>
          </p:txBody>
        </p:sp>
        <p:sp>
          <p:nvSpPr>
            <p:cNvPr id="41045" name="Freeform 87"/>
            <p:cNvSpPr>
              <a:spLocks/>
            </p:cNvSpPr>
            <p:nvPr/>
          </p:nvSpPr>
          <p:spPr bwMode="auto">
            <a:xfrm>
              <a:off x="1457" y="2250"/>
              <a:ext cx="30" cy="40"/>
            </a:xfrm>
            <a:custGeom>
              <a:avLst/>
              <a:gdLst>
                <a:gd name="T0" fmla="*/ 95 w 134"/>
                <a:gd name="T1" fmla="*/ 0 h 178"/>
                <a:gd name="T2" fmla="*/ 102 w 134"/>
                <a:gd name="T3" fmla="*/ 48 h 178"/>
                <a:gd name="T4" fmla="*/ 0 w 134"/>
                <a:gd name="T5" fmla="*/ 110 h 178"/>
                <a:gd name="T6" fmla="*/ 0 w 134"/>
                <a:gd name="T7" fmla="*/ 178 h 178"/>
                <a:gd name="T8" fmla="*/ 39 w 134"/>
                <a:gd name="T9" fmla="*/ 178 h 178"/>
                <a:gd name="T10" fmla="*/ 59 w 134"/>
                <a:gd name="T11" fmla="*/ 124 h 178"/>
                <a:gd name="T12" fmla="*/ 134 w 134"/>
                <a:gd name="T13" fmla="*/ 73 h 178"/>
                <a:gd name="T14" fmla="*/ 112 w 134"/>
                <a:gd name="T15" fmla="*/ 0 h 178"/>
                <a:gd name="T16" fmla="*/ 95 w 134"/>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78"/>
                <a:gd name="T29" fmla="*/ 134 w 134"/>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78">
                  <a:moveTo>
                    <a:pt x="95" y="0"/>
                  </a:moveTo>
                  <a:lnTo>
                    <a:pt x="102" y="48"/>
                  </a:lnTo>
                  <a:lnTo>
                    <a:pt x="0" y="110"/>
                  </a:lnTo>
                  <a:lnTo>
                    <a:pt x="0" y="178"/>
                  </a:lnTo>
                  <a:lnTo>
                    <a:pt x="39" y="178"/>
                  </a:lnTo>
                  <a:lnTo>
                    <a:pt x="59" y="124"/>
                  </a:lnTo>
                  <a:lnTo>
                    <a:pt x="134" y="73"/>
                  </a:lnTo>
                  <a:lnTo>
                    <a:pt x="112" y="0"/>
                  </a:lnTo>
                  <a:lnTo>
                    <a:pt x="95" y="0"/>
                  </a:lnTo>
                  <a:close/>
                </a:path>
              </a:pathLst>
            </a:custGeom>
            <a:solidFill>
              <a:srgbClr val="000000"/>
            </a:solidFill>
            <a:ln w="9525">
              <a:noFill/>
              <a:round/>
              <a:headEnd/>
              <a:tailEnd/>
            </a:ln>
          </p:spPr>
          <p:txBody>
            <a:bodyPr/>
            <a:lstStyle/>
            <a:p>
              <a:endParaRPr lang="es-MX"/>
            </a:p>
          </p:txBody>
        </p:sp>
        <p:sp>
          <p:nvSpPr>
            <p:cNvPr id="41046" name="Freeform 88"/>
            <p:cNvSpPr>
              <a:spLocks/>
            </p:cNvSpPr>
            <p:nvPr/>
          </p:nvSpPr>
          <p:spPr bwMode="auto">
            <a:xfrm>
              <a:off x="1498" y="2116"/>
              <a:ext cx="41" cy="71"/>
            </a:xfrm>
            <a:custGeom>
              <a:avLst/>
              <a:gdLst>
                <a:gd name="T0" fmla="*/ 20 w 180"/>
                <a:gd name="T1" fmla="*/ 0 h 307"/>
                <a:gd name="T2" fmla="*/ 88 w 180"/>
                <a:gd name="T3" fmla="*/ 110 h 307"/>
                <a:gd name="T4" fmla="*/ 180 w 180"/>
                <a:gd name="T5" fmla="*/ 307 h 307"/>
                <a:gd name="T6" fmla="*/ 93 w 180"/>
                <a:gd name="T7" fmla="*/ 191 h 307"/>
                <a:gd name="T8" fmla="*/ 66 w 180"/>
                <a:gd name="T9" fmla="*/ 110 h 307"/>
                <a:gd name="T10" fmla="*/ 0 w 180"/>
                <a:gd name="T11" fmla="*/ 20 h 307"/>
                <a:gd name="T12" fmla="*/ 20 w 180"/>
                <a:gd name="T13" fmla="*/ 0 h 307"/>
                <a:gd name="T14" fmla="*/ 0 60000 65536"/>
                <a:gd name="T15" fmla="*/ 0 60000 65536"/>
                <a:gd name="T16" fmla="*/ 0 60000 65536"/>
                <a:gd name="T17" fmla="*/ 0 60000 65536"/>
                <a:gd name="T18" fmla="*/ 0 60000 65536"/>
                <a:gd name="T19" fmla="*/ 0 60000 65536"/>
                <a:gd name="T20" fmla="*/ 0 60000 65536"/>
                <a:gd name="T21" fmla="*/ 0 w 180"/>
                <a:gd name="T22" fmla="*/ 0 h 307"/>
                <a:gd name="T23" fmla="*/ 180 w 180"/>
                <a:gd name="T24" fmla="*/ 307 h 3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 h="307">
                  <a:moveTo>
                    <a:pt x="20" y="0"/>
                  </a:moveTo>
                  <a:lnTo>
                    <a:pt x="88" y="110"/>
                  </a:lnTo>
                  <a:lnTo>
                    <a:pt x="180" y="307"/>
                  </a:lnTo>
                  <a:lnTo>
                    <a:pt x="93" y="191"/>
                  </a:lnTo>
                  <a:lnTo>
                    <a:pt x="66" y="110"/>
                  </a:lnTo>
                  <a:lnTo>
                    <a:pt x="0" y="20"/>
                  </a:lnTo>
                  <a:lnTo>
                    <a:pt x="20" y="0"/>
                  </a:lnTo>
                  <a:close/>
                </a:path>
              </a:pathLst>
            </a:custGeom>
            <a:solidFill>
              <a:srgbClr val="000000"/>
            </a:solidFill>
            <a:ln w="9525">
              <a:noFill/>
              <a:round/>
              <a:headEnd/>
              <a:tailEnd/>
            </a:ln>
          </p:spPr>
          <p:txBody>
            <a:bodyPr/>
            <a:lstStyle/>
            <a:p>
              <a:endParaRPr lang="es-MX"/>
            </a:p>
          </p:txBody>
        </p:sp>
        <p:sp>
          <p:nvSpPr>
            <p:cNvPr id="41047" name="Freeform 89"/>
            <p:cNvSpPr>
              <a:spLocks/>
            </p:cNvSpPr>
            <p:nvPr/>
          </p:nvSpPr>
          <p:spPr bwMode="auto">
            <a:xfrm>
              <a:off x="1066" y="1893"/>
              <a:ext cx="468" cy="403"/>
            </a:xfrm>
            <a:custGeom>
              <a:avLst/>
              <a:gdLst>
                <a:gd name="T0" fmla="*/ 1669 w 2042"/>
                <a:gd name="T1" fmla="*/ 331 h 1756"/>
                <a:gd name="T2" fmla="*/ 1539 w 2042"/>
                <a:gd name="T3" fmla="*/ 452 h 1756"/>
                <a:gd name="T4" fmla="*/ 1460 w 2042"/>
                <a:gd name="T5" fmla="*/ 796 h 1756"/>
                <a:gd name="T6" fmla="*/ 1315 w 2042"/>
                <a:gd name="T7" fmla="*/ 1041 h 1756"/>
                <a:gd name="T8" fmla="*/ 1202 w 2042"/>
                <a:gd name="T9" fmla="*/ 1109 h 1756"/>
                <a:gd name="T10" fmla="*/ 1060 w 2042"/>
                <a:gd name="T11" fmla="*/ 965 h 1756"/>
                <a:gd name="T12" fmla="*/ 819 w 2042"/>
                <a:gd name="T13" fmla="*/ 1002 h 1756"/>
                <a:gd name="T14" fmla="*/ 819 w 2042"/>
                <a:gd name="T15" fmla="*/ 1309 h 1756"/>
                <a:gd name="T16" fmla="*/ 421 w 2042"/>
                <a:gd name="T17" fmla="*/ 1469 h 1756"/>
                <a:gd name="T18" fmla="*/ 389 w 2042"/>
                <a:gd name="T19" fmla="*/ 1602 h 1756"/>
                <a:gd name="T20" fmla="*/ 309 w 2042"/>
                <a:gd name="T21" fmla="*/ 1554 h 1756"/>
                <a:gd name="T22" fmla="*/ 240 w 2042"/>
                <a:gd name="T23" fmla="*/ 1413 h 1756"/>
                <a:gd name="T24" fmla="*/ 59 w 2042"/>
                <a:gd name="T25" fmla="*/ 1255 h 1756"/>
                <a:gd name="T26" fmla="*/ 65 w 2042"/>
                <a:gd name="T27" fmla="*/ 921 h 1756"/>
                <a:gd name="T28" fmla="*/ 0 w 2042"/>
                <a:gd name="T29" fmla="*/ 557 h 1756"/>
                <a:gd name="T30" fmla="*/ 192 w 2042"/>
                <a:gd name="T31" fmla="*/ 202 h 1756"/>
                <a:gd name="T32" fmla="*/ 199 w 2042"/>
                <a:gd name="T33" fmla="*/ 222 h 1756"/>
                <a:gd name="T34" fmla="*/ 44 w 2042"/>
                <a:gd name="T35" fmla="*/ 564 h 1756"/>
                <a:gd name="T36" fmla="*/ 107 w 2042"/>
                <a:gd name="T37" fmla="*/ 819 h 1756"/>
                <a:gd name="T38" fmla="*/ 335 w 2042"/>
                <a:gd name="T39" fmla="*/ 574 h 1756"/>
                <a:gd name="T40" fmla="*/ 679 w 2042"/>
                <a:gd name="T41" fmla="*/ 472 h 1756"/>
                <a:gd name="T42" fmla="*/ 932 w 2042"/>
                <a:gd name="T43" fmla="*/ 337 h 1756"/>
                <a:gd name="T44" fmla="*/ 985 w 2042"/>
                <a:gd name="T45" fmla="*/ 248 h 1756"/>
                <a:gd name="T46" fmla="*/ 1279 w 2042"/>
                <a:gd name="T47" fmla="*/ 260 h 1756"/>
                <a:gd name="T48" fmla="*/ 690 w 2042"/>
                <a:gd name="T49" fmla="*/ 171 h 1756"/>
                <a:gd name="T50" fmla="*/ 1157 w 2042"/>
                <a:gd name="T51" fmla="*/ 0 h 1756"/>
                <a:gd name="T52" fmla="*/ 1398 w 2042"/>
                <a:gd name="T53" fmla="*/ 53 h 1756"/>
                <a:gd name="T54" fmla="*/ 1753 w 2042"/>
                <a:gd name="T55" fmla="*/ 131 h 1756"/>
                <a:gd name="T56" fmla="*/ 1963 w 2042"/>
                <a:gd name="T57" fmla="*/ 230 h 1756"/>
                <a:gd name="T58" fmla="*/ 2014 w 2042"/>
                <a:gd name="T59" fmla="*/ 235 h 1756"/>
                <a:gd name="T60" fmla="*/ 2037 w 2042"/>
                <a:gd name="T61" fmla="*/ 227 h 1756"/>
                <a:gd name="T62" fmla="*/ 1958 w 2042"/>
                <a:gd name="T63" fmla="*/ 423 h 1756"/>
                <a:gd name="T64" fmla="*/ 1780 w 2042"/>
                <a:gd name="T65" fmla="*/ 365 h 17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2"/>
                <a:gd name="T100" fmla="*/ 0 h 1756"/>
                <a:gd name="T101" fmla="*/ 2042 w 2042"/>
                <a:gd name="T102" fmla="*/ 1756 h 17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2" h="1756">
                  <a:moveTo>
                    <a:pt x="1780" y="365"/>
                  </a:moveTo>
                  <a:lnTo>
                    <a:pt x="1669" y="331"/>
                  </a:lnTo>
                  <a:lnTo>
                    <a:pt x="1532" y="314"/>
                  </a:lnTo>
                  <a:lnTo>
                    <a:pt x="1539" y="452"/>
                  </a:lnTo>
                  <a:lnTo>
                    <a:pt x="1544" y="661"/>
                  </a:lnTo>
                  <a:lnTo>
                    <a:pt x="1460" y="796"/>
                  </a:lnTo>
                  <a:lnTo>
                    <a:pt x="1460" y="934"/>
                  </a:lnTo>
                  <a:lnTo>
                    <a:pt x="1315" y="1041"/>
                  </a:lnTo>
                  <a:lnTo>
                    <a:pt x="1250" y="1041"/>
                  </a:lnTo>
                  <a:lnTo>
                    <a:pt x="1202" y="1109"/>
                  </a:lnTo>
                  <a:lnTo>
                    <a:pt x="1113" y="1116"/>
                  </a:lnTo>
                  <a:lnTo>
                    <a:pt x="1060" y="965"/>
                  </a:lnTo>
                  <a:lnTo>
                    <a:pt x="937" y="934"/>
                  </a:lnTo>
                  <a:lnTo>
                    <a:pt x="819" y="1002"/>
                  </a:lnTo>
                  <a:lnTo>
                    <a:pt x="781" y="1143"/>
                  </a:lnTo>
                  <a:lnTo>
                    <a:pt x="819" y="1309"/>
                  </a:lnTo>
                  <a:lnTo>
                    <a:pt x="679" y="1350"/>
                  </a:lnTo>
                  <a:lnTo>
                    <a:pt x="421" y="1469"/>
                  </a:lnTo>
                  <a:lnTo>
                    <a:pt x="345" y="1525"/>
                  </a:lnTo>
                  <a:lnTo>
                    <a:pt x="389" y="1602"/>
                  </a:lnTo>
                  <a:lnTo>
                    <a:pt x="532" y="1756"/>
                  </a:lnTo>
                  <a:lnTo>
                    <a:pt x="309" y="1554"/>
                  </a:lnTo>
                  <a:lnTo>
                    <a:pt x="248" y="1483"/>
                  </a:lnTo>
                  <a:lnTo>
                    <a:pt x="240" y="1413"/>
                  </a:lnTo>
                  <a:lnTo>
                    <a:pt x="138" y="1388"/>
                  </a:lnTo>
                  <a:lnTo>
                    <a:pt x="59" y="1255"/>
                  </a:lnTo>
                  <a:lnTo>
                    <a:pt x="77" y="1070"/>
                  </a:lnTo>
                  <a:lnTo>
                    <a:pt x="65" y="921"/>
                  </a:lnTo>
                  <a:lnTo>
                    <a:pt x="3" y="771"/>
                  </a:lnTo>
                  <a:lnTo>
                    <a:pt x="0" y="557"/>
                  </a:lnTo>
                  <a:lnTo>
                    <a:pt x="65" y="380"/>
                  </a:lnTo>
                  <a:lnTo>
                    <a:pt x="192" y="202"/>
                  </a:lnTo>
                  <a:lnTo>
                    <a:pt x="328" y="141"/>
                  </a:lnTo>
                  <a:lnTo>
                    <a:pt x="199" y="222"/>
                  </a:lnTo>
                  <a:lnTo>
                    <a:pt x="82" y="431"/>
                  </a:lnTo>
                  <a:lnTo>
                    <a:pt x="44" y="564"/>
                  </a:lnTo>
                  <a:lnTo>
                    <a:pt x="44" y="715"/>
                  </a:lnTo>
                  <a:lnTo>
                    <a:pt x="107" y="819"/>
                  </a:lnTo>
                  <a:lnTo>
                    <a:pt x="167" y="691"/>
                  </a:lnTo>
                  <a:lnTo>
                    <a:pt x="335" y="574"/>
                  </a:lnTo>
                  <a:lnTo>
                    <a:pt x="554" y="542"/>
                  </a:lnTo>
                  <a:lnTo>
                    <a:pt x="679" y="472"/>
                  </a:lnTo>
                  <a:lnTo>
                    <a:pt x="690" y="403"/>
                  </a:lnTo>
                  <a:lnTo>
                    <a:pt x="932" y="337"/>
                  </a:lnTo>
                  <a:lnTo>
                    <a:pt x="846" y="286"/>
                  </a:lnTo>
                  <a:lnTo>
                    <a:pt x="985" y="248"/>
                  </a:lnTo>
                  <a:lnTo>
                    <a:pt x="1205" y="270"/>
                  </a:lnTo>
                  <a:lnTo>
                    <a:pt x="1279" y="260"/>
                  </a:lnTo>
                  <a:lnTo>
                    <a:pt x="1085" y="217"/>
                  </a:lnTo>
                  <a:lnTo>
                    <a:pt x="690" y="171"/>
                  </a:lnTo>
                  <a:lnTo>
                    <a:pt x="868" y="58"/>
                  </a:lnTo>
                  <a:lnTo>
                    <a:pt x="1157" y="0"/>
                  </a:lnTo>
                  <a:lnTo>
                    <a:pt x="1152" y="92"/>
                  </a:lnTo>
                  <a:lnTo>
                    <a:pt x="1398" y="53"/>
                  </a:lnTo>
                  <a:lnTo>
                    <a:pt x="1575" y="122"/>
                  </a:lnTo>
                  <a:lnTo>
                    <a:pt x="1753" y="131"/>
                  </a:lnTo>
                  <a:lnTo>
                    <a:pt x="1753" y="207"/>
                  </a:lnTo>
                  <a:lnTo>
                    <a:pt x="1963" y="230"/>
                  </a:lnTo>
                  <a:lnTo>
                    <a:pt x="1989" y="337"/>
                  </a:lnTo>
                  <a:lnTo>
                    <a:pt x="2014" y="235"/>
                  </a:lnTo>
                  <a:lnTo>
                    <a:pt x="1863" y="126"/>
                  </a:lnTo>
                  <a:lnTo>
                    <a:pt x="2037" y="227"/>
                  </a:lnTo>
                  <a:lnTo>
                    <a:pt x="2042" y="342"/>
                  </a:lnTo>
                  <a:lnTo>
                    <a:pt x="1958" y="423"/>
                  </a:lnTo>
                  <a:lnTo>
                    <a:pt x="1858" y="457"/>
                  </a:lnTo>
                  <a:lnTo>
                    <a:pt x="1780" y="365"/>
                  </a:lnTo>
                  <a:close/>
                </a:path>
              </a:pathLst>
            </a:custGeom>
            <a:solidFill>
              <a:srgbClr val="000000"/>
            </a:solidFill>
            <a:ln w="9525">
              <a:noFill/>
              <a:round/>
              <a:headEnd/>
              <a:tailEnd/>
            </a:ln>
          </p:spPr>
          <p:txBody>
            <a:bodyPr/>
            <a:lstStyle/>
            <a:p>
              <a:endParaRPr lang="es-MX"/>
            </a:p>
          </p:txBody>
        </p:sp>
        <p:sp>
          <p:nvSpPr>
            <p:cNvPr id="41048" name="Freeform 90"/>
            <p:cNvSpPr>
              <a:spLocks/>
            </p:cNvSpPr>
            <p:nvPr/>
          </p:nvSpPr>
          <p:spPr bwMode="auto">
            <a:xfrm>
              <a:off x="1154" y="1842"/>
              <a:ext cx="343" cy="79"/>
            </a:xfrm>
            <a:custGeom>
              <a:avLst/>
              <a:gdLst>
                <a:gd name="T0" fmla="*/ 0 w 1491"/>
                <a:gd name="T1" fmla="*/ 296 h 345"/>
                <a:gd name="T2" fmla="*/ 135 w 1491"/>
                <a:gd name="T3" fmla="*/ 104 h 345"/>
                <a:gd name="T4" fmla="*/ 390 w 1491"/>
                <a:gd name="T5" fmla="*/ 0 h 345"/>
                <a:gd name="T6" fmla="*/ 635 w 1491"/>
                <a:gd name="T7" fmla="*/ 71 h 345"/>
                <a:gd name="T8" fmla="*/ 834 w 1491"/>
                <a:gd name="T9" fmla="*/ 46 h 345"/>
                <a:gd name="T10" fmla="*/ 1232 w 1491"/>
                <a:gd name="T11" fmla="*/ 224 h 345"/>
                <a:gd name="T12" fmla="*/ 1324 w 1491"/>
                <a:gd name="T13" fmla="*/ 306 h 345"/>
                <a:gd name="T14" fmla="*/ 1491 w 1491"/>
                <a:gd name="T15" fmla="*/ 345 h 345"/>
                <a:gd name="T16" fmla="*/ 1306 w 1491"/>
                <a:gd name="T17" fmla="*/ 324 h 345"/>
                <a:gd name="T18" fmla="*/ 1173 w 1491"/>
                <a:gd name="T19" fmla="*/ 224 h 345"/>
                <a:gd name="T20" fmla="*/ 834 w 1491"/>
                <a:gd name="T21" fmla="*/ 89 h 345"/>
                <a:gd name="T22" fmla="*/ 574 w 1491"/>
                <a:gd name="T23" fmla="*/ 124 h 345"/>
                <a:gd name="T24" fmla="*/ 395 w 1491"/>
                <a:gd name="T25" fmla="*/ 22 h 345"/>
                <a:gd name="T26" fmla="*/ 140 w 1491"/>
                <a:gd name="T27" fmla="*/ 119 h 345"/>
                <a:gd name="T28" fmla="*/ 0 w 1491"/>
                <a:gd name="T29" fmla="*/ 296 h 3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1"/>
                <a:gd name="T46" fmla="*/ 0 h 345"/>
                <a:gd name="T47" fmla="*/ 1491 w 1491"/>
                <a:gd name="T48" fmla="*/ 345 h 3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1" h="345">
                  <a:moveTo>
                    <a:pt x="0" y="296"/>
                  </a:moveTo>
                  <a:lnTo>
                    <a:pt x="135" y="104"/>
                  </a:lnTo>
                  <a:lnTo>
                    <a:pt x="390" y="0"/>
                  </a:lnTo>
                  <a:lnTo>
                    <a:pt x="635" y="71"/>
                  </a:lnTo>
                  <a:lnTo>
                    <a:pt x="834" y="46"/>
                  </a:lnTo>
                  <a:lnTo>
                    <a:pt x="1232" y="224"/>
                  </a:lnTo>
                  <a:lnTo>
                    <a:pt x="1324" y="306"/>
                  </a:lnTo>
                  <a:lnTo>
                    <a:pt x="1491" y="345"/>
                  </a:lnTo>
                  <a:lnTo>
                    <a:pt x="1306" y="324"/>
                  </a:lnTo>
                  <a:lnTo>
                    <a:pt x="1173" y="224"/>
                  </a:lnTo>
                  <a:lnTo>
                    <a:pt x="834" y="89"/>
                  </a:lnTo>
                  <a:lnTo>
                    <a:pt x="574" y="124"/>
                  </a:lnTo>
                  <a:lnTo>
                    <a:pt x="395" y="22"/>
                  </a:lnTo>
                  <a:lnTo>
                    <a:pt x="140" y="119"/>
                  </a:lnTo>
                  <a:lnTo>
                    <a:pt x="0" y="296"/>
                  </a:lnTo>
                  <a:close/>
                </a:path>
              </a:pathLst>
            </a:custGeom>
            <a:solidFill>
              <a:srgbClr val="000000"/>
            </a:solidFill>
            <a:ln w="9525">
              <a:noFill/>
              <a:round/>
              <a:headEnd/>
              <a:tailEnd/>
            </a:ln>
          </p:spPr>
          <p:txBody>
            <a:bodyPr/>
            <a:lstStyle/>
            <a:p>
              <a:endParaRPr lang="es-MX"/>
            </a:p>
          </p:txBody>
        </p:sp>
        <p:sp>
          <p:nvSpPr>
            <p:cNvPr id="41049" name="Freeform 91"/>
            <p:cNvSpPr>
              <a:spLocks/>
            </p:cNvSpPr>
            <p:nvPr/>
          </p:nvSpPr>
          <p:spPr bwMode="auto">
            <a:xfrm>
              <a:off x="1259" y="2125"/>
              <a:ext cx="51" cy="29"/>
            </a:xfrm>
            <a:custGeom>
              <a:avLst/>
              <a:gdLst>
                <a:gd name="T0" fmla="*/ 221 w 221"/>
                <a:gd name="T1" fmla="*/ 132 h 132"/>
                <a:gd name="T2" fmla="*/ 198 w 221"/>
                <a:gd name="T3" fmla="*/ 54 h 132"/>
                <a:gd name="T4" fmla="*/ 97 w 221"/>
                <a:gd name="T5" fmla="*/ 0 h 132"/>
                <a:gd name="T6" fmla="*/ 0 w 221"/>
                <a:gd name="T7" fmla="*/ 64 h 132"/>
                <a:gd name="T8" fmla="*/ 68 w 221"/>
                <a:gd name="T9" fmla="*/ 47 h 132"/>
                <a:gd name="T10" fmla="*/ 175 w 221"/>
                <a:gd name="T11" fmla="*/ 98 h 132"/>
                <a:gd name="T12" fmla="*/ 221 w 221"/>
                <a:gd name="T13" fmla="*/ 132 h 132"/>
                <a:gd name="T14" fmla="*/ 0 60000 65536"/>
                <a:gd name="T15" fmla="*/ 0 60000 65536"/>
                <a:gd name="T16" fmla="*/ 0 60000 65536"/>
                <a:gd name="T17" fmla="*/ 0 60000 65536"/>
                <a:gd name="T18" fmla="*/ 0 60000 65536"/>
                <a:gd name="T19" fmla="*/ 0 60000 65536"/>
                <a:gd name="T20" fmla="*/ 0 60000 65536"/>
                <a:gd name="T21" fmla="*/ 0 w 221"/>
                <a:gd name="T22" fmla="*/ 0 h 132"/>
                <a:gd name="T23" fmla="*/ 221 w 221"/>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132">
                  <a:moveTo>
                    <a:pt x="221" y="132"/>
                  </a:moveTo>
                  <a:lnTo>
                    <a:pt x="198" y="54"/>
                  </a:lnTo>
                  <a:lnTo>
                    <a:pt x="97" y="0"/>
                  </a:lnTo>
                  <a:lnTo>
                    <a:pt x="0" y="64"/>
                  </a:lnTo>
                  <a:lnTo>
                    <a:pt x="68" y="47"/>
                  </a:lnTo>
                  <a:lnTo>
                    <a:pt x="175" y="98"/>
                  </a:lnTo>
                  <a:lnTo>
                    <a:pt x="221" y="132"/>
                  </a:lnTo>
                  <a:close/>
                </a:path>
              </a:pathLst>
            </a:custGeom>
            <a:solidFill>
              <a:srgbClr val="000000"/>
            </a:solidFill>
            <a:ln w="9525">
              <a:noFill/>
              <a:round/>
              <a:headEnd/>
              <a:tailEnd/>
            </a:ln>
          </p:spPr>
          <p:txBody>
            <a:bodyPr/>
            <a:lstStyle/>
            <a:p>
              <a:endParaRPr lang="es-MX"/>
            </a:p>
          </p:txBody>
        </p:sp>
        <p:sp>
          <p:nvSpPr>
            <p:cNvPr id="41050" name="Freeform 92"/>
            <p:cNvSpPr>
              <a:spLocks/>
            </p:cNvSpPr>
            <p:nvPr/>
          </p:nvSpPr>
          <p:spPr bwMode="auto">
            <a:xfrm>
              <a:off x="1276" y="2148"/>
              <a:ext cx="33" cy="44"/>
            </a:xfrm>
            <a:custGeom>
              <a:avLst/>
              <a:gdLst>
                <a:gd name="T0" fmla="*/ 141 w 141"/>
                <a:gd name="T1" fmla="*/ 29 h 192"/>
                <a:gd name="T2" fmla="*/ 110 w 141"/>
                <a:gd name="T3" fmla="*/ 102 h 192"/>
                <a:gd name="T4" fmla="*/ 110 w 141"/>
                <a:gd name="T5" fmla="*/ 146 h 192"/>
                <a:gd name="T6" fmla="*/ 128 w 141"/>
                <a:gd name="T7" fmla="*/ 192 h 192"/>
                <a:gd name="T8" fmla="*/ 0 w 141"/>
                <a:gd name="T9" fmla="*/ 146 h 192"/>
                <a:gd name="T10" fmla="*/ 0 w 141"/>
                <a:gd name="T11" fmla="*/ 90 h 192"/>
                <a:gd name="T12" fmla="*/ 97 w 141"/>
                <a:gd name="T13" fmla="*/ 0 h 192"/>
                <a:gd name="T14" fmla="*/ 141 w 141"/>
                <a:gd name="T15" fmla="*/ 29 h 192"/>
                <a:gd name="T16" fmla="*/ 0 60000 65536"/>
                <a:gd name="T17" fmla="*/ 0 60000 65536"/>
                <a:gd name="T18" fmla="*/ 0 60000 65536"/>
                <a:gd name="T19" fmla="*/ 0 60000 65536"/>
                <a:gd name="T20" fmla="*/ 0 60000 65536"/>
                <a:gd name="T21" fmla="*/ 0 60000 65536"/>
                <a:gd name="T22" fmla="*/ 0 60000 65536"/>
                <a:gd name="T23" fmla="*/ 0 60000 65536"/>
                <a:gd name="T24" fmla="*/ 0 w 141"/>
                <a:gd name="T25" fmla="*/ 0 h 192"/>
                <a:gd name="T26" fmla="*/ 141 w 141"/>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 h="192">
                  <a:moveTo>
                    <a:pt x="141" y="29"/>
                  </a:moveTo>
                  <a:lnTo>
                    <a:pt x="110" y="102"/>
                  </a:lnTo>
                  <a:lnTo>
                    <a:pt x="110" y="146"/>
                  </a:lnTo>
                  <a:lnTo>
                    <a:pt x="128" y="192"/>
                  </a:lnTo>
                  <a:lnTo>
                    <a:pt x="0" y="146"/>
                  </a:lnTo>
                  <a:lnTo>
                    <a:pt x="0" y="90"/>
                  </a:lnTo>
                  <a:lnTo>
                    <a:pt x="97" y="0"/>
                  </a:lnTo>
                  <a:lnTo>
                    <a:pt x="141" y="29"/>
                  </a:lnTo>
                  <a:close/>
                </a:path>
              </a:pathLst>
            </a:custGeom>
            <a:solidFill>
              <a:srgbClr val="000000"/>
            </a:solidFill>
            <a:ln w="9525">
              <a:noFill/>
              <a:round/>
              <a:headEnd/>
              <a:tailEnd/>
            </a:ln>
          </p:spPr>
          <p:txBody>
            <a:bodyPr/>
            <a:lstStyle/>
            <a:p>
              <a:endParaRPr lang="es-MX"/>
            </a:p>
          </p:txBody>
        </p:sp>
        <p:sp>
          <p:nvSpPr>
            <p:cNvPr id="41051" name="Freeform 93"/>
            <p:cNvSpPr>
              <a:spLocks/>
            </p:cNvSpPr>
            <p:nvPr/>
          </p:nvSpPr>
          <p:spPr bwMode="auto">
            <a:xfrm>
              <a:off x="1262" y="2146"/>
              <a:ext cx="11" cy="35"/>
            </a:xfrm>
            <a:custGeom>
              <a:avLst/>
              <a:gdLst>
                <a:gd name="T0" fmla="*/ 46 w 46"/>
                <a:gd name="T1" fmla="*/ 14 h 156"/>
                <a:gd name="T2" fmla="*/ 10 w 46"/>
                <a:gd name="T3" fmla="*/ 87 h 156"/>
                <a:gd name="T4" fmla="*/ 10 w 46"/>
                <a:gd name="T5" fmla="*/ 156 h 156"/>
                <a:gd name="T6" fmla="*/ 0 w 46"/>
                <a:gd name="T7" fmla="*/ 72 h 156"/>
                <a:gd name="T8" fmla="*/ 22 w 46"/>
                <a:gd name="T9" fmla="*/ 7 h 156"/>
                <a:gd name="T10" fmla="*/ 46 w 46"/>
                <a:gd name="T11" fmla="*/ 0 h 156"/>
                <a:gd name="T12" fmla="*/ 46 w 46"/>
                <a:gd name="T13" fmla="*/ 14 h 156"/>
                <a:gd name="T14" fmla="*/ 0 60000 65536"/>
                <a:gd name="T15" fmla="*/ 0 60000 65536"/>
                <a:gd name="T16" fmla="*/ 0 60000 65536"/>
                <a:gd name="T17" fmla="*/ 0 60000 65536"/>
                <a:gd name="T18" fmla="*/ 0 60000 65536"/>
                <a:gd name="T19" fmla="*/ 0 60000 65536"/>
                <a:gd name="T20" fmla="*/ 0 60000 65536"/>
                <a:gd name="T21" fmla="*/ 0 w 46"/>
                <a:gd name="T22" fmla="*/ 0 h 156"/>
                <a:gd name="T23" fmla="*/ 46 w 46"/>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56">
                  <a:moveTo>
                    <a:pt x="46" y="14"/>
                  </a:moveTo>
                  <a:lnTo>
                    <a:pt x="10" y="87"/>
                  </a:lnTo>
                  <a:lnTo>
                    <a:pt x="10" y="156"/>
                  </a:lnTo>
                  <a:lnTo>
                    <a:pt x="0" y="72"/>
                  </a:lnTo>
                  <a:lnTo>
                    <a:pt x="22" y="7"/>
                  </a:lnTo>
                  <a:lnTo>
                    <a:pt x="46" y="0"/>
                  </a:lnTo>
                  <a:lnTo>
                    <a:pt x="46" y="14"/>
                  </a:lnTo>
                  <a:close/>
                </a:path>
              </a:pathLst>
            </a:custGeom>
            <a:solidFill>
              <a:srgbClr val="000000"/>
            </a:solidFill>
            <a:ln w="9525">
              <a:noFill/>
              <a:round/>
              <a:headEnd/>
              <a:tailEnd/>
            </a:ln>
          </p:spPr>
          <p:txBody>
            <a:bodyPr/>
            <a:lstStyle/>
            <a:p>
              <a:endParaRPr lang="es-MX"/>
            </a:p>
          </p:txBody>
        </p:sp>
        <p:sp>
          <p:nvSpPr>
            <p:cNvPr id="41052" name="Line 94"/>
            <p:cNvSpPr>
              <a:spLocks noChangeShapeType="1"/>
            </p:cNvSpPr>
            <p:nvPr/>
          </p:nvSpPr>
          <p:spPr bwMode="auto">
            <a:xfrm>
              <a:off x="1321" y="2129"/>
              <a:ext cx="25" cy="47"/>
            </a:xfrm>
            <a:prstGeom prst="line">
              <a:avLst/>
            </a:prstGeom>
            <a:noFill/>
            <a:ln w="0">
              <a:solidFill>
                <a:srgbClr val="000000"/>
              </a:solidFill>
              <a:round/>
              <a:headEnd/>
              <a:tailEnd/>
            </a:ln>
          </p:spPr>
          <p:txBody>
            <a:bodyPr/>
            <a:lstStyle/>
            <a:p>
              <a:endParaRPr lang="es-MX"/>
            </a:p>
          </p:txBody>
        </p:sp>
        <p:sp>
          <p:nvSpPr>
            <p:cNvPr id="41053" name="Line 95"/>
            <p:cNvSpPr>
              <a:spLocks noChangeShapeType="1"/>
            </p:cNvSpPr>
            <p:nvPr/>
          </p:nvSpPr>
          <p:spPr bwMode="auto">
            <a:xfrm>
              <a:off x="1333" y="2137"/>
              <a:ext cx="26" cy="48"/>
            </a:xfrm>
            <a:prstGeom prst="line">
              <a:avLst/>
            </a:prstGeom>
            <a:noFill/>
            <a:ln w="0">
              <a:solidFill>
                <a:srgbClr val="000000"/>
              </a:solidFill>
              <a:round/>
              <a:headEnd/>
              <a:tailEnd/>
            </a:ln>
          </p:spPr>
          <p:txBody>
            <a:bodyPr/>
            <a:lstStyle/>
            <a:p>
              <a:endParaRPr lang="es-MX"/>
            </a:p>
          </p:txBody>
        </p:sp>
        <p:sp>
          <p:nvSpPr>
            <p:cNvPr id="41054" name="Line 96"/>
            <p:cNvSpPr>
              <a:spLocks noChangeShapeType="1"/>
            </p:cNvSpPr>
            <p:nvPr/>
          </p:nvSpPr>
          <p:spPr bwMode="auto">
            <a:xfrm>
              <a:off x="1349" y="2145"/>
              <a:ext cx="27" cy="47"/>
            </a:xfrm>
            <a:prstGeom prst="line">
              <a:avLst/>
            </a:prstGeom>
            <a:noFill/>
            <a:ln w="0">
              <a:solidFill>
                <a:srgbClr val="000000"/>
              </a:solidFill>
              <a:round/>
              <a:headEnd/>
              <a:tailEnd/>
            </a:ln>
          </p:spPr>
          <p:txBody>
            <a:bodyPr/>
            <a:lstStyle/>
            <a:p>
              <a:endParaRPr lang="es-MX"/>
            </a:p>
          </p:txBody>
        </p:sp>
        <p:sp>
          <p:nvSpPr>
            <p:cNvPr id="41055" name="Line 97"/>
            <p:cNvSpPr>
              <a:spLocks noChangeShapeType="1"/>
            </p:cNvSpPr>
            <p:nvPr/>
          </p:nvSpPr>
          <p:spPr bwMode="auto">
            <a:xfrm>
              <a:off x="1369" y="2158"/>
              <a:ext cx="20" cy="34"/>
            </a:xfrm>
            <a:prstGeom prst="line">
              <a:avLst/>
            </a:prstGeom>
            <a:noFill/>
            <a:ln w="0">
              <a:solidFill>
                <a:srgbClr val="000000"/>
              </a:solidFill>
              <a:round/>
              <a:headEnd/>
              <a:tailEnd/>
            </a:ln>
          </p:spPr>
          <p:txBody>
            <a:bodyPr/>
            <a:lstStyle/>
            <a:p>
              <a:endParaRPr lang="es-MX"/>
            </a:p>
          </p:txBody>
        </p:sp>
        <p:sp>
          <p:nvSpPr>
            <p:cNvPr id="41056" name="Freeform 98"/>
            <p:cNvSpPr>
              <a:spLocks/>
            </p:cNvSpPr>
            <p:nvPr/>
          </p:nvSpPr>
          <p:spPr bwMode="auto">
            <a:xfrm>
              <a:off x="1491" y="2116"/>
              <a:ext cx="30" cy="73"/>
            </a:xfrm>
            <a:custGeom>
              <a:avLst/>
              <a:gdLst>
                <a:gd name="T0" fmla="*/ 108 w 131"/>
                <a:gd name="T1" fmla="*/ 13 h 319"/>
                <a:gd name="T2" fmla="*/ 76 w 131"/>
                <a:gd name="T3" fmla="*/ 137 h 319"/>
                <a:gd name="T4" fmla="*/ 32 w 131"/>
                <a:gd name="T5" fmla="*/ 246 h 319"/>
                <a:gd name="T6" fmla="*/ 0 w 131"/>
                <a:gd name="T7" fmla="*/ 307 h 319"/>
                <a:gd name="T8" fmla="*/ 18 w 131"/>
                <a:gd name="T9" fmla="*/ 319 h 319"/>
                <a:gd name="T10" fmla="*/ 59 w 131"/>
                <a:gd name="T11" fmla="*/ 246 h 319"/>
                <a:gd name="T12" fmla="*/ 88 w 131"/>
                <a:gd name="T13" fmla="*/ 159 h 319"/>
                <a:gd name="T14" fmla="*/ 113 w 131"/>
                <a:gd name="T15" fmla="*/ 79 h 319"/>
                <a:gd name="T16" fmla="*/ 131 w 131"/>
                <a:gd name="T17" fmla="*/ 0 h 319"/>
                <a:gd name="T18" fmla="*/ 108 w 131"/>
                <a:gd name="T19" fmla="*/ 13 h 3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319"/>
                <a:gd name="T32" fmla="*/ 131 w 131"/>
                <a:gd name="T33" fmla="*/ 319 h 3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319">
                  <a:moveTo>
                    <a:pt x="108" y="13"/>
                  </a:moveTo>
                  <a:lnTo>
                    <a:pt x="76" y="137"/>
                  </a:lnTo>
                  <a:lnTo>
                    <a:pt x="32" y="246"/>
                  </a:lnTo>
                  <a:lnTo>
                    <a:pt x="0" y="307"/>
                  </a:lnTo>
                  <a:lnTo>
                    <a:pt x="18" y="319"/>
                  </a:lnTo>
                  <a:lnTo>
                    <a:pt x="59" y="246"/>
                  </a:lnTo>
                  <a:lnTo>
                    <a:pt x="88" y="159"/>
                  </a:lnTo>
                  <a:lnTo>
                    <a:pt x="113" y="79"/>
                  </a:lnTo>
                  <a:lnTo>
                    <a:pt x="131" y="0"/>
                  </a:lnTo>
                  <a:lnTo>
                    <a:pt x="108" y="13"/>
                  </a:lnTo>
                  <a:close/>
                </a:path>
              </a:pathLst>
            </a:custGeom>
            <a:solidFill>
              <a:srgbClr val="000000"/>
            </a:solidFill>
            <a:ln w="9525">
              <a:noFill/>
              <a:round/>
              <a:headEnd/>
              <a:tailEnd/>
            </a:ln>
          </p:spPr>
          <p:txBody>
            <a:bodyPr/>
            <a:lstStyle/>
            <a:p>
              <a:endParaRPr lang="es-MX"/>
            </a:p>
          </p:txBody>
        </p:sp>
        <p:sp>
          <p:nvSpPr>
            <p:cNvPr id="41057" name="Line 99"/>
            <p:cNvSpPr>
              <a:spLocks noChangeShapeType="1"/>
            </p:cNvSpPr>
            <p:nvPr/>
          </p:nvSpPr>
          <p:spPr bwMode="auto">
            <a:xfrm flipH="1" flipV="1">
              <a:off x="1299" y="2102"/>
              <a:ext cx="211" cy="35"/>
            </a:xfrm>
            <a:prstGeom prst="line">
              <a:avLst/>
            </a:prstGeom>
            <a:noFill/>
            <a:ln w="0">
              <a:solidFill>
                <a:srgbClr val="000000"/>
              </a:solidFill>
              <a:round/>
              <a:headEnd/>
              <a:tailEnd/>
            </a:ln>
          </p:spPr>
          <p:txBody>
            <a:bodyPr/>
            <a:lstStyle/>
            <a:p>
              <a:endParaRPr lang="es-MX"/>
            </a:p>
          </p:txBody>
        </p:sp>
        <p:sp>
          <p:nvSpPr>
            <p:cNvPr id="41058" name="Freeform 100"/>
            <p:cNvSpPr>
              <a:spLocks/>
            </p:cNvSpPr>
            <p:nvPr/>
          </p:nvSpPr>
          <p:spPr bwMode="auto">
            <a:xfrm>
              <a:off x="1446" y="2114"/>
              <a:ext cx="29" cy="34"/>
            </a:xfrm>
            <a:custGeom>
              <a:avLst/>
              <a:gdLst>
                <a:gd name="T0" fmla="*/ 0 w 124"/>
                <a:gd name="T1" fmla="*/ 100 h 144"/>
                <a:gd name="T2" fmla="*/ 0 w 124"/>
                <a:gd name="T3" fmla="*/ 7 h 144"/>
                <a:gd name="T4" fmla="*/ 36 w 124"/>
                <a:gd name="T5" fmla="*/ 0 h 144"/>
                <a:gd name="T6" fmla="*/ 124 w 124"/>
                <a:gd name="T7" fmla="*/ 68 h 144"/>
                <a:gd name="T8" fmla="*/ 21 w 124"/>
                <a:gd name="T9" fmla="*/ 144 h 144"/>
                <a:gd name="T10" fmla="*/ 0 w 124"/>
                <a:gd name="T11" fmla="*/ 100 h 144"/>
                <a:gd name="T12" fmla="*/ 0 60000 65536"/>
                <a:gd name="T13" fmla="*/ 0 60000 65536"/>
                <a:gd name="T14" fmla="*/ 0 60000 65536"/>
                <a:gd name="T15" fmla="*/ 0 60000 65536"/>
                <a:gd name="T16" fmla="*/ 0 60000 65536"/>
                <a:gd name="T17" fmla="*/ 0 60000 65536"/>
                <a:gd name="T18" fmla="*/ 0 w 124"/>
                <a:gd name="T19" fmla="*/ 0 h 144"/>
                <a:gd name="T20" fmla="*/ 124 w 1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24" h="144">
                  <a:moveTo>
                    <a:pt x="0" y="100"/>
                  </a:moveTo>
                  <a:lnTo>
                    <a:pt x="0" y="7"/>
                  </a:lnTo>
                  <a:lnTo>
                    <a:pt x="36" y="0"/>
                  </a:lnTo>
                  <a:lnTo>
                    <a:pt x="124" y="68"/>
                  </a:lnTo>
                  <a:lnTo>
                    <a:pt x="21" y="144"/>
                  </a:lnTo>
                  <a:lnTo>
                    <a:pt x="0" y="100"/>
                  </a:lnTo>
                  <a:close/>
                </a:path>
              </a:pathLst>
            </a:custGeom>
            <a:solidFill>
              <a:srgbClr val="000000"/>
            </a:solidFill>
            <a:ln w="9525">
              <a:noFill/>
              <a:round/>
              <a:headEnd/>
              <a:tailEnd/>
            </a:ln>
          </p:spPr>
          <p:txBody>
            <a:bodyPr/>
            <a:lstStyle/>
            <a:p>
              <a:endParaRPr lang="es-MX"/>
            </a:p>
          </p:txBody>
        </p:sp>
        <p:sp>
          <p:nvSpPr>
            <p:cNvPr id="41059" name="Freeform 101"/>
            <p:cNvSpPr>
              <a:spLocks/>
            </p:cNvSpPr>
            <p:nvPr/>
          </p:nvSpPr>
          <p:spPr bwMode="auto">
            <a:xfrm>
              <a:off x="672" y="2206"/>
              <a:ext cx="998" cy="1156"/>
            </a:xfrm>
            <a:custGeom>
              <a:avLst/>
              <a:gdLst>
                <a:gd name="T0" fmla="*/ 1701 w 4334"/>
                <a:gd name="T1" fmla="*/ 102 h 5022"/>
                <a:gd name="T2" fmla="*/ 1201 w 4334"/>
                <a:gd name="T3" fmla="*/ 378 h 5022"/>
                <a:gd name="T4" fmla="*/ 846 w 4334"/>
                <a:gd name="T5" fmla="*/ 1018 h 5022"/>
                <a:gd name="T6" fmla="*/ 538 w 4334"/>
                <a:gd name="T7" fmla="*/ 1677 h 5022"/>
                <a:gd name="T8" fmla="*/ 0 w 4334"/>
                <a:gd name="T9" fmla="*/ 3248 h 5022"/>
                <a:gd name="T10" fmla="*/ 446 w 4334"/>
                <a:gd name="T11" fmla="*/ 3949 h 5022"/>
                <a:gd name="T12" fmla="*/ 1968 w 4334"/>
                <a:gd name="T13" fmla="*/ 4496 h 5022"/>
                <a:gd name="T14" fmla="*/ 2173 w 4334"/>
                <a:gd name="T15" fmla="*/ 5022 h 5022"/>
                <a:gd name="T16" fmla="*/ 3209 w 4334"/>
                <a:gd name="T17" fmla="*/ 4251 h 5022"/>
                <a:gd name="T18" fmla="*/ 4317 w 4334"/>
                <a:gd name="T19" fmla="*/ 3896 h 5022"/>
                <a:gd name="T20" fmla="*/ 4334 w 4334"/>
                <a:gd name="T21" fmla="*/ 3424 h 5022"/>
                <a:gd name="T22" fmla="*/ 4104 w 4334"/>
                <a:gd name="T23" fmla="*/ 3018 h 5022"/>
                <a:gd name="T24" fmla="*/ 3374 w 4334"/>
                <a:gd name="T25" fmla="*/ 3261 h 5022"/>
                <a:gd name="T26" fmla="*/ 2839 w 4334"/>
                <a:gd name="T27" fmla="*/ 3733 h 5022"/>
                <a:gd name="T28" fmla="*/ 2824 w 4334"/>
                <a:gd name="T29" fmla="*/ 3297 h 5022"/>
                <a:gd name="T30" fmla="*/ 2454 w 4334"/>
                <a:gd name="T31" fmla="*/ 3222 h 5022"/>
                <a:gd name="T32" fmla="*/ 2135 w 4334"/>
                <a:gd name="T33" fmla="*/ 3514 h 5022"/>
                <a:gd name="T34" fmla="*/ 1943 w 4334"/>
                <a:gd name="T35" fmla="*/ 3733 h 5022"/>
                <a:gd name="T36" fmla="*/ 2440 w 4334"/>
                <a:gd name="T37" fmla="*/ 3018 h 5022"/>
                <a:gd name="T38" fmla="*/ 2019 w 4334"/>
                <a:gd name="T39" fmla="*/ 2889 h 5022"/>
                <a:gd name="T40" fmla="*/ 1494 w 4334"/>
                <a:gd name="T41" fmla="*/ 3018 h 5022"/>
                <a:gd name="T42" fmla="*/ 2019 w 4334"/>
                <a:gd name="T43" fmla="*/ 2470 h 5022"/>
                <a:gd name="T44" fmla="*/ 1459 w 4334"/>
                <a:gd name="T45" fmla="*/ 2672 h 5022"/>
                <a:gd name="T46" fmla="*/ 1637 w 4334"/>
                <a:gd name="T47" fmla="*/ 2176 h 5022"/>
                <a:gd name="T48" fmla="*/ 1673 w 4334"/>
                <a:gd name="T49" fmla="*/ 1947 h 5022"/>
                <a:gd name="T50" fmla="*/ 1749 w 4334"/>
                <a:gd name="T51" fmla="*/ 1310 h 5022"/>
                <a:gd name="T52" fmla="*/ 1880 w 4334"/>
                <a:gd name="T53" fmla="*/ 1123 h 5022"/>
                <a:gd name="T54" fmla="*/ 1880 w 4334"/>
                <a:gd name="T55" fmla="*/ 1082 h 5022"/>
                <a:gd name="T56" fmla="*/ 1520 w 4334"/>
                <a:gd name="T57" fmla="*/ 929 h 5022"/>
                <a:gd name="T58" fmla="*/ 1048 w 4334"/>
                <a:gd name="T59" fmla="*/ 1261 h 5022"/>
                <a:gd name="T60" fmla="*/ 871 w 4334"/>
                <a:gd name="T61" fmla="*/ 1983 h 5022"/>
                <a:gd name="T62" fmla="*/ 576 w 4334"/>
                <a:gd name="T63" fmla="*/ 1782 h 5022"/>
                <a:gd name="T64" fmla="*/ 881 w 4334"/>
                <a:gd name="T65" fmla="*/ 1033 h 5022"/>
                <a:gd name="T66" fmla="*/ 1211 w 4334"/>
                <a:gd name="T67" fmla="*/ 393 h 5022"/>
                <a:gd name="T68" fmla="*/ 1724 w 4334"/>
                <a:gd name="T69" fmla="*/ 153 h 5022"/>
                <a:gd name="T70" fmla="*/ 2211 w 4334"/>
                <a:gd name="T71" fmla="*/ 663 h 5022"/>
                <a:gd name="T72" fmla="*/ 2211 w 4334"/>
                <a:gd name="T73" fmla="*/ 582 h 5022"/>
                <a:gd name="T74" fmla="*/ 2082 w 4334"/>
                <a:gd name="T75" fmla="*/ 230 h 5022"/>
                <a:gd name="T76" fmla="*/ 1826 w 4334"/>
                <a:gd name="T77" fmla="*/ 0 h 50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34"/>
                <a:gd name="T118" fmla="*/ 0 h 5022"/>
                <a:gd name="T119" fmla="*/ 4334 w 4334"/>
                <a:gd name="T120" fmla="*/ 5022 h 50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34" h="5022">
                  <a:moveTo>
                    <a:pt x="1826" y="0"/>
                  </a:moveTo>
                  <a:lnTo>
                    <a:pt x="1701" y="102"/>
                  </a:lnTo>
                  <a:lnTo>
                    <a:pt x="1469" y="153"/>
                  </a:lnTo>
                  <a:lnTo>
                    <a:pt x="1201" y="378"/>
                  </a:lnTo>
                  <a:lnTo>
                    <a:pt x="1088" y="597"/>
                  </a:lnTo>
                  <a:lnTo>
                    <a:pt x="846" y="1018"/>
                  </a:lnTo>
                  <a:lnTo>
                    <a:pt x="601" y="1310"/>
                  </a:lnTo>
                  <a:lnTo>
                    <a:pt x="538" y="1677"/>
                  </a:lnTo>
                  <a:lnTo>
                    <a:pt x="256" y="2062"/>
                  </a:lnTo>
                  <a:lnTo>
                    <a:pt x="0" y="3248"/>
                  </a:lnTo>
                  <a:lnTo>
                    <a:pt x="244" y="3603"/>
                  </a:lnTo>
                  <a:lnTo>
                    <a:pt x="446" y="3949"/>
                  </a:lnTo>
                  <a:lnTo>
                    <a:pt x="591" y="4215"/>
                  </a:lnTo>
                  <a:lnTo>
                    <a:pt x="1968" y="4496"/>
                  </a:lnTo>
                  <a:lnTo>
                    <a:pt x="2019" y="4547"/>
                  </a:lnTo>
                  <a:lnTo>
                    <a:pt x="2173" y="5022"/>
                  </a:lnTo>
                  <a:lnTo>
                    <a:pt x="2683" y="4320"/>
                  </a:lnTo>
                  <a:lnTo>
                    <a:pt x="3209" y="4251"/>
                  </a:lnTo>
                  <a:lnTo>
                    <a:pt x="4232" y="4164"/>
                  </a:lnTo>
                  <a:lnTo>
                    <a:pt x="4317" y="3896"/>
                  </a:lnTo>
                  <a:lnTo>
                    <a:pt x="4334" y="3667"/>
                  </a:lnTo>
                  <a:lnTo>
                    <a:pt x="4334" y="3424"/>
                  </a:lnTo>
                  <a:lnTo>
                    <a:pt x="4293" y="3207"/>
                  </a:lnTo>
                  <a:lnTo>
                    <a:pt x="4104" y="3018"/>
                  </a:lnTo>
                  <a:lnTo>
                    <a:pt x="4181" y="3171"/>
                  </a:lnTo>
                  <a:lnTo>
                    <a:pt x="3374" y="3261"/>
                  </a:lnTo>
                  <a:lnTo>
                    <a:pt x="2979" y="3652"/>
                  </a:lnTo>
                  <a:lnTo>
                    <a:pt x="2839" y="3733"/>
                  </a:lnTo>
                  <a:lnTo>
                    <a:pt x="3145" y="3273"/>
                  </a:lnTo>
                  <a:lnTo>
                    <a:pt x="2824" y="3297"/>
                  </a:lnTo>
                  <a:lnTo>
                    <a:pt x="2454" y="3489"/>
                  </a:lnTo>
                  <a:lnTo>
                    <a:pt x="2454" y="3222"/>
                  </a:lnTo>
                  <a:lnTo>
                    <a:pt x="2379" y="3222"/>
                  </a:lnTo>
                  <a:lnTo>
                    <a:pt x="2135" y="3514"/>
                  </a:lnTo>
                  <a:lnTo>
                    <a:pt x="2046" y="3835"/>
                  </a:lnTo>
                  <a:lnTo>
                    <a:pt x="1943" y="3733"/>
                  </a:lnTo>
                  <a:lnTo>
                    <a:pt x="2070" y="3248"/>
                  </a:lnTo>
                  <a:lnTo>
                    <a:pt x="2440" y="3018"/>
                  </a:lnTo>
                  <a:lnTo>
                    <a:pt x="2109" y="3069"/>
                  </a:lnTo>
                  <a:lnTo>
                    <a:pt x="2019" y="2889"/>
                  </a:lnTo>
                  <a:lnTo>
                    <a:pt x="1803" y="2889"/>
                  </a:lnTo>
                  <a:lnTo>
                    <a:pt x="1494" y="3018"/>
                  </a:lnTo>
                  <a:lnTo>
                    <a:pt x="1494" y="2850"/>
                  </a:lnTo>
                  <a:lnTo>
                    <a:pt x="2019" y="2470"/>
                  </a:lnTo>
                  <a:lnTo>
                    <a:pt x="1737" y="2495"/>
                  </a:lnTo>
                  <a:lnTo>
                    <a:pt x="1459" y="2672"/>
                  </a:lnTo>
                  <a:lnTo>
                    <a:pt x="1369" y="2432"/>
                  </a:lnTo>
                  <a:lnTo>
                    <a:pt x="1637" y="2176"/>
                  </a:lnTo>
                  <a:lnTo>
                    <a:pt x="1956" y="2062"/>
                  </a:lnTo>
                  <a:lnTo>
                    <a:pt x="1673" y="1947"/>
                  </a:lnTo>
                  <a:lnTo>
                    <a:pt x="1494" y="1526"/>
                  </a:lnTo>
                  <a:lnTo>
                    <a:pt x="1749" y="1310"/>
                  </a:lnTo>
                  <a:lnTo>
                    <a:pt x="1688" y="992"/>
                  </a:lnTo>
                  <a:lnTo>
                    <a:pt x="1880" y="1123"/>
                  </a:lnTo>
                  <a:lnTo>
                    <a:pt x="2097" y="1386"/>
                  </a:lnTo>
                  <a:lnTo>
                    <a:pt x="1880" y="1082"/>
                  </a:lnTo>
                  <a:lnTo>
                    <a:pt x="1701" y="941"/>
                  </a:lnTo>
                  <a:lnTo>
                    <a:pt x="1520" y="929"/>
                  </a:lnTo>
                  <a:lnTo>
                    <a:pt x="1280" y="1043"/>
                  </a:lnTo>
                  <a:lnTo>
                    <a:pt x="1048" y="1261"/>
                  </a:lnTo>
                  <a:lnTo>
                    <a:pt x="905" y="1668"/>
                  </a:lnTo>
                  <a:lnTo>
                    <a:pt x="871" y="1983"/>
                  </a:lnTo>
                  <a:lnTo>
                    <a:pt x="820" y="2317"/>
                  </a:lnTo>
                  <a:lnTo>
                    <a:pt x="576" y="1782"/>
                  </a:lnTo>
                  <a:lnTo>
                    <a:pt x="667" y="1337"/>
                  </a:lnTo>
                  <a:lnTo>
                    <a:pt x="881" y="1033"/>
                  </a:lnTo>
                  <a:lnTo>
                    <a:pt x="1099" y="633"/>
                  </a:lnTo>
                  <a:lnTo>
                    <a:pt x="1211" y="393"/>
                  </a:lnTo>
                  <a:lnTo>
                    <a:pt x="1445" y="215"/>
                  </a:lnTo>
                  <a:lnTo>
                    <a:pt x="1724" y="153"/>
                  </a:lnTo>
                  <a:lnTo>
                    <a:pt x="1980" y="320"/>
                  </a:lnTo>
                  <a:lnTo>
                    <a:pt x="2211" y="663"/>
                  </a:lnTo>
                  <a:lnTo>
                    <a:pt x="2481" y="1310"/>
                  </a:lnTo>
                  <a:lnTo>
                    <a:pt x="2211" y="582"/>
                  </a:lnTo>
                  <a:lnTo>
                    <a:pt x="2058" y="320"/>
                  </a:lnTo>
                  <a:lnTo>
                    <a:pt x="2082" y="230"/>
                  </a:lnTo>
                  <a:lnTo>
                    <a:pt x="1929" y="11"/>
                  </a:lnTo>
                  <a:lnTo>
                    <a:pt x="1826" y="0"/>
                  </a:lnTo>
                  <a:close/>
                </a:path>
              </a:pathLst>
            </a:custGeom>
            <a:solidFill>
              <a:srgbClr val="000000"/>
            </a:solidFill>
            <a:ln w="9525">
              <a:noFill/>
              <a:round/>
              <a:headEnd/>
              <a:tailEnd/>
            </a:ln>
          </p:spPr>
          <p:txBody>
            <a:bodyPr/>
            <a:lstStyle/>
            <a:p>
              <a:endParaRPr lang="es-MX"/>
            </a:p>
          </p:txBody>
        </p:sp>
        <p:sp>
          <p:nvSpPr>
            <p:cNvPr id="41060" name="Freeform 102"/>
            <p:cNvSpPr>
              <a:spLocks/>
            </p:cNvSpPr>
            <p:nvPr/>
          </p:nvSpPr>
          <p:spPr bwMode="auto">
            <a:xfrm>
              <a:off x="1161" y="2366"/>
              <a:ext cx="532" cy="590"/>
            </a:xfrm>
            <a:custGeom>
              <a:avLst/>
              <a:gdLst>
                <a:gd name="T0" fmla="*/ 0 w 2312"/>
                <a:gd name="T1" fmla="*/ 752 h 2564"/>
                <a:gd name="T2" fmla="*/ 177 w 2312"/>
                <a:gd name="T3" fmla="*/ 1136 h 2564"/>
                <a:gd name="T4" fmla="*/ 60 w 2312"/>
                <a:gd name="T5" fmla="*/ 1250 h 2564"/>
                <a:gd name="T6" fmla="*/ 126 w 2312"/>
                <a:gd name="T7" fmla="*/ 1454 h 2564"/>
                <a:gd name="T8" fmla="*/ 0 w 2312"/>
                <a:gd name="T9" fmla="*/ 1556 h 2564"/>
                <a:gd name="T10" fmla="*/ 60 w 2312"/>
                <a:gd name="T11" fmla="*/ 1911 h 2564"/>
                <a:gd name="T12" fmla="*/ 316 w 2312"/>
                <a:gd name="T13" fmla="*/ 2002 h 2564"/>
                <a:gd name="T14" fmla="*/ 162 w 2312"/>
                <a:gd name="T15" fmla="*/ 2204 h 2564"/>
                <a:gd name="T16" fmla="*/ 177 w 2312"/>
                <a:gd name="T17" fmla="*/ 2372 h 2564"/>
                <a:gd name="T18" fmla="*/ 379 w 2312"/>
                <a:gd name="T19" fmla="*/ 2294 h 2564"/>
                <a:gd name="T20" fmla="*/ 483 w 2312"/>
                <a:gd name="T21" fmla="*/ 2564 h 2564"/>
                <a:gd name="T22" fmla="*/ 483 w 2312"/>
                <a:gd name="T23" fmla="*/ 2396 h 2564"/>
                <a:gd name="T24" fmla="*/ 1097 w 2312"/>
                <a:gd name="T25" fmla="*/ 2406 h 2564"/>
                <a:gd name="T26" fmla="*/ 1991 w 2312"/>
                <a:gd name="T27" fmla="*/ 2321 h 2564"/>
                <a:gd name="T28" fmla="*/ 2312 w 2312"/>
                <a:gd name="T29" fmla="*/ 2257 h 2564"/>
                <a:gd name="T30" fmla="*/ 1828 w 2312"/>
                <a:gd name="T31" fmla="*/ 2306 h 2564"/>
                <a:gd name="T32" fmla="*/ 1250 w 2312"/>
                <a:gd name="T33" fmla="*/ 2347 h 2564"/>
                <a:gd name="T34" fmla="*/ 1276 w 2312"/>
                <a:gd name="T35" fmla="*/ 1949 h 2564"/>
                <a:gd name="T36" fmla="*/ 1264 w 2312"/>
                <a:gd name="T37" fmla="*/ 1365 h 2564"/>
                <a:gd name="T38" fmla="*/ 1162 w 2312"/>
                <a:gd name="T39" fmla="*/ 793 h 2564"/>
                <a:gd name="T40" fmla="*/ 1213 w 2312"/>
                <a:gd name="T41" fmla="*/ 1352 h 2564"/>
                <a:gd name="T42" fmla="*/ 1213 w 2312"/>
                <a:gd name="T43" fmla="*/ 1809 h 2564"/>
                <a:gd name="T44" fmla="*/ 1162 w 2312"/>
                <a:gd name="T45" fmla="*/ 2270 h 2564"/>
                <a:gd name="T46" fmla="*/ 1021 w 2312"/>
                <a:gd name="T47" fmla="*/ 2092 h 2564"/>
                <a:gd name="T48" fmla="*/ 1021 w 2312"/>
                <a:gd name="T49" fmla="*/ 1647 h 2564"/>
                <a:gd name="T50" fmla="*/ 982 w 2312"/>
                <a:gd name="T51" fmla="*/ 1173 h 2564"/>
                <a:gd name="T52" fmla="*/ 931 w 2312"/>
                <a:gd name="T53" fmla="*/ 793 h 2564"/>
                <a:gd name="T54" fmla="*/ 868 w 2312"/>
                <a:gd name="T55" fmla="*/ 459 h 2564"/>
                <a:gd name="T56" fmla="*/ 789 w 2312"/>
                <a:gd name="T57" fmla="*/ 295 h 2564"/>
                <a:gd name="T58" fmla="*/ 727 w 2312"/>
                <a:gd name="T59" fmla="*/ 204 h 2564"/>
                <a:gd name="T60" fmla="*/ 727 w 2312"/>
                <a:gd name="T61" fmla="*/ 0 h 2564"/>
                <a:gd name="T62" fmla="*/ 661 w 2312"/>
                <a:gd name="T63" fmla="*/ 0 h 2564"/>
                <a:gd name="T64" fmla="*/ 674 w 2312"/>
                <a:gd name="T65" fmla="*/ 90 h 2564"/>
                <a:gd name="T66" fmla="*/ 661 w 2312"/>
                <a:gd name="T67" fmla="*/ 244 h 2564"/>
                <a:gd name="T68" fmla="*/ 613 w 2312"/>
                <a:gd name="T69" fmla="*/ 385 h 2564"/>
                <a:gd name="T70" fmla="*/ 498 w 2312"/>
                <a:gd name="T71" fmla="*/ 574 h 2564"/>
                <a:gd name="T72" fmla="*/ 674 w 2312"/>
                <a:gd name="T73" fmla="*/ 385 h 2564"/>
                <a:gd name="T74" fmla="*/ 715 w 2312"/>
                <a:gd name="T75" fmla="*/ 321 h 2564"/>
                <a:gd name="T76" fmla="*/ 804 w 2312"/>
                <a:gd name="T77" fmla="*/ 436 h 2564"/>
                <a:gd name="T78" fmla="*/ 832 w 2312"/>
                <a:gd name="T79" fmla="*/ 689 h 2564"/>
                <a:gd name="T80" fmla="*/ 916 w 2312"/>
                <a:gd name="T81" fmla="*/ 1160 h 2564"/>
                <a:gd name="T82" fmla="*/ 931 w 2312"/>
                <a:gd name="T83" fmla="*/ 1594 h 2564"/>
                <a:gd name="T84" fmla="*/ 868 w 2312"/>
                <a:gd name="T85" fmla="*/ 2281 h 2564"/>
                <a:gd name="T86" fmla="*/ 738 w 2312"/>
                <a:gd name="T87" fmla="*/ 1605 h 2564"/>
                <a:gd name="T88" fmla="*/ 574 w 2312"/>
                <a:gd name="T89" fmla="*/ 1136 h 2564"/>
                <a:gd name="T90" fmla="*/ 396 w 2312"/>
                <a:gd name="T91" fmla="*/ 689 h 2564"/>
                <a:gd name="T92" fmla="*/ 469 w 2312"/>
                <a:gd name="T93" fmla="*/ 1022 h 2564"/>
                <a:gd name="T94" fmla="*/ 526 w 2312"/>
                <a:gd name="T95" fmla="*/ 1431 h 2564"/>
                <a:gd name="T96" fmla="*/ 549 w 2312"/>
                <a:gd name="T97" fmla="*/ 1824 h 2564"/>
                <a:gd name="T98" fmla="*/ 345 w 2312"/>
                <a:gd name="T99" fmla="*/ 1304 h 2564"/>
                <a:gd name="T100" fmla="*/ 136 w 2312"/>
                <a:gd name="T101" fmla="*/ 931 h 2564"/>
                <a:gd name="T102" fmla="*/ 0 w 2312"/>
                <a:gd name="T103" fmla="*/ 752 h 25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12"/>
                <a:gd name="T157" fmla="*/ 0 h 2564"/>
                <a:gd name="T158" fmla="*/ 2312 w 2312"/>
                <a:gd name="T159" fmla="*/ 2564 h 25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12" h="2564">
                  <a:moveTo>
                    <a:pt x="0" y="752"/>
                  </a:moveTo>
                  <a:lnTo>
                    <a:pt x="177" y="1136"/>
                  </a:lnTo>
                  <a:lnTo>
                    <a:pt x="60" y="1250"/>
                  </a:lnTo>
                  <a:lnTo>
                    <a:pt x="126" y="1454"/>
                  </a:lnTo>
                  <a:lnTo>
                    <a:pt x="0" y="1556"/>
                  </a:lnTo>
                  <a:lnTo>
                    <a:pt x="60" y="1911"/>
                  </a:lnTo>
                  <a:lnTo>
                    <a:pt x="316" y="2002"/>
                  </a:lnTo>
                  <a:lnTo>
                    <a:pt x="162" y="2204"/>
                  </a:lnTo>
                  <a:lnTo>
                    <a:pt x="177" y="2372"/>
                  </a:lnTo>
                  <a:lnTo>
                    <a:pt x="379" y="2294"/>
                  </a:lnTo>
                  <a:lnTo>
                    <a:pt x="483" y="2564"/>
                  </a:lnTo>
                  <a:lnTo>
                    <a:pt x="483" y="2396"/>
                  </a:lnTo>
                  <a:lnTo>
                    <a:pt x="1097" y="2406"/>
                  </a:lnTo>
                  <a:lnTo>
                    <a:pt x="1991" y="2321"/>
                  </a:lnTo>
                  <a:lnTo>
                    <a:pt x="2312" y="2257"/>
                  </a:lnTo>
                  <a:lnTo>
                    <a:pt x="1828" y="2306"/>
                  </a:lnTo>
                  <a:lnTo>
                    <a:pt x="1250" y="2347"/>
                  </a:lnTo>
                  <a:lnTo>
                    <a:pt x="1276" y="1949"/>
                  </a:lnTo>
                  <a:lnTo>
                    <a:pt x="1264" y="1365"/>
                  </a:lnTo>
                  <a:lnTo>
                    <a:pt x="1162" y="793"/>
                  </a:lnTo>
                  <a:lnTo>
                    <a:pt x="1213" y="1352"/>
                  </a:lnTo>
                  <a:lnTo>
                    <a:pt x="1213" y="1809"/>
                  </a:lnTo>
                  <a:lnTo>
                    <a:pt x="1162" y="2270"/>
                  </a:lnTo>
                  <a:lnTo>
                    <a:pt x="1021" y="2092"/>
                  </a:lnTo>
                  <a:lnTo>
                    <a:pt x="1021" y="1647"/>
                  </a:lnTo>
                  <a:lnTo>
                    <a:pt x="982" y="1173"/>
                  </a:lnTo>
                  <a:lnTo>
                    <a:pt x="931" y="793"/>
                  </a:lnTo>
                  <a:lnTo>
                    <a:pt x="868" y="459"/>
                  </a:lnTo>
                  <a:lnTo>
                    <a:pt x="789" y="295"/>
                  </a:lnTo>
                  <a:lnTo>
                    <a:pt x="727" y="204"/>
                  </a:lnTo>
                  <a:lnTo>
                    <a:pt x="727" y="0"/>
                  </a:lnTo>
                  <a:lnTo>
                    <a:pt x="661" y="0"/>
                  </a:lnTo>
                  <a:lnTo>
                    <a:pt x="674" y="90"/>
                  </a:lnTo>
                  <a:lnTo>
                    <a:pt x="661" y="244"/>
                  </a:lnTo>
                  <a:lnTo>
                    <a:pt x="613" y="385"/>
                  </a:lnTo>
                  <a:lnTo>
                    <a:pt x="498" y="574"/>
                  </a:lnTo>
                  <a:lnTo>
                    <a:pt x="674" y="385"/>
                  </a:lnTo>
                  <a:lnTo>
                    <a:pt x="715" y="321"/>
                  </a:lnTo>
                  <a:lnTo>
                    <a:pt x="804" y="436"/>
                  </a:lnTo>
                  <a:lnTo>
                    <a:pt x="832" y="689"/>
                  </a:lnTo>
                  <a:lnTo>
                    <a:pt x="916" y="1160"/>
                  </a:lnTo>
                  <a:lnTo>
                    <a:pt x="931" y="1594"/>
                  </a:lnTo>
                  <a:lnTo>
                    <a:pt x="868" y="2281"/>
                  </a:lnTo>
                  <a:lnTo>
                    <a:pt x="738" y="1605"/>
                  </a:lnTo>
                  <a:lnTo>
                    <a:pt x="574" y="1136"/>
                  </a:lnTo>
                  <a:lnTo>
                    <a:pt x="396" y="689"/>
                  </a:lnTo>
                  <a:lnTo>
                    <a:pt x="469" y="1022"/>
                  </a:lnTo>
                  <a:lnTo>
                    <a:pt x="526" y="1431"/>
                  </a:lnTo>
                  <a:lnTo>
                    <a:pt x="549" y="1824"/>
                  </a:lnTo>
                  <a:lnTo>
                    <a:pt x="345" y="1304"/>
                  </a:lnTo>
                  <a:lnTo>
                    <a:pt x="136" y="931"/>
                  </a:lnTo>
                  <a:lnTo>
                    <a:pt x="0" y="752"/>
                  </a:lnTo>
                  <a:close/>
                </a:path>
              </a:pathLst>
            </a:custGeom>
            <a:solidFill>
              <a:srgbClr val="000000"/>
            </a:solidFill>
            <a:ln w="9525">
              <a:noFill/>
              <a:round/>
              <a:headEnd/>
              <a:tailEnd/>
            </a:ln>
          </p:spPr>
          <p:txBody>
            <a:bodyPr/>
            <a:lstStyle/>
            <a:p>
              <a:endParaRPr lang="es-MX"/>
            </a:p>
          </p:txBody>
        </p:sp>
        <p:sp>
          <p:nvSpPr>
            <p:cNvPr id="41061" name="Freeform 103"/>
            <p:cNvSpPr>
              <a:spLocks/>
            </p:cNvSpPr>
            <p:nvPr/>
          </p:nvSpPr>
          <p:spPr bwMode="auto">
            <a:xfrm>
              <a:off x="1340" y="2364"/>
              <a:ext cx="426" cy="533"/>
            </a:xfrm>
            <a:custGeom>
              <a:avLst/>
              <a:gdLst>
                <a:gd name="T0" fmla="*/ 0 w 1848"/>
                <a:gd name="T1" fmla="*/ 12 h 2318"/>
                <a:gd name="T2" fmla="*/ 0 w 1848"/>
                <a:gd name="T3" fmla="*/ 117 h 2318"/>
                <a:gd name="T4" fmla="*/ 123 w 1848"/>
                <a:gd name="T5" fmla="*/ 216 h 2318"/>
                <a:gd name="T6" fmla="*/ 123 w 1848"/>
                <a:gd name="T7" fmla="*/ 438 h 2318"/>
                <a:gd name="T8" fmla="*/ 266 w 1848"/>
                <a:gd name="T9" fmla="*/ 586 h 2318"/>
                <a:gd name="T10" fmla="*/ 418 w 1848"/>
                <a:gd name="T11" fmla="*/ 1121 h 2318"/>
                <a:gd name="T12" fmla="*/ 483 w 1848"/>
                <a:gd name="T13" fmla="*/ 1849 h 2318"/>
                <a:gd name="T14" fmla="*/ 891 w 1848"/>
                <a:gd name="T15" fmla="*/ 2089 h 2318"/>
                <a:gd name="T16" fmla="*/ 967 w 1848"/>
                <a:gd name="T17" fmla="*/ 2231 h 2318"/>
                <a:gd name="T18" fmla="*/ 1159 w 1848"/>
                <a:gd name="T19" fmla="*/ 2318 h 2318"/>
                <a:gd name="T20" fmla="*/ 1250 w 1848"/>
                <a:gd name="T21" fmla="*/ 2293 h 2318"/>
                <a:gd name="T22" fmla="*/ 1021 w 1848"/>
                <a:gd name="T23" fmla="*/ 2165 h 2318"/>
                <a:gd name="T24" fmla="*/ 1033 w 1848"/>
                <a:gd name="T25" fmla="*/ 2053 h 2318"/>
                <a:gd name="T26" fmla="*/ 1171 w 1848"/>
                <a:gd name="T27" fmla="*/ 2040 h 2318"/>
                <a:gd name="T28" fmla="*/ 1352 w 1848"/>
                <a:gd name="T29" fmla="*/ 2216 h 2318"/>
                <a:gd name="T30" fmla="*/ 1363 w 1848"/>
                <a:gd name="T31" fmla="*/ 2282 h 2318"/>
                <a:gd name="T32" fmla="*/ 1799 w 1848"/>
                <a:gd name="T33" fmla="*/ 2204 h 2318"/>
                <a:gd name="T34" fmla="*/ 1848 w 1848"/>
                <a:gd name="T35" fmla="*/ 2014 h 2318"/>
                <a:gd name="T36" fmla="*/ 1799 w 1848"/>
                <a:gd name="T37" fmla="*/ 1936 h 2318"/>
                <a:gd name="T38" fmla="*/ 1824 w 1848"/>
                <a:gd name="T39" fmla="*/ 2028 h 2318"/>
                <a:gd name="T40" fmla="*/ 1760 w 1848"/>
                <a:gd name="T41" fmla="*/ 2180 h 2318"/>
                <a:gd name="T42" fmla="*/ 1633 w 1848"/>
                <a:gd name="T43" fmla="*/ 2140 h 2318"/>
                <a:gd name="T44" fmla="*/ 1661 w 1848"/>
                <a:gd name="T45" fmla="*/ 1951 h 2318"/>
                <a:gd name="T46" fmla="*/ 1582 w 1848"/>
                <a:gd name="T47" fmla="*/ 1849 h 2318"/>
                <a:gd name="T48" fmla="*/ 1582 w 1848"/>
                <a:gd name="T49" fmla="*/ 2116 h 2318"/>
                <a:gd name="T50" fmla="*/ 1429 w 1848"/>
                <a:gd name="T51" fmla="*/ 2040 h 2318"/>
                <a:gd name="T52" fmla="*/ 1412 w 1848"/>
                <a:gd name="T53" fmla="*/ 1732 h 2318"/>
                <a:gd name="T54" fmla="*/ 1388 w 1848"/>
                <a:gd name="T55" fmla="*/ 1732 h 2318"/>
                <a:gd name="T56" fmla="*/ 993 w 1848"/>
                <a:gd name="T57" fmla="*/ 2002 h 2318"/>
                <a:gd name="T58" fmla="*/ 993 w 1848"/>
                <a:gd name="T59" fmla="*/ 1923 h 2318"/>
                <a:gd name="T60" fmla="*/ 1057 w 1848"/>
                <a:gd name="T61" fmla="*/ 1798 h 2318"/>
                <a:gd name="T62" fmla="*/ 1159 w 1848"/>
                <a:gd name="T63" fmla="*/ 1747 h 2318"/>
                <a:gd name="T64" fmla="*/ 1301 w 1848"/>
                <a:gd name="T65" fmla="*/ 1705 h 2318"/>
                <a:gd name="T66" fmla="*/ 1429 w 1848"/>
                <a:gd name="T67" fmla="*/ 1681 h 2318"/>
                <a:gd name="T68" fmla="*/ 1327 w 1848"/>
                <a:gd name="T69" fmla="*/ 1617 h 2318"/>
                <a:gd name="T70" fmla="*/ 1312 w 1848"/>
                <a:gd name="T71" fmla="*/ 1377 h 2318"/>
                <a:gd name="T72" fmla="*/ 1261 w 1848"/>
                <a:gd name="T73" fmla="*/ 1352 h 2318"/>
                <a:gd name="T74" fmla="*/ 1094 w 1848"/>
                <a:gd name="T75" fmla="*/ 1400 h 2318"/>
                <a:gd name="T76" fmla="*/ 1057 w 1848"/>
                <a:gd name="T77" fmla="*/ 1275 h 2318"/>
                <a:gd name="T78" fmla="*/ 724 w 1848"/>
                <a:gd name="T79" fmla="*/ 905 h 2318"/>
                <a:gd name="T80" fmla="*/ 597 w 1848"/>
                <a:gd name="T81" fmla="*/ 917 h 2318"/>
                <a:gd name="T82" fmla="*/ 588 w 1848"/>
                <a:gd name="T83" fmla="*/ 778 h 2318"/>
                <a:gd name="T84" fmla="*/ 418 w 1848"/>
                <a:gd name="T85" fmla="*/ 576 h 2318"/>
                <a:gd name="T86" fmla="*/ 279 w 1848"/>
                <a:gd name="T87" fmla="*/ 129 h 2318"/>
                <a:gd name="T88" fmla="*/ 60 w 1848"/>
                <a:gd name="T89" fmla="*/ 0 h 2318"/>
                <a:gd name="T90" fmla="*/ 0 w 1848"/>
                <a:gd name="T91" fmla="*/ 12 h 23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48"/>
                <a:gd name="T139" fmla="*/ 0 h 2318"/>
                <a:gd name="T140" fmla="*/ 1848 w 1848"/>
                <a:gd name="T141" fmla="*/ 2318 h 23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48" h="2318">
                  <a:moveTo>
                    <a:pt x="0" y="12"/>
                  </a:moveTo>
                  <a:lnTo>
                    <a:pt x="0" y="117"/>
                  </a:lnTo>
                  <a:lnTo>
                    <a:pt x="123" y="216"/>
                  </a:lnTo>
                  <a:lnTo>
                    <a:pt x="123" y="438"/>
                  </a:lnTo>
                  <a:lnTo>
                    <a:pt x="266" y="586"/>
                  </a:lnTo>
                  <a:lnTo>
                    <a:pt x="418" y="1121"/>
                  </a:lnTo>
                  <a:lnTo>
                    <a:pt x="483" y="1849"/>
                  </a:lnTo>
                  <a:lnTo>
                    <a:pt x="891" y="2089"/>
                  </a:lnTo>
                  <a:lnTo>
                    <a:pt x="967" y="2231"/>
                  </a:lnTo>
                  <a:lnTo>
                    <a:pt x="1159" y="2318"/>
                  </a:lnTo>
                  <a:lnTo>
                    <a:pt x="1250" y="2293"/>
                  </a:lnTo>
                  <a:lnTo>
                    <a:pt x="1021" y="2165"/>
                  </a:lnTo>
                  <a:lnTo>
                    <a:pt x="1033" y="2053"/>
                  </a:lnTo>
                  <a:lnTo>
                    <a:pt x="1171" y="2040"/>
                  </a:lnTo>
                  <a:lnTo>
                    <a:pt x="1352" y="2216"/>
                  </a:lnTo>
                  <a:lnTo>
                    <a:pt x="1363" y="2282"/>
                  </a:lnTo>
                  <a:lnTo>
                    <a:pt x="1799" y="2204"/>
                  </a:lnTo>
                  <a:lnTo>
                    <a:pt x="1848" y="2014"/>
                  </a:lnTo>
                  <a:lnTo>
                    <a:pt x="1799" y="1936"/>
                  </a:lnTo>
                  <a:lnTo>
                    <a:pt x="1824" y="2028"/>
                  </a:lnTo>
                  <a:lnTo>
                    <a:pt x="1760" y="2180"/>
                  </a:lnTo>
                  <a:lnTo>
                    <a:pt x="1633" y="2140"/>
                  </a:lnTo>
                  <a:lnTo>
                    <a:pt x="1661" y="1951"/>
                  </a:lnTo>
                  <a:lnTo>
                    <a:pt x="1582" y="1849"/>
                  </a:lnTo>
                  <a:lnTo>
                    <a:pt x="1582" y="2116"/>
                  </a:lnTo>
                  <a:lnTo>
                    <a:pt x="1429" y="2040"/>
                  </a:lnTo>
                  <a:lnTo>
                    <a:pt x="1412" y="1732"/>
                  </a:lnTo>
                  <a:lnTo>
                    <a:pt x="1388" y="1732"/>
                  </a:lnTo>
                  <a:lnTo>
                    <a:pt x="993" y="2002"/>
                  </a:lnTo>
                  <a:lnTo>
                    <a:pt x="993" y="1923"/>
                  </a:lnTo>
                  <a:lnTo>
                    <a:pt x="1057" y="1798"/>
                  </a:lnTo>
                  <a:lnTo>
                    <a:pt x="1159" y="1747"/>
                  </a:lnTo>
                  <a:lnTo>
                    <a:pt x="1301" y="1705"/>
                  </a:lnTo>
                  <a:lnTo>
                    <a:pt x="1429" y="1681"/>
                  </a:lnTo>
                  <a:lnTo>
                    <a:pt x="1327" y="1617"/>
                  </a:lnTo>
                  <a:lnTo>
                    <a:pt x="1312" y="1377"/>
                  </a:lnTo>
                  <a:lnTo>
                    <a:pt x="1261" y="1352"/>
                  </a:lnTo>
                  <a:lnTo>
                    <a:pt x="1094" y="1400"/>
                  </a:lnTo>
                  <a:lnTo>
                    <a:pt x="1057" y="1275"/>
                  </a:lnTo>
                  <a:lnTo>
                    <a:pt x="724" y="905"/>
                  </a:lnTo>
                  <a:lnTo>
                    <a:pt x="597" y="917"/>
                  </a:lnTo>
                  <a:lnTo>
                    <a:pt x="588" y="778"/>
                  </a:lnTo>
                  <a:lnTo>
                    <a:pt x="418" y="576"/>
                  </a:lnTo>
                  <a:lnTo>
                    <a:pt x="279" y="129"/>
                  </a:lnTo>
                  <a:lnTo>
                    <a:pt x="60" y="0"/>
                  </a:lnTo>
                  <a:lnTo>
                    <a:pt x="0" y="12"/>
                  </a:lnTo>
                  <a:close/>
                </a:path>
              </a:pathLst>
            </a:custGeom>
            <a:solidFill>
              <a:srgbClr val="000000"/>
            </a:solidFill>
            <a:ln w="9525">
              <a:noFill/>
              <a:round/>
              <a:headEnd/>
              <a:tailEnd/>
            </a:ln>
          </p:spPr>
          <p:txBody>
            <a:bodyPr/>
            <a:lstStyle/>
            <a:p>
              <a:endParaRPr lang="es-MX"/>
            </a:p>
          </p:txBody>
        </p:sp>
        <p:sp>
          <p:nvSpPr>
            <p:cNvPr id="41062" name="Freeform 104"/>
            <p:cNvSpPr>
              <a:spLocks/>
            </p:cNvSpPr>
            <p:nvPr/>
          </p:nvSpPr>
          <p:spPr bwMode="auto">
            <a:xfrm>
              <a:off x="1630" y="2748"/>
              <a:ext cx="128" cy="72"/>
            </a:xfrm>
            <a:custGeom>
              <a:avLst/>
              <a:gdLst>
                <a:gd name="T0" fmla="*/ 0 w 553"/>
                <a:gd name="T1" fmla="*/ 34 h 316"/>
                <a:gd name="T2" fmla="*/ 102 w 553"/>
                <a:gd name="T3" fmla="*/ 102 h 316"/>
                <a:gd name="T4" fmla="*/ 229 w 553"/>
                <a:gd name="T5" fmla="*/ 88 h 316"/>
                <a:gd name="T6" fmla="*/ 306 w 553"/>
                <a:gd name="T7" fmla="*/ 178 h 316"/>
                <a:gd name="T8" fmla="*/ 490 w 553"/>
                <a:gd name="T9" fmla="*/ 201 h 316"/>
                <a:gd name="T10" fmla="*/ 553 w 553"/>
                <a:gd name="T11" fmla="*/ 316 h 316"/>
                <a:gd name="T12" fmla="*/ 511 w 553"/>
                <a:gd name="T13" fmla="*/ 178 h 316"/>
                <a:gd name="T14" fmla="*/ 372 w 553"/>
                <a:gd name="T15" fmla="*/ 139 h 316"/>
                <a:gd name="T16" fmla="*/ 255 w 553"/>
                <a:gd name="T17" fmla="*/ 10 h 316"/>
                <a:gd name="T18" fmla="*/ 117 w 553"/>
                <a:gd name="T19" fmla="*/ 0 h 316"/>
                <a:gd name="T20" fmla="*/ 0 w 553"/>
                <a:gd name="T21" fmla="*/ 34 h 3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3"/>
                <a:gd name="T34" fmla="*/ 0 h 316"/>
                <a:gd name="T35" fmla="*/ 553 w 553"/>
                <a:gd name="T36" fmla="*/ 316 h 3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3" h="316">
                  <a:moveTo>
                    <a:pt x="0" y="34"/>
                  </a:moveTo>
                  <a:lnTo>
                    <a:pt x="102" y="102"/>
                  </a:lnTo>
                  <a:lnTo>
                    <a:pt x="229" y="88"/>
                  </a:lnTo>
                  <a:lnTo>
                    <a:pt x="306" y="178"/>
                  </a:lnTo>
                  <a:lnTo>
                    <a:pt x="490" y="201"/>
                  </a:lnTo>
                  <a:lnTo>
                    <a:pt x="553" y="316"/>
                  </a:lnTo>
                  <a:lnTo>
                    <a:pt x="511" y="178"/>
                  </a:lnTo>
                  <a:lnTo>
                    <a:pt x="372" y="139"/>
                  </a:lnTo>
                  <a:lnTo>
                    <a:pt x="255" y="10"/>
                  </a:lnTo>
                  <a:lnTo>
                    <a:pt x="117" y="0"/>
                  </a:lnTo>
                  <a:lnTo>
                    <a:pt x="0" y="34"/>
                  </a:lnTo>
                  <a:close/>
                </a:path>
              </a:pathLst>
            </a:custGeom>
            <a:solidFill>
              <a:srgbClr val="000000"/>
            </a:solidFill>
            <a:ln w="9525">
              <a:noFill/>
              <a:round/>
              <a:headEnd/>
              <a:tailEnd/>
            </a:ln>
          </p:spPr>
          <p:txBody>
            <a:bodyPr/>
            <a:lstStyle/>
            <a:p>
              <a:endParaRPr lang="es-MX"/>
            </a:p>
          </p:txBody>
        </p:sp>
        <p:sp>
          <p:nvSpPr>
            <p:cNvPr id="41063" name="Freeform 105"/>
            <p:cNvSpPr>
              <a:spLocks/>
            </p:cNvSpPr>
            <p:nvPr/>
          </p:nvSpPr>
          <p:spPr bwMode="auto">
            <a:xfrm>
              <a:off x="1660" y="2809"/>
              <a:ext cx="270" cy="210"/>
            </a:xfrm>
            <a:custGeom>
              <a:avLst/>
              <a:gdLst>
                <a:gd name="T0" fmla="*/ 0 w 1177"/>
                <a:gd name="T1" fmla="*/ 346 h 908"/>
                <a:gd name="T2" fmla="*/ 128 w 1177"/>
                <a:gd name="T3" fmla="*/ 448 h 908"/>
                <a:gd name="T4" fmla="*/ 194 w 1177"/>
                <a:gd name="T5" fmla="*/ 550 h 908"/>
                <a:gd name="T6" fmla="*/ 204 w 1177"/>
                <a:gd name="T7" fmla="*/ 663 h 908"/>
                <a:gd name="T8" fmla="*/ 204 w 1177"/>
                <a:gd name="T9" fmla="*/ 778 h 908"/>
                <a:gd name="T10" fmla="*/ 179 w 1177"/>
                <a:gd name="T11" fmla="*/ 908 h 908"/>
                <a:gd name="T12" fmla="*/ 450 w 1177"/>
                <a:gd name="T13" fmla="*/ 844 h 908"/>
                <a:gd name="T14" fmla="*/ 898 w 1177"/>
                <a:gd name="T15" fmla="*/ 817 h 908"/>
                <a:gd name="T16" fmla="*/ 1177 w 1177"/>
                <a:gd name="T17" fmla="*/ 739 h 908"/>
                <a:gd name="T18" fmla="*/ 1102 w 1177"/>
                <a:gd name="T19" fmla="*/ 612 h 908"/>
                <a:gd name="T20" fmla="*/ 1026 w 1177"/>
                <a:gd name="T21" fmla="*/ 601 h 908"/>
                <a:gd name="T22" fmla="*/ 985 w 1177"/>
                <a:gd name="T23" fmla="*/ 510 h 908"/>
                <a:gd name="T24" fmla="*/ 1062 w 1177"/>
                <a:gd name="T25" fmla="*/ 448 h 908"/>
                <a:gd name="T26" fmla="*/ 949 w 1177"/>
                <a:gd name="T27" fmla="*/ 397 h 908"/>
                <a:gd name="T28" fmla="*/ 937 w 1177"/>
                <a:gd name="T29" fmla="*/ 306 h 908"/>
                <a:gd name="T30" fmla="*/ 1039 w 1177"/>
                <a:gd name="T31" fmla="*/ 253 h 908"/>
                <a:gd name="T32" fmla="*/ 924 w 1177"/>
                <a:gd name="T33" fmla="*/ 229 h 908"/>
                <a:gd name="T34" fmla="*/ 909 w 1177"/>
                <a:gd name="T35" fmla="*/ 153 h 908"/>
                <a:gd name="T36" fmla="*/ 960 w 1177"/>
                <a:gd name="T37" fmla="*/ 92 h 908"/>
                <a:gd name="T38" fmla="*/ 898 w 1177"/>
                <a:gd name="T39" fmla="*/ 78 h 908"/>
                <a:gd name="T40" fmla="*/ 924 w 1177"/>
                <a:gd name="T41" fmla="*/ 0 h 908"/>
                <a:gd name="T42" fmla="*/ 730 w 1177"/>
                <a:gd name="T43" fmla="*/ 117 h 908"/>
                <a:gd name="T44" fmla="*/ 516 w 1177"/>
                <a:gd name="T45" fmla="*/ 219 h 908"/>
                <a:gd name="T46" fmla="*/ 245 w 1177"/>
                <a:gd name="T47" fmla="*/ 295 h 908"/>
                <a:gd name="T48" fmla="*/ 0 w 1177"/>
                <a:gd name="T49" fmla="*/ 346 h 9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77"/>
                <a:gd name="T76" fmla="*/ 0 h 908"/>
                <a:gd name="T77" fmla="*/ 1177 w 1177"/>
                <a:gd name="T78" fmla="*/ 908 h 9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77" h="908">
                  <a:moveTo>
                    <a:pt x="0" y="346"/>
                  </a:moveTo>
                  <a:lnTo>
                    <a:pt x="128" y="448"/>
                  </a:lnTo>
                  <a:lnTo>
                    <a:pt x="194" y="550"/>
                  </a:lnTo>
                  <a:lnTo>
                    <a:pt x="204" y="663"/>
                  </a:lnTo>
                  <a:lnTo>
                    <a:pt x="204" y="778"/>
                  </a:lnTo>
                  <a:lnTo>
                    <a:pt x="179" y="908"/>
                  </a:lnTo>
                  <a:lnTo>
                    <a:pt x="450" y="844"/>
                  </a:lnTo>
                  <a:lnTo>
                    <a:pt x="898" y="817"/>
                  </a:lnTo>
                  <a:lnTo>
                    <a:pt x="1177" y="739"/>
                  </a:lnTo>
                  <a:lnTo>
                    <a:pt x="1102" y="612"/>
                  </a:lnTo>
                  <a:lnTo>
                    <a:pt x="1026" y="601"/>
                  </a:lnTo>
                  <a:lnTo>
                    <a:pt x="985" y="510"/>
                  </a:lnTo>
                  <a:lnTo>
                    <a:pt x="1062" y="448"/>
                  </a:lnTo>
                  <a:lnTo>
                    <a:pt x="949" y="397"/>
                  </a:lnTo>
                  <a:lnTo>
                    <a:pt x="937" y="306"/>
                  </a:lnTo>
                  <a:lnTo>
                    <a:pt x="1039" y="253"/>
                  </a:lnTo>
                  <a:lnTo>
                    <a:pt x="924" y="229"/>
                  </a:lnTo>
                  <a:lnTo>
                    <a:pt x="909" y="153"/>
                  </a:lnTo>
                  <a:lnTo>
                    <a:pt x="960" y="92"/>
                  </a:lnTo>
                  <a:lnTo>
                    <a:pt x="898" y="78"/>
                  </a:lnTo>
                  <a:lnTo>
                    <a:pt x="924" y="0"/>
                  </a:lnTo>
                  <a:lnTo>
                    <a:pt x="730" y="117"/>
                  </a:lnTo>
                  <a:lnTo>
                    <a:pt x="516" y="219"/>
                  </a:lnTo>
                  <a:lnTo>
                    <a:pt x="245" y="295"/>
                  </a:lnTo>
                  <a:lnTo>
                    <a:pt x="0" y="346"/>
                  </a:lnTo>
                  <a:close/>
                </a:path>
              </a:pathLst>
            </a:custGeom>
            <a:solidFill>
              <a:srgbClr val="000000"/>
            </a:solidFill>
            <a:ln w="9525">
              <a:noFill/>
              <a:round/>
              <a:headEnd/>
              <a:tailEnd/>
            </a:ln>
          </p:spPr>
          <p:txBody>
            <a:bodyPr/>
            <a:lstStyle/>
            <a:p>
              <a:endParaRPr lang="es-MX"/>
            </a:p>
          </p:txBody>
        </p:sp>
        <p:sp>
          <p:nvSpPr>
            <p:cNvPr id="41064" name="Freeform 106"/>
            <p:cNvSpPr>
              <a:spLocks/>
            </p:cNvSpPr>
            <p:nvPr/>
          </p:nvSpPr>
          <p:spPr bwMode="auto">
            <a:xfrm>
              <a:off x="1885" y="2812"/>
              <a:ext cx="108" cy="165"/>
            </a:xfrm>
            <a:custGeom>
              <a:avLst/>
              <a:gdLst>
                <a:gd name="T0" fmla="*/ 0 w 469"/>
                <a:gd name="T1" fmla="*/ 0 h 714"/>
                <a:gd name="T2" fmla="*/ 359 w 469"/>
                <a:gd name="T3" fmla="*/ 155 h 714"/>
                <a:gd name="T4" fmla="*/ 387 w 469"/>
                <a:gd name="T5" fmla="*/ 199 h 714"/>
                <a:gd name="T6" fmla="*/ 452 w 469"/>
                <a:gd name="T7" fmla="*/ 248 h 714"/>
                <a:gd name="T8" fmla="*/ 467 w 469"/>
                <a:gd name="T9" fmla="*/ 342 h 714"/>
                <a:gd name="T10" fmla="*/ 449 w 469"/>
                <a:gd name="T11" fmla="*/ 385 h 714"/>
                <a:gd name="T12" fmla="*/ 469 w 469"/>
                <a:gd name="T13" fmla="*/ 441 h 714"/>
                <a:gd name="T14" fmla="*/ 452 w 469"/>
                <a:gd name="T15" fmla="*/ 520 h 714"/>
                <a:gd name="T16" fmla="*/ 401 w 469"/>
                <a:gd name="T17" fmla="*/ 559 h 714"/>
                <a:gd name="T18" fmla="*/ 387 w 469"/>
                <a:gd name="T19" fmla="*/ 615 h 714"/>
                <a:gd name="T20" fmla="*/ 260 w 469"/>
                <a:gd name="T21" fmla="*/ 714 h 714"/>
                <a:gd name="T22" fmla="*/ 257 w 469"/>
                <a:gd name="T23" fmla="*/ 650 h 714"/>
                <a:gd name="T24" fmla="*/ 374 w 469"/>
                <a:gd name="T25" fmla="*/ 605 h 714"/>
                <a:gd name="T26" fmla="*/ 384 w 469"/>
                <a:gd name="T27" fmla="*/ 549 h 714"/>
                <a:gd name="T28" fmla="*/ 301 w 469"/>
                <a:gd name="T29" fmla="*/ 543 h 714"/>
                <a:gd name="T30" fmla="*/ 199 w 469"/>
                <a:gd name="T31" fmla="*/ 510 h 714"/>
                <a:gd name="T32" fmla="*/ 140 w 469"/>
                <a:gd name="T33" fmla="*/ 447 h 714"/>
                <a:gd name="T34" fmla="*/ 296 w 469"/>
                <a:gd name="T35" fmla="*/ 457 h 714"/>
                <a:gd name="T36" fmla="*/ 388 w 469"/>
                <a:gd name="T37" fmla="*/ 515 h 714"/>
                <a:gd name="T38" fmla="*/ 442 w 469"/>
                <a:gd name="T39" fmla="*/ 431 h 714"/>
                <a:gd name="T40" fmla="*/ 420 w 469"/>
                <a:gd name="T41" fmla="*/ 393 h 714"/>
                <a:gd name="T42" fmla="*/ 82 w 469"/>
                <a:gd name="T43" fmla="*/ 260 h 714"/>
                <a:gd name="T44" fmla="*/ 155 w 469"/>
                <a:gd name="T45" fmla="*/ 258 h 714"/>
                <a:gd name="T46" fmla="*/ 416 w 469"/>
                <a:gd name="T47" fmla="*/ 333 h 714"/>
                <a:gd name="T48" fmla="*/ 411 w 469"/>
                <a:gd name="T49" fmla="*/ 255 h 714"/>
                <a:gd name="T50" fmla="*/ 342 w 469"/>
                <a:gd name="T51" fmla="*/ 209 h 714"/>
                <a:gd name="T52" fmla="*/ 25 w 469"/>
                <a:gd name="T53" fmla="*/ 92 h 714"/>
                <a:gd name="T54" fmla="*/ 342 w 469"/>
                <a:gd name="T55" fmla="*/ 189 h 714"/>
                <a:gd name="T56" fmla="*/ 337 w 469"/>
                <a:gd name="T57" fmla="*/ 155 h 714"/>
                <a:gd name="T58" fmla="*/ 0 w 469"/>
                <a:gd name="T59" fmla="*/ 0 h 7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9"/>
                <a:gd name="T91" fmla="*/ 0 h 714"/>
                <a:gd name="T92" fmla="*/ 469 w 469"/>
                <a:gd name="T93" fmla="*/ 714 h 7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9" h="714">
                  <a:moveTo>
                    <a:pt x="0" y="0"/>
                  </a:moveTo>
                  <a:lnTo>
                    <a:pt x="359" y="155"/>
                  </a:lnTo>
                  <a:lnTo>
                    <a:pt x="387" y="199"/>
                  </a:lnTo>
                  <a:lnTo>
                    <a:pt x="452" y="248"/>
                  </a:lnTo>
                  <a:lnTo>
                    <a:pt x="467" y="342"/>
                  </a:lnTo>
                  <a:lnTo>
                    <a:pt x="449" y="385"/>
                  </a:lnTo>
                  <a:lnTo>
                    <a:pt x="469" y="441"/>
                  </a:lnTo>
                  <a:lnTo>
                    <a:pt x="452" y="520"/>
                  </a:lnTo>
                  <a:lnTo>
                    <a:pt x="401" y="559"/>
                  </a:lnTo>
                  <a:lnTo>
                    <a:pt x="387" y="615"/>
                  </a:lnTo>
                  <a:lnTo>
                    <a:pt x="260" y="714"/>
                  </a:lnTo>
                  <a:lnTo>
                    <a:pt x="257" y="650"/>
                  </a:lnTo>
                  <a:lnTo>
                    <a:pt x="374" y="605"/>
                  </a:lnTo>
                  <a:lnTo>
                    <a:pt x="384" y="549"/>
                  </a:lnTo>
                  <a:lnTo>
                    <a:pt x="301" y="543"/>
                  </a:lnTo>
                  <a:lnTo>
                    <a:pt x="199" y="510"/>
                  </a:lnTo>
                  <a:lnTo>
                    <a:pt x="140" y="447"/>
                  </a:lnTo>
                  <a:lnTo>
                    <a:pt x="296" y="457"/>
                  </a:lnTo>
                  <a:lnTo>
                    <a:pt x="388" y="515"/>
                  </a:lnTo>
                  <a:lnTo>
                    <a:pt x="442" y="431"/>
                  </a:lnTo>
                  <a:lnTo>
                    <a:pt x="420" y="393"/>
                  </a:lnTo>
                  <a:lnTo>
                    <a:pt x="82" y="260"/>
                  </a:lnTo>
                  <a:lnTo>
                    <a:pt x="155" y="258"/>
                  </a:lnTo>
                  <a:lnTo>
                    <a:pt x="416" y="333"/>
                  </a:lnTo>
                  <a:lnTo>
                    <a:pt x="411" y="255"/>
                  </a:lnTo>
                  <a:lnTo>
                    <a:pt x="342" y="209"/>
                  </a:lnTo>
                  <a:lnTo>
                    <a:pt x="25" y="92"/>
                  </a:lnTo>
                  <a:lnTo>
                    <a:pt x="342" y="189"/>
                  </a:lnTo>
                  <a:lnTo>
                    <a:pt x="337" y="155"/>
                  </a:lnTo>
                  <a:lnTo>
                    <a:pt x="0" y="0"/>
                  </a:lnTo>
                  <a:close/>
                </a:path>
              </a:pathLst>
            </a:custGeom>
            <a:solidFill>
              <a:srgbClr val="000000"/>
            </a:solidFill>
            <a:ln w="9525">
              <a:noFill/>
              <a:round/>
              <a:headEnd/>
              <a:tailEnd/>
            </a:ln>
          </p:spPr>
          <p:txBody>
            <a:bodyPr/>
            <a:lstStyle/>
            <a:p>
              <a:endParaRPr lang="es-MX"/>
            </a:p>
          </p:txBody>
        </p:sp>
        <p:sp>
          <p:nvSpPr>
            <p:cNvPr id="41065" name="Freeform 107"/>
            <p:cNvSpPr>
              <a:spLocks/>
            </p:cNvSpPr>
            <p:nvPr/>
          </p:nvSpPr>
          <p:spPr bwMode="auto">
            <a:xfrm>
              <a:off x="1665" y="1924"/>
              <a:ext cx="74" cy="230"/>
            </a:xfrm>
            <a:custGeom>
              <a:avLst/>
              <a:gdLst>
                <a:gd name="T0" fmla="*/ 191 w 324"/>
                <a:gd name="T1" fmla="*/ 278 h 998"/>
                <a:gd name="T2" fmla="*/ 178 w 324"/>
                <a:gd name="T3" fmla="*/ 399 h 998"/>
                <a:gd name="T4" fmla="*/ 183 w 324"/>
                <a:gd name="T5" fmla="*/ 467 h 998"/>
                <a:gd name="T6" fmla="*/ 203 w 324"/>
                <a:gd name="T7" fmla="*/ 521 h 998"/>
                <a:gd name="T8" fmla="*/ 232 w 324"/>
                <a:gd name="T9" fmla="*/ 587 h 998"/>
                <a:gd name="T10" fmla="*/ 257 w 324"/>
                <a:gd name="T11" fmla="*/ 613 h 998"/>
                <a:gd name="T12" fmla="*/ 324 w 324"/>
                <a:gd name="T13" fmla="*/ 666 h 998"/>
                <a:gd name="T14" fmla="*/ 278 w 324"/>
                <a:gd name="T15" fmla="*/ 681 h 998"/>
                <a:gd name="T16" fmla="*/ 212 w 324"/>
                <a:gd name="T17" fmla="*/ 676 h 998"/>
                <a:gd name="T18" fmla="*/ 156 w 324"/>
                <a:gd name="T19" fmla="*/ 643 h 998"/>
                <a:gd name="T20" fmla="*/ 161 w 324"/>
                <a:gd name="T21" fmla="*/ 706 h 998"/>
                <a:gd name="T22" fmla="*/ 178 w 324"/>
                <a:gd name="T23" fmla="*/ 752 h 998"/>
                <a:gd name="T24" fmla="*/ 219 w 324"/>
                <a:gd name="T25" fmla="*/ 811 h 998"/>
                <a:gd name="T26" fmla="*/ 156 w 324"/>
                <a:gd name="T27" fmla="*/ 766 h 998"/>
                <a:gd name="T28" fmla="*/ 120 w 324"/>
                <a:gd name="T29" fmla="*/ 722 h 998"/>
                <a:gd name="T30" fmla="*/ 94 w 324"/>
                <a:gd name="T31" fmla="*/ 671 h 998"/>
                <a:gd name="T32" fmla="*/ 107 w 324"/>
                <a:gd name="T33" fmla="*/ 768 h 998"/>
                <a:gd name="T34" fmla="*/ 147 w 324"/>
                <a:gd name="T35" fmla="*/ 847 h 998"/>
                <a:gd name="T36" fmla="*/ 183 w 324"/>
                <a:gd name="T37" fmla="*/ 908 h 998"/>
                <a:gd name="T38" fmla="*/ 244 w 324"/>
                <a:gd name="T39" fmla="*/ 961 h 998"/>
                <a:gd name="T40" fmla="*/ 312 w 324"/>
                <a:gd name="T41" fmla="*/ 998 h 998"/>
                <a:gd name="T42" fmla="*/ 198 w 324"/>
                <a:gd name="T43" fmla="*/ 944 h 998"/>
                <a:gd name="T44" fmla="*/ 115 w 324"/>
                <a:gd name="T45" fmla="*/ 880 h 998"/>
                <a:gd name="T46" fmla="*/ 51 w 324"/>
                <a:gd name="T47" fmla="*/ 793 h 998"/>
                <a:gd name="T48" fmla="*/ 8 w 324"/>
                <a:gd name="T49" fmla="*/ 689 h 998"/>
                <a:gd name="T50" fmla="*/ 0 w 324"/>
                <a:gd name="T51" fmla="*/ 602 h 998"/>
                <a:gd name="T52" fmla="*/ 8 w 324"/>
                <a:gd name="T53" fmla="*/ 526 h 998"/>
                <a:gd name="T54" fmla="*/ 28 w 324"/>
                <a:gd name="T55" fmla="*/ 457 h 998"/>
                <a:gd name="T56" fmla="*/ 74 w 324"/>
                <a:gd name="T57" fmla="*/ 362 h 998"/>
                <a:gd name="T58" fmla="*/ 127 w 324"/>
                <a:gd name="T59" fmla="*/ 270 h 998"/>
                <a:gd name="T60" fmla="*/ 161 w 324"/>
                <a:gd name="T61" fmla="*/ 186 h 998"/>
                <a:gd name="T62" fmla="*/ 198 w 324"/>
                <a:gd name="T63" fmla="*/ 81 h 998"/>
                <a:gd name="T64" fmla="*/ 219 w 324"/>
                <a:gd name="T65" fmla="*/ 0 h 998"/>
                <a:gd name="T66" fmla="*/ 191 w 324"/>
                <a:gd name="T67" fmla="*/ 239 h 998"/>
                <a:gd name="T68" fmla="*/ 191 w 324"/>
                <a:gd name="T69" fmla="*/ 278 h 9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4"/>
                <a:gd name="T106" fmla="*/ 0 h 998"/>
                <a:gd name="T107" fmla="*/ 324 w 324"/>
                <a:gd name="T108" fmla="*/ 998 h 9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4" h="998">
                  <a:moveTo>
                    <a:pt x="191" y="278"/>
                  </a:moveTo>
                  <a:lnTo>
                    <a:pt x="178" y="399"/>
                  </a:lnTo>
                  <a:lnTo>
                    <a:pt x="183" y="467"/>
                  </a:lnTo>
                  <a:lnTo>
                    <a:pt x="203" y="521"/>
                  </a:lnTo>
                  <a:lnTo>
                    <a:pt x="232" y="587"/>
                  </a:lnTo>
                  <a:lnTo>
                    <a:pt x="257" y="613"/>
                  </a:lnTo>
                  <a:lnTo>
                    <a:pt x="324" y="666"/>
                  </a:lnTo>
                  <a:lnTo>
                    <a:pt x="278" y="681"/>
                  </a:lnTo>
                  <a:lnTo>
                    <a:pt x="212" y="676"/>
                  </a:lnTo>
                  <a:lnTo>
                    <a:pt x="156" y="643"/>
                  </a:lnTo>
                  <a:lnTo>
                    <a:pt x="161" y="706"/>
                  </a:lnTo>
                  <a:lnTo>
                    <a:pt x="178" y="752"/>
                  </a:lnTo>
                  <a:lnTo>
                    <a:pt x="219" y="811"/>
                  </a:lnTo>
                  <a:lnTo>
                    <a:pt x="156" y="766"/>
                  </a:lnTo>
                  <a:lnTo>
                    <a:pt x="120" y="722"/>
                  </a:lnTo>
                  <a:lnTo>
                    <a:pt x="94" y="671"/>
                  </a:lnTo>
                  <a:lnTo>
                    <a:pt x="107" y="768"/>
                  </a:lnTo>
                  <a:lnTo>
                    <a:pt x="147" y="847"/>
                  </a:lnTo>
                  <a:lnTo>
                    <a:pt x="183" y="908"/>
                  </a:lnTo>
                  <a:lnTo>
                    <a:pt x="244" y="961"/>
                  </a:lnTo>
                  <a:lnTo>
                    <a:pt x="312" y="998"/>
                  </a:lnTo>
                  <a:lnTo>
                    <a:pt x="198" y="944"/>
                  </a:lnTo>
                  <a:lnTo>
                    <a:pt x="115" y="880"/>
                  </a:lnTo>
                  <a:lnTo>
                    <a:pt x="51" y="793"/>
                  </a:lnTo>
                  <a:lnTo>
                    <a:pt x="8" y="689"/>
                  </a:lnTo>
                  <a:lnTo>
                    <a:pt x="0" y="602"/>
                  </a:lnTo>
                  <a:lnTo>
                    <a:pt x="8" y="526"/>
                  </a:lnTo>
                  <a:lnTo>
                    <a:pt x="28" y="457"/>
                  </a:lnTo>
                  <a:lnTo>
                    <a:pt x="74" y="362"/>
                  </a:lnTo>
                  <a:lnTo>
                    <a:pt x="127" y="270"/>
                  </a:lnTo>
                  <a:lnTo>
                    <a:pt x="161" y="186"/>
                  </a:lnTo>
                  <a:lnTo>
                    <a:pt x="198" y="81"/>
                  </a:lnTo>
                  <a:lnTo>
                    <a:pt x="219" y="0"/>
                  </a:lnTo>
                  <a:lnTo>
                    <a:pt x="191" y="239"/>
                  </a:lnTo>
                  <a:lnTo>
                    <a:pt x="191" y="278"/>
                  </a:lnTo>
                  <a:close/>
                </a:path>
              </a:pathLst>
            </a:custGeom>
            <a:solidFill>
              <a:srgbClr val="000000"/>
            </a:solidFill>
            <a:ln w="9525">
              <a:noFill/>
              <a:round/>
              <a:headEnd/>
              <a:tailEnd/>
            </a:ln>
          </p:spPr>
          <p:txBody>
            <a:bodyPr/>
            <a:lstStyle/>
            <a:p>
              <a:endParaRPr lang="es-MX"/>
            </a:p>
          </p:txBody>
        </p:sp>
        <p:sp>
          <p:nvSpPr>
            <p:cNvPr id="41066" name="Freeform 108"/>
            <p:cNvSpPr>
              <a:spLocks/>
            </p:cNvSpPr>
            <p:nvPr/>
          </p:nvSpPr>
          <p:spPr bwMode="auto">
            <a:xfrm>
              <a:off x="1710" y="2079"/>
              <a:ext cx="131" cy="175"/>
            </a:xfrm>
            <a:custGeom>
              <a:avLst/>
              <a:gdLst>
                <a:gd name="T0" fmla="*/ 569 w 569"/>
                <a:gd name="T1" fmla="*/ 232 h 762"/>
                <a:gd name="T2" fmla="*/ 528 w 569"/>
                <a:gd name="T3" fmla="*/ 285 h 762"/>
                <a:gd name="T4" fmla="*/ 465 w 569"/>
                <a:gd name="T5" fmla="*/ 332 h 762"/>
                <a:gd name="T6" fmla="*/ 501 w 569"/>
                <a:gd name="T7" fmla="*/ 470 h 762"/>
                <a:gd name="T8" fmla="*/ 319 w 569"/>
                <a:gd name="T9" fmla="*/ 370 h 762"/>
                <a:gd name="T10" fmla="*/ 360 w 569"/>
                <a:gd name="T11" fmla="*/ 614 h 762"/>
                <a:gd name="T12" fmla="*/ 379 w 569"/>
                <a:gd name="T13" fmla="*/ 762 h 762"/>
                <a:gd name="T14" fmla="*/ 299 w 569"/>
                <a:gd name="T15" fmla="*/ 505 h 762"/>
                <a:gd name="T16" fmla="*/ 212 w 569"/>
                <a:gd name="T17" fmla="*/ 295 h 762"/>
                <a:gd name="T18" fmla="*/ 131 w 569"/>
                <a:gd name="T19" fmla="*/ 156 h 762"/>
                <a:gd name="T20" fmla="*/ 0 w 569"/>
                <a:gd name="T21" fmla="*/ 0 h 762"/>
                <a:gd name="T22" fmla="*/ 95 w 569"/>
                <a:gd name="T23" fmla="*/ 0 h 762"/>
                <a:gd name="T24" fmla="*/ 165 w 569"/>
                <a:gd name="T25" fmla="*/ 125 h 762"/>
                <a:gd name="T26" fmla="*/ 241 w 569"/>
                <a:gd name="T27" fmla="*/ 166 h 762"/>
                <a:gd name="T28" fmla="*/ 437 w 569"/>
                <a:gd name="T29" fmla="*/ 237 h 762"/>
                <a:gd name="T30" fmla="*/ 569 w 569"/>
                <a:gd name="T31" fmla="*/ 232 h 7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9"/>
                <a:gd name="T49" fmla="*/ 0 h 762"/>
                <a:gd name="T50" fmla="*/ 569 w 569"/>
                <a:gd name="T51" fmla="*/ 762 h 7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9" h="762">
                  <a:moveTo>
                    <a:pt x="569" y="232"/>
                  </a:moveTo>
                  <a:lnTo>
                    <a:pt x="528" y="285"/>
                  </a:lnTo>
                  <a:lnTo>
                    <a:pt x="465" y="332"/>
                  </a:lnTo>
                  <a:lnTo>
                    <a:pt x="501" y="470"/>
                  </a:lnTo>
                  <a:lnTo>
                    <a:pt x="319" y="370"/>
                  </a:lnTo>
                  <a:lnTo>
                    <a:pt x="360" y="614"/>
                  </a:lnTo>
                  <a:lnTo>
                    <a:pt x="379" y="762"/>
                  </a:lnTo>
                  <a:lnTo>
                    <a:pt x="299" y="505"/>
                  </a:lnTo>
                  <a:lnTo>
                    <a:pt x="212" y="295"/>
                  </a:lnTo>
                  <a:lnTo>
                    <a:pt x="131" y="156"/>
                  </a:lnTo>
                  <a:lnTo>
                    <a:pt x="0" y="0"/>
                  </a:lnTo>
                  <a:lnTo>
                    <a:pt x="95" y="0"/>
                  </a:lnTo>
                  <a:lnTo>
                    <a:pt x="165" y="125"/>
                  </a:lnTo>
                  <a:lnTo>
                    <a:pt x="241" y="166"/>
                  </a:lnTo>
                  <a:lnTo>
                    <a:pt x="437" y="237"/>
                  </a:lnTo>
                  <a:lnTo>
                    <a:pt x="569" y="232"/>
                  </a:lnTo>
                  <a:close/>
                </a:path>
              </a:pathLst>
            </a:custGeom>
            <a:solidFill>
              <a:srgbClr val="000000"/>
            </a:solidFill>
            <a:ln w="9525">
              <a:noFill/>
              <a:round/>
              <a:headEnd/>
              <a:tailEnd/>
            </a:ln>
          </p:spPr>
          <p:txBody>
            <a:bodyPr/>
            <a:lstStyle/>
            <a:p>
              <a:endParaRPr lang="es-MX"/>
            </a:p>
          </p:txBody>
        </p:sp>
        <p:sp>
          <p:nvSpPr>
            <p:cNvPr id="41067" name="Freeform 109"/>
            <p:cNvSpPr>
              <a:spLocks/>
            </p:cNvSpPr>
            <p:nvPr/>
          </p:nvSpPr>
          <p:spPr bwMode="auto">
            <a:xfrm>
              <a:off x="1894" y="1812"/>
              <a:ext cx="127" cy="301"/>
            </a:xfrm>
            <a:custGeom>
              <a:avLst/>
              <a:gdLst>
                <a:gd name="T0" fmla="*/ 287 w 555"/>
                <a:gd name="T1" fmla="*/ 59 h 1310"/>
                <a:gd name="T2" fmla="*/ 280 w 555"/>
                <a:gd name="T3" fmla="*/ 179 h 1310"/>
                <a:gd name="T4" fmla="*/ 300 w 555"/>
                <a:gd name="T5" fmla="*/ 342 h 1310"/>
                <a:gd name="T6" fmla="*/ 328 w 555"/>
                <a:gd name="T7" fmla="*/ 486 h 1310"/>
                <a:gd name="T8" fmla="*/ 351 w 555"/>
                <a:gd name="T9" fmla="*/ 593 h 1310"/>
                <a:gd name="T10" fmla="*/ 333 w 555"/>
                <a:gd name="T11" fmla="*/ 712 h 1310"/>
                <a:gd name="T12" fmla="*/ 280 w 555"/>
                <a:gd name="T13" fmla="*/ 848 h 1310"/>
                <a:gd name="T14" fmla="*/ 145 w 555"/>
                <a:gd name="T15" fmla="*/ 1106 h 1310"/>
                <a:gd name="T16" fmla="*/ 0 w 555"/>
                <a:gd name="T17" fmla="*/ 1310 h 1310"/>
                <a:gd name="T18" fmla="*/ 180 w 555"/>
                <a:gd name="T19" fmla="*/ 1095 h 1310"/>
                <a:gd name="T20" fmla="*/ 292 w 555"/>
                <a:gd name="T21" fmla="*/ 892 h 1310"/>
                <a:gd name="T22" fmla="*/ 328 w 555"/>
                <a:gd name="T23" fmla="*/ 929 h 1310"/>
                <a:gd name="T24" fmla="*/ 328 w 555"/>
                <a:gd name="T25" fmla="*/ 965 h 1310"/>
                <a:gd name="T26" fmla="*/ 318 w 555"/>
                <a:gd name="T27" fmla="*/ 1014 h 1310"/>
                <a:gd name="T28" fmla="*/ 287 w 555"/>
                <a:gd name="T29" fmla="*/ 1043 h 1310"/>
                <a:gd name="T30" fmla="*/ 250 w 555"/>
                <a:gd name="T31" fmla="*/ 1055 h 1310"/>
                <a:gd name="T32" fmla="*/ 241 w 555"/>
                <a:gd name="T33" fmla="*/ 1055 h 1310"/>
                <a:gd name="T34" fmla="*/ 270 w 555"/>
                <a:gd name="T35" fmla="*/ 1070 h 1310"/>
                <a:gd name="T36" fmla="*/ 226 w 555"/>
                <a:gd name="T37" fmla="*/ 1106 h 1310"/>
                <a:gd name="T38" fmla="*/ 306 w 555"/>
                <a:gd name="T39" fmla="*/ 1152 h 1310"/>
                <a:gd name="T40" fmla="*/ 357 w 555"/>
                <a:gd name="T41" fmla="*/ 1143 h 1310"/>
                <a:gd name="T42" fmla="*/ 408 w 555"/>
                <a:gd name="T43" fmla="*/ 1113 h 1310"/>
                <a:gd name="T44" fmla="*/ 459 w 555"/>
                <a:gd name="T45" fmla="*/ 1060 h 1310"/>
                <a:gd name="T46" fmla="*/ 497 w 555"/>
                <a:gd name="T47" fmla="*/ 1004 h 1310"/>
                <a:gd name="T48" fmla="*/ 497 w 555"/>
                <a:gd name="T49" fmla="*/ 1060 h 1310"/>
                <a:gd name="T50" fmla="*/ 477 w 555"/>
                <a:gd name="T51" fmla="*/ 1123 h 1310"/>
                <a:gd name="T52" fmla="*/ 533 w 555"/>
                <a:gd name="T53" fmla="*/ 1070 h 1310"/>
                <a:gd name="T54" fmla="*/ 555 w 555"/>
                <a:gd name="T55" fmla="*/ 994 h 1310"/>
                <a:gd name="T56" fmla="*/ 555 w 555"/>
                <a:gd name="T57" fmla="*/ 907 h 1310"/>
                <a:gd name="T58" fmla="*/ 525 w 555"/>
                <a:gd name="T59" fmla="*/ 804 h 1310"/>
                <a:gd name="T60" fmla="*/ 474 w 555"/>
                <a:gd name="T61" fmla="*/ 674 h 1310"/>
                <a:gd name="T62" fmla="*/ 389 w 555"/>
                <a:gd name="T63" fmla="*/ 476 h 1310"/>
                <a:gd name="T64" fmla="*/ 351 w 555"/>
                <a:gd name="T65" fmla="*/ 347 h 1310"/>
                <a:gd name="T66" fmla="*/ 333 w 555"/>
                <a:gd name="T67" fmla="*/ 215 h 1310"/>
                <a:gd name="T68" fmla="*/ 408 w 555"/>
                <a:gd name="T69" fmla="*/ 389 h 1310"/>
                <a:gd name="T70" fmla="*/ 375 w 555"/>
                <a:gd name="T71" fmla="*/ 266 h 1310"/>
                <a:gd name="T72" fmla="*/ 357 w 555"/>
                <a:gd name="T73" fmla="*/ 179 h 1310"/>
                <a:gd name="T74" fmla="*/ 333 w 555"/>
                <a:gd name="T75" fmla="*/ 82 h 1310"/>
                <a:gd name="T76" fmla="*/ 311 w 555"/>
                <a:gd name="T77" fmla="*/ 41 h 1310"/>
                <a:gd name="T78" fmla="*/ 275 w 555"/>
                <a:gd name="T79" fmla="*/ 0 h 1310"/>
                <a:gd name="T80" fmla="*/ 287 w 555"/>
                <a:gd name="T81" fmla="*/ 59 h 13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5"/>
                <a:gd name="T124" fmla="*/ 0 h 1310"/>
                <a:gd name="T125" fmla="*/ 555 w 555"/>
                <a:gd name="T126" fmla="*/ 1310 h 13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5" h="1310">
                  <a:moveTo>
                    <a:pt x="287" y="59"/>
                  </a:moveTo>
                  <a:lnTo>
                    <a:pt x="280" y="179"/>
                  </a:lnTo>
                  <a:lnTo>
                    <a:pt x="300" y="342"/>
                  </a:lnTo>
                  <a:lnTo>
                    <a:pt x="328" y="486"/>
                  </a:lnTo>
                  <a:lnTo>
                    <a:pt x="351" y="593"/>
                  </a:lnTo>
                  <a:lnTo>
                    <a:pt x="333" y="712"/>
                  </a:lnTo>
                  <a:lnTo>
                    <a:pt x="280" y="848"/>
                  </a:lnTo>
                  <a:lnTo>
                    <a:pt x="145" y="1106"/>
                  </a:lnTo>
                  <a:lnTo>
                    <a:pt x="0" y="1310"/>
                  </a:lnTo>
                  <a:lnTo>
                    <a:pt x="180" y="1095"/>
                  </a:lnTo>
                  <a:lnTo>
                    <a:pt x="292" y="892"/>
                  </a:lnTo>
                  <a:lnTo>
                    <a:pt x="328" y="929"/>
                  </a:lnTo>
                  <a:lnTo>
                    <a:pt x="328" y="965"/>
                  </a:lnTo>
                  <a:lnTo>
                    <a:pt x="318" y="1014"/>
                  </a:lnTo>
                  <a:lnTo>
                    <a:pt x="287" y="1043"/>
                  </a:lnTo>
                  <a:lnTo>
                    <a:pt x="250" y="1055"/>
                  </a:lnTo>
                  <a:lnTo>
                    <a:pt x="241" y="1055"/>
                  </a:lnTo>
                  <a:lnTo>
                    <a:pt x="270" y="1070"/>
                  </a:lnTo>
                  <a:lnTo>
                    <a:pt x="226" y="1106"/>
                  </a:lnTo>
                  <a:lnTo>
                    <a:pt x="306" y="1152"/>
                  </a:lnTo>
                  <a:lnTo>
                    <a:pt x="357" y="1143"/>
                  </a:lnTo>
                  <a:lnTo>
                    <a:pt x="408" y="1113"/>
                  </a:lnTo>
                  <a:lnTo>
                    <a:pt x="459" y="1060"/>
                  </a:lnTo>
                  <a:lnTo>
                    <a:pt x="497" y="1004"/>
                  </a:lnTo>
                  <a:lnTo>
                    <a:pt x="497" y="1060"/>
                  </a:lnTo>
                  <a:lnTo>
                    <a:pt x="477" y="1123"/>
                  </a:lnTo>
                  <a:lnTo>
                    <a:pt x="533" y="1070"/>
                  </a:lnTo>
                  <a:lnTo>
                    <a:pt x="555" y="994"/>
                  </a:lnTo>
                  <a:lnTo>
                    <a:pt x="555" y="907"/>
                  </a:lnTo>
                  <a:lnTo>
                    <a:pt x="525" y="804"/>
                  </a:lnTo>
                  <a:lnTo>
                    <a:pt x="474" y="674"/>
                  </a:lnTo>
                  <a:lnTo>
                    <a:pt x="389" y="476"/>
                  </a:lnTo>
                  <a:lnTo>
                    <a:pt x="351" y="347"/>
                  </a:lnTo>
                  <a:lnTo>
                    <a:pt x="333" y="215"/>
                  </a:lnTo>
                  <a:lnTo>
                    <a:pt x="408" y="389"/>
                  </a:lnTo>
                  <a:lnTo>
                    <a:pt x="375" y="266"/>
                  </a:lnTo>
                  <a:lnTo>
                    <a:pt x="357" y="179"/>
                  </a:lnTo>
                  <a:lnTo>
                    <a:pt x="333" y="82"/>
                  </a:lnTo>
                  <a:lnTo>
                    <a:pt x="311" y="41"/>
                  </a:lnTo>
                  <a:lnTo>
                    <a:pt x="275" y="0"/>
                  </a:lnTo>
                  <a:lnTo>
                    <a:pt x="287" y="59"/>
                  </a:lnTo>
                  <a:close/>
                </a:path>
              </a:pathLst>
            </a:custGeom>
            <a:solidFill>
              <a:srgbClr val="000000"/>
            </a:solidFill>
            <a:ln w="9525">
              <a:noFill/>
              <a:round/>
              <a:headEnd/>
              <a:tailEnd/>
            </a:ln>
          </p:spPr>
          <p:txBody>
            <a:bodyPr/>
            <a:lstStyle/>
            <a:p>
              <a:endParaRPr lang="es-MX"/>
            </a:p>
          </p:txBody>
        </p:sp>
        <p:sp>
          <p:nvSpPr>
            <p:cNvPr id="41068" name="Freeform 110"/>
            <p:cNvSpPr>
              <a:spLocks/>
            </p:cNvSpPr>
            <p:nvPr/>
          </p:nvSpPr>
          <p:spPr bwMode="auto">
            <a:xfrm>
              <a:off x="1540" y="1709"/>
              <a:ext cx="434" cy="476"/>
            </a:xfrm>
            <a:custGeom>
              <a:avLst/>
              <a:gdLst>
                <a:gd name="T0" fmla="*/ 1845 w 1885"/>
                <a:gd name="T1" fmla="*/ 137 h 2072"/>
                <a:gd name="T2" fmla="*/ 1396 w 1885"/>
                <a:gd name="T3" fmla="*/ 0 h 2072"/>
                <a:gd name="T4" fmla="*/ 1018 w 1885"/>
                <a:gd name="T5" fmla="*/ 127 h 2072"/>
                <a:gd name="T6" fmla="*/ 768 w 1885"/>
                <a:gd name="T7" fmla="*/ 434 h 2072"/>
                <a:gd name="T8" fmla="*/ 584 w 1885"/>
                <a:gd name="T9" fmla="*/ 832 h 2072"/>
                <a:gd name="T10" fmla="*/ 355 w 1885"/>
                <a:gd name="T11" fmla="*/ 1197 h 2072"/>
                <a:gd name="T12" fmla="*/ 89 w 1885"/>
                <a:gd name="T13" fmla="*/ 1633 h 2072"/>
                <a:gd name="T14" fmla="*/ 74 w 1885"/>
                <a:gd name="T15" fmla="*/ 1866 h 2072"/>
                <a:gd name="T16" fmla="*/ 41 w 1885"/>
                <a:gd name="T17" fmla="*/ 1975 h 2072"/>
                <a:gd name="T18" fmla="*/ 122 w 1885"/>
                <a:gd name="T19" fmla="*/ 1951 h 2072"/>
                <a:gd name="T20" fmla="*/ 280 w 1885"/>
                <a:gd name="T21" fmla="*/ 1905 h 2072"/>
                <a:gd name="T22" fmla="*/ 342 w 1885"/>
                <a:gd name="T23" fmla="*/ 1980 h 2072"/>
                <a:gd name="T24" fmla="*/ 367 w 1885"/>
                <a:gd name="T25" fmla="*/ 2072 h 2072"/>
                <a:gd name="T26" fmla="*/ 350 w 1885"/>
                <a:gd name="T27" fmla="*/ 1922 h 2072"/>
                <a:gd name="T28" fmla="*/ 308 w 1885"/>
                <a:gd name="T29" fmla="*/ 1827 h 2072"/>
                <a:gd name="T30" fmla="*/ 350 w 1885"/>
                <a:gd name="T31" fmla="*/ 1808 h 2072"/>
                <a:gd name="T32" fmla="*/ 369 w 1885"/>
                <a:gd name="T33" fmla="*/ 1783 h 2072"/>
                <a:gd name="T34" fmla="*/ 408 w 1885"/>
                <a:gd name="T35" fmla="*/ 1798 h 2072"/>
                <a:gd name="T36" fmla="*/ 584 w 1885"/>
                <a:gd name="T37" fmla="*/ 1859 h 2072"/>
                <a:gd name="T38" fmla="*/ 484 w 1885"/>
                <a:gd name="T39" fmla="*/ 1808 h 2072"/>
                <a:gd name="T40" fmla="*/ 393 w 1885"/>
                <a:gd name="T41" fmla="*/ 1689 h 2072"/>
                <a:gd name="T42" fmla="*/ 379 w 1885"/>
                <a:gd name="T43" fmla="*/ 1498 h 2072"/>
                <a:gd name="T44" fmla="*/ 411 w 1885"/>
                <a:gd name="T45" fmla="*/ 1299 h 2072"/>
                <a:gd name="T46" fmla="*/ 337 w 1885"/>
                <a:gd name="T47" fmla="*/ 1494 h 2072"/>
                <a:gd name="T48" fmla="*/ 316 w 1885"/>
                <a:gd name="T49" fmla="*/ 1704 h 2072"/>
                <a:gd name="T50" fmla="*/ 250 w 1885"/>
                <a:gd name="T51" fmla="*/ 1742 h 2072"/>
                <a:gd name="T52" fmla="*/ 153 w 1885"/>
                <a:gd name="T53" fmla="*/ 1881 h 2072"/>
                <a:gd name="T54" fmla="*/ 125 w 1885"/>
                <a:gd name="T55" fmla="*/ 1704 h 2072"/>
                <a:gd name="T56" fmla="*/ 191 w 1885"/>
                <a:gd name="T57" fmla="*/ 1485 h 2072"/>
                <a:gd name="T58" fmla="*/ 401 w 1885"/>
                <a:gd name="T59" fmla="*/ 1176 h 2072"/>
                <a:gd name="T60" fmla="*/ 569 w 1885"/>
                <a:gd name="T61" fmla="*/ 920 h 2072"/>
                <a:gd name="T62" fmla="*/ 717 w 1885"/>
                <a:gd name="T63" fmla="*/ 594 h 2072"/>
                <a:gd name="T64" fmla="*/ 892 w 1885"/>
                <a:gd name="T65" fmla="*/ 278 h 2072"/>
                <a:gd name="T66" fmla="*/ 1133 w 1885"/>
                <a:gd name="T67" fmla="*/ 74 h 2072"/>
                <a:gd name="T68" fmla="*/ 1413 w 1885"/>
                <a:gd name="T69" fmla="*/ 15 h 2072"/>
                <a:gd name="T70" fmla="*/ 1738 w 1885"/>
                <a:gd name="T71" fmla="*/ 84 h 2072"/>
                <a:gd name="T72" fmla="*/ 1885 w 1885"/>
                <a:gd name="T73" fmla="*/ 247 h 20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85"/>
                <a:gd name="T112" fmla="*/ 0 h 2072"/>
                <a:gd name="T113" fmla="*/ 1885 w 1885"/>
                <a:gd name="T114" fmla="*/ 2072 h 20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85" h="2072">
                  <a:moveTo>
                    <a:pt x="1885" y="247"/>
                  </a:moveTo>
                  <a:lnTo>
                    <a:pt x="1845" y="137"/>
                  </a:lnTo>
                  <a:lnTo>
                    <a:pt x="1676" y="35"/>
                  </a:lnTo>
                  <a:lnTo>
                    <a:pt x="1396" y="0"/>
                  </a:lnTo>
                  <a:lnTo>
                    <a:pt x="1176" y="35"/>
                  </a:lnTo>
                  <a:lnTo>
                    <a:pt x="1018" y="127"/>
                  </a:lnTo>
                  <a:lnTo>
                    <a:pt x="870" y="268"/>
                  </a:lnTo>
                  <a:lnTo>
                    <a:pt x="768" y="434"/>
                  </a:lnTo>
                  <a:lnTo>
                    <a:pt x="668" y="643"/>
                  </a:lnTo>
                  <a:lnTo>
                    <a:pt x="584" y="832"/>
                  </a:lnTo>
                  <a:lnTo>
                    <a:pt x="477" y="1025"/>
                  </a:lnTo>
                  <a:lnTo>
                    <a:pt x="355" y="1197"/>
                  </a:lnTo>
                  <a:lnTo>
                    <a:pt x="163" y="1462"/>
                  </a:lnTo>
                  <a:lnTo>
                    <a:pt x="89" y="1633"/>
                  </a:lnTo>
                  <a:lnTo>
                    <a:pt x="71" y="1755"/>
                  </a:lnTo>
                  <a:lnTo>
                    <a:pt x="74" y="1866"/>
                  </a:lnTo>
                  <a:lnTo>
                    <a:pt x="82" y="1922"/>
                  </a:lnTo>
                  <a:lnTo>
                    <a:pt x="41" y="1975"/>
                  </a:lnTo>
                  <a:lnTo>
                    <a:pt x="0" y="2029"/>
                  </a:lnTo>
                  <a:lnTo>
                    <a:pt x="122" y="1951"/>
                  </a:lnTo>
                  <a:lnTo>
                    <a:pt x="238" y="1852"/>
                  </a:lnTo>
                  <a:lnTo>
                    <a:pt x="280" y="1905"/>
                  </a:lnTo>
                  <a:lnTo>
                    <a:pt x="316" y="1934"/>
                  </a:lnTo>
                  <a:lnTo>
                    <a:pt x="342" y="1980"/>
                  </a:lnTo>
                  <a:lnTo>
                    <a:pt x="362" y="2029"/>
                  </a:lnTo>
                  <a:lnTo>
                    <a:pt x="367" y="2072"/>
                  </a:lnTo>
                  <a:lnTo>
                    <a:pt x="367" y="1990"/>
                  </a:lnTo>
                  <a:lnTo>
                    <a:pt x="350" y="1922"/>
                  </a:lnTo>
                  <a:lnTo>
                    <a:pt x="316" y="1859"/>
                  </a:lnTo>
                  <a:lnTo>
                    <a:pt x="308" y="1827"/>
                  </a:lnTo>
                  <a:lnTo>
                    <a:pt x="308" y="1776"/>
                  </a:lnTo>
                  <a:lnTo>
                    <a:pt x="350" y="1808"/>
                  </a:lnTo>
                  <a:lnTo>
                    <a:pt x="388" y="1842"/>
                  </a:lnTo>
                  <a:lnTo>
                    <a:pt x="369" y="1783"/>
                  </a:lnTo>
                  <a:lnTo>
                    <a:pt x="369" y="1737"/>
                  </a:lnTo>
                  <a:lnTo>
                    <a:pt x="408" y="1798"/>
                  </a:lnTo>
                  <a:lnTo>
                    <a:pt x="472" y="1824"/>
                  </a:lnTo>
                  <a:lnTo>
                    <a:pt x="584" y="1859"/>
                  </a:lnTo>
                  <a:lnTo>
                    <a:pt x="676" y="1881"/>
                  </a:lnTo>
                  <a:lnTo>
                    <a:pt x="484" y="1808"/>
                  </a:lnTo>
                  <a:lnTo>
                    <a:pt x="426" y="1761"/>
                  </a:lnTo>
                  <a:lnTo>
                    <a:pt x="393" y="1689"/>
                  </a:lnTo>
                  <a:lnTo>
                    <a:pt x="384" y="1610"/>
                  </a:lnTo>
                  <a:lnTo>
                    <a:pt x="379" y="1498"/>
                  </a:lnTo>
                  <a:lnTo>
                    <a:pt x="388" y="1394"/>
                  </a:lnTo>
                  <a:lnTo>
                    <a:pt x="411" y="1299"/>
                  </a:lnTo>
                  <a:lnTo>
                    <a:pt x="369" y="1380"/>
                  </a:lnTo>
                  <a:lnTo>
                    <a:pt x="337" y="1494"/>
                  </a:lnTo>
                  <a:lnTo>
                    <a:pt x="316" y="1599"/>
                  </a:lnTo>
                  <a:lnTo>
                    <a:pt x="316" y="1704"/>
                  </a:lnTo>
                  <a:lnTo>
                    <a:pt x="280" y="1671"/>
                  </a:lnTo>
                  <a:lnTo>
                    <a:pt x="250" y="1742"/>
                  </a:lnTo>
                  <a:lnTo>
                    <a:pt x="245" y="1808"/>
                  </a:lnTo>
                  <a:lnTo>
                    <a:pt x="153" y="1881"/>
                  </a:lnTo>
                  <a:lnTo>
                    <a:pt x="135" y="1815"/>
                  </a:lnTo>
                  <a:lnTo>
                    <a:pt x="125" y="1704"/>
                  </a:lnTo>
                  <a:lnTo>
                    <a:pt x="153" y="1582"/>
                  </a:lnTo>
                  <a:lnTo>
                    <a:pt x="191" y="1485"/>
                  </a:lnTo>
                  <a:lnTo>
                    <a:pt x="280" y="1350"/>
                  </a:lnTo>
                  <a:lnTo>
                    <a:pt x="401" y="1176"/>
                  </a:lnTo>
                  <a:lnTo>
                    <a:pt x="493" y="1049"/>
                  </a:lnTo>
                  <a:lnTo>
                    <a:pt x="569" y="920"/>
                  </a:lnTo>
                  <a:lnTo>
                    <a:pt x="648" y="747"/>
                  </a:lnTo>
                  <a:lnTo>
                    <a:pt x="717" y="594"/>
                  </a:lnTo>
                  <a:lnTo>
                    <a:pt x="802" y="426"/>
                  </a:lnTo>
                  <a:lnTo>
                    <a:pt x="892" y="278"/>
                  </a:lnTo>
                  <a:lnTo>
                    <a:pt x="1007" y="161"/>
                  </a:lnTo>
                  <a:lnTo>
                    <a:pt x="1133" y="74"/>
                  </a:lnTo>
                  <a:lnTo>
                    <a:pt x="1262" y="35"/>
                  </a:lnTo>
                  <a:lnTo>
                    <a:pt x="1413" y="15"/>
                  </a:lnTo>
                  <a:lnTo>
                    <a:pt x="1631" y="40"/>
                  </a:lnTo>
                  <a:lnTo>
                    <a:pt x="1738" y="84"/>
                  </a:lnTo>
                  <a:lnTo>
                    <a:pt x="1845" y="161"/>
                  </a:lnTo>
                  <a:lnTo>
                    <a:pt x="1885" y="247"/>
                  </a:lnTo>
                  <a:close/>
                </a:path>
              </a:pathLst>
            </a:custGeom>
            <a:solidFill>
              <a:srgbClr val="000000"/>
            </a:solidFill>
            <a:ln w="9525">
              <a:noFill/>
              <a:round/>
              <a:headEnd/>
              <a:tailEnd/>
            </a:ln>
          </p:spPr>
          <p:txBody>
            <a:bodyPr/>
            <a:lstStyle/>
            <a:p>
              <a:endParaRPr lang="es-MX"/>
            </a:p>
          </p:txBody>
        </p:sp>
        <p:sp>
          <p:nvSpPr>
            <p:cNvPr id="41069" name="Freeform 111"/>
            <p:cNvSpPr>
              <a:spLocks/>
            </p:cNvSpPr>
            <p:nvPr/>
          </p:nvSpPr>
          <p:spPr bwMode="auto">
            <a:xfrm>
              <a:off x="1937" y="1769"/>
              <a:ext cx="158" cy="422"/>
            </a:xfrm>
            <a:custGeom>
              <a:avLst/>
              <a:gdLst>
                <a:gd name="T0" fmla="*/ 187 w 683"/>
                <a:gd name="T1" fmla="*/ 0 h 1829"/>
                <a:gd name="T2" fmla="*/ 253 w 683"/>
                <a:gd name="T3" fmla="*/ 63 h 1829"/>
                <a:gd name="T4" fmla="*/ 319 w 683"/>
                <a:gd name="T5" fmla="*/ 148 h 1829"/>
                <a:gd name="T6" fmla="*/ 347 w 683"/>
                <a:gd name="T7" fmla="*/ 217 h 1829"/>
                <a:gd name="T8" fmla="*/ 360 w 683"/>
                <a:gd name="T9" fmla="*/ 283 h 1829"/>
                <a:gd name="T10" fmla="*/ 373 w 683"/>
                <a:gd name="T11" fmla="*/ 350 h 1829"/>
                <a:gd name="T12" fmla="*/ 383 w 683"/>
                <a:gd name="T13" fmla="*/ 449 h 1829"/>
                <a:gd name="T14" fmla="*/ 401 w 683"/>
                <a:gd name="T15" fmla="*/ 540 h 1829"/>
                <a:gd name="T16" fmla="*/ 437 w 683"/>
                <a:gd name="T17" fmla="*/ 620 h 1829"/>
                <a:gd name="T18" fmla="*/ 483 w 683"/>
                <a:gd name="T19" fmla="*/ 686 h 1829"/>
                <a:gd name="T20" fmla="*/ 564 w 683"/>
                <a:gd name="T21" fmla="*/ 806 h 1829"/>
                <a:gd name="T22" fmla="*/ 622 w 683"/>
                <a:gd name="T23" fmla="*/ 870 h 1829"/>
                <a:gd name="T24" fmla="*/ 666 w 683"/>
                <a:gd name="T25" fmla="*/ 970 h 1829"/>
                <a:gd name="T26" fmla="*/ 683 w 683"/>
                <a:gd name="T27" fmla="*/ 1090 h 1829"/>
                <a:gd name="T28" fmla="*/ 671 w 683"/>
                <a:gd name="T29" fmla="*/ 1177 h 1829"/>
                <a:gd name="T30" fmla="*/ 646 w 683"/>
                <a:gd name="T31" fmla="*/ 1250 h 1829"/>
                <a:gd name="T32" fmla="*/ 592 w 683"/>
                <a:gd name="T33" fmla="*/ 1314 h 1829"/>
                <a:gd name="T34" fmla="*/ 462 w 683"/>
                <a:gd name="T35" fmla="*/ 1403 h 1829"/>
                <a:gd name="T36" fmla="*/ 347 w 683"/>
                <a:gd name="T37" fmla="*/ 1436 h 1829"/>
                <a:gd name="T38" fmla="*/ 253 w 683"/>
                <a:gd name="T39" fmla="*/ 1442 h 1829"/>
                <a:gd name="T40" fmla="*/ 309 w 683"/>
                <a:gd name="T41" fmla="*/ 1547 h 1829"/>
                <a:gd name="T42" fmla="*/ 357 w 683"/>
                <a:gd name="T43" fmla="*/ 1661 h 1829"/>
                <a:gd name="T44" fmla="*/ 378 w 683"/>
                <a:gd name="T45" fmla="*/ 1829 h 1829"/>
                <a:gd name="T46" fmla="*/ 327 w 683"/>
                <a:gd name="T47" fmla="*/ 1608 h 1829"/>
                <a:gd name="T48" fmla="*/ 253 w 683"/>
                <a:gd name="T49" fmla="*/ 1479 h 1829"/>
                <a:gd name="T50" fmla="*/ 174 w 683"/>
                <a:gd name="T51" fmla="*/ 1398 h 1829"/>
                <a:gd name="T52" fmla="*/ 118 w 683"/>
                <a:gd name="T53" fmla="*/ 1347 h 1829"/>
                <a:gd name="T54" fmla="*/ 0 w 683"/>
                <a:gd name="T55" fmla="*/ 1273 h 1829"/>
                <a:gd name="T56" fmla="*/ 0 w 683"/>
                <a:gd name="T57" fmla="*/ 1250 h 1829"/>
                <a:gd name="T58" fmla="*/ 169 w 683"/>
                <a:gd name="T59" fmla="*/ 1357 h 1829"/>
                <a:gd name="T60" fmla="*/ 240 w 683"/>
                <a:gd name="T61" fmla="*/ 1413 h 1829"/>
                <a:gd name="T62" fmla="*/ 378 w 683"/>
                <a:gd name="T63" fmla="*/ 1388 h 1829"/>
                <a:gd name="T64" fmla="*/ 483 w 683"/>
                <a:gd name="T65" fmla="*/ 1335 h 1829"/>
                <a:gd name="T66" fmla="*/ 554 w 683"/>
                <a:gd name="T67" fmla="*/ 1265 h 1829"/>
                <a:gd name="T68" fmla="*/ 587 w 683"/>
                <a:gd name="T69" fmla="*/ 1170 h 1829"/>
                <a:gd name="T70" fmla="*/ 592 w 683"/>
                <a:gd name="T71" fmla="*/ 1063 h 1829"/>
                <a:gd name="T72" fmla="*/ 561 w 683"/>
                <a:gd name="T73" fmla="*/ 982 h 1829"/>
                <a:gd name="T74" fmla="*/ 478 w 683"/>
                <a:gd name="T75" fmla="*/ 819 h 1829"/>
                <a:gd name="T76" fmla="*/ 423 w 683"/>
                <a:gd name="T77" fmla="*/ 761 h 1829"/>
                <a:gd name="T78" fmla="*/ 418 w 683"/>
                <a:gd name="T79" fmla="*/ 878 h 1829"/>
                <a:gd name="T80" fmla="*/ 373 w 683"/>
                <a:gd name="T81" fmla="*/ 766 h 1829"/>
                <a:gd name="T82" fmla="*/ 345 w 683"/>
                <a:gd name="T83" fmla="*/ 669 h 1829"/>
                <a:gd name="T84" fmla="*/ 337 w 683"/>
                <a:gd name="T85" fmla="*/ 559 h 1829"/>
                <a:gd name="T86" fmla="*/ 327 w 683"/>
                <a:gd name="T87" fmla="*/ 355 h 1829"/>
                <a:gd name="T88" fmla="*/ 309 w 683"/>
                <a:gd name="T89" fmla="*/ 217 h 1829"/>
                <a:gd name="T90" fmla="*/ 271 w 683"/>
                <a:gd name="T91" fmla="*/ 125 h 1829"/>
                <a:gd name="T92" fmla="*/ 228 w 683"/>
                <a:gd name="T93" fmla="*/ 54 h 1829"/>
                <a:gd name="T94" fmla="*/ 187 w 683"/>
                <a:gd name="T95" fmla="*/ 0 h 18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3"/>
                <a:gd name="T145" fmla="*/ 0 h 1829"/>
                <a:gd name="T146" fmla="*/ 683 w 683"/>
                <a:gd name="T147" fmla="*/ 1829 h 18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3" h="1829">
                  <a:moveTo>
                    <a:pt x="187" y="0"/>
                  </a:moveTo>
                  <a:lnTo>
                    <a:pt x="253" y="63"/>
                  </a:lnTo>
                  <a:lnTo>
                    <a:pt x="319" y="148"/>
                  </a:lnTo>
                  <a:lnTo>
                    <a:pt x="347" y="217"/>
                  </a:lnTo>
                  <a:lnTo>
                    <a:pt x="360" y="283"/>
                  </a:lnTo>
                  <a:lnTo>
                    <a:pt x="373" y="350"/>
                  </a:lnTo>
                  <a:lnTo>
                    <a:pt x="383" y="449"/>
                  </a:lnTo>
                  <a:lnTo>
                    <a:pt x="401" y="540"/>
                  </a:lnTo>
                  <a:lnTo>
                    <a:pt x="437" y="620"/>
                  </a:lnTo>
                  <a:lnTo>
                    <a:pt x="483" y="686"/>
                  </a:lnTo>
                  <a:lnTo>
                    <a:pt x="564" y="806"/>
                  </a:lnTo>
                  <a:lnTo>
                    <a:pt x="622" y="870"/>
                  </a:lnTo>
                  <a:lnTo>
                    <a:pt x="666" y="970"/>
                  </a:lnTo>
                  <a:lnTo>
                    <a:pt x="683" y="1090"/>
                  </a:lnTo>
                  <a:lnTo>
                    <a:pt x="671" y="1177"/>
                  </a:lnTo>
                  <a:lnTo>
                    <a:pt x="646" y="1250"/>
                  </a:lnTo>
                  <a:lnTo>
                    <a:pt x="592" y="1314"/>
                  </a:lnTo>
                  <a:lnTo>
                    <a:pt x="462" y="1403"/>
                  </a:lnTo>
                  <a:lnTo>
                    <a:pt x="347" y="1436"/>
                  </a:lnTo>
                  <a:lnTo>
                    <a:pt x="253" y="1442"/>
                  </a:lnTo>
                  <a:lnTo>
                    <a:pt x="309" y="1547"/>
                  </a:lnTo>
                  <a:lnTo>
                    <a:pt x="357" y="1661"/>
                  </a:lnTo>
                  <a:lnTo>
                    <a:pt x="378" y="1829"/>
                  </a:lnTo>
                  <a:lnTo>
                    <a:pt x="327" y="1608"/>
                  </a:lnTo>
                  <a:lnTo>
                    <a:pt x="253" y="1479"/>
                  </a:lnTo>
                  <a:lnTo>
                    <a:pt x="174" y="1398"/>
                  </a:lnTo>
                  <a:lnTo>
                    <a:pt x="118" y="1347"/>
                  </a:lnTo>
                  <a:lnTo>
                    <a:pt x="0" y="1273"/>
                  </a:lnTo>
                  <a:lnTo>
                    <a:pt x="0" y="1250"/>
                  </a:lnTo>
                  <a:lnTo>
                    <a:pt x="169" y="1357"/>
                  </a:lnTo>
                  <a:lnTo>
                    <a:pt x="240" y="1413"/>
                  </a:lnTo>
                  <a:lnTo>
                    <a:pt x="378" y="1388"/>
                  </a:lnTo>
                  <a:lnTo>
                    <a:pt x="483" y="1335"/>
                  </a:lnTo>
                  <a:lnTo>
                    <a:pt x="554" y="1265"/>
                  </a:lnTo>
                  <a:lnTo>
                    <a:pt x="587" y="1170"/>
                  </a:lnTo>
                  <a:lnTo>
                    <a:pt x="592" y="1063"/>
                  </a:lnTo>
                  <a:lnTo>
                    <a:pt x="561" y="982"/>
                  </a:lnTo>
                  <a:lnTo>
                    <a:pt x="478" y="819"/>
                  </a:lnTo>
                  <a:lnTo>
                    <a:pt x="423" y="761"/>
                  </a:lnTo>
                  <a:lnTo>
                    <a:pt x="418" y="878"/>
                  </a:lnTo>
                  <a:lnTo>
                    <a:pt x="373" y="766"/>
                  </a:lnTo>
                  <a:lnTo>
                    <a:pt x="345" y="669"/>
                  </a:lnTo>
                  <a:lnTo>
                    <a:pt x="337" y="559"/>
                  </a:lnTo>
                  <a:lnTo>
                    <a:pt x="327" y="355"/>
                  </a:lnTo>
                  <a:lnTo>
                    <a:pt x="309" y="217"/>
                  </a:lnTo>
                  <a:lnTo>
                    <a:pt x="271" y="125"/>
                  </a:lnTo>
                  <a:lnTo>
                    <a:pt x="228" y="54"/>
                  </a:lnTo>
                  <a:lnTo>
                    <a:pt x="187" y="0"/>
                  </a:lnTo>
                  <a:close/>
                </a:path>
              </a:pathLst>
            </a:custGeom>
            <a:solidFill>
              <a:srgbClr val="000000"/>
            </a:solidFill>
            <a:ln w="9525">
              <a:noFill/>
              <a:round/>
              <a:headEnd/>
              <a:tailEnd/>
            </a:ln>
          </p:spPr>
          <p:txBody>
            <a:bodyPr/>
            <a:lstStyle/>
            <a:p>
              <a:endParaRPr lang="es-MX"/>
            </a:p>
          </p:txBody>
        </p:sp>
        <p:sp>
          <p:nvSpPr>
            <p:cNvPr id="41070" name="Freeform 112"/>
            <p:cNvSpPr>
              <a:spLocks/>
            </p:cNvSpPr>
            <p:nvPr/>
          </p:nvSpPr>
          <p:spPr bwMode="auto">
            <a:xfrm>
              <a:off x="1513" y="2142"/>
              <a:ext cx="569" cy="584"/>
            </a:xfrm>
            <a:custGeom>
              <a:avLst/>
              <a:gdLst>
                <a:gd name="T0" fmla="*/ 2199 w 2474"/>
                <a:gd name="T1" fmla="*/ 434 h 2542"/>
                <a:gd name="T2" fmla="*/ 2031 w 2474"/>
                <a:gd name="T3" fmla="*/ 888 h 2542"/>
                <a:gd name="T4" fmla="*/ 1883 w 2474"/>
                <a:gd name="T5" fmla="*/ 1261 h 2542"/>
                <a:gd name="T6" fmla="*/ 1839 w 2474"/>
                <a:gd name="T7" fmla="*/ 1677 h 2542"/>
                <a:gd name="T8" fmla="*/ 1960 w 2474"/>
                <a:gd name="T9" fmla="*/ 1947 h 2542"/>
                <a:gd name="T10" fmla="*/ 2286 w 2474"/>
                <a:gd name="T11" fmla="*/ 1710 h 2542"/>
                <a:gd name="T12" fmla="*/ 2301 w 2474"/>
                <a:gd name="T13" fmla="*/ 1725 h 2542"/>
                <a:gd name="T14" fmla="*/ 1960 w 2474"/>
                <a:gd name="T15" fmla="*/ 2087 h 2542"/>
                <a:gd name="T16" fmla="*/ 1684 w 2474"/>
                <a:gd name="T17" fmla="*/ 2080 h 2542"/>
                <a:gd name="T18" fmla="*/ 1936 w 2474"/>
                <a:gd name="T19" fmla="*/ 2102 h 2542"/>
                <a:gd name="T20" fmla="*/ 1654 w 2474"/>
                <a:gd name="T21" fmla="*/ 2199 h 2542"/>
                <a:gd name="T22" fmla="*/ 1233 w 2474"/>
                <a:gd name="T23" fmla="*/ 2158 h 2542"/>
                <a:gd name="T24" fmla="*/ 946 w 2474"/>
                <a:gd name="T25" fmla="*/ 2258 h 2542"/>
                <a:gd name="T26" fmla="*/ 910 w 2474"/>
                <a:gd name="T27" fmla="*/ 2236 h 2542"/>
                <a:gd name="T28" fmla="*/ 822 w 2474"/>
                <a:gd name="T29" fmla="*/ 2055 h 2542"/>
                <a:gd name="T30" fmla="*/ 766 w 2474"/>
                <a:gd name="T31" fmla="*/ 1891 h 2542"/>
                <a:gd name="T32" fmla="*/ 681 w 2474"/>
                <a:gd name="T33" fmla="*/ 1598 h 2542"/>
                <a:gd name="T34" fmla="*/ 451 w 2474"/>
                <a:gd name="T35" fmla="*/ 937 h 2542"/>
                <a:gd name="T36" fmla="*/ 506 w 2474"/>
                <a:gd name="T37" fmla="*/ 911 h 2542"/>
                <a:gd name="T38" fmla="*/ 742 w 2474"/>
                <a:gd name="T39" fmla="*/ 1462 h 2542"/>
                <a:gd name="T40" fmla="*/ 864 w 2474"/>
                <a:gd name="T41" fmla="*/ 898 h 2542"/>
                <a:gd name="T42" fmla="*/ 278 w 2474"/>
                <a:gd name="T43" fmla="*/ 263 h 2542"/>
                <a:gd name="T44" fmla="*/ 245 w 2474"/>
                <a:gd name="T45" fmla="*/ 243 h 2542"/>
                <a:gd name="T46" fmla="*/ 669 w 2474"/>
                <a:gd name="T47" fmla="*/ 353 h 2542"/>
                <a:gd name="T48" fmla="*/ 985 w 2474"/>
                <a:gd name="T49" fmla="*/ 970 h 2542"/>
                <a:gd name="T50" fmla="*/ 1082 w 2474"/>
                <a:gd name="T51" fmla="*/ 1124 h 2542"/>
                <a:gd name="T52" fmla="*/ 959 w 2474"/>
                <a:gd name="T53" fmla="*/ 1608 h 2542"/>
                <a:gd name="T54" fmla="*/ 822 w 2474"/>
                <a:gd name="T55" fmla="*/ 1898 h 2542"/>
                <a:gd name="T56" fmla="*/ 829 w 2474"/>
                <a:gd name="T57" fmla="*/ 2024 h 2542"/>
                <a:gd name="T58" fmla="*/ 1044 w 2474"/>
                <a:gd name="T59" fmla="*/ 1779 h 2542"/>
                <a:gd name="T60" fmla="*/ 1240 w 2474"/>
                <a:gd name="T61" fmla="*/ 1340 h 2542"/>
                <a:gd name="T62" fmla="*/ 1268 w 2474"/>
                <a:gd name="T63" fmla="*/ 1008 h 2542"/>
                <a:gd name="T64" fmla="*/ 1107 w 2474"/>
                <a:gd name="T65" fmla="*/ 495 h 2542"/>
                <a:gd name="T66" fmla="*/ 783 w 2474"/>
                <a:gd name="T67" fmla="*/ 0 h 2542"/>
                <a:gd name="T68" fmla="*/ 1131 w 2474"/>
                <a:gd name="T69" fmla="*/ 492 h 2542"/>
                <a:gd name="T70" fmla="*/ 1280 w 2474"/>
                <a:gd name="T71" fmla="*/ 1015 h 2542"/>
                <a:gd name="T72" fmla="*/ 1321 w 2474"/>
                <a:gd name="T73" fmla="*/ 1000 h 2542"/>
                <a:gd name="T74" fmla="*/ 1199 w 2474"/>
                <a:gd name="T75" fmla="*/ 373 h 2542"/>
                <a:gd name="T76" fmla="*/ 1161 w 2474"/>
                <a:gd name="T77" fmla="*/ 64 h 2542"/>
                <a:gd name="T78" fmla="*/ 1337 w 2474"/>
                <a:gd name="T79" fmla="*/ 924 h 2542"/>
                <a:gd name="T80" fmla="*/ 1337 w 2474"/>
                <a:gd name="T81" fmla="*/ 1117 h 2542"/>
                <a:gd name="T82" fmla="*/ 1311 w 2474"/>
                <a:gd name="T83" fmla="*/ 1299 h 2542"/>
                <a:gd name="T84" fmla="*/ 1329 w 2474"/>
                <a:gd name="T85" fmla="*/ 1550 h 2542"/>
                <a:gd name="T86" fmla="*/ 1250 w 2474"/>
                <a:gd name="T87" fmla="*/ 1947 h 2542"/>
                <a:gd name="T88" fmla="*/ 1406 w 2474"/>
                <a:gd name="T89" fmla="*/ 1898 h 2542"/>
                <a:gd name="T90" fmla="*/ 1750 w 2474"/>
                <a:gd name="T91" fmla="*/ 1419 h 2542"/>
                <a:gd name="T92" fmla="*/ 2039 w 2474"/>
                <a:gd name="T93" fmla="*/ 804 h 2542"/>
                <a:gd name="T94" fmla="*/ 2182 w 2474"/>
                <a:gd name="T95" fmla="*/ 363 h 2542"/>
                <a:gd name="T96" fmla="*/ 2189 w 2474"/>
                <a:gd name="T97" fmla="*/ 34 h 2542"/>
                <a:gd name="T98" fmla="*/ 2228 w 2474"/>
                <a:gd name="T99" fmla="*/ 299 h 25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4"/>
                <a:gd name="T151" fmla="*/ 0 h 2542"/>
                <a:gd name="T152" fmla="*/ 2474 w 2474"/>
                <a:gd name="T153" fmla="*/ 2542 h 25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4" h="2542">
                  <a:moveTo>
                    <a:pt x="2228" y="299"/>
                  </a:moveTo>
                  <a:lnTo>
                    <a:pt x="2199" y="434"/>
                  </a:lnTo>
                  <a:lnTo>
                    <a:pt x="2112" y="702"/>
                  </a:lnTo>
                  <a:lnTo>
                    <a:pt x="2031" y="888"/>
                  </a:lnTo>
                  <a:lnTo>
                    <a:pt x="1944" y="1080"/>
                  </a:lnTo>
                  <a:lnTo>
                    <a:pt x="1883" y="1261"/>
                  </a:lnTo>
                  <a:lnTo>
                    <a:pt x="1849" y="1480"/>
                  </a:lnTo>
                  <a:lnTo>
                    <a:pt x="1839" y="1677"/>
                  </a:lnTo>
                  <a:lnTo>
                    <a:pt x="1750" y="1970"/>
                  </a:lnTo>
                  <a:lnTo>
                    <a:pt x="1960" y="1947"/>
                  </a:lnTo>
                  <a:lnTo>
                    <a:pt x="2141" y="1868"/>
                  </a:lnTo>
                  <a:lnTo>
                    <a:pt x="2286" y="1710"/>
                  </a:lnTo>
                  <a:lnTo>
                    <a:pt x="2474" y="1569"/>
                  </a:lnTo>
                  <a:lnTo>
                    <a:pt x="2301" y="1725"/>
                  </a:lnTo>
                  <a:lnTo>
                    <a:pt x="2199" y="1858"/>
                  </a:lnTo>
                  <a:lnTo>
                    <a:pt x="1960" y="2087"/>
                  </a:lnTo>
                  <a:lnTo>
                    <a:pt x="2031" y="1958"/>
                  </a:lnTo>
                  <a:lnTo>
                    <a:pt x="1684" y="2080"/>
                  </a:lnTo>
                  <a:lnTo>
                    <a:pt x="1740" y="2141"/>
                  </a:lnTo>
                  <a:lnTo>
                    <a:pt x="1936" y="2102"/>
                  </a:lnTo>
                  <a:lnTo>
                    <a:pt x="1730" y="2190"/>
                  </a:lnTo>
                  <a:lnTo>
                    <a:pt x="1654" y="2199"/>
                  </a:lnTo>
                  <a:lnTo>
                    <a:pt x="1426" y="2024"/>
                  </a:lnTo>
                  <a:lnTo>
                    <a:pt x="1233" y="2158"/>
                  </a:lnTo>
                  <a:lnTo>
                    <a:pt x="1005" y="2241"/>
                  </a:lnTo>
                  <a:lnTo>
                    <a:pt x="946" y="2258"/>
                  </a:lnTo>
                  <a:lnTo>
                    <a:pt x="766" y="2542"/>
                  </a:lnTo>
                  <a:lnTo>
                    <a:pt x="910" y="2236"/>
                  </a:lnTo>
                  <a:lnTo>
                    <a:pt x="910" y="2080"/>
                  </a:lnTo>
                  <a:lnTo>
                    <a:pt x="822" y="2055"/>
                  </a:lnTo>
                  <a:lnTo>
                    <a:pt x="717" y="1970"/>
                  </a:lnTo>
                  <a:lnTo>
                    <a:pt x="766" y="1891"/>
                  </a:lnTo>
                  <a:lnTo>
                    <a:pt x="766" y="1827"/>
                  </a:lnTo>
                  <a:lnTo>
                    <a:pt x="681" y="1598"/>
                  </a:lnTo>
                  <a:lnTo>
                    <a:pt x="681" y="1299"/>
                  </a:lnTo>
                  <a:lnTo>
                    <a:pt x="451" y="937"/>
                  </a:lnTo>
                  <a:lnTo>
                    <a:pt x="151" y="842"/>
                  </a:lnTo>
                  <a:lnTo>
                    <a:pt x="506" y="911"/>
                  </a:lnTo>
                  <a:lnTo>
                    <a:pt x="742" y="1064"/>
                  </a:lnTo>
                  <a:lnTo>
                    <a:pt x="742" y="1462"/>
                  </a:lnTo>
                  <a:lnTo>
                    <a:pt x="864" y="1205"/>
                  </a:lnTo>
                  <a:lnTo>
                    <a:pt x="864" y="898"/>
                  </a:lnTo>
                  <a:lnTo>
                    <a:pt x="633" y="388"/>
                  </a:lnTo>
                  <a:lnTo>
                    <a:pt x="278" y="263"/>
                  </a:lnTo>
                  <a:lnTo>
                    <a:pt x="0" y="394"/>
                  </a:lnTo>
                  <a:lnTo>
                    <a:pt x="245" y="243"/>
                  </a:lnTo>
                  <a:lnTo>
                    <a:pt x="451" y="253"/>
                  </a:lnTo>
                  <a:lnTo>
                    <a:pt x="669" y="353"/>
                  </a:lnTo>
                  <a:lnTo>
                    <a:pt x="837" y="575"/>
                  </a:lnTo>
                  <a:lnTo>
                    <a:pt x="985" y="970"/>
                  </a:lnTo>
                  <a:lnTo>
                    <a:pt x="1082" y="827"/>
                  </a:lnTo>
                  <a:lnTo>
                    <a:pt x="1082" y="1124"/>
                  </a:lnTo>
                  <a:lnTo>
                    <a:pt x="1044" y="1368"/>
                  </a:lnTo>
                  <a:lnTo>
                    <a:pt x="959" y="1608"/>
                  </a:lnTo>
                  <a:lnTo>
                    <a:pt x="844" y="1800"/>
                  </a:lnTo>
                  <a:lnTo>
                    <a:pt x="822" y="1898"/>
                  </a:lnTo>
                  <a:lnTo>
                    <a:pt x="816" y="1993"/>
                  </a:lnTo>
                  <a:lnTo>
                    <a:pt x="829" y="2024"/>
                  </a:lnTo>
                  <a:lnTo>
                    <a:pt x="885" y="2024"/>
                  </a:lnTo>
                  <a:lnTo>
                    <a:pt x="1044" y="1779"/>
                  </a:lnTo>
                  <a:lnTo>
                    <a:pt x="1178" y="1528"/>
                  </a:lnTo>
                  <a:lnTo>
                    <a:pt x="1240" y="1340"/>
                  </a:lnTo>
                  <a:lnTo>
                    <a:pt x="1273" y="1154"/>
                  </a:lnTo>
                  <a:lnTo>
                    <a:pt x="1268" y="1008"/>
                  </a:lnTo>
                  <a:lnTo>
                    <a:pt x="1219" y="860"/>
                  </a:lnTo>
                  <a:lnTo>
                    <a:pt x="1107" y="495"/>
                  </a:lnTo>
                  <a:lnTo>
                    <a:pt x="934" y="212"/>
                  </a:lnTo>
                  <a:lnTo>
                    <a:pt x="783" y="0"/>
                  </a:lnTo>
                  <a:lnTo>
                    <a:pt x="844" y="13"/>
                  </a:lnTo>
                  <a:lnTo>
                    <a:pt x="1131" y="492"/>
                  </a:lnTo>
                  <a:lnTo>
                    <a:pt x="1199" y="718"/>
                  </a:lnTo>
                  <a:lnTo>
                    <a:pt x="1280" y="1015"/>
                  </a:lnTo>
                  <a:lnTo>
                    <a:pt x="1289" y="1139"/>
                  </a:lnTo>
                  <a:lnTo>
                    <a:pt x="1321" y="1000"/>
                  </a:lnTo>
                  <a:lnTo>
                    <a:pt x="1311" y="852"/>
                  </a:lnTo>
                  <a:lnTo>
                    <a:pt x="1199" y="373"/>
                  </a:lnTo>
                  <a:lnTo>
                    <a:pt x="1161" y="195"/>
                  </a:lnTo>
                  <a:lnTo>
                    <a:pt x="1161" y="64"/>
                  </a:lnTo>
                  <a:lnTo>
                    <a:pt x="1304" y="723"/>
                  </a:lnTo>
                  <a:lnTo>
                    <a:pt x="1337" y="924"/>
                  </a:lnTo>
                  <a:lnTo>
                    <a:pt x="1345" y="1008"/>
                  </a:lnTo>
                  <a:lnTo>
                    <a:pt x="1337" y="1117"/>
                  </a:lnTo>
                  <a:lnTo>
                    <a:pt x="1321" y="1205"/>
                  </a:lnTo>
                  <a:lnTo>
                    <a:pt x="1311" y="1299"/>
                  </a:lnTo>
                  <a:lnTo>
                    <a:pt x="1329" y="1419"/>
                  </a:lnTo>
                  <a:lnTo>
                    <a:pt x="1329" y="1550"/>
                  </a:lnTo>
                  <a:lnTo>
                    <a:pt x="1289" y="1779"/>
                  </a:lnTo>
                  <a:lnTo>
                    <a:pt x="1250" y="1947"/>
                  </a:lnTo>
                  <a:lnTo>
                    <a:pt x="1219" y="2063"/>
                  </a:lnTo>
                  <a:lnTo>
                    <a:pt x="1406" y="1898"/>
                  </a:lnTo>
                  <a:lnTo>
                    <a:pt x="1595" y="1652"/>
                  </a:lnTo>
                  <a:lnTo>
                    <a:pt x="1750" y="1419"/>
                  </a:lnTo>
                  <a:lnTo>
                    <a:pt x="1873" y="1180"/>
                  </a:lnTo>
                  <a:lnTo>
                    <a:pt x="2039" y="804"/>
                  </a:lnTo>
                  <a:lnTo>
                    <a:pt x="2141" y="536"/>
                  </a:lnTo>
                  <a:lnTo>
                    <a:pt x="2182" y="363"/>
                  </a:lnTo>
                  <a:lnTo>
                    <a:pt x="2199" y="220"/>
                  </a:lnTo>
                  <a:lnTo>
                    <a:pt x="2189" y="34"/>
                  </a:lnTo>
                  <a:lnTo>
                    <a:pt x="2223" y="195"/>
                  </a:lnTo>
                  <a:lnTo>
                    <a:pt x="2228" y="299"/>
                  </a:lnTo>
                  <a:close/>
                </a:path>
              </a:pathLst>
            </a:custGeom>
            <a:solidFill>
              <a:srgbClr val="000000"/>
            </a:solidFill>
            <a:ln w="9525">
              <a:noFill/>
              <a:round/>
              <a:headEnd/>
              <a:tailEnd/>
            </a:ln>
          </p:spPr>
          <p:txBody>
            <a:bodyPr/>
            <a:lstStyle/>
            <a:p>
              <a:endParaRPr lang="es-MX"/>
            </a:p>
          </p:txBody>
        </p:sp>
        <p:sp>
          <p:nvSpPr>
            <p:cNvPr id="41071" name="Freeform 113"/>
            <p:cNvSpPr>
              <a:spLocks/>
            </p:cNvSpPr>
            <p:nvPr/>
          </p:nvSpPr>
          <p:spPr bwMode="auto">
            <a:xfrm>
              <a:off x="1804" y="2127"/>
              <a:ext cx="164" cy="217"/>
            </a:xfrm>
            <a:custGeom>
              <a:avLst/>
              <a:gdLst>
                <a:gd name="T0" fmla="*/ 267 w 709"/>
                <a:gd name="T1" fmla="*/ 0 h 946"/>
                <a:gd name="T2" fmla="*/ 233 w 709"/>
                <a:gd name="T3" fmla="*/ 148 h 946"/>
                <a:gd name="T4" fmla="*/ 163 w 709"/>
                <a:gd name="T5" fmla="*/ 316 h 946"/>
                <a:gd name="T6" fmla="*/ 69 w 709"/>
                <a:gd name="T7" fmla="*/ 487 h 946"/>
                <a:gd name="T8" fmla="*/ 0 w 709"/>
                <a:gd name="T9" fmla="*/ 606 h 946"/>
                <a:gd name="T10" fmla="*/ 12 w 709"/>
                <a:gd name="T11" fmla="*/ 679 h 946"/>
                <a:gd name="T12" fmla="*/ 61 w 709"/>
                <a:gd name="T13" fmla="*/ 946 h 946"/>
                <a:gd name="T14" fmla="*/ 163 w 709"/>
                <a:gd name="T15" fmla="*/ 818 h 946"/>
                <a:gd name="T16" fmla="*/ 255 w 709"/>
                <a:gd name="T17" fmla="*/ 691 h 946"/>
                <a:gd name="T18" fmla="*/ 352 w 709"/>
                <a:gd name="T19" fmla="*/ 591 h 946"/>
                <a:gd name="T20" fmla="*/ 605 w 709"/>
                <a:gd name="T21" fmla="*/ 416 h 946"/>
                <a:gd name="T22" fmla="*/ 360 w 709"/>
                <a:gd name="T23" fmla="*/ 577 h 946"/>
                <a:gd name="T24" fmla="*/ 276 w 709"/>
                <a:gd name="T25" fmla="*/ 647 h 946"/>
                <a:gd name="T26" fmla="*/ 179 w 709"/>
                <a:gd name="T27" fmla="*/ 402 h 946"/>
                <a:gd name="T28" fmla="*/ 240 w 709"/>
                <a:gd name="T29" fmla="*/ 222 h 946"/>
                <a:gd name="T30" fmla="*/ 281 w 709"/>
                <a:gd name="T31" fmla="*/ 76 h 946"/>
                <a:gd name="T32" fmla="*/ 437 w 709"/>
                <a:gd name="T33" fmla="*/ 134 h 946"/>
                <a:gd name="T34" fmla="*/ 709 w 709"/>
                <a:gd name="T35" fmla="*/ 355 h 946"/>
                <a:gd name="T36" fmla="*/ 472 w 709"/>
                <a:gd name="T37" fmla="*/ 110 h 946"/>
                <a:gd name="T38" fmla="*/ 327 w 709"/>
                <a:gd name="T39" fmla="*/ 5 h 946"/>
                <a:gd name="T40" fmla="*/ 267 w 709"/>
                <a:gd name="T41" fmla="*/ 0 h 9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9"/>
                <a:gd name="T64" fmla="*/ 0 h 946"/>
                <a:gd name="T65" fmla="*/ 709 w 709"/>
                <a:gd name="T66" fmla="*/ 946 h 9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9" h="946">
                  <a:moveTo>
                    <a:pt x="267" y="0"/>
                  </a:moveTo>
                  <a:lnTo>
                    <a:pt x="233" y="148"/>
                  </a:lnTo>
                  <a:lnTo>
                    <a:pt x="163" y="316"/>
                  </a:lnTo>
                  <a:lnTo>
                    <a:pt x="69" y="487"/>
                  </a:lnTo>
                  <a:lnTo>
                    <a:pt x="0" y="606"/>
                  </a:lnTo>
                  <a:lnTo>
                    <a:pt x="12" y="679"/>
                  </a:lnTo>
                  <a:lnTo>
                    <a:pt x="61" y="946"/>
                  </a:lnTo>
                  <a:lnTo>
                    <a:pt x="163" y="818"/>
                  </a:lnTo>
                  <a:lnTo>
                    <a:pt x="255" y="691"/>
                  </a:lnTo>
                  <a:lnTo>
                    <a:pt x="352" y="591"/>
                  </a:lnTo>
                  <a:lnTo>
                    <a:pt x="605" y="416"/>
                  </a:lnTo>
                  <a:lnTo>
                    <a:pt x="360" y="577"/>
                  </a:lnTo>
                  <a:lnTo>
                    <a:pt x="276" y="647"/>
                  </a:lnTo>
                  <a:lnTo>
                    <a:pt x="179" y="402"/>
                  </a:lnTo>
                  <a:lnTo>
                    <a:pt x="240" y="222"/>
                  </a:lnTo>
                  <a:lnTo>
                    <a:pt x="281" y="76"/>
                  </a:lnTo>
                  <a:lnTo>
                    <a:pt x="437" y="134"/>
                  </a:lnTo>
                  <a:lnTo>
                    <a:pt x="709" y="355"/>
                  </a:lnTo>
                  <a:lnTo>
                    <a:pt x="472" y="110"/>
                  </a:lnTo>
                  <a:lnTo>
                    <a:pt x="327" y="5"/>
                  </a:lnTo>
                  <a:lnTo>
                    <a:pt x="267" y="0"/>
                  </a:lnTo>
                  <a:close/>
                </a:path>
              </a:pathLst>
            </a:custGeom>
            <a:solidFill>
              <a:srgbClr val="000000"/>
            </a:solidFill>
            <a:ln w="9525">
              <a:noFill/>
              <a:round/>
              <a:headEnd/>
              <a:tailEnd/>
            </a:ln>
          </p:spPr>
          <p:txBody>
            <a:bodyPr/>
            <a:lstStyle/>
            <a:p>
              <a:endParaRPr lang="es-MX"/>
            </a:p>
          </p:txBody>
        </p:sp>
        <p:sp>
          <p:nvSpPr>
            <p:cNvPr id="41072" name="Freeform 114"/>
            <p:cNvSpPr>
              <a:spLocks/>
            </p:cNvSpPr>
            <p:nvPr/>
          </p:nvSpPr>
          <p:spPr bwMode="auto">
            <a:xfrm>
              <a:off x="1437" y="2352"/>
              <a:ext cx="20" cy="165"/>
            </a:xfrm>
            <a:custGeom>
              <a:avLst/>
              <a:gdLst>
                <a:gd name="T0" fmla="*/ 83 w 83"/>
                <a:gd name="T1" fmla="*/ 0 h 719"/>
                <a:gd name="T2" fmla="*/ 25 w 83"/>
                <a:gd name="T3" fmla="*/ 169 h 719"/>
                <a:gd name="T4" fmla="*/ 25 w 83"/>
                <a:gd name="T5" fmla="*/ 452 h 719"/>
                <a:gd name="T6" fmla="*/ 0 w 83"/>
                <a:gd name="T7" fmla="*/ 719 h 719"/>
                <a:gd name="T8" fmla="*/ 66 w 83"/>
                <a:gd name="T9" fmla="*/ 429 h 719"/>
                <a:gd name="T10" fmla="*/ 66 w 83"/>
                <a:gd name="T11" fmla="*/ 138 h 719"/>
                <a:gd name="T12" fmla="*/ 83 w 83"/>
                <a:gd name="T13" fmla="*/ 0 h 719"/>
                <a:gd name="T14" fmla="*/ 0 60000 65536"/>
                <a:gd name="T15" fmla="*/ 0 60000 65536"/>
                <a:gd name="T16" fmla="*/ 0 60000 65536"/>
                <a:gd name="T17" fmla="*/ 0 60000 65536"/>
                <a:gd name="T18" fmla="*/ 0 60000 65536"/>
                <a:gd name="T19" fmla="*/ 0 60000 65536"/>
                <a:gd name="T20" fmla="*/ 0 60000 65536"/>
                <a:gd name="T21" fmla="*/ 0 w 83"/>
                <a:gd name="T22" fmla="*/ 0 h 719"/>
                <a:gd name="T23" fmla="*/ 83 w 83"/>
                <a:gd name="T24" fmla="*/ 719 h 7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719">
                  <a:moveTo>
                    <a:pt x="83" y="0"/>
                  </a:moveTo>
                  <a:lnTo>
                    <a:pt x="25" y="169"/>
                  </a:lnTo>
                  <a:lnTo>
                    <a:pt x="25" y="452"/>
                  </a:lnTo>
                  <a:lnTo>
                    <a:pt x="0" y="719"/>
                  </a:lnTo>
                  <a:lnTo>
                    <a:pt x="66" y="429"/>
                  </a:lnTo>
                  <a:lnTo>
                    <a:pt x="66" y="138"/>
                  </a:lnTo>
                  <a:lnTo>
                    <a:pt x="83" y="0"/>
                  </a:lnTo>
                  <a:close/>
                </a:path>
              </a:pathLst>
            </a:custGeom>
            <a:solidFill>
              <a:srgbClr val="000000"/>
            </a:solidFill>
            <a:ln w="9525">
              <a:noFill/>
              <a:round/>
              <a:headEnd/>
              <a:tailEnd/>
            </a:ln>
          </p:spPr>
          <p:txBody>
            <a:bodyPr/>
            <a:lstStyle/>
            <a:p>
              <a:endParaRPr lang="es-MX"/>
            </a:p>
          </p:txBody>
        </p:sp>
        <p:sp>
          <p:nvSpPr>
            <p:cNvPr id="41073" name="Freeform 115"/>
            <p:cNvSpPr>
              <a:spLocks/>
            </p:cNvSpPr>
            <p:nvPr/>
          </p:nvSpPr>
          <p:spPr bwMode="auto">
            <a:xfrm>
              <a:off x="1464" y="2385"/>
              <a:ext cx="211" cy="269"/>
            </a:xfrm>
            <a:custGeom>
              <a:avLst/>
              <a:gdLst>
                <a:gd name="T0" fmla="*/ 212 w 913"/>
                <a:gd name="T1" fmla="*/ 535 h 1172"/>
                <a:gd name="T2" fmla="*/ 76 w 913"/>
                <a:gd name="T3" fmla="*/ 368 h 1172"/>
                <a:gd name="T4" fmla="*/ 0 w 913"/>
                <a:gd name="T5" fmla="*/ 98 h 1172"/>
                <a:gd name="T6" fmla="*/ 56 w 913"/>
                <a:gd name="T7" fmla="*/ 0 h 1172"/>
                <a:gd name="T8" fmla="*/ 317 w 913"/>
                <a:gd name="T9" fmla="*/ 68 h 1172"/>
                <a:gd name="T10" fmla="*/ 628 w 913"/>
                <a:gd name="T11" fmla="*/ 297 h 1172"/>
                <a:gd name="T12" fmla="*/ 913 w 913"/>
                <a:gd name="T13" fmla="*/ 795 h 1172"/>
                <a:gd name="T14" fmla="*/ 709 w 913"/>
                <a:gd name="T15" fmla="*/ 795 h 1172"/>
                <a:gd name="T16" fmla="*/ 579 w 913"/>
                <a:gd name="T17" fmla="*/ 968 h 1172"/>
                <a:gd name="T18" fmla="*/ 531 w 913"/>
                <a:gd name="T19" fmla="*/ 1172 h 1172"/>
                <a:gd name="T20" fmla="*/ 531 w 913"/>
                <a:gd name="T21" fmla="*/ 968 h 1172"/>
                <a:gd name="T22" fmla="*/ 640 w 913"/>
                <a:gd name="T23" fmla="*/ 744 h 1172"/>
                <a:gd name="T24" fmla="*/ 548 w 913"/>
                <a:gd name="T25" fmla="*/ 583 h 1172"/>
                <a:gd name="T26" fmla="*/ 429 w 913"/>
                <a:gd name="T27" fmla="*/ 432 h 1172"/>
                <a:gd name="T28" fmla="*/ 327 w 913"/>
                <a:gd name="T29" fmla="*/ 338 h 1172"/>
                <a:gd name="T30" fmla="*/ 197 w 913"/>
                <a:gd name="T31" fmla="*/ 416 h 1172"/>
                <a:gd name="T32" fmla="*/ 197 w 913"/>
                <a:gd name="T33" fmla="*/ 472 h 1172"/>
                <a:gd name="T34" fmla="*/ 263 w 913"/>
                <a:gd name="T35" fmla="*/ 567 h 1172"/>
                <a:gd name="T36" fmla="*/ 212 w 913"/>
                <a:gd name="T37" fmla="*/ 535 h 1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3"/>
                <a:gd name="T58" fmla="*/ 0 h 1172"/>
                <a:gd name="T59" fmla="*/ 913 w 913"/>
                <a:gd name="T60" fmla="*/ 1172 h 1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3" h="1172">
                  <a:moveTo>
                    <a:pt x="212" y="535"/>
                  </a:moveTo>
                  <a:lnTo>
                    <a:pt x="76" y="368"/>
                  </a:lnTo>
                  <a:lnTo>
                    <a:pt x="0" y="98"/>
                  </a:lnTo>
                  <a:lnTo>
                    <a:pt x="56" y="0"/>
                  </a:lnTo>
                  <a:lnTo>
                    <a:pt x="317" y="68"/>
                  </a:lnTo>
                  <a:lnTo>
                    <a:pt x="628" y="297"/>
                  </a:lnTo>
                  <a:lnTo>
                    <a:pt x="913" y="795"/>
                  </a:lnTo>
                  <a:lnTo>
                    <a:pt x="709" y="795"/>
                  </a:lnTo>
                  <a:lnTo>
                    <a:pt x="579" y="968"/>
                  </a:lnTo>
                  <a:lnTo>
                    <a:pt x="531" y="1172"/>
                  </a:lnTo>
                  <a:lnTo>
                    <a:pt x="531" y="968"/>
                  </a:lnTo>
                  <a:lnTo>
                    <a:pt x="640" y="744"/>
                  </a:lnTo>
                  <a:lnTo>
                    <a:pt x="548" y="583"/>
                  </a:lnTo>
                  <a:lnTo>
                    <a:pt x="429" y="432"/>
                  </a:lnTo>
                  <a:lnTo>
                    <a:pt x="327" y="338"/>
                  </a:lnTo>
                  <a:lnTo>
                    <a:pt x="197" y="416"/>
                  </a:lnTo>
                  <a:lnTo>
                    <a:pt x="197" y="472"/>
                  </a:lnTo>
                  <a:lnTo>
                    <a:pt x="263" y="567"/>
                  </a:lnTo>
                  <a:lnTo>
                    <a:pt x="212" y="535"/>
                  </a:lnTo>
                  <a:close/>
                </a:path>
              </a:pathLst>
            </a:custGeom>
            <a:solidFill>
              <a:srgbClr val="000000"/>
            </a:solidFill>
            <a:ln w="9525">
              <a:noFill/>
              <a:round/>
              <a:headEnd/>
              <a:tailEnd/>
            </a:ln>
          </p:spPr>
          <p:txBody>
            <a:bodyPr/>
            <a:lstStyle/>
            <a:p>
              <a:endParaRPr lang="es-MX"/>
            </a:p>
          </p:txBody>
        </p:sp>
        <p:sp>
          <p:nvSpPr>
            <p:cNvPr id="41074" name="Freeform 116"/>
            <p:cNvSpPr>
              <a:spLocks/>
            </p:cNvSpPr>
            <p:nvPr/>
          </p:nvSpPr>
          <p:spPr bwMode="auto">
            <a:xfrm>
              <a:off x="1619" y="2587"/>
              <a:ext cx="51" cy="114"/>
            </a:xfrm>
            <a:custGeom>
              <a:avLst/>
              <a:gdLst>
                <a:gd name="T0" fmla="*/ 221 w 221"/>
                <a:gd name="T1" fmla="*/ 92 h 495"/>
                <a:gd name="T2" fmla="*/ 209 w 221"/>
                <a:gd name="T3" fmla="*/ 0 h 495"/>
                <a:gd name="T4" fmla="*/ 134 w 221"/>
                <a:gd name="T5" fmla="*/ 10 h 495"/>
                <a:gd name="T6" fmla="*/ 29 w 221"/>
                <a:gd name="T7" fmla="*/ 135 h 495"/>
                <a:gd name="T8" fmla="*/ 0 w 221"/>
                <a:gd name="T9" fmla="*/ 291 h 495"/>
                <a:gd name="T10" fmla="*/ 10 w 221"/>
                <a:gd name="T11" fmla="*/ 449 h 495"/>
                <a:gd name="T12" fmla="*/ 53 w 221"/>
                <a:gd name="T13" fmla="*/ 495 h 495"/>
                <a:gd name="T14" fmla="*/ 42 w 221"/>
                <a:gd name="T15" fmla="*/ 372 h 495"/>
                <a:gd name="T16" fmla="*/ 53 w 221"/>
                <a:gd name="T17" fmla="*/ 284 h 495"/>
                <a:gd name="T18" fmla="*/ 99 w 221"/>
                <a:gd name="T19" fmla="*/ 158 h 495"/>
                <a:gd name="T20" fmla="*/ 173 w 221"/>
                <a:gd name="T21" fmla="*/ 79 h 495"/>
                <a:gd name="T22" fmla="*/ 221 w 221"/>
                <a:gd name="T23" fmla="*/ 92 h 4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1"/>
                <a:gd name="T37" fmla="*/ 0 h 495"/>
                <a:gd name="T38" fmla="*/ 221 w 221"/>
                <a:gd name="T39" fmla="*/ 495 h 4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1" h="495">
                  <a:moveTo>
                    <a:pt x="221" y="92"/>
                  </a:moveTo>
                  <a:lnTo>
                    <a:pt x="209" y="0"/>
                  </a:lnTo>
                  <a:lnTo>
                    <a:pt x="134" y="10"/>
                  </a:lnTo>
                  <a:lnTo>
                    <a:pt x="29" y="135"/>
                  </a:lnTo>
                  <a:lnTo>
                    <a:pt x="0" y="291"/>
                  </a:lnTo>
                  <a:lnTo>
                    <a:pt x="10" y="449"/>
                  </a:lnTo>
                  <a:lnTo>
                    <a:pt x="53" y="495"/>
                  </a:lnTo>
                  <a:lnTo>
                    <a:pt x="42" y="372"/>
                  </a:lnTo>
                  <a:lnTo>
                    <a:pt x="53" y="284"/>
                  </a:lnTo>
                  <a:lnTo>
                    <a:pt x="99" y="158"/>
                  </a:lnTo>
                  <a:lnTo>
                    <a:pt x="173" y="79"/>
                  </a:lnTo>
                  <a:lnTo>
                    <a:pt x="221" y="92"/>
                  </a:lnTo>
                  <a:close/>
                </a:path>
              </a:pathLst>
            </a:custGeom>
            <a:solidFill>
              <a:srgbClr val="000000"/>
            </a:solidFill>
            <a:ln w="9525">
              <a:noFill/>
              <a:round/>
              <a:headEnd/>
              <a:tailEnd/>
            </a:ln>
          </p:spPr>
          <p:txBody>
            <a:bodyPr/>
            <a:lstStyle/>
            <a:p>
              <a:endParaRPr lang="es-MX"/>
            </a:p>
          </p:txBody>
        </p:sp>
        <p:sp>
          <p:nvSpPr>
            <p:cNvPr id="41075" name="Freeform 117"/>
            <p:cNvSpPr>
              <a:spLocks/>
            </p:cNvSpPr>
            <p:nvPr/>
          </p:nvSpPr>
          <p:spPr bwMode="auto">
            <a:xfrm>
              <a:off x="1962" y="2065"/>
              <a:ext cx="219" cy="430"/>
            </a:xfrm>
            <a:custGeom>
              <a:avLst/>
              <a:gdLst>
                <a:gd name="T0" fmla="*/ 523 w 955"/>
                <a:gd name="T1" fmla="*/ 0 h 1866"/>
                <a:gd name="T2" fmla="*/ 523 w 955"/>
                <a:gd name="T3" fmla="*/ 64 h 1866"/>
                <a:gd name="T4" fmla="*/ 736 w 955"/>
                <a:gd name="T5" fmla="*/ 196 h 1866"/>
                <a:gd name="T6" fmla="*/ 846 w 955"/>
                <a:gd name="T7" fmla="*/ 356 h 1866"/>
                <a:gd name="T8" fmla="*/ 674 w 955"/>
                <a:gd name="T9" fmla="*/ 207 h 1866"/>
                <a:gd name="T10" fmla="*/ 639 w 955"/>
                <a:gd name="T11" fmla="*/ 207 h 1866"/>
                <a:gd name="T12" fmla="*/ 593 w 955"/>
                <a:gd name="T13" fmla="*/ 261 h 1866"/>
                <a:gd name="T14" fmla="*/ 601 w 955"/>
                <a:gd name="T15" fmla="*/ 293 h 1866"/>
                <a:gd name="T16" fmla="*/ 564 w 955"/>
                <a:gd name="T17" fmla="*/ 300 h 1866"/>
                <a:gd name="T18" fmla="*/ 513 w 955"/>
                <a:gd name="T19" fmla="*/ 356 h 1866"/>
                <a:gd name="T20" fmla="*/ 513 w 955"/>
                <a:gd name="T21" fmla="*/ 395 h 1866"/>
                <a:gd name="T22" fmla="*/ 483 w 955"/>
                <a:gd name="T23" fmla="*/ 424 h 1866"/>
                <a:gd name="T24" fmla="*/ 476 w 955"/>
                <a:gd name="T25" fmla="*/ 480 h 1866"/>
                <a:gd name="T26" fmla="*/ 501 w 955"/>
                <a:gd name="T27" fmla="*/ 536 h 1866"/>
                <a:gd name="T28" fmla="*/ 659 w 955"/>
                <a:gd name="T29" fmla="*/ 730 h 1866"/>
                <a:gd name="T30" fmla="*/ 705 w 955"/>
                <a:gd name="T31" fmla="*/ 725 h 1866"/>
                <a:gd name="T32" fmla="*/ 720 w 955"/>
                <a:gd name="T33" fmla="*/ 704 h 1866"/>
                <a:gd name="T34" fmla="*/ 713 w 955"/>
                <a:gd name="T35" fmla="*/ 638 h 1866"/>
                <a:gd name="T36" fmla="*/ 761 w 955"/>
                <a:gd name="T37" fmla="*/ 663 h 1866"/>
                <a:gd name="T38" fmla="*/ 792 w 955"/>
                <a:gd name="T39" fmla="*/ 645 h 1866"/>
                <a:gd name="T40" fmla="*/ 807 w 955"/>
                <a:gd name="T41" fmla="*/ 594 h 1866"/>
                <a:gd name="T42" fmla="*/ 797 w 955"/>
                <a:gd name="T43" fmla="*/ 536 h 1866"/>
                <a:gd name="T44" fmla="*/ 649 w 955"/>
                <a:gd name="T45" fmla="*/ 322 h 1866"/>
                <a:gd name="T46" fmla="*/ 853 w 955"/>
                <a:gd name="T47" fmla="*/ 551 h 1866"/>
                <a:gd name="T48" fmla="*/ 894 w 955"/>
                <a:gd name="T49" fmla="*/ 543 h 1866"/>
                <a:gd name="T50" fmla="*/ 912 w 955"/>
                <a:gd name="T51" fmla="*/ 465 h 1866"/>
                <a:gd name="T52" fmla="*/ 927 w 955"/>
                <a:gd name="T53" fmla="*/ 416 h 1866"/>
                <a:gd name="T54" fmla="*/ 902 w 955"/>
                <a:gd name="T55" fmla="*/ 339 h 1866"/>
                <a:gd name="T56" fmla="*/ 950 w 955"/>
                <a:gd name="T57" fmla="*/ 416 h 1866"/>
                <a:gd name="T58" fmla="*/ 955 w 955"/>
                <a:gd name="T59" fmla="*/ 502 h 1866"/>
                <a:gd name="T60" fmla="*/ 917 w 955"/>
                <a:gd name="T61" fmla="*/ 543 h 1866"/>
                <a:gd name="T62" fmla="*/ 917 w 955"/>
                <a:gd name="T63" fmla="*/ 599 h 1866"/>
                <a:gd name="T64" fmla="*/ 822 w 955"/>
                <a:gd name="T65" fmla="*/ 670 h 1866"/>
                <a:gd name="T66" fmla="*/ 649 w 955"/>
                <a:gd name="T67" fmla="*/ 852 h 1866"/>
                <a:gd name="T68" fmla="*/ 564 w 955"/>
                <a:gd name="T69" fmla="*/ 1039 h 1866"/>
                <a:gd name="T70" fmla="*/ 537 w 955"/>
                <a:gd name="T71" fmla="*/ 1120 h 1866"/>
                <a:gd name="T72" fmla="*/ 601 w 955"/>
                <a:gd name="T73" fmla="*/ 1387 h 1866"/>
                <a:gd name="T74" fmla="*/ 618 w 955"/>
                <a:gd name="T75" fmla="*/ 1602 h 1866"/>
                <a:gd name="T76" fmla="*/ 618 w 955"/>
                <a:gd name="T77" fmla="*/ 1771 h 1866"/>
                <a:gd name="T78" fmla="*/ 593 w 955"/>
                <a:gd name="T79" fmla="*/ 1866 h 1866"/>
                <a:gd name="T80" fmla="*/ 513 w 955"/>
                <a:gd name="T81" fmla="*/ 1778 h 1866"/>
                <a:gd name="T82" fmla="*/ 430 w 955"/>
                <a:gd name="T83" fmla="*/ 1653 h 1866"/>
                <a:gd name="T84" fmla="*/ 350 w 955"/>
                <a:gd name="T85" fmla="*/ 1506 h 1866"/>
                <a:gd name="T86" fmla="*/ 294 w 955"/>
                <a:gd name="T87" fmla="*/ 1301 h 1866"/>
                <a:gd name="T88" fmla="*/ 263 w 955"/>
                <a:gd name="T89" fmla="*/ 1074 h 1866"/>
                <a:gd name="T90" fmla="*/ 185 w 955"/>
                <a:gd name="T91" fmla="*/ 1204 h 1866"/>
                <a:gd name="T92" fmla="*/ 0 w 955"/>
                <a:gd name="T93" fmla="*/ 1387 h 1866"/>
                <a:gd name="T94" fmla="*/ 19 w 955"/>
                <a:gd name="T95" fmla="*/ 1314 h 1866"/>
                <a:gd name="T96" fmla="*/ 136 w 955"/>
                <a:gd name="T97" fmla="*/ 1214 h 1866"/>
                <a:gd name="T98" fmla="*/ 215 w 955"/>
                <a:gd name="T99" fmla="*/ 1102 h 1866"/>
                <a:gd name="T100" fmla="*/ 302 w 955"/>
                <a:gd name="T101" fmla="*/ 947 h 1866"/>
                <a:gd name="T102" fmla="*/ 335 w 955"/>
                <a:gd name="T103" fmla="*/ 803 h 1866"/>
                <a:gd name="T104" fmla="*/ 350 w 955"/>
                <a:gd name="T105" fmla="*/ 515 h 1866"/>
                <a:gd name="T106" fmla="*/ 374 w 955"/>
                <a:gd name="T107" fmla="*/ 365 h 1866"/>
                <a:gd name="T108" fmla="*/ 419 w 955"/>
                <a:gd name="T109" fmla="*/ 293 h 1866"/>
                <a:gd name="T110" fmla="*/ 455 w 955"/>
                <a:gd name="T111" fmla="*/ 212 h 1866"/>
                <a:gd name="T112" fmla="*/ 501 w 955"/>
                <a:gd name="T113" fmla="*/ 115 h 1866"/>
                <a:gd name="T114" fmla="*/ 483 w 955"/>
                <a:gd name="T115" fmla="*/ 56 h 1866"/>
                <a:gd name="T116" fmla="*/ 491 w 955"/>
                <a:gd name="T117" fmla="*/ 0 h 1866"/>
                <a:gd name="T118" fmla="*/ 523 w 955"/>
                <a:gd name="T119" fmla="*/ 0 h 18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5"/>
                <a:gd name="T181" fmla="*/ 0 h 1866"/>
                <a:gd name="T182" fmla="*/ 955 w 955"/>
                <a:gd name="T183" fmla="*/ 1866 h 18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5" h="1866">
                  <a:moveTo>
                    <a:pt x="523" y="0"/>
                  </a:moveTo>
                  <a:lnTo>
                    <a:pt x="523" y="64"/>
                  </a:lnTo>
                  <a:lnTo>
                    <a:pt x="736" y="196"/>
                  </a:lnTo>
                  <a:lnTo>
                    <a:pt x="846" y="356"/>
                  </a:lnTo>
                  <a:lnTo>
                    <a:pt x="674" y="207"/>
                  </a:lnTo>
                  <a:lnTo>
                    <a:pt x="639" y="207"/>
                  </a:lnTo>
                  <a:lnTo>
                    <a:pt x="593" y="261"/>
                  </a:lnTo>
                  <a:lnTo>
                    <a:pt x="601" y="293"/>
                  </a:lnTo>
                  <a:lnTo>
                    <a:pt x="564" y="300"/>
                  </a:lnTo>
                  <a:lnTo>
                    <a:pt x="513" y="356"/>
                  </a:lnTo>
                  <a:lnTo>
                    <a:pt x="513" y="395"/>
                  </a:lnTo>
                  <a:lnTo>
                    <a:pt x="483" y="424"/>
                  </a:lnTo>
                  <a:lnTo>
                    <a:pt x="476" y="480"/>
                  </a:lnTo>
                  <a:lnTo>
                    <a:pt x="501" y="536"/>
                  </a:lnTo>
                  <a:lnTo>
                    <a:pt x="659" y="730"/>
                  </a:lnTo>
                  <a:lnTo>
                    <a:pt x="705" y="725"/>
                  </a:lnTo>
                  <a:lnTo>
                    <a:pt x="720" y="704"/>
                  </a:lnTo>
                  <a:lnTo>
                    <a:pt x="713" y="638"/>
                  </a:lnTo>
                  <a:lnTo>
                    <a:pt x="761" y="663"/>
                  </a:lnTo>
                  <a:lnTo>
                    <a:pt x="792" y="645"/>
                  </a:lnTo>
                  <a:lnTo>
                    <a:pt x="807" y="594"/>
                  </a:lnTo>
                  <a:lnTo>
                    <a:pt x="797" y="536"/>
                  </a:lnTo>
                  <a:lnTo>
                    <a:pt x="649" y="322"/>
                  </a:lnTo>
                  <a:lnTo>
                    <a:pt x="853" y="551"/>
                  </a:lnTo>
                  <a:lnTo>
                    <a:pt x="894" y="543"/>
                  </a:lnTo>
                  <a:lnTo>
                    <a:pt x="912" y="465"/>
                  </a:lnTo>
                  <a:lnTo>
                    <a:pt x="927" y="416"/>
                  </a:lnTo>
                  <a:lnTo>
                    <a:pt x="902" y="339"/>
                  </a:lnTo>
                  <a:lnTo>
                    <a:pt x="950" y="416"/>
                  </a:lnTo>
                  <a:lnTo>
                    <a:pt x="955" y="502"/>
                  </a:lnTo>
                  <a:lnTo>
                    <a:pt x="917" y="543"/>
                  </a:lnTo>
                  <a:lnTo>
                    <a:pt x="917" y="599"/>
                  </a:lnTo>
                  <a:lnTo>
                    <a:pt x="822" y="670"/>
                  </a:lnTo>
                  <a:lnTo>
                    <a:pt x="649" y="852"/>
                  </a:lnTo>
                  <a:lnTo>
                    <a:pt x="564" y="1039"/>
                  </a:lnTo>
                  <a:lnTo>
                    <a:pt x="537" y="1120"/>
                  </a:lnTo>
                  <a:lnTo>
                    <a:pt x="601" y="1387"/>
                  </a:lnTo>
                  <a:lnTo>
                    <a:pt x="618" y="1602"/>
                  </a:lnTo>
                  <a:lnTo>
                    <a:pt x="618" y="1771"/>
                  </a:lnTo>
                  <a:lnTo>
                    <a:pt x="593" y="1866"/>
                  </a:lnTo>
                  <a:lnTo>
                    <a:pt x="513" y="1778"/>
                  </a:lnTo>
                  <a:lnTo>
                    <a:pt x="430" y="1653"/>
                  </a:lnTo>
                  <a:lnTo>
                    <a:pt x="350" y="1506"/>
                  </a:lnTo>
                  <a:lnTo>
                    <a:pt x="294" y="1301"/>
                  </a:lnTo>
                  <a:lnTo>
                    <a:pt x="263" y="1074"/>
                  </a:lnTo>
                  <a:lnTo>
                    <a:pt x="185" y="1204"/>
                  </a:lnTo>
                  <a:lnTo>
                    <a:pt x="0" y="1387"/>
                  </a:lnTo>
                  <a:lnTo>
                    <a:pt x="19" y="1314"/>
                  </a:lnTo>
                  <a:lnTo>
                    <a:pt x="136" y="1214"/>
                  </a:lnTo>
                  <a:lnTo>
                    <a:pt x="215" y="1102"/>
                  </a:lnTo>
                  <a:lnTo>
                    <a:pt x="302" y="947"/>
                  </a:lnTo>
                  <a:lnTo>
                    <a:pt x="335" y="803"/>
                  </a:lnTo>
                  <a:lnTo>
                    <a:pt x="350" y="515"/>
                  </a:lnTo>
                  <a:lnTo>
                    <a:pt x="374" y="365"/>
                  </a:lnTo>
                  <a:lnTo>
                    <a:pt x="419" y="293"/>
                  </a:lnTo>
                  <a:lnTo>
                    <a:pt x="455" y="212"/>
                  </a:lnTo>
                  <a:lnTo>
                    <a:pt x="501" y="115"/>
                  </a:lnTo>
                  <a:lnTo>
                    <a:pt x="483" y="56"/>
                  </a:lnTo>
                  <a:lnTo>
                    <a:pt x="491" y="0"/>
                  </a:lnTo>
                  <a:lnTo>
                    <a:pt x="523" y="0"/>
                  </a:lnTo>
                  <a:close/>
                </a:path>
              </a:pathLst>
            </a:custGeom>
            <a:solidFill>
              <a:srgbClr val="000000"/>
            </a:solidFill>
            <a:ln w="9525">
              <a:noFill/>
              <a:round/>
              <a:headEnd/>
              <a:tailEnd/>
            </a:ln>
          </p:spPr>
          <p:txBody>
            <a:bodyPr/>
            <a:lstStyle/>
            <a:p>
              <a:endParaRPr lang="es-MX"/>
            </a:p>
          </p:txBody>
        </p:sp>
        <p:sp>
          <p:nvSpPr>
            <p:cNvPr id="41076" name="Freeform 118"/>
            <p:cNvSpPr>
              <a:spLocks/>
            </p:cNvSpPr>
            <p:nvPr/>
          </p:nvSpPr>
          <p:spPr bwMode="auto">
            <a:xfrm>
              <a:off x="2074" y="2064"/>
              <a:ext cx="107" cy="99"/>
            </a:xfrm>
            <a:custGeom>
              <a:avLst/>
              <a:gdLst>
                <a:gd name="T0" fmla="*/ 22 w 464"/>
                <a:gd name="T1" fmla="*/ 0 h 432"/>
                <a:gd name="T2" fmla="*/ 331 w 464"/>
                <a:gd name="T3" fmla="*/ 145 h 432"/>
                <a:gd name="T4" fmla="*/ 464 w 464"/>
                <a:gd name="T5" fmla="*/ 432 h 432"/>
                <a:gd name="T6" fmla="*/ 443 w 464"/>
                <a:gd name="T7" fmla="*/ 410 h 432"/>
                <a:gd name="T8" fmla="*/ 316 w 464"/>
                <a:gd name="T9" fmla="*/ 159 h 432"/>
                <a:gd name="T10" fmla="*/ 0 w 464"/>
                <a:gd name="T11" fmla="*/ 8 h 432"/>
                <a:gd name="T12" fmla="*/ 22 w 464"/>
                <a:gd name="T13" fmla="*/ 0 h 432"/>
                <a:gd name="T14" fmla="*/ 0 60000 65536"/>
                <a:gd name="T15" fmla="*/ 0 60000 65536"/>
                <a:gd name="T16" fmla="*/ 0 60000 65536"/>
                <a:gd name="T17" fmla="*/ 0 60000 65536"/>
                <a:gd name="T18" fmla="*/ 0 60000 65536"/>
                <a:gd name="T19" fmla="*/ 0 60000 65536"/>
                <a:gd name="T20" fmla="*/ 0 60000 65536"/>
                <a:gd name="T21" fmla="*/ 0 w 464"/>
                <a:gd name="T22" fmla="*/ 0 h 432"/>
                <a:gd name="T23" fmla="*/ 464 w 464"/>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4" h="432">
                  <a:moveTo>
                    <a:pt x="22" y="0"/>
                  </a:moveTo>
                  <a:lnTo>
                    <a:pt x="331" y="145"/>
                  </a:lnTo>
                  <a:lnTo>
                    <a:pt x="464" y="432"/>
                  </a:lnTo>
                  <a:lnTo>
                    <a:pt x="443" y="410"/>
                  </a:lnTo>
                  <a:lnTo>
                    <a:pt x="316" y="159"/>
                  </a:lnTo>
                  <a:lnTo>
                    <a:pt x="0" y="8"/>
                  </a:lnTo>
                  <a:lnTo>
                    <a:pt x="22" y="0"/>
                  </a:lnTo>
                  <a:close/>
                </a:path>
              </a:pathLst>
            </a:custGeom>
            <a:solidFill>
              <a:srgbClr val="000000"/>
            </a:solidFill>
            <a:ln w="9525">
              <a:noFill/>
              <a:round/>
              <a:headEnd/>
              <a:tailEnd/>
            </a:ln>
          </p:spPr>
          <p:txBody>
            <a:bodyPr/>
            <a:lstStyle/>
            <a:p>
              <a:endParaRPr lang="es-MX"/>
            </a:p>
          </p:txBody>
        </p:sp>
        <p:sp>
          <p:nvSpPr>
            <p:cNvPr id="41077" name="Freeform 119"/>
            <p:cNvSpPr>
              <a:spLocks/>
            </p:cNvSpPr>
            <p:nvPr/>
          </p:nvSpPr>
          <p:spPr bwMode="auto">
            <a:xfrm>
              <a:off x="2091" y="2118"/>
              <a:ext cx="66" cy="85"/>
            </a:xfrm>
            <a:custGeom>
              <a:avLst/>
              <a:gdLst>
                <a:gd name="T0" fmla="*/ 29 w 289"/>
                <a:gd name="T1" fmla="*/ 18 h 370"/>
                <a:gd name="T2" fmla="*/ 289 w 289"/>
                <a:gd name="T3" fmla="*/ 338 h 370"/>
                <a:gd name="T4" fmla="*/ 253 w 289"/>
                <a:gd name="T5" fmla="*/ 370 h 370"/>
                <a:gd name="T6" fmla="*/ 243 w 289"/>
                <a:gd name="T7" fmla="*/ 307 h 370"/>
                <a:gd name="T8" fmla="*/ 54 w 289"/>
                <a:gd name="T9" fmla="*/ 78 h 370"/>
                <a:gd name="T10" fmla="*/ 0 w 289"/>
                <a:gd name="T11" fmla="*/ 64 h 370"/>
                <a:gd name="T12" fmla="*/ 0 w 289"/>
                <a:gd name="T13" fmla="*/ 0 h 370"/>
                <a:gd name="T14" fmla="*/ 29 w 289"/>
                <a:gd name="T15" fmla="*/ 18 h 370"/>
                <a:gd name="T16" fmla="*/ 0 60000 65536"/>
                <a:gd name="T17" fmla="*/ 0 60000 65536"/>
                <a:gd name="T18" fmla="*/ 0 60000 65536"/>
                <a:gd name="T19" fmla="*/ 0 60000 65536"/>
                <a:gd name="T20" fmla="*/ 0 60000 65536"/>
                <a:gd name="T21" fmla="*/ 0 60000 65536"/>
                <a:gd name="T22" fmla="*/ 0 60000 65536"/>
                <a:gd name="T23" fmla="*/ 0 60000 65536"/>
                <a:gd name="T24" fmla="*/ 0 w 289"/>
                <a:gd name="T25" fmla="*/ 0 h 370"/>
                <a:gd name="T26" fmla="*/ 289 w 289"/>
                <a:gd name="T27" fmla="*/ 370 h 3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9" h="370">
                  <a:moveTo>
                    <a:pt x="29" y="18"/>
                  </a:moveTo>
                  <a:lnTo>
                    <a:pt x="289" y="338"/>
                  </a:lnTo>
                  <a:lnTo>
                    <a:pt x="253" y="370"/>
                  </a:lnTo>
                  <a:lnTo>
                    <a:pt x="243" y="307"/>
                  </a:lnTo>
                  <a:lnTo>
                    <a:pt x="54" y="78"/>
                  </a:lnTo>
                  <a:lnTo>
                    <a:pt x="0" y="64"/>
                  </a:lnTo>
                  <a:lnTo>
                    <a:pt x="0" y="0"/>
                  </a:lnTo>
                  <a:lnTo>
                    <a:pt x="29" y="18"/>
                  </a:lnTo>
                  <a:close/>
                </a:path>
              </a:pathLst>
            </a:custGeom>
            <a:solidFill>
              <a:srgbClr val="000000"/>
            </a:solidFill>
            <a:ln w="9525">
              <a:noFill/>
              <a:round/>
              <a:headEnd/>
              <a:tailEnd/>
            </a:ln>
          </p:spPr>
          <p:txBody>
            <a:bodyPr/>
            <a:lstStyle/>
            <a:p>
              <a:endParaRPr lang="es-MX"/>
            </a:p>
          </p:txBody>
        </p:sp>
        <p:sp>
          <p:nvSpPr>
            <p:cNvPr id="41078" name="Freeform 120"/>
            <p:cNvSpPr>
              <a:spLocks/>
            </p:cNvSpPr>
            <p:nvPr/>
          </p:nvSpPr>
          <p:spPr bwMode="auto">
            <a:xfrm>
              <a:off x="2071" y="2142"/>
              <a:ext cx="65" cy="77"/>
            </a:xfrm>
            <a:custGeom>
              <a:avLst/>
              <a:gdLst>
                <a:gd name="T0" fmla="*/ 47 w 285"/>
                <a:gd name="T1" fmla="*/ 0 h 339"/>
                <a:gd name="T2" fmla="*/ 54 w 285"/>
                <a:gd name="T3" fmla="*/ 64 h 339"/>
                <a:gd name="T4" fmla="*/ 237 w 285"/>
                <a:gd name="T5" fmla="*/ 292 h 339"/>
                <a:gd name="T6" fmla="*/ 285 w 285"/>
                <a:gd name="T7" fmla="*/ 339 h 339"/>
                <a:gd name="T8" fmla="*/ 260 w 285"/>
                <a:gd name="T9" fmla="*/ 339 h 339"/>
                <a:gd name="T10" fmla="*/ 71 w 285"/>
                <a:gd name="T11" fmla="*/ 105 h 339"/>
                <a:gd name="T12" fmla="*/ 54 w 285"/>
                <a:gd name="T13" fmla="*/ 85 h 339"/>
                <a:gd name="T14" fmla="*/ 7 w 285"/>
                <a:gd name="T15" fmla="*/ 85 h 339"/>
                <a:gd name="T16" fmla="*/ 0 w 285"/>
                <a:gd name="T17" fmla="*/ 34 h 339"/>
                <a:gd name="T18" fmla="*/ 47 w 285"/>
                <a:gd name="T19" fmla="*/ 0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339"/>
                <a:gd name="T32" fmla="*/ 285 w 285"/>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339">
                  <a:moveTo>
                    <a:pt x="47" y="0"/>
                  </a:moveTo>
                  <a:lnTo>
                    <a:pt x="54" y="64"/>
                  </a:lnTo>
                  <a:lnTo>
                    <a:pt x="237" y="292"/>
                  </a:lnTo>
                  <a:lnTo>
                    <a:pt x="285" y="339"/>
                  </a:lnTo>
                  <a:lnTo>
                    <a:pt x="260" y="339"/>
                  </a:lnTo>
                  <a:lnTo>
                    <a:pt x="71" y="105"/>
                  </a:lnTo>
                  <a:lnTo>
                    <a:pt x="54" y="85"/>
                  </a:lnTo>
                  <a:lnTo>
                    <a:pt x="7" y="85"/>
                  </a:lnTo>
                  <a:lnTo>
                    <a:pt x="0" y="34"/>
                  </a:lnTo>
                  <a:lnTo>
                    <a:pt x="47" y="0"/>
                  </a:lnTo>
                  <a:close/>
                </a:path>
              </a:pathLst>
            </a:custGeom>
            <a:solidFill>
              <a:srgbClr val="000000"/>
            </a:solidFill>
            <a:ln w="9525">
              <a:noFill/>
              <a:round/>
              <a:headEnd/>
              <a:tailEnd/>
            </a:ln>
          </p:spPr>
          <p:txBody>
            <a:bodyPr/>
            <a:lstStyle/>
            <a:p>
              <a:endParaRPr lang="es-MX"/>
            </a:p>
          </p:txBody>
        </p:sp>
        <p:sp>
          <p:nvSpPr>
            <p:cNvPr id="41079" name="Freeform 121"/>
            <p:cNvSpPr>
              <a:spLocks/>
            </p:cNvSpPr>
            <p:nvPr/>
          </p:nvSpPr>
          <p:spPr bwMode="auto">
            <a:xfrm>
              <a:off x="1683" y="2641"/>
              <a:ext cx="508" cy="184"/>
            </a:xfrm>
            <a:custGeom>
              <a:avLst/>
              <a:gdLst>
                <a:gd name="T0" fmla="*/ 224 w 2204"/>
                <a:gd name="T1" fmla="*/ 135 h 801"/>
                <a:gd name="T2" fmla="*/ 375 w 2204"/>
                <a:gd name="T3" fmla="*/ 135 h 801"/>
                <a:gd name="T4" fmla="*/ 368 w 2204"/>
                <a:gd name="T5" fmla="*/ 202 h 801"/>
                <a:gd name="T6" fmla="*/ 197 w 2204"/>
                <a:gd name="T7" fmla="*/ 499 h 801"/>
                <a:gd name="T8" fmla="*/ 197 w 2204"/>
                <a:gd name="T9" fmla="*/ 577 h 801"/>
                <a:gd name="T10" fmla="*/ 431 w 2204"/>
                <a:gd name="T11" fmla="*/ 321 h 801"/>
                <a:gd name="T12" fmla="*/ 431 w 2204"/>
                <a:gd name="T13" fmla="*/ 421 h 801"/>
                <a:gd name="T14" fmla="*/ 983 w 2204"/>
                <a:gd name="T15" fmla="*/ 472 h 801"/>
                <a:gd name="T16" fmla="*/ 1024 w 2204"/>
                <a:gd name="T17" fmla="*/ 268 h 801"/>
                <a:gd name="T18" fmla="*/ 1092 w 2204"/>
                <a:gd name="T19" fmla="*/ 156 h 801"/>
                <a:gd name="T20" fmla="*/ 350 w 2204"/>
                <a:gd name="T21" fmla="*/ 20 h 801"/>
                <a:gd name="T22" fmla="*/ 424 w 2204"/>
                <a:gd name="T23" fmla="*/ 0 h 801"/>
                <a:gd name="T24" fmla="*/ 1136 w 2204"/>
                <a:gd name="T25" fmla="*/ 135 h 801"/>
                <a:gd name="T26" fmla="*/ 1077 w 2204"/>
                <a:gd name="T27" fmla="*/ 219 h 801"/>
                <a:gd name="T28" fmla="*/ 1062 w 2204"/>
                <a:gd name="T29" fmla="*/ 268 h 801"/>
                <a:gd name="T30" fmla="*/ 1452 w 2204"/>
                <a:gd name="T31" fmla="*/ 309 h 801"/>
                <a:gd name="T32" fmla="*/ 1688 w 2204"/>
                <a:gd name="T33" fmla="*/ 224 h 801"/>
                <a:gd name="T34" fmla="*/ 1447 w 2204"/>
                <a:gd name="T35" fmla="*/ 224 h 801"/>
                <a:gd name="T36" fmla="*/ 1158 w 2204"/>
                <a:gd name="T37" fmla="*/ 176 h 801"/>
                <a:gd name="T38" fmla="*/ 1462 w 2204"/>
                <a:gd name="T39" fmla="*/ 194 h 801"/>
                <a:gd name="T40" fmla="*/ 1692 w 2204"/>
                <a:gd name="T41" fmla="*/ 168 h 801"/>
                <a:gd name="T42" fmla="*/ 1927 w 2204"/>
                <a:gd name="T43" fmla="*/ 69 h 801"/>
                <a:gd name="T44" fmla="*/ 2009 w 2204"/>
                <a:gd name="T45" fmla="*/ 69 h 801"/>
                <a:gd name="T46" fmla="*/ 1904 w 2204"/>
                <a:gd name="T47" fmla="*/ 107 h 801"/>
                <a:gd name="T48" fmla="*/ 1904 w 2204"/>
                <a:gd name="T49" fmla="*/ 183 h 801"/>
                <a:gd name="T50" fmla="*/ 1832 w 2204"/>
                <a:gd name="T51" fmla="*/ 219 h 801"/>
                <a:gd name="T52" fmla="*/ 1832 w 2204"/>
                <a:gd name="T53" fmla="*/ 273 h 801"/>
                <a:gd name="T54" fmla="*/ 1897 w 2204"/>
                <a:gd name="T55" fmla="*/ 334 h 801"/>
                <a:gd name="T56" fmla="*/ 1822 w 2204"/>
                <a:gd name="T57" fmla="*/ 387 h 801"/>
                <a:gd name="T58" fmla="*/ 1822 w 2204"/>
                <a:gd name="T59" fmla="*/ 472 h 801"/>
                <a:gd name="T60" fmla="*/ 1883 w 2204"/>
                <a:gd name="T61" fmla="*/ 555 h 801"/>
                <a:gd name="T62" fmla="*/ 1827 w 2204"/>
                <a:gd name="T63" fmla="*/ 548 h 801"/>
                <a:gd name="T64" fmla="*/ 1832 w 2204"/>
                <a:gd name="T65" fmla="*/ 613 h 801"/>
                <a:gd name="T66" fmla="*/ 1948 w 2204"/>
                <a:gd name="T67" fmla="*/ 660 h 801"/>
                <a:gd name="T68" fmla="*/ 2204 w 2204"/>
                <a:gd name="T69" fmla="*/ 607 h 801"/>
                <a:gd name="T70" fmla="*/ 1970 w 2204"/>
                <a:gd name="T71" fmla="*/ 689 h 801"/>
                <a:gd name="T72" fmla="*/ 1707 w 2204"/>
                <a:gd name="T73" fmla="*/ 689 h 801"/>
                <a:gd name="T74" fmla="*/ 1523 w 2204"/>
                <a:gd name="T75" fmla="*/ 666 h 801"/>
                <a:gd name="T76" fmla="*/ 1304 w 2204"/>
                <a:gd name="T77" fmla="*/ 653 h 801"/>
                <a:gd name="T78" fmla="*/ 1009 w 2204"/>
                <a:gd name="T79" fmla="*/ 689 h 801"/>
                <a:gd name="T80" fmla="*/ 1009 w 2204"/>
                <a:gd name="T81" fmla="*/ 766 h 801"/>
                <a:gd name="T82" fmla="*/ 932 w 2204"/>
                <a:gd name="T83" fmla="*/ 757 h 801"/>
                <a:gd name="T84" fmla="*/ 847 w 2204"/>
                <a:gd name="T85" fmla="*/ 725 h 801"/>
                <a:gd name="T86" fmla="*/ 820 w 2204"/>
                <a:gd name="T87" fmla="*/ 727 h 801"/>
                <a:gd name="T88" fmla="*/ 705 w 2204"/>
                <a:gd name="T89" fmla="*/ 801 h 801"/>
                <a:gd name="T90" fmla="*/ 309 w 2204"/>
                <a:gd name="T91" fmla="*/ 752 h 801"/>
                <a:gd name="T92" fmla="*/ 261 w 2204"/>
                <a:gd name="T93" fmla="*/ 653 h 801"/>
                <a:gd name="T94" fmla="*/ 77 w 2204"/>
                <a:gd name="T95" fmla="*/ 613 h 801"/>
                <a:gd name="T96" fmla="*/ 0 w 2204"/>
                <a:gd name="T97" fmla="*/ 504 h 801"/>
                <a:gd name="T98" fmla="*/ 97 w 2204"/>
                <a:gd name="T99" fmla="*/ 365 h 801"/>
                <a:gd name="T100" fmla="*/ 97 w 2204"/>
                <a:gd name="T101" fmla="*/ 484 h 801"/>
                <a:gd name="T102" fmla="*/ 289 w 2204"/>
                <a:gd name="T103" fmla="*/ 247 h 801"/>
                <a:gd name="T104" fmla="*/ 282 w 2204"/>
                <a:gd name="T105" fmla="*/ 161 h 801"/>
                <a:gd name="T106" fmla="*/ 190 w 2204"/>
                <a:gd name="T107" fmla="*/ 202 h 801"/>
                <a:gd name="T108" fmla="*/ 224 w 2204"/>
                <a:gd name="T109" fmla="*/ 135 h 8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04"/>
                <a:gd name="T166" fmla="*/ 0 h 801"/>
                <a:gd name="T167" fmla="*/ 2204 w 2204"/>
                <a:gd name="T168" fmla="*/ 801 h 8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04" h="801">
                  <a:moveTo>
                    <a:pt x="224" y="135"/>
                  </a:moveTo>
                  <a:lnTo>
                    <a:pt x="375" y="135"/>
                  </a:lnTo>
                  <a:lnTo>
                    <a:pt x="368" y="202"/>
                  </a:lnTo>
                  <a:lnTo>
                    <a:pt x="197" y="499"/>
                  </a:lnTo>
                  <a:lnTo>
                    <a:pt x="197" y="577"/>
                  </a:lnTo>
                  <a:lnTo>
                    <a:pt x="431" y="321"/>
                  </a:lnTo>
                  <a:lnTo>
                    <a:pt x="431" y="421"/>
                  </a:lnTo>
                  <a:lnTo>
                    <a:pt x="983" y="472"/>
                  </a:lnTo>
                  <a:lnTo>
                    <a:pt x="1024" y="268"/>
                  </a:lnTo>
                  <a:lnTo>
                    <a:pt x="1092" y="156"/>
                  </a:lnTo>
                  <a:lnTo>
                    <a:pt x="350" y="20"/>
                  </a:lnTo>
                  <a:lnTo>
                    <a:pt x="424" y="0"/>
                  </a:lnTo>
                  <a:lnTo>
                    <a:pt x="1136" y="135"/>
                  </a:lnTo>
                  <a:lnTo>
                    <a:pt x="1077" y="219"/>
                  </a:lnTo>
                  <a:lnTo>
                    <a:pt x="1062" y="268"/>
                  </a:lnTo>
                  <a:lnTo>
                    <a:pt x="1452" y="309"/>
                  </a:lnTo>
                  <a:lnTo>
                    <a:pt x="1688" y="224"/>
                  </a:lnTo>
                  <a:lnTo>
                    <a:pt x="1447" y="224"/>
                  </a:lnTo>
                  <a:lnTo>
                    <a:pt x="1158" y="176"/>
                  </a:lnTo>
                  <a:lnTo>
                    <a:pt x="1462" y="194"/>
                  </a:lnTo>
                  <a:lnTo>
                    <a:pt x="1692" y="168"/>
                  </a:lnTo>
                  <a:lnTo>
                    <a:pt x="1927" y="69"/>
                  </a:lnTo>
                  <a:lnTo>
                    <a:pt x="2009" y="69"/>
                  </a:lnTo>
                  <a:lnTo>
                    <a:pt x="1904" y="107"/>
                  </a:lnTo>
                  <a:lnTo>
                    <a:pt x="1904" y="183"/>
                  </a:lnTo>
                  <a:lnTo>
                    <a:pt x="1832" y="219"/>
                  </a:lnTo>
                  <a:lnTo>
                    <a:pt x="1832" y="273"/>
                  </a:lnTo>
                  <a:lnTo>
                    <a:pt x="1897" y="334"/>
                  </a:lnTo>
                  <a:lnTo>
                    <a:pt x="1822" y="387"/>
                  </a:lnTo>
                  <a:lnTo>
                    <a:pt x="1822" y="472"/>
                  </a:lnTo>
                  <a:lnTo>
                    <a:pt x="1883" y="555"/>
                  </a:lnTo>
                  <a:lnTo>
                    <a:pt x="1827" y="548"/>
                  </a:lnTo>
                  <a:lnTo>
                    <a:pt x="1832" y="613"/>
                  </a:lnTo>
                  <a:lnTo>
                    <a:pt x="1948" y="660"/>
                  </a:lnTo>
                  <a:lnTo>
                    <a:pt x="2204" y="607"/>
                  </a:lnTo>
                  <a:lnTo>
                    <a:pt x="1970" y="689"/>
                  </a:lnTo>
                  <a:lnTo>
                    <a:pt x="1707" y="689"/>
                  </a:lnTo>
                  <a:lnTo>
                    <a:pt x="1523" y="666"/>
                  </a:lnTo>
                  <a:lnTo>
                    <a:pt x="1304" y="653"/>
                  </a:lnTo>
                  <a:lnTo>
                    <a:pt x="1009" y="689"/>
                  </a:lnTo>
                  <a:lnTo>
                    <a:pt x="1009" y="766"/>
                  </a:lnTo>
                  <a:lnTo>
                    <a:pt x="932" y="757"/>
                  </a:lnTo>
                  <a:lnTo>
                    <a:pt x="847" y="725"/>
                  </a:lnTo>
                  <a:lnTo>
                    <a:pt x="820" y="727"/>
                  </a:lnTo>
                  <a:lnTo>
                    <a:pt x="705" y="801"/>
                  </a:lnTo>
                  <a:lnTo>
                    <a:pt x="309" y="752"/>
                  </a:lnTo>
                  <a:lnTo>
                    <a:pt x="261" y="653"/>
                  </a:lnTo>
                  <a:lnTo>
                    <a:pt x="77" y="613"/>
                  </a:lnTo>
                  <a:lnTo>
                    <a:pt x="0" y="504"/>
                  </a:lnTo>
                  <a:lnTo>
                    <a:pt x="97" y="365"/>
                  </a:lnTo>
                  <a:lnTo>
                    <a:pt x="97" y="484"/>
                  </a:lnTo>
                  <a:lnTo>
                    <a:pt x="289" y="247"/>
                  </a:lnTo>
                  <a:lnTo>
                    <a:pt x="282" y="161"/>
                  </a:lnTo>
                  <a:lnTo>
                    <a:pt x="190" y="202"/>
                  </a:lnTo>
                  <a:lnTo>
                    <a:pt x="224" y="135"/>
                  </a:lnTo>
                  <a:close/>
                </a:path>
              </a:pathLst>
            </a:custGeom>
            <a:solidFill>
              <a:srgbClr val="000000"/>
            </a:solidFill>
            <a:ln w="9525">
              <a:noFill/>
              <a:round/>
              <a:headEnd/>
              <a:tailEnd/>
            </a:ln>
          </p:spPr>
          <p:txBody>
            <a:bodyPr/>
            <a:lstStyle/>
            <a:p>
              <a:endParaRPr lang="es-MX"/>
            </a:p>
          </p:txBody>
        </p:sp>
        <p:sp>
          <p:nvSpPr>
            <p:cNvPr id="41080" name="Freeform 122"/>
            <p:cNvSpPr>
              <a:spLocks/>
            </p:cNvSpPr>
            <p:nvPr/>
          </p:nvSpPr>
          <p:spPr bwMode="auto">
            <a:xfrm>
              <a:off x="2164" y="2659"/>
              <a:ext cx="113" cy="117"/>
            </a:xfrm>
            <a:custGeom>
              <a:avLst/>
              <a:gdLst>
                <a:gd name="T0" fmla="*/ 0 w 488"/>
                <a:gd name="T1" fmla="*/ 0 h 505"/>
                <a:gd name="T2" fmla="*/ 236 w 488"/>
                <a:gd name="T3" fmla="*/ 69 h 505"/>
                <a:gd name="T4" fmla="*/ 488 w 488"/>
                <a:gd name="T5" fmla="*/ 237 h 505"/>
                <a:gd name="T6" fmla="*/ 488 w 488"/>
                <a:gd name="T7" fmla="*/ 265 h 505"/>
                <a:gd name="T8" fmla="*/ 204 w 488"/>
                <a:gd name="T9" fmla="*/ 286 h 505"/>
                <a:gd name="T10" fmla="*/ 116 w 488"/>
                <a:gd name="T11" fmla="*/ 505 h 505"/>
                <a:gd name="T12" fmla="*/ 116 w 488"/>
                <a:gd name="T13" fmla="*/ 405 h 505"/>
                <a:gd name="T14" fmla="*/ 143 w 488"/>
                <a:gd name="T15" fmla="*/ 354 h 505"/>
                <a:gd name="T16" fmla="*/ 116 w 488"/>
                <a:gd name="T17" fmla="*/ 260 h 505"/>
                <a:gd name="T18" fmla="*/ 435 w 488"/>
                <a:gd name="T19" fmla="*/ 242 h 505"/>
                <a:gd name="T20" fmla="*/ 421 w 488"/>
                <a:gd name="T21" fmla="*/ 216 h 505"/>
                <a:gd name="T22" fmla="*/ 231 w 488"/>
                <a:gd name="T23" fmla="*/ 89 h 505"/>
                <a:gd name="T24" fmla="*/ 0 w 488"/>
                <a:gd name="T25" fmla="*/ 0 h 5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8"/>
                <a:gd name="T40" fmla="*/ 0 h 505"/>
                <a:gd name="T41" fmla="*/ 488 w 488"/>
                <a:gd name="T42" fmla="*/ 505 h 5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8" h="505">
                  <a:moveTo>
                    <a:pt x="0" y="0"/>
                  </a:moveTo>
                  <a:lnTo>
                    <a:pt x="236" y="69"/>
                  </a:lnTo>
                  <a:lnTo>
                    <a:pt x="488" y="237"/>
                  </a:lnTo>
                  <a:lnTo>
                    <a:pt x="488" y="265"/>
                  </a:lnTo>
                  <a:lnTo>
                    <a:pt x="204" y="286"/>
                  </a:lnTo>
                  <a:lnTo>
                    <a:pt x="116" y="505"/>
                  </a:lnTo>
                  <a:lnTo>
                    <a:pt x="116" y="405"/>
                  </a:lnTo>
                  <a:lnTo>
                    <a:pt x="143" y="354"/>
                  </a:lnTo>
                  <a:lnTo>
                    <a:pt x="116" y="260"/>
                  </a:lnTo>
                  <a:lnTo>
                    <a:pt x="435" y="242"/>
                  </a:lnTo>
                  <a:lnTo>
                    <a:pt x="421" y="216"/>
                  </a:lnTo>
                  <a:lnTo>
                    <a:pt x="231" y="89"/>
                  </a:lnTo>
                  <a:lnTo>
                    <a:pt x="0" y="0"/>
                  </a:lnTo>
                  <a:close/>
                </a:path>
              </a:pathLst>
            </a:custGeom>
            <a:solidFill>
              <a:srgbClr val="000000"/>
            </a:solidFill>
            <a:ln w="9525">
              <a:noFill/>
              <a:round/>
              <a:headEnd/>
              <a:tailEnd/>
            </a:ln>
          </p:spPr>
          <p:txBody>
            <a:bodyPr/>
            <a:lstStyle/>
            <a:p>
              <a:endParaRPr lang="es-MX"/>
            </a:p>
          </p:txBody>
        </p:sp>
        <p:sp>
          <p:nvSpPr>
            <p:cNvPr id="41081" name="Freeform 123"/>
            <p:cNvSpPr>
              <a:spLocks/>
            </p:cNvSpPr>
            <p:nvPr/>
          </p:nvSpPr>
          <p:spPr bwMode="auto">
            <a:xfrm>
              <a:off x="2245" y="2720"/>
              <a:ext cx="41" cy="24"/>
            </a:xfrm>
            <a:custGeom>
              <a:avLst/>
              <a:gdLst>
                <a:gd name="T0" fmla="*/ 54 w 171"/>
                <a:gd name="T1" fmla="*/ 0 h 105"/>
                <a:gd name="T2" fmla="*/ 107 w 171"/>
                <a:gd name="T3" fmla="*/ 39 h 105"/>
                <a:gd name="T4" fmla="*/ 171 w 171"/>
                <a:gd name="T5" fmla="*/ 105 h 105"/>
                <a:gd name="T6" fmla="*/ 80 w 171"/>
                <a:gd name="T7" fmla="*/ 63 h 105"/>
                <a:gd name="T8" fmla="*/ 0 w 171"/>
                <a:gd name="T9" fmla="*/ 9 h 105"/>
                <a:gd name="T10" fmla="*/ 0 60000 65536"/>
                <a:gd name="T11" fmla="*/ 0 60000 65536"/>
                <a:gd name="T12" fmla="*/ 0 60000 65536"/>
                <a:gd name="T13" fmla="*/ 0 60000 65536"/>
                <a:gd name="T14" fmla="*/ 0 60000 65536"/>
                <a:gd name="T15" fmla="*/ 0 w 171"/>
                <a:gd name="T16" fmla="*/ 0 h 105"/>
                <a:gd name="T17" fmla="*/ 171 w 171"/>
                <a:gd name="T18" fmla="*/ 105 h 105"/>
              </a:gdLst>
              <a:ahLst/>
              <a:cxnLst>
                <a:cxn ang="T10">
                  <a:pos x="T0" y="T1"/>
                </a:cxn>
                <a:cxn ang="T11">
                  <a:pos x="T2" y="T3"/>
                </a:cxn>
                <a:cxn ang="T12">
                  <a:pos x="T4" y="T5"/>
                </a:cxn>
                <a:cxn ang="T13">
                  <a:pos x="T6" y="T7"/>
                </a:cxn>
                <a:cxn ang="T14">
                  <a:pos x="T8" y="T9"/>
                </a:cxn>
              </a:cxnLst>
              <a:rect l="T15" t="T16" r="T17" b="T18"/>
              <a:pathLst>
                <a:path w="171" h="105">
                  <a:moveTo>
                    <a:pt x="54" y="0"/>
                  </a:moveTo>
                  <a:lnTo>
                    <a:pt x="107" y="39"/>
                  </a:lnTo>
                  <a:lnTo>
                    <a:pt x="171" y="105"/>
                  </a:lnTo>
                  <a:lnTo>
                    <a:pt x="80" y="63"/>
                  </a:lnTo>
                  <a:lnTo>
                    <a:pt x="0" y="9"/>
                  </a:lnTo>
                </a:path>
              </a:pathLst>
            </a:custGeom>
            <a:noFill/>
            <a:ln w="0">
              <a:solidFill>
                <a:srgbClr val="000000"/>
              </a:solidFill>
              <a:prstDash val="solid"/>
              <a:round/>
              <a:headEnd/>
              <a:tailEnd/>
            </a:ln>
          </p:spPr>
          <p:txBody>
            <a:bodyPr/>
            <a:lstStyle/>
            <a:p>
              <a:endParaRPr lang="es-MX"/>
            </a:p>
          </p:txBody>
        </p:sp>
        <p:sp>
          <p:nvSpPr>
            <p:cNvPr id="41082" name="Freeform 124"/>
            <p:cNvSpPr>
              <a:spLocks/>
            </p:cNvSpPr>
            <p:nvPr/>
          </p:nvSpPr>
          <p:spPr bwMode="auto">
            <a:xfrm>
              <a:off x="2108" y="2622"/>
              <a:ext cx="66" cy="40"/>
            </a:xfrm>
            <a:custGeom>
              <a:avLst/>
              <a:gdLst>
                <a:gd name="T0" fmla="*/ 181 w 280"/>
                <a:gd name="T1" fmla="*/ 151 h 176"/>
                <a:gd name="T2" fmla="*/ 0 w 280"/>
                <a:gd name="T3" fmla="*/ 29 h 176"/>
                <a:gd name="T4" fmla="*/ 23 w 280"/>
                <a:gd name="T5" fmla="*/ 0 h 176"/>
                <a:gd name="T6" fmla="*/ 280 w 280"/>
                <a:gd name="T7" fmla="*/ 176 h 176"/>
                <a:gd name="T8" fmla="*/ 0 60000 65536"/>
                <a:gd name="T9" fmla="*/ 0 60000 65536"/>
                <a:gd name="T10" fmla="*/ 0 60000 65536"/>
                <a:gd name="T11" fmla="*/ 0 60000 65536"/>
                <a:gd name="T12" fmla="*/ 0 w 280"/>
                <a:gd name="T13" fmla="*/ 0 h 176"/>
                <a:gd name="T14" fmla="*/ 280 w 280"/>
                <a:gd name="T15" fmla="*/ 176 h 176"/>
              </a:gdLst>
              <a:ahLst/>
              <a:cxnLst>
                <a:cxn ang="T8">
                  <a:pos x="T0" y="T1"/>
                </a:cxn>
                <a:cxn ang="T9">
                  <a:pos x="T2" y="T3"/>
                </a:cxn>
                <a:cxn ang="T10">
                  <a:pos x="T4" y="T5"/>
                </a:cxn>
                <a:cxn ang="T11">
                  <a:pos x="T6" y="T7"/>
                </a:cxn>
              </a:cxnLst>
              <a:rect l="T12" t="T13" r="T14" b="T15"/>
              <a:pathLst>
                <a:path w="280" h="176">
                  <a:moveTo>
                    <a:pt x="181" y="151"/>
                  </a:moveTo>
                  <a:lnTo>
                    <a:pt x="0" y="29"/>
                  </a:lnTo>
                  <a:lnTo>
                    <a:pt x="23" y="0"/>
                  </a:lnTo>
                  <a:lnTo>
                    <a:pt x="280" y="176"/>
                  </a:lnTo>
                </a:path>
              </a:pathLst>
            </a:custGeom>
            <a:noFill/>
            <a:ln w="0">
              <a:solidFill>
                <a:srgbClr val="000000"/>
              </a:solidFill>
              <a:prstDash val="solid"/>
              <a:round/>
              <a:headEnd/>
              <a:tailEnd/>
            </a:ln>
          </p:spPr>
          <p:txBody>
            <a:bodyPr/>
            <a:lstStyle/>
            <a:p>
              <a:endParaRPr lang="es-MX"/>
            </a:p>
          </p:txBody>
        </p:sp>
        <p:sp>
          <p:nvSpPr>
            <p:cNvPr id="41083" name="Freeform 125"/>
            <p:cNvSpPr>
              <a:spLocks/>
            </p:cNvSpPr>
            <p:nvPr/>
          </p:nvSpPr>
          <p:spPr bwMode="auto">
            <a:xfrm>
              <a:off x="4166" y="2124"/>
              <a:ext cx="187" cy="254"/>
            </a:xfrm>
            <a:custGeom>
              <a:avLst/>
              <a:gdLst>
                <a:gd name="T0" fmla="*/ 720 w 816"/>
                <a:gd name="T1" fmla="*/ 0 h 1104"/>
                <a:gd name="T2" fmla="*/ 615 w 816"/>
                <a:gd name="T3" fmla="*/ 26 h 1104"/>
                <a:gd name="T4" fmla="*/ 453 w 816"/>
                <a:gd name="T5" fmla="*/ 157 h 1104"/>
                <a:gd name="T6" fmla="*/ 268 w 816"/>
                <a:gd name="T7" fmla="*/ 345 h 1104"/>
                <a:gd name="T8" fmla="*/ 117 w 816"/>
                <a:gd name="T9" fmla="*/ 557 h 1104"/>
                <a:gd name="T10" fmla="*/ 54 w 816"/>
                <a:gd name="T11" fmla="*/ 503 h 1104"/>
                <a:gd name="T12" fmla="*/ 81 w 816"/>
                <a:gd name="T13" fmla="*/ 624 h 1104"/>
                <a:gd name="T14" fmla="*/ 0 w 816"/>
                <a:gd name="T15" fmla="*/ 812 h 1104"/>
                <a:gd name="T16" fmla="*/ 173 w 816"/>
                <a:gd name="T17" fmla="*/ 934 h 1104"/>
                <a:gd name="T18" fmla="*/ 390 w 816"/>
                <a:gd name="T19" fmla="*/ 1104 h 1104"/>
                <a:gd name="T20" fmla="*/ 390 w 816"/>
                <a:gd name="T21" fmla="*/ 1065 h 1104"/>
                <a:gd name="T22" fmla="*/ 186 w 816"/>
                <a:gd name="T23" fmla="*/ 878 h 1104"/>
                <a:gd name="T24" fmla="*/ 81 w 816"/>
                <a:gd name="T25" fmla="*/ 812 h 1104"/>
                <a:gd name="T26" fmla="*/ 135 w 816"/>
                <a:gd name="T27" fmla="*/ 624 h 1104"/>
                <a:gd name="T28" fmla="*/ 253 w 816"/>
                <a:gd name="T29" fmla="*/ 411 h 1104"/>
                <a:gd name="T30" fmla="*/ 400 w 816"/>
                <a:gd name="T31" fmla="*/ 251 h 1104"/>
                <a:gd name="T32" fmla="*/ 533 w 816"/>
                <a:gd name="T33" fmla="*/ 146 h 1104"/>
                <a:gd name="T34" fmla="*/ 694 w 816"/>
                <a:gd name="T35" fmla="*/ 65 h 1104"/>
                <a:gd name="T36" fmla="*/ 548 w 816"/>
                <a:gd name="T37" fmla="*/ 307 h 1104"/>
                <a:gd name="T38" fmla="*/ 465 w 816"/>
                <a:gd name="T39" fmla="*/ 547 h 1104"/>
                <a:gd name="T40" fmla="*/ 426 w 816"/>
                <a:gd name="T41" fmla="*/ 973 h 1104"/>
                <a:gd name="T42" fmla="*/ 494 w 816"/>
                <a:gd name="T43" fmla="*/ 518 h 1104"/>
                <a:gd name="T44" fmla="*/ 625 w 816"/>
                <a:gd name="T45" fmla="*/ 213 h 1104"/>
                <a:gd name="T46" fmla="*/ 816 w 816"/>
                <a:gd name="T47" fmla="*/ 14 h 1104"/>
                <a:gd name="T48" fmla="*/ 720 w 816"/>
                <a:gd name="T49" fmla="*/ 0 h 1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16"/>
                <a:gd name="T76" fmla="*/ 0 h 1104"/>
                <a:gd name="T77" fmla="*/ 816 w 816"/>
                <a:gd name="T78" fmla="*/ 1104 h 11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16" h="1104">
                  <a:moveTo>
                    <a:pt x="720" y="0"/>
                  </a:moveTo>
                  <a:lnTo>
                    <a:pt x="615" y="26"/>
                  </a:lnTo>
                  <a:lnTo>
                    <a:pt x="453" y="157"/>
                  </a:lnTo>
                  <a:lnTo>
                    <a:pt x="268" y="345"/>
                  </a:lnTo>
                  <a:lnTo>
                    <a:pt x="117" y="557"/>
                  </a:lnTo>
                  <a:lnTo>
                    <a:pt x="54" y="503"/>
                  </a:lnTo>
                  <a:lnTo>
                    <a:pt x="81" y="624"/>
                  </a:lnTo>
                  <a:lnTo>
                    <a:pt x="0" y="812"/>
                  </a:lnTo>
                  <a:lnTo>
                    <a:pt x="173" y="934"/>
                  </a:lnTo>
                  <a:lnTo>
                    <a:pt x="390" y="1104"/>
                  </a:lnTo>
                  <a:lnTo>
                    <a:pt x="390" y="1065"/>
                  </a:lnTo>
                  <a:lnTo>
                    <a:pt x="186" y="878"/>
                  </a:lnTo>
                  <a:lnTo>
                    <a:pt x="81" y="812"/>
                  </a:lnTo>
                  <a:lnTo>
                    <a:pt x="135" y="624"/>
                  </a:lnTo>
                  <a:lnTo>
                    <a:pt x="253" y="411"/>
                  </a:lnTo>
                  <a:lnTo>
                    <a:pt x="400" y="251"/>
                  </a:lnTo>
                  <a:lnTo>
                    <a:pt x="533" y="146"/>
                  </a:lnTo>
                  <a:lnTo>
                    <a:pt x="694" y="65"/>
                  </a:lnTo>
                  <a:lnTo>
                    <a:pt x="548" y="307"/>
                  </a:lnTo>
                  <a:lnTo>
                    <a:pt x="465" y="547"/>
                  </a:lnTo>
                  <a:lnTo>
                    <a:pt x="426" y="973"/>
                  </a:lnTo>
                  <a:lnTo>
                    <a:pt x="494" y="518"/>
                  </a:lnTo>
                  <a:lnTo>
                    <a:pt x="625" y="213"/>
                  </a:lnTo>
                  <a:lnTo>
                    <a:pt x="816" y="14"/>
                  </a:lnTo>
                  <a:lnTo>
                    <a:pt x="720" y="0"/>
                  </a:lnTo>
                  <a:close/>
                </a:path>
              </a:pathLst>
            </a:custGeom>
            <a:solidFill>
              <a:srgbClr val="000000"/>
            </a:solidFill>
            <a:ln w="9525">
              <a:noFill/>
              <a:round/>
              <a:headEnd/>
              <a:tailEnd/>
            </a:ln>
          </p:spPr>
          <p:txBody>
            <a:bodyPr/>
            <a:lstStyle/>
            <a:p>
              <a:endParaRPr lang="es-MX"/>
            </a:p>
          </p:txBody>
        </p:sp>
        <p:sp>
          <p:nvSpPr>
            <p:cNvPr id="41084" name="Freeform 126"/>
            <p:cNvSpPr>
              <a:spLocks/>
            </p:cNvSpPr>
            <p:nvPr/>
          </p:nvSpPr>
          <p:spPr bwMode="auto">
            <a:xfrm>
              <a:off x="4180" y="2323"/>
              <a:ext cx="108" cy="420"/>
            </a:xfrm>
            <a:custGeom>
              <a:avLst/>
              <a:gdLst>
                <a:gd name="T0" fmla="*/ 0 w 467"/>
                <a:gd name="T1" fmla="*/ 0 h 1821"/>
                <a:gd name="T2" fmla="*/ 51 w 467"/>
                <a:gd name="T3" fmla="*/ 117 h 1821"/>
                <a:gd name="T4" fmla="*/ 69 w 467"/>
                <a:gd name="T5" fmla="*/ 224 h 1821"/>
                <a:gd name="T6" fmla="*/ 120 w 467"/>
                <a:gd name="T7" fmla="*/ 304 h 1821"/>
                <a:gd name="T8" fmla="*/ 107 w 467"/>
                <a:gd name="T9" fmla="*/ 423 h 1821"/>
                <a:gd name="T10" fmla="*/ 163 w 467"/>
                <a:gd name="T11" fmla="*/ 676 h 1821"/>
                <a:gd name="T12" fmla="*/ 253 w 467"/>
                <a:gd name="T13" fmla="*/ 1158 h 1821"/>
                <a:gd name="T14" fmla="*/ 324 w 467"/>
                <a:gd name="T15" fmla="*/ 1541 h 1821"/>
                <a:gd name="T16" fmla="*/ 214 w 467"/>
                <a:gd name="T17" fmla="*/ 1821 h 1821"/>
                <a:gd name="T18" fmla="*/ 372 w 467"/>
                <a:gd name="T19" fmla="*/ 1518 h 1821"/>
                <a:gd name="T20" fmla="*/ 467 w 467"/>
                <a:gd name="T21" fmla="*/ 1115 h 1821"/>
                <a:gd name="T22" fmla="*/ 360 w 467"/>
                <a:gd name="T23" fmla="*/ 1474 h 1821"/>
                <a:gd name="T24" fmla="*/ 136 w 467"/>
                <a:gd name="T25" fmla="*/ 464 h 1821"/>
                <a:gd name="T26" fmla="*/ 136 w 467"/>
                <a:gd name="T27" fmla="*/ 386 h 1821"/>
                <a:gd name="T28" fmla="*/ 187 w 467"/>
                <a:gd name="T29" fmla="*/ 291 h 1821"/>
                <a:gd name="T30" fmla="*/ 120 w 467"/>
                <a:gd name="T31" fmla="*/ 238 h 1821"/>
                <a:gd name="T32" fmla="*/ 95 w 467"/>
                <a:gd name="T33" fmla="*/ 160 h 1821"/>
                <a:gd name="T34" fmla="*/ 95 w 467"/>
                <a:gd name="T35" fmla="*/ 41 h 1821"/>
                <a:gd name="T36" fmla="*/ 0 w 467"/>
                <a:gd name="T37" fmla="*/ 0 h 18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7"/>
                <a:gd name="T58" fmla="*/ 0 h 1821"/>
                <a:gd name="T59" fmla="*/ 467 w 467"/>
                <a:gd name="T60" fmla="*/ 1821 h 18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7" h="1821">
                  <a:moveTo>
                    <a:pt x="0" y="0"/>
                  </a:moveTo>
                  <a:lnTo>
                    <a:pt x="51" y="117"/>
                  </a:lnTo>
                  <a:lnTo>
                    <a:pt x="69" y="224"/>
                  </a:lnTo>
                  <a:lnTo>
                    <a:pt x="120" y="304"/>
                  </a:lnTo>
                  <a:lnTo>
                    <a:pt x="107" y="423"/>
                  </a:lnTo>
                  <a:lnTo>
                    <a:pt x="163" y="676"/>
                  </a:lnTo>
                  <a:lnTo>
                    <a:pt x="253" y="1158"/>
                  </a:lnTo>
                  <a:lnTo>
                    <a:pt x="324" y="1541"/>
                  </a:lnTo>
                  <a:lnTo>
                    <a:pt x="214" y="1821"/>
                  </a:lnTo>
                  <a:lnTo>
                    <a:pt x="372" y="1518"/>
                  </a:lnTo>
                  <a:lnTo>
                    <a:pt x="467" y="1115"/>
                  </a:lnTo>
                  <a:lnTo>
                    <a:pt x="360" y="1474"/>
                  </a:lnTo>
                  <a:lnTo>
                    <a:pt x="136" y="464"/>
                  </a:lnTo>
                  <a:lnTo>
                    <a:pt x="136" y="386"/>
                  </a:lnTo>
                  <a:lnTo>
                    <a:pt x="187" y="291"/>
                  </a:lnTo>
                  <a:lnTo>
                    <a:pt x="120" y="238"/>
                  </a:lnTo>
                  <a:lnTo>
                    <a:pt x="95" y="160"/>
                  </a:lnTo>
                  <a:lnTo>
                    <a:pt x="95" y="41"/>
                  </a:lnTo>
                  <a:lnTo>
                    <a:pt x="0" y="0"/>
                  </a:lnTo>
                  <a:close/>
                </a:path>
              </a:pathLst>
            </a:custGeom>
            <a:solidFill>
              <a:srgbClr val="000000"/>
            </a:solidFill>
            <a:ln w="9525">
              <a:noFill/>
              <a:round/>
              <a:headEnd/>
              <a:tailEnd/>
            </a:ln>
          </p:spPr>
          <p:txBody>
            <a:bodyPr/>
            <a:lstStyle/>
            <a:p>
              <a:endParaRPr lang="es-MX"/>
            </a:p>
          </p:txBody>
        </p:sp>
        <p:sp>
          <p:nvSpPr>
            <p:cNvPr id="41085" name="Freeform 127"/>
            <p:cNvSpPr>
              <a:spLocks/>
            </p:cNvSpPr>
            <p:nvPr/>
          </p:nvSpPr>
          <p:spPr bwMode="auto">
            <a:xfrm>
              <a:off x="4255" y="2265"/>
              <a:ext cx="159" cy="294"/>
            </a:xfrm>
            <a:custGeom>
              <a:avLst/>
              <a:gdLst>
                <a:gd name="T0" fmla="*/ 36 w 691"/>
                <a:gd name="T1" fmla="*/ 426 h 1274"/>
                <a:gd name="T2" fmla="*/ 0 w 691"/>
                <a:gd name="T3" fmla="*/ 758 h 1274"/>
                <a:gd name="T4" fmla="*/ 48 w 691"/>
                <a:gd name="T5" fmla="*/ 875 h 1274"/>
                <a:gd name="T6" fmla="*/ 10 w 691"/>
                <a:gd name="T7" fmla="*/ 1051 h 1274"/>
                <a:gd name="T8" fmla="*/ 36 w 691"/>
                <a:gd name="T9" fmla="*/ 1250 h 1274"/>
                <a:gd name="T10" fmla="*/ 117 w 691"/>
                <a:gd name="T11" fmla="*/ 1274 h 1274"/>
                <a:gd name="T12" fmla="*/ 117 w 691"/>
                <a:gd name="T13" fmla="*/ 1128 h 1274"/>
                <a:gd name="T14" fmla="*/ 263 w 691"/>
                <a:gd name="T15" fmla="*/ 807 h 1274"/>
                <a:gd name="T16" fmla="*/ 117 w 691"/>
                <a:gd name="T17" fmla="*/ 901 h 1274"/>
                <a:gd name="T18" fmla="*/ 131 w 691"/>
                <a:gd name="T19" fmla="*/ 797 h 1274"/>
                <a:gd name="T20" fmla="*/ 396 w 691"/>
                <a:gd name="T21" fmla="*/ 304 h 1274"/>
                <a:gd name="T22" fmla="*/ 569 w 691"/>
                <a:gd name="T23" fmla="*/ 212 h 1274"/>
                <a:gd name="T24" fmla="*/ 569 w 691"/>
                <a:gd name="T25" fmla="*/ 107 h 1274"/>
                <a:gd name="T26" fmla="*/ 691 w 691"/>
                <a:gd name="T27" fmla="*/ 11 h 1274"/>
                <a:gd name="T28" fmla="*/ 569 w 691"/>
                <a:gd name="T29" fmla="*/ 0 h 1274"/>
                <a:gd name="T30" fmla="*/ 426 w 691"/>
                <a:gd name="T31" fmla="*/ 80 h 1274"/>
                <a:gd name="T32" fmla="*/ 304 w 691"/>
                <a:gd name="T33" fmla="*/ 199 h 1274"/>
                <a:gd name="T34" fmla="*/ 36 w 691"/>
                <a:gd name="T35" fmla="*/ 651 h 1274"/>
                <a:gd name="T36" fmla="*/ 36 w 691"/>
                <a:gd name="T37" fmla="*/ 426 h 12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1"/>
                <a:gd name="T58" fmla="*/ 0 h 1274"/>
                <a:gd name="T59" fmla="*/ 691 w 691"/>
                <a:gd name="T60" fmla="*/ 1274 h 12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1" h="1274">
                  <a:moveTo>
                    <a:pt x="36" y="426"/>
                  </a:moveTo>
                  <a:lnTo>
                    <a:pt x="0" y="758"/>
                  </a:lnTo>
                  <a:lnTo>
                    <a:pt x="48" y="875"/>
                  </a:lnTo>
                  <a:lnTo>
                    <a:pt x="10" y="1051"/>
                  </a:lnTo>
                  <a:lnTo>
                    <a:pt x="36" y="1250"/>
                  </a:lnTo>
                  <a:lnTo>
                    <a:pt x="117" y="1274"/>
                  </a:lnTo>
                  <a:lnTo>
                    <a:pt x="117" y="1128"/>
                  </a:lnTo>
                  <a:lnTo>
                    <a:pt x="263" y="807"/>
                  </a:lnTo>
                  <a:lnTo>
                    <a:pt x="117" y="901"/>
                  </a:lnTo>
                  <a:lnTo>
                    <a:pt x="131" y="797"/>
                  </a:lnTo>
                  <a:lnTo>
                    <a:pt x="396" y="304"/>
                  </a:lnTo>
                  <a:lnTo>
                    <a:pt x="569" y="212"/>
                  </a:lnTo>
                  <a:lnTo>
                    <a:pt x="569" y="107"/>
                  </a:lnTo>
                  <a:lnTo>
                    <a:pt x="691" y="11"/>
                  </a:lnTo>
                  <a:lnTo>
                    <a:pt x="569" y="0"/>
                  </a:lnTo>
                  <a:lnTo>
                    <a:pt x="426" y="80"/>
                  </a:lnTo>
                  <a:lnTo>
                    <a:pt x="304" y="199"/>
                  </a:lnTo>
                  <a:lnTo>
                    <a:pt x="36" y="651"/>
                  </a:lnTo>
                  <a:lnTo>
                    <a:pt x="36" y="426"/>
                  </a:lnTo>
                  <a:close/>
                </a:path>
              </a:pathLst>
            </a:custGeom>
            <a:solidFill>
              <a:srgbClr val="000000"/>
            </a:solidFill>
            <a:ln w="9525">
              <a:noFill/>
              <a:round/>
              <a:headEnd/>
              <a:tailEnd/>
            </a:ln>
          </p:spPr>
          <p:txBody>
            <a:bodyPr/>
            <a:lstStyle/>
            <a:p>
              <a:endParaRPr lang="es-MX"/>
            </a:p>
          </p:txBody>
        </p:sp>
        <p:sp>
          <p:nvSpPr>
            <p:cNvPr id="41086" name="Freeform 128"/>
            <p:cNvSpPr>
              <a:spLocks/>
            </p:cNvSpPr>
            <p:nvPr/>
          </p:nvSpPr>
          <p:spPr bwMode="auto">
            <a:xfrm>
              <a:off x="3758" y="2131"/>
              <a:ext cx="1138" cy="1058"/>
            </a:xfrm>
            <a:custGeom>
              <a:avLst/>
              <a:gdLst>
                <a:gd name="T0" fmla="*/ 3030 w 4949"/>
                <a:gd name="T1" fmla="*/ 671 h 4596"/>
                <a:gd name="T2" fmla="*/ 2858 w 4949"/>
                <a:gd name="T3" fmla="*/ 949 h 4596"/>
                <a:gd name="T4" fmla="*/ 2483 w 4949"/>
                <a:gd name="T5" fmla="*/ 1362 h 4596"/>
                <a:gd name="T6" fmla="*/ 3205 w 4949"/>
                <a:gd name="T7" fmla="*/ 949 h 4596"/>
                <a:gd name="T8" fmla="*/ 3538 w 4949"/>
                <a:gd name="T9" fmla="*/ 1136 h 4596"/>
                <a:gd name="T10" fmla="*/ 3458 w 4949"/>
                <a:gd name="T11" fmla="*/ 1549 h 4596"/>
                <a:gd name="T12" fmla="*/ 3660 w 4949"/>
                <a:gd name="T13" fmla="*/ 1536 h 4596"/>
                <a:gd name="T14" fmla="*/ 3443 w 4949"/>
                <a:gd name="T15" fmla="*/ 2296 h 4596"/>
                <a:gd name="T16" fmla="*/ 2935 w 4949"/>
                <a:gd name="T17" fmla="*/ 2970 h 4596"/>
                <a:gd name="T18" fmla="*/ 2402 w 4949"/>
                <a:gd name="T19" fmla="*/ 3077 h 4596"/>
                <a:gd name="T20" fmla="*/ 2310 w 4949"/>
                <a:gd name="T21" fmla="*/ 3144 h 4596"/>
                <a:gd name="T22" fmla="*/ 2167 w 4949"/>
                <a:gd name="T23" fmla="*/ 3332 h 4596"/>
                <a:gd name="T24" fmla="*/ 2030 w 4949"/>
                <a:gd name="T25" fmla="*/ 2692 h 4596"/>
                <a:gd name="T26" fmla="*/ 2072 w 4949"/>
                <a:gd name="T27" fmla="*/ 3409 h 4596"/>
                <a:gd name="T28" fmla="*/ 1817 w 4949"/>
                <a:gd name="T29" fmla="*/ 3504 h 4596"/>
                <a:gd name="T30" fmla="*/ 1790 w 4949"/>
                <a:gd name="T31" fmla="*/ 2878 h 4596"/>
                <a:gd name="T32" fmla="*/ 1296 w 4949"/>
                <a:gd name="T33" fmla="*/ 2894 h 4596"/>
                <a:gd name="T34" fmla="*/ 1067 w 4949"/>
                <a:gd name="T35" fmla="*/ 2680 h 4596"/>
                <a:gd name="T36" fmla="*/ 841 w 4949"/>
                <a:gd name="T37" fmla="*/ 2680 h 4596"/>
                <a:gd name="T38" fmla="*/ 868 w 4949"/>
                <a:gd name="T39" fmla="*/ 2692 h 4596"/>
                <a:gd name="T40" fmla="*/ 988 w 4949"/>
                <a:gd name="T41" fmla="*/ 2894 h 4596"/>
                <a:gd name="T42" fmla="*/ 868 w 4949"/>
                <a:gd name="T43" fmla="*/ 3037 h 4596"/>
                <a:gd name="T44" fmla="*/ 656 w 4949"/>
                <a:gd name="T45" fmla="*/ 3037 h 4596"/>
                <a:gd name="T46" fmla="*/ 467 w 4949"/>
                <a:gd name="T47" fmla="*/ 2960 h 4596"/>
                <a:gd name="T48" fmla="*/ 55 w 4949"/>
                <a:gd name="T49" fmla="*/ 3064 h 4596"/>
                <a:gd name="T50" fmla="*/ 39 w 4949"/>
                <a:gd name="T51" fmla="*/ 3090 h 4596"/>
                <a:gd name="T52" fmla="*/ 422 w 4949"/>
                <a:gd name="T53" fmla="*/ 3103 h 4596"/>
                <a:gd name="T54" fmla="*/ 613 w 4949"/>
                <a:gd name="T55" fmla="*/ 3251 h 4596"/>
                <a:gd name="T56" fmla="*/ 773 w 4949"/>
                <a:gd name="T57" fmla="*/ 3358 h 4596"/>
                <a:gd name="T58" fmla="*/ 907 w 4949"/>
                <a:gd name="T59" fmla="*/ 3427 h 4596"/>
                <a:gd name="T60" fmla="*/ 1040 w 4949"/>
                <a:gd name="T61" fmla="*/ 3679 h 4596"/>
                <a:gd name="T62" fmla="*/ 1483 w 4949"/>
                <a:gd name="T63" fmla="*/ 3748 h 4596"/>
                <a:gd name="T64" fmla="*/ 2072 w 4949"/>
                <a:gd name="T65" fmla="*/ 3917 h 4596"/>
                <a:gd name="T66" fmla="*/ 2655 w 4949"/>
                <a:gd name="T67" fmla="*/ 3889 h 4596"/>
                <a:gd name="T68" fmla="*/ 2899 w 4949"/>
                <a:gd name="T69" fmla="*/ 3519 h 4596"/>
                <a:gd name="T70" fmla="*/ 3645 w 4949"/>
                <a:gd name="T71" fmla="*/ 2468 h 4596"/>
                <a:gd name="T72" fmla="*/ 3083 w 4949"/>
                <a:gd name="T73" fmla="*/ 3493 h 4596"/>
                <a:gd name="T74" fmla="*/ 2910 w 4949"/>
                <a:gd name="T75" fmla="*/ 3825 h 4596"/>
                <a:gd name="T76" fmla="*/ 2298 w 4949"/>
                <a:gd name="T77" fmla="*/ 4011 h 4596"/>
                <a:gd name="T78" fmla="*/ 2629 w 4949"/>
                <a:gd name="T79" fmla="*/ 4516 h 4596"/>
                <a:gd name="T80" fmla="*/ 3326 w 4949"/>
                <a:gd name="T81" fmla="*/ 4317 h 4596"/>
                <a:gd name="T82" fmla="*/ 3527 w 4949"/>
                <a:gd name="T83" fmla="*/ 4210 h 4596"/>
                <a:gd name="T84" fmla="*/ 4805 w 4949"/>
                <a:gd name="T85" fmla="*/ 2651 h 4596"/>
                <a:gd name="T86" fmla="*/ 4696 w 4949"/>
                <a:gd name="T87" fmla="*/ 2077 h 4596"/>
                <a:gd name="T88" fmla="*/ 4696 w 4949"/>
                <a:gd name="T89" fmla="*/ 2580 h 4596"/>
                <a:gd name="T90" fmla="*/ 3741 w 4949"/>
                <a:gd name="T91" fmla="*/ 2412 h 4596"/>
                <a:gd name="T92" fmla="*/ 4231 w 4949"/>
                <a:gd name="T93" fmla="*/ 2201 h 4596"/>
                <a:gd name="T94" fmla="*/ 3889 w 4949"/>
                <a:gd name="T95" fmla="*/ 1894 h 4596"/>
                <a:gd name="T96" fmla="*/ 4448 w 4949"/>
                <a:gd name="T97" fmla="*/ 1720 h 4596"/>
                <a:gd name="T98" fmla="*/ 4448 w 4949"/>
                <a:gd name="T99" fmla="*/ 1612 h 4596"/>
                <a:gd name="T100" fmla="*/ 4122 w 4949"/>
                <a:gd name="T101" fmla="*/ 1075 h 4596"/>
                <a:gd name="T102" fmla="*/ 3366 w 4949"/>
                <a:gd name="T103" fmla="*/ 179 h 4596"/>
                <a:gd name="T104" fmla="*/ 3297 w 4949"/>
                <a:gd name="T105" fmla="*/ 179 h 4596"/>
                <a:gd name="T106" fmla="*/ 4267 w 4949"/>
                <a:gd name="T107" fmla="*/ 1469 h 4596"/>
                <a:gd name="T108" fmla="*/ 3874 w 4949"/>
                <a:gd name="T109" fmla="*/ 1720 h 4596"/>
                <a:gd name="T110" fmla="*/ 3310 w 4949"/>
                <a:gd name="T111" fmla="*/ 791 h 4596"/>
                <a:gd name="T112" fmla="*/ 2935 w 4949"/>
                <a:gd name="T113" fmla="*/ 605 h 4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49"/>
                <a:gd name="T172" fmla="*/ 0 h 4596"/>
                <a:gd name="T173" fmla="*/ 4949 w 4949"/>
                <a:gd name="T174" fmla="*/ 4596 h 4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49" h="4596">
                  <a:moveTo>
                    <a:pt x="2935" y="605"/>
                  </a:moveTo>
                  <a:lnTo>
                    <a:pt x="3030" y="671"/>
                  </a:lnTo>
                  <a:lnTo>
                    <a:pt x="3030" y="766"/>
                  </a:lnTo>
                  <a:lnTo>
                    <a:pt x="2858" y="949"/>
                  </a:lnTo>
                  <a:lnTo>
                    <a:pt x="2736" y="949"/>
                  </a:lnTo>
                  <a:lnTo>
                    <a:pt x="2483" y="1362"/>
                  </a:lnTo>
                  <a:lnTo>
                    <a:pt x="2899" y="1150"/>
                  </a:lnTo>
                  <a:lnTo>
                    <a:pt x="3205" y="949"/>
                  </a:lnTo>
                  <a:lnTo>
                    <a:pt x="3378" y="992"/>
                  </a:lnTo>
                  <a:lnTo>
                    <a:pt x="3538" y="1136"/>
                  </a:lnTo>
                  <a:lnTo>
                    <a:pt x="3527" y="1296"/>
                  </a:lnTo>
                  <a:lnTo>
                    <a:pt x="3458" y="1549"/>
                  </a:lnTo>
                  <a:lnTo>
                    <a:pt x="3458" y="1641"/>
                  </a:lnTo>
                  <a:lnTo>
                    <a:pt x="3660" y="1536"/>
                  </a:lnTo>
                  <a:lnTo>
                    <a:pt x="3660" y="1763"/>
                  </a:lnTo>
                  <a:lnTo>
                    <a:pt x="3443" y="2296"/>
                  </a:lnTo>
                  <a:lnTo>
                    <a:pt x="3178" y="2680"/>
                  </a:lnTo>
                  <a:lnTo>
                    <a:pt x="2935" y="2970"/>
                  </a:lnTo>
                  <a:lnTo>
                    <a:pt x="2818" y="3077"/>
                  </a:lnTo>
                  <a:lnTo>
                    <a:pt x="2402" y="3077"/>
                  </a:lnTo>
                  <a:lnTo>
                    <a:pt x="2149" y="2921"/>
                  </a:lnTo>
                  <a:lnTo>
                    <a:pt x="2310" y="3144"/>
                  </a:lnTo>
                  <a:lnTo>
                    <a:pt x="2271" y="3332"/>
                  </a:lnTo>
                  <a:lnTo>
                    <a:pt x="2167" y="3332"/>
                  </a:lnTo>
                  <a:lnTo>
                    <a:pt x="1989" y="2894"/>
                  </a:lnTo>
                  <a:lnTo>
                    <a:pt x="2030" y="2692"/>
                  </a:lnTo>
                  <a:lnTo>
                    <a:pt x="1938" y="2865"/>
                  </a:lnTo>
                  <a:lnTo>
                    <a:pt x="2072" y="3409"/>
                  </a:lnTo>
                  <a:lnTo>
                    <a:pt x="1950" y="3572"/>
                  </a:lnTo>
                  <a:lnTo>
                    <a:pt x="1817" y="3504"/>
                  </a:lnTo>
                  <a:lnTo>
                    <a:pt x="1736" y="3144"/>
                  </a:lnTo>
                  <a:lnTo>
                    <a:pt x="1790" y="2878"/>
                  </a:lnTo>
                  <a:lnTo>
                    <a:pt x="1430" y="2894"/>
                  </a:lnTo>
                  <a:lnTo>
                    <a:pt x="1296" y="2894"/>
                  </a:lnTo>
                  <a:lnTo>
                    <a:pt x="1213" y="2760"/>
                  </a:lnTo>
                  <a:lnTo>
                    <a:pt x="1067" y="2680"/>
                  </a:lnTo>
                  <a:lnTo>
                    <a:pt x="945" y="2668"/>
                  </a:lnTo>
                  <a:lnTo>
                    <a:pt x="841" y="2680"/>
                  </a:lnTo>
                  <a:lnTo>
                    <a:pt x="734" y="2638"/>
                  </a:lnTo>
                  <a:lnTo>
                    <a:pt x="868" y="2692"/>
                  </a:lnTo>
                  <a:lnTo>
                    <a:pt x="975" y="2812"/>
                  </a:lnTo>
                  <a:lnTo>
                    <a:pt x="988" y="2894"/>
                  </a:lnTo>
                  <a:lnTo>
                    <a:pt x="960" y="2986"/>
                  </a:lnTo>
                  <a:lnTo>
                    <a:pt x="868" y="3037"/>
                  </a:lnTo>
                  <a:lnTo>
                    <a:pt x="734" y="3054"/>
                  </a:lnTo>
                  <a:lnTo>
                    <a:pt x="656" y="3037"/>
                  </a:lnTo>
                  <a:lnTo>
                    <a:pt x="534" y="2998"/>
                  </a:lnTo>
                  <a:lnTo>
                    <a:pt x="467" y="2960"/>
                  </a:lnTo>
                  <a:lnTo>
                    <a:pt x="348" y="2970"/>
                  </a:lnTo>
                  <a:lnTo>
                    <a:pt x="55" y="3064"/>
                  </a:lnTo>
                  <a:lnTo>
                    <a:pt x="0" y="2986"/>
                  </a:lnTo>
                  <a:lnTo>
                    <a:pt x="39" y="3090"/>
                  </a:lnTo>
                  <a:lnTo>
                    <a:pt x="292" y="3064"/>
                  </a:lnTo>
                  <a:lnTo>
                    <a:pt x="422" y="3103"/>
                  </a:lnTo>
                  <a:lnTo>
                    <a:pt x="534" y="3198"/>
                  </a:lnTo>
                  <a:lnTo>
                    <a:pt x="613" y="3251"/>
                  </a:lnTo>
                  <a:lnTo>
                    <a:pt x="678" y="3251"/>
                  </a:lnTo>
                  <a:lnTo>
                    <a:pt x="773" y="3358"/>
                  </a:lnTo>
                  <a:lnTo>
                    <a:pt x="841" y="3386"/>
                  </a:lnTo>
                  <a:lnTo>
                    <a:pt x="907" y="3427"/>
                  </a:lnTo>
                  <a:lnTo>
                    <a:pt x="960" y="3546"/>
                  </a:lnTo>
                  <a:lnTo>
                    <a:pt x="1040" y="3679"/>
                  </a:lnTo>
                  <a:lnTo>
                    <a:pt x="1267" y="3679"/>
                  </a:lnTo>
                  <a:lnTo>
                    <a:pt x="1483" y="3748"/>
                  </a:lnTo>
                  <a:lnTo>
                    <a:pt x="1817" y="3853"/>
                  </a:lnTo>
                  <a:lnTo>
                    <a:pt x="2072" y="3917"/>
                  </a:lnTo>
                  <a:lnTo>
                    <a:pt x="2310" y="3917"/>
                  </a:lnTo>
                  <a:lnTo>
                    <a:pt x="2655" y="3889"/>
                  </a:lnTo>
                  <a:lnTo>
                    <a:pt x="2858" y="3694"/>
                  </a:lnTo>
                  <a:lnTo>
                    <a:pt x="2899" y="3519"/>
                  </a:lnTo>
                  <a:lnTo>
                    <a:pt x="3047" y="3399"/>
                  </a:lnTo>
                  <a:lnTo>
                    <a:pt x="3645" y="2468"/>
                  </a:lnTo>
                  <a:lnTo>
                    <a:pt x="3297" y="3373"/>
                  </a:lnTo>
                  <a:lnTo>
                    <a:pt x="3083" y="3493"/>
                  </a:lnTo>
                  <a:lnTo>
                    <a:pt x="2979" y="3600"/>
                  </a:lnTo>
                  <a:lnTo>
                    <a:pt x="2910" y="3825"/>
                  </a:lnTo>
                  <a:lnTo>
                    <a:pt x="2736" y="3996"/>
                  </a:lnTo>
                  <a:lnTo>
                    <a:pt x="2298" y="4011"/>
                  </a:lnTo>
                  <a:lnTo>
                    <a:pt x="2111" y="3968"/>
                  </a:lnTo>
                  <a:lnTo>
                    <a:pt x="2629" y="4516"/>
                  </a:lnTo>
                  <a:lnTo>
                    <a:pt x="3124" y="4596"/>
                  </a:lnTo>
                  <a:lnTo>
                    <a:pt x="3326" y="4317"/>
                  </a:lnTo>
                  <a:lnTo>
                    <a:pt x="3405" y="4249"/>
                  </a:lnTo>
                  <a:lnTo>
                    <a:pt x="3527" y="4210"/>
                  </a:lnTo>
                  <a:lnTo>
                    <a:pt x="4949" y="3940"/>
                  </a:lnTo>
                  <a:lnTo>
                    <a:pt x="4805" y="2651"/>
                  </a:lnTo>
                  <a:lnTo>
                    <a:pt x="4769" y="2401"/>
                  </a:lnTo>
                  <a:lnTo>
                    <a:pt x="4696" y="2077"/>
                  </a:lnTo>
                  <a:lnTo>
                    <a:pt x="4696" y="2327"/>
                  </a:lnTo>
                  <a:lnTo>
                    <a:pt x="4696" y="2580"/>
                  </a:lnTo>
                  <a:lnTo>
                    <a:pt x="3741" y="2508"/>
                  </a:lnTo>
                  <a:lnTo>
                    <a:pt x="3741" y="2412"/>
                  </a:lnTo>
                  <a:lnTo>
                    <a:pt x="3845" y="2306"/>
                  </a:lnTo>
                  <a:lnTo>
                    <a:pt x="4231" y="2201"/>
                  </a:lnTo>
                  <a:lnTo>
                    <a:pt x="3752" y="2201"/>
                  </a:lnTo>
                  <a:lnTo>
                    <a:pt x="3889" y="1894"/>
                  </a:lnTo>
                  <a:lnTo>
                    <a:pt x="4221" y="1763"/>
                  </a:lnTo>
                  <a:lnTo>
                    <a:pt x="4448" y="1720"/>
                  </a:lnTo>
                  <a:lnTo>
                    <a:pt x="4589" y="1792"/>
                  </a:lnTo>
                  <a:lnTo>
                    <a:pt x="4448" y="1612"/>
                  </a:lnTo>
                  <a:lnTo>
                    <a:pt x="4375" y="1469"/>
                  </a:lnTo>
                  <a:lnTo>
                    <a:pt x="4122" y="1075"/>
                  </a:lnTo>
                  <a:lnTo>
                    <a:pt x="3726" y="467"/>
                  </a:lnTo>
                  <a:lnTo>
                    <a:pt x="3366" y="179"/>
                  </a:lnTo>
                  <a:lnTo>
                    <a:pt x="2867" y="0"/>
                  </a:lnTo>
                  <a:lnTo>
                    <a:pt x="3297" y="179"/>
                  </a:lnTo>
                  <a:lnTo>
                    <a:pt x="3619" y="467"/>
                  </a:lnTo>
                  <a:lnTo>
                    <a:pt x="4267" y="1469"/>
                  </a:lnTo>
                  <a:lnTo>
                    <a:pt x="4338" y="1651"/>
                  </a:lnTo>
                  <a:lnTo>
                    <a:pt x="3874" y="1720"/>
                  </a:lnTo>
                  <a:lnTo>
                    <a:pt x="3619" y="1136"/>
                  </a:lnTo>
                  <a:lnTo>
                    <a:pt x="3310" y="791"/>
                  </a:lnTo>
                  <a:lnTo>
                    <a:pt x="3096" y="644"/>
                  </a:lnTo>
                  <a:lnTo>
                    <a:pt x="2935" y="605"/>
                  </a:lnTo>
                  <a:close/>
                </a:path>
              </a:pathLst>
            </a:custGeom>
            <a:solidFill>
              <a:srgbClr val="000000"/>
            </a:solidFill>
            <a:ln w="9525">
              <a:noFill/>
              <a:round/>
              <a:headEnd/>
              <a:tailEnd/>
            </a:ln>
          </p:spPr>
          <p:txBody>
            <a:bodyPr/>
            <a:lstStyle/>
            <a:p>
              <a:endParaRPr lang="es-MX"/>
            </a:p>
          </p:txBody>
        </p:sp>
        <p:sp>
          <p:nvSpPr>
            <p:cNvPr id="41087" name="Freeform 129"/>
            <p:cNvSpPr>
              <a:spLocks/>
            </p:cNvSpPr>
            <p:nvPr/>
          </p:nvSpPr>
          <p:spPr bwMode="auto">
            <a:xfrm>
              <a:off x="4301" y="2421"/>
              <a:ext cx="203" cy="196"/>
            </a:xfrm>
            <a:custGeom>
              <a:avLst/>
              <a:gdLst>
                <a:gd name="T0" fmla="*/ 0 w 878"/>
                <a:gd name="T1" fmla="*/ 544 h 853"/>
                <a:gd name="T2" fmla="*/ 90 w 878"/>
                <a:gd name="T3" fmla="*/ 375 h 853"/>
                <a:gd name="T4" fmla="*/ 786 w 878"/>
                <a:gd name="T5" fmla="*/ 0 h 853"/>
                <a:gd name="T6" fmla="*/ 878 w 878"/>
                <a:gd name="T7" fmla="*/ 0 h 853"/>
                <a:gd name="T8" fmla="*/ 878 w 878"/>
                <a:gd name="T9" fmla="*/ 56 h 853"/>
                <a:gd name="T10" fmla="*/ 492 w 878"/>
                <a:gd name="T11" fmla="*/ 518 h 853"/>
                <a:gd name="T12" fmla="*/ 77 w 878"/>
                <a:gd name="T13" fmla="*/ 853 h 853"/>
                <a:gd name="T14" fmla="*/ 278 w 878"/>
                <a:gd name="T15" fmla="*/ 613 h 853"/>
                <a:gd name="T16" fmla="*/ 278 w 878"/>
                <a:gd name="T17" fmla="*/ 375 h 853"/>
                <a:gd name="T18" fmla="*/ 0 w 878"/>
                <a:gd name="T19" fmla="*/ 544 h 8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8"/>
                <a:gd name="T31" fmla="*/ 0 h 853"/>
                <a:gd name="T32" fmla="*/ 878 w 878"/>
                <a:gd name="T33" fmla="*/ 853 h 8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8" h="853">
                  <a:moveTo>
                    <a:pt x="0" y="544"/>
                  </a:moveTo>
                  <a:lnTo>
                    <a:pt x="90" y="375"/>
                  </a:lnTo>
                  <a:lnTo>
                    <a:pt x="786" y="0"/>
                  </a:lnTo>
                  <a:lnTo>
                    <a:pt x="878" y="0"/>
                  </a:lnTo>
                  <a:lnTo>
                    <a:pt x="878" y="56"/>
                  </a:lnTo>
                  <a:lnTo>
                    <a:pt x="492" y="518"/>
                  </a:lnTo>
                  <a:lnTo>
                    <a:pt x="77" y="853"/>
                  </a:lnTo>
                  <a:lnTo>
                    <a:pt x="278" y="613"/>
                  </a:lnTo>
                  <a:lnTo>
                    <a:pt x="278" y="375"/>
                  </a:lnTo>
                  <a:lnTo>
                    <a:pt x="0" y="544"/>
                  </a:lnTo>
                  <a:close/>
                </a:path>
              </a:pathLst>
            </a:custGeom>
            <a:solidFill>
              <a:srgbClr val="000000"/>
            </a:solidFill>
            <a:ln w="9525">
              <a:noFill/>
              <a:round/>
              <a:headEnd/>
              <a:tailEnd/>
            </a:ln>
          </p:spPr>
          <p:txBody>
            <a:bodyPr/>
            <a:lstStyle/>
            <a:p>
              <a:endParaRPr lang="es-MX"/>
            </a:p>
          </p:txBody>
        </p:sp>
        <p:sp>
          <p:nvSpPr>
            <p:cNvPr id="41088" name="Freeform 130"/>
            <p:cNvSpPr>
              <a:spLocks/>
            </p:cNvSpPr>
            <p:nvPr/>
          </p:nvSpPr>
          <p:spPr bwMode="auto">
            <a:xfrm>
              <a:off x="4248" y="2492"/>
              <a:ext cx="258" cy="280"/>
            </a:xfrm>
            <a:custGeom>
              <a:avLst/>
              <a:gdLst>
                <a:gd name="T0" fmla="*/ 1119 w 1119"/>
                <a:gd name="T1" fmla="*/ 0 h 1223"/>
                <a:gd name="T2" fmla="*/ 910 w 1119"/>
                <a:gd name="T3" fmla="*/ 276 h 1223"/>
                <a:gd name="T4" fmla="*/ 78 w 1119"/>
                <a:gd name="T5" fmla="*/ 985 h 1223"/>
                <a:gd name="T6" fmla="*/ 0 w 1119"/>
                <a:gd name="T7" fmla="*/ 1223 h 1223"/>
                <a:gd name="T8" fmla="*/ 976 w 1119"/>
                <a:gd name="T9" fmla="*/ 289 h 1223"/>
                <a:gd name="T10" fmla="*/ 1119 w 1119"/>
                <a:gd name="T11" fmla="*/ 0 h 1223"/>
                <a:gd name="T12" fmla="*/ 0 60000 65536"/>
                <a:gd name="T13" fmla="*/ 0 60000 65536"/>
                <a:gd name="T14" fmla="*/ 0 60000 65536"/>
                <a:gd name="T15" fmla="*/ 0 60000 65536"/>
                <a:gd name="T16" fmla="*/ 0 60000 65536"/>
                <a:gd name="T17" fmla="*/ 0 60000 65536"/>
                <a:gd name="T18" fmla="*/ 0 w 1119"/>
                <a:gd name="T19" fmla="*/ 0 h 1223"/>
                <a:gd name="T20" fmla="*/ 1119 w 1119"/>
                <a:gd name="T21" fmla="*/ 1223 h 1223"/>
              </a:gdLst>
              <a:ahLst/>
              <a:cxnLst>
                <a:cxn ang="T12">
                  <a:pos x="T0" y="T1"/>
                </a:cxn>
                <a:cxn ang="T13">
                  <a:pos x="T2" y="T3"/>
                </a:cxn>
                <a:cxn ang="T14">
                  <a:pos x="T4" y="T5"/>
                </a:cxn>
                <a:cxn ang="T15">
                  <a:pos x="T6" y="T7"/>
                </a:cxn>
                <a:cxn ang="T16">
                  <a:pos x="T8" y="T9"/>
                </a:cxn>
                <a:cxn ang="T17">
                  <a:pos x="T10" y="T11"/>
                </a:cxn>
              </a:cxnLst>
              <a:rect l="T18" t="T19" r="T20" b="T21"/>
              <a:pathLst>
                <a:path w="1119" h="1223">
                  <a:moveTo>
                    <a:pt x="1119" y="0"/>
                  </a:moveTo>
                  <a:lnTo>
                    <a:pt x="910" y="276"/>
                  </a:lnTo>
                  <a:lnTo>
                    <a:pt x="78" y="985"/>
                  </a:lnTo>
                  <a:lnTo>
                    <a:pt x="0" y="1223"/>
                  </a:lnTo>
                  <a:lnTo>
                    <a:pt x="976" y="289"/>
                  </a:lnTo>
                  <a:lnTo>
                    <a:pt x="1119" y="0"/>
                  </a:lnTo>
                  <a:close/>
                </a:path>
              </a:pathLst>
            </a:custGeom>
            <a:solidFill>
              <a:srgbClr val="000000"/>
            </a:solidFill>
            <a:ln w="9525">
              <a:noFill/>
              <a:round/>
              <a:headEnd/>
              <a:tailEnd/>
            </a:ln>
          </p:spPr>
          <p:txBody>
            <a:bodyPr/>
            <a:lstStyle/>
            <a:p>
              <a:endParaRPr lang="es-MX"/>
            </a:p>
          </p:txBody>
        </p:sp>
        <p:sp>
          <p:nvSpPr>
            <p:cNvPr id="41089" name="Freeform 131"/>
            <p:cNvSpPr>
              <a:spLocks/>
            </p:cNvSpPr>
            <p:nvPr/>
          </p:nvSpPr>
          <p:spPr bwMode="auto">
            <a:xfrm>
              <a:off x="4082" y="2245"/>
              <a:ext cx="74" cy="109"/>
            </a:xfrm>
            <a:custGeom>
              <a:avLst/>
              <a:gdLst>
                <a:gd name="T0" fmla="*/ 295 w 321"/>
                <a:gd name="T1" fmla="*/ 18 h 472"/>
                <a:gd name="T2" fmla="*/ 253 w 321"/>
                <a:gd name="T3" fmla="*/ 43 h 472"/>
                <a:gd name="T4" fmla="*/ 0 w 321"/>
                <a:gd name="T5" fmla="*/ 337 h 472"/>
                <a:gd name="T6" fmla="*/ 0 w 321"/>
                <a:gd name="T7" fmla="*/ 472 h 472"/>
                <a:gd name="T8" fmla="*/ 321 w 321"/>
                <a:gd name="T9" fmla="*/ 0 h 472"/>
                <a:gd name="T10" fmla="*/ 295 w 321"/>
                <a:gd name="T11" fmla="*/ 18 h 472"/>
                <a:gd name="T12" fmla="*/ 0 60000 65536"/>
                <a:gd name="T13" fmla="*/ 0 60000 65536"/>
                <a:gd name="T14" fmla="*/ 0 60000 65536"/>
                <a:gd name="T15" fmla="*/ 0 60000 65536"/>
                <a:gd name="T16" fmla="*/ 0 60000 65536"/>
                <a:gd name="T17" fmla="*/ 0 60000 65536"/>
                <a:gd name="T18" fmla="*/ 0 w 321"/>
                <a:gd name="T19" fmla="*/ 0 h 472"/>
                <a:gd name="T20" fmla="*/ 321 w 321"/>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21" h="472">
                  <a:moveTo>
                    <a:pt x="295" y="18"/>
                  </a:moveTo>
                  <a:lnTo>
                    <a:pt x="253" y="43"/>
                  </a:lnTo>
                  <a:lnTo>
                    <a:pt x="0" y="337"/>
                  </a:lnTo>
                  <a:lnTo>
                    <a:pt x="0" y="472"/>
                  </a:lnTo>
                  <a:lnTo>
                    <a:pt x="321" y="0"/>
                  </a:lnTo>
                  <a:lnTo>
                    <a:pt x="295" y="18"/>
                  </a:lnTo>
                  <a:close/>
                </a:path>
              </a:pathLst>
            </a:custGeom>
            <a:solidFill>
              <a:srgbClr val="000000"/>
            </a:solidFill>
            <a:ln w="9525">
              <a:noFill/>
              <a:round/>
              <a:headEnd/>
              <a:tailEnd/>
            </a:ln>
          </p:spPr>
          <p:txBody>
            <a:bodyPr/>
            <a:lstStyle/>
            <a:p>
              <a:endParaRPr lang="es-MX"/>
            </a:p>
          </p:txBody>
        </p:sp>
        <p:sp>
          <p:nvSpPr>
            <p:cNvPr id="41090" name="Freeform 132"/>
            <p:cNvSpPr>
              <a:spLocks/>
            </p:cNvSpPr>
            <p:nvPr/>
          </p:nvSpPr>
          <p:spPr bwMode="auto">
            <a:xfrm>
              <a:off x="4052" y="2313"/>
              <a:ext cx="142" cy="137"/>
            </a:xfrm>
            <a:custGeom>
              <a:avLst/>
              <a:gdLst>
                <a:gd name="T0" fmla="*/ 523 w 612"/>
                <a:gd name="T1" fmla="*/ 0 h 595"/>
                <a:gd name="T2" fmla="*/ 186 w 612"/>
                <a:gd name="T3" fmla="*/ 227 h 595"/>
                <a:gd name="T4" fmla="*/ 0 w 612"/>
                <a:gd name="T5" fmla="*/ 559 h 595"/>
                <a:gd name="T6" fmla="*/ 14 w 612"/>
                <a:gd name="T7" fmla="*/ 595 h 595"/>
                <a:gd name="T8" fmla="*/ 612 w 612"/>
                <a:gd name="T9" fmla="*/ 148 h 595"/>
                <a:gd name="T10" fmla="*/ 602 w 612"/>
                <a:gd name="T11" fmla="*/ 41 h 595"/>
                <a:gd name="T12" fmla="*/ 523 w 612"/>
                <a:gd name="T13" fmla="*/ 0 h 595"/>
                <a:gd name="T14" fmla="*/ 0 60000 65536"/>
                <a:gd name="T15" fmla="*/ 0 60000 65536"/>
                <a:gd name="T16" fmla="*/ 0 60000 65536"/>
                <a:gd name="T17" fmla="*/ 0 60000 65536"/>
                <a:gd name="T18" fmla="*/ 0 60000 65536"/>
                <a:gd name="T19" fmla="*/ 0 60000 65536"/>
                <a:gd name="T20" fmla="*/ 0 60000 65536"/>
                <a:gd name="T21" fmla="*/ 0 w 612"/>
                <a:gd name="T22" fmla="*/ 0 h 595"/>
                <a:gd name="T23" fmla="*/ 612 w 612"/>
                <a:gd name="T24" fmla="*/ 595 h 5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2" h="595">
                  <a:moveTo>
                    <a:pt x="523" y="0"/>
                  </a:moveTo>
                  <a:lnTo>
                    <a:pt x="186" y="227"/>
                  </a:lnTo>
                  <a:lnTo>
                    <a:pt x="0" y="559"/>
                  </a:lnTo>
                  <a:lnTo>
                    <a:pt x="14" y="595"/>
                  </a:lnTo>
                  <a:lnTo>
                    <a:pt x="612" y="148"/>
                  </a:lnTo>
                  <a:lnTo>
                    <a:pt x="602" y="41"/>
                  </a:lnTo>
                  <a:lnTo>
                    <a:pt x="523" y="0"/>
                  </a:lnTo>
                  <a:close/>
                </a:path>
              </a:pathLst>
            </a:custGeom>
            <a:solidFill>
              <a:srgbClr val="000000"/>
            </a:solidFill>
            <a:ln w="9525">
              <a:noFill/>
              <a:round/>
              <a:headEnd/>
              <a:tailEnd/>
            </a:ln>
          </p:spPr>
          <p:txBody>
            <a:bodyPr/>
            <a:lstStyle/>
            <a:p>
              <a:endParaRPr lang="es-MX"/>
            </a:p>
          </p:txBody>
        </p:sp>
        <p:sp>
          <p:nvSpPr>
            <p:cNvPr id="41091" name="Freeform 133"/>
            <p:cNvSpPr>
              <a:spLocks/>
            </p:cNvSpPr>
            <p:nvPr/>
          </p:nvSpPr>
          <p:spPr bwMode="auto">
            <a:xfrm>
              <a:off x="4107" y="2385"/>
              <a:ext cx="112" cy="155"/>
            </a:xfrm>
            <a:custGeom>
              <a:avLst/>
              <a:gdLst>
                <a:gd name="T0" fmla="*/ 416 w 484"/>
                <a:gd name="T1" fmla="*/ 0 h 674"/>
                <a:gd name="T2" fmla="*/ 94 w 484"/>
                <a:gd name="T3" fmla="*/ 172 h 674"/>
                <a:gd name="T4" fmla="*/ 173 w 484"/>
                <a:gd name="T5" fmla="*/ 172 h 674"/>
                <a:gd name="T6" fmla="*/ 160 w 484"/>
                <a:gd name="T7" fmla="*/ 238 h 674"/>
                <a:gd name="T8" fmla="*/ 0 w 484"/>
                <a:gd name="T9" fmla="*/ 304 h 674"/>
                <a:gd name="T10" fmla="*/ 188 w 484"/>
                <a:gd name="T11" fmla="*/ 330 h 674"/>
                <a:gd name="T12" fmla="*/ 428 w 484"/>
                <a:gd name="T13" fmla="*/ 531 h 674"/>
                <a:gd name="T14" fmla="*/ 428 w 484"/>
                <a:gd name="T15" fmla="*/ 674 h 674"/>
                <a:gd name="T16" fmla="*/ 484 w 484"/>
                <a:gd name="T17" fmla="*/ 513 h 674"/>
                <a:gd name="T18" fmla="*/ 372 w 484"/>
                <a:gd name="T19" fmla="*/ 399 h 674"/>
                <a:gd name="T20" fmla="*/ 336 w 484"/>
                <a:gd name="T21" fmla="*/ 197 h 674"/>
                <a:gd name="T22" fmla="*/ 428 w 484"/>
                <a:gd name="T23" fmla="*/ 146 h 674"/>
                <a:gd name="T24" fmla="*/ 457 w 484"/>
                <a:gd name="T25" fmla="*/ 51 h 674"/>
                <a:gd name="T26" fmla="*/ 416 w 484"/>
                <a:gd name="T27" fmla="*/ 0 h 6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4"/>
                <a:gd name="T43" fmla="*/ 0 h 674"/>
                <a:gd name="T44" fmla="*/ 484 w 484"/>
                <a:gd name="T45" fmla="*/ 674 h 6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4" h="674">
                  <a:moveTo>
                    <a:pt x="416" y="0"/>
                  </a:moveTo>
                  <a:lnTo>
                    <a:pt x="94" y="172"/>
                  </a:lnTo>
                  <a:lnTo>
                    <a:pt x="173" y="172"/>
                  </a:lnTo>
                  <a:lnTo>
                    <a:pt x="160" y="238"/>
                  </a:lnTo>
                  <a:lnTo>
                    <a:pt x="0" y="304"/>
                  </a:lnTo>
                  <a:lnTo>
                    <a:pt x="188" y="330"/>
                  </a:lnTo>
                  <a:lnTo>
                    <a:pt x="428" y="531"/>
                  </a:lnTo>
                  <a:lnTo>
                    <a:pt x="428" y="674"/>
                  </a:lnTo>
                  <a:lnTo>
                    <a:pt x="484" y="513"/>
                  </a:lnTo>
                  <a:lnTo>
                    <a:pt x="372" y="399"/>
                  </a:lnTo>
                  <a:lnTo>
                    <a:pt x="336" y="197"/>
                  </a:lnTo>
                  <a:lnTo>
                    <a:pt x="428" y="146"/>
                  </a:lnTo>
                  <a:lnTo>
                    <a:pt x="457" y="51"/>
                  </a:lnTo>
                  <a:lnTo>
                    <a:pt x="416" y="0"/>
                  </a:lnTo>
                  <a:close/>
                </a:path>
              </a:pathLst>
            </a:custGeom>
            <a:solidFill>
              <a:srgbClr val="000000"/>
            </a:solidFill>
            <a:ln w="9525">
              <a:noFill/>
              <a:round/>
              <a:headEnd/>
              <a:tailEnd/>
            </a:ln>
          </p:spPr>
          <p:txBody>
            <a:bodyPr/>
            <a:lstStyle/>
            <a:p>
              <a:endParaRPr lang="es-MX"/>
            </a:p>
          </p:txBody>
        </p:sp>
        <p:sp>
          <p:nvSpPr>
            <p:cNvPr id="41092" name="Freeform 134"/>
            <p:cNvSpPr>
              <a:spLocks/>
            </p:cNvSpPr>
            <p:nvPr/>
          </p:nvSpPr>
          <p:spPr bwMode="auto">
            <a:xfrm>
              <a:off x="3928" y="2553"/>
              <a:ext cx="327" cy="177"/>
            </a:xfrm>
            <a:custGeom>
              <a:avLst/>
              <a:gdLst>
                <a:gd name="T0" fmla="*/ 1326 w 1421"/>
                <a:gd name="T1" fmla="*/ 0 h 771"/>
                <a:gd name="T2" fmla="*/ 1138 w 1421"/>
                <a:gd name="T3" fmla="*/ 11 h 771"/>
                <a:gd name="T4" fmla="*/ 1085 w 1421"/>
                <a:gd name="T5" fmla="*/ 105 h 771"/>
                <a:gd name="T6" fmla="*/ 589 w 1421"/>
                <a:gd name="T7" fmla="*/ 105 h 771"/>
                <a:gd name="T8" fmla="*/ 577 w 1421"/>
                <a:gd name="T9" fmla="*/ 146 h 771"/>
                <a:gd name="T10" fmla="*/ 814 w 1421"/>
                <a:gd name="T11" fmla="*/ 372 h 771"/>
                <a:gd name="T12" fmla="*/ 630 w 1421"/>
                <a:gd name="T13" fmla="*/ 467 h 771"/>
                <a:gd name="T14" fmla="*/ 562 w 1421"/>
                <a:gd name="T15" fmla="*/ 544 h 771"/>
                <a:gd name="T16" fmla="*/ 350 w 1421"/>
                <a:gd name="T17" fmla="*/ 598 h 771"/>
                <a:gd name="T18" fmla="*/ 242 w 1421"/>
                <a:gd name="T19" fmla="*/ 720 h 771"/>
                <a:gd name="T20" fmla="*/ 0 w 1421"/>
                <a:gd name="T21" fmla="*/ 771 h 771"/>
                <a:gd name="T22" fmla="*/ 283 w 1421"/>
                <a:gd name="T23" fmla="*/ 720 h 771"/>
                <a:gd name="T24" fmla="*/ 375 w 1421"/>
                <a:gd name="T25" fmla="*/ 628 h 771"/>
                <a:gd name="T26" fmla="*/ 615 w 1421"/>
                <a:gd name="T27" fmla="*/ 559 h 771"/>
                <a:gd name="T28" fmla="*/ 776 w 1421"/>
                <a:gd name="T29" fmla="*/ 450 h 771"/>
                <a:gd name="T30" fmla="*/ 1005 w 1421"/>
                <a:gd name="T31" fmla="*/ 413 h 771"/>
                <a:gd name="T32" fmla="*/ 1233 w 1421"/>
                <a:gd name="T33" fmla="*/ 413 h 771"/>
                <a:gd name="T34" fmla="*/ 1421 w 1421"/>
                <a:gd name="T35" fmla="*/ 559 h 771"/>
                <a:gd name="T36" fmla="*/ 1375 w 1421"/>
                <a:gd name="T37" fmla="*/ 240 h 771"/>
                <a:gd name="T38" fmla="*/ 1112 w 1421"/>
                <a:gd name="T39" fmla="*/ 333 h 771"/>
                <a:gd name="T40" fmla="*/ 1166 w 1421"/>
                <a:gd name="T41" fmla="*/ 65 h 771"/>
                <a:gd name="T42" fmla="*/ 1326 w 1421"/>
                <a:gd name="T43" fmla="*/ 0 h 7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1"/>
                <a:gd name="T67" fmla="*/ 0 h 771"/>
                <a:gd name="T68" fmla="*/ 1421 w 1421"/>
                <a:gd name="T69" fmla="*/ 771 h 7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1" h="771">
                  <a:moveTo>
                    <a:pt x="1326" y="0"/>
                  </a:moveTo>
                  <a:lnTo>
                    <a:pt x="1138" y="11"/>
                  </a:lnTo>
                  <a:lnTo>
                    <a:pt x="1085" y="105"/>
                  </a:lnTo>
                  <a:lnTo>
                    <a:pt x="589" y="105"/>
                  </a:lnTo>
                  <a:lnTo>
                    <a:pt x="577" y="146"/>
                  </a:lnTo>
                  <a:lnTo>
                    <a:pt x="814" y="372"/>
                  </a:lnTo>
                  <a:lnTo>
                    <a:pt x="630" y="467"/>
                  </a:lnTo>
                  <a:lnTo>
                    <a:pt x="562" y="544"/>
                  </a:lnTo>
                  <a:lnTo>
                    <a:pt x="350" y="598"/>
                  </a:lnTo>
                  <a:lnTo>
                    <a:pt x="242" y="720"/>
                  </a:lnTo>
                  <a:lnTo>
                    <a:pt x="0" y="771"/>
                  </a:lnTo>
                  <a:lnTo>
                    <a:pt x="283" y="720"/>
                  </a:lnTo>
                  <a:lnTo>
                    <a:pt x="375" y="628"/>
                  </a:lnTo>
                  <a:lnTo>
                    <a:pt x="615" y="559"/>
                  </a:lnTo>
                  <a:lnTo>
                    <a:pt x="776" y="450"/>
                  </a:lnTo>
                  <a:lnTo>
                    <a:pt x="1005" y="413"/>
                  </a:lnTo>
                  <a:lnTo>
                    <a:pt x="1233" y="413"/>
                  </a:lnTo>
                  <a:lnTo>
                    <a:pt x="1421" y="559"/>
                  </a:lnTo>
                  <a:lnTo>
                    <a:pt x="1375" y="240"/>
                  </a:lnTo>
                  <a:lnTo>
                    <a:pt x="1112" y="333"/>
                  </a:lnTo>
                  <a:lnTo>
                    <a:pt x="1166" y="65"/>
                  </a:lnTo>
                  <a:lnTo>
                    <a:pt x="1326" y="0"/>
                  </a:lnTo>
                  <a:close/>
                </a:path>
              </a:pathLst>
            </a:custGeom>
            <a:solidFill>
              <a:srgbClr val="000000"/>
            </a:solidFill>
            <a:ln w="9525">
              <a:noFill/>
              <a:round/>
              <a:headEnd/>
              <a:tailEnd/>
            </a:ln>
          </p:spPr>
          <p:txBody>
            <a:bodyPr/>
            <a:lstStyle/>
            <a:p>
              <a:endParaRPr lang="es-MX"/>
            </a:p>
          </p:txBody>
        </p:sp>
        <p:sp>
          <p:nvSpPr>
            <p:cNvPr id="41093" name="Freeform 135"/>
            <p:cNvSpPr>
              <a:spLocks/>
            </p:cNvSpPr>
            <p:nvPr/>
          </p:nvSpPr>
          <p:spPr bwMode="auto">
            <a:xfrm>
              <a:off x="4031" y="2479"/>
              <a:ext cx="153" cy="83"/>
            </a:xfrm>
            <a:custGeom>
              <a:avLst/>
              <a:gdLst>
                <a:gd name="T0" fmla="*/ 666 w 666"/>
                <a:gd name="T1" fmla="*/ 279 h 360"/>
                <a:gd name="T2" fmla="*/ 464 w 666"/>
                <a:gd name="T3" fmla="*/ 0 h 360"/>
                <a:gd name="T4" fmla="*/ 212 w 666"/>
                <a:gd name="T5" fmla="*/ 56 h 360"/>
                <a:gd name="T6" fmla="*/ 0 w 666"/>
                <a:gd name="T7" fmla="*/ 306 h 360"/>
                <a:gd name="T8" fmla="*/ 0 w 666"/>
                <a:gd name="T9" fmla="*/ 360 h 360"/>
                <a:gd name="T10" fmla="*/ 330 w 666"/>
                <a:gd name="T11" fmla="*/ 279 h 360"/>
                <a:gd name="T12" fmla="*/ 666 w 666"/>
                <a:gd name="T13" fmla="*/ 279 h 360"/>
                <a:gd name="T14" fmla="*/ 0 60000 65536"/>
                <a:gd name="T15" fmla="*/ 0 60000 65536"/>
                <a:gd name="T16" fmla="*/ 0 60000 65536"/>
                <a:gd name="T17" fmla="*/ 0 60000 65536"/>
                <a:gd name="T18" fmla="*/ 0 60000 65536"/>
                <a:gd name="T19" fmla="*/ 0 60000 65536"/>
                <a:gd name="T20" fmla="*/ 0 60000 65536"/>
                <a:gd name="T21" fmla="*/ 0 w 666"/>
                <a:gd name="T22" fmla="*/ 0 h 360"/>
                <a:gd name="T23" fmla="*/ 666 w 666"/>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6" h="360">
                  <a:moveTo>
                    <a:pt x="666" y="279"/>
                  </a:moveTo>
                  <a:lnTo>
                    <a:pt x="464" y="0"/>
                  </a:lnTo>
                  <a:lnTo>
                    <a:pt x="212" y="56"/>
                  </a:lnTo>
                  <a:lnTo>
                    <a:pt x="0" y="306"/>
                  </a:lnTo>
                  <a:lnTo>
                    <a:pt x="0" y="360"/>
                  </a:lnTo>
                  <a:lnTo>
                    <a:pt x="330" y="279"/>
                  </a:lnTo>
                  <a:lnTo>
                    <a:pt x="666" y="279"/>
                  </a:lnTo>
                  <a:close/>
                </a:path>
              </a:pathLst>
            </a:custGeom>
            <a:solidFill>
              <a:srgbClr val="000000"/>
            </a:solidFill>
            <a:ln w="9525">
              <a:noFill/>
              <a:round/>
              <a:headEnd/>
              <a:tailEnd/>
            </a:ln>
          </p:spPr>
          <p:txBody>
            <a:bodyPr/>
            <a:lstStyle/>
            <a:p>
              <a:endParaRPr lang="es-MX"/>
            </a:p>
          </p:txBody>
        </p:sp>
        <p:sp>
          <p:nvSpPr>
            <p:cNvPr id="41094" name="Freeform 136"/>
            <p:cNvSpPr>
              <a:spLocks/>
            </p:cNvSpPr>
            <p:nvPr/>
          </p:nvSpPr>
          <p:spPr bwMode="auto">
            <a:xfrm>
              <a:off x="3853" y="2175"/>
              <a:ext cx="211" cy="506"/>
            </a:xfrm>
            <a:custGeom>
              <a:avLst/>
              <a:gdLst>
                <a:gd name="T0" fmla="*/ 818 w 913"/>
                <a:gd name="T1" fmla="*/ 110 h 2199"/>
                <a:gd name="T2" fmla="*/ 658 w 913"/>
                <a:gd name="T3" fmla="*/ 416 h 2199"/>
                <a:gd name="T4" fmla="*/ 791 w 913"/>
                <a:gd name="T5" fmla="*/ 816 h 2199"/>
                <a:gd name="T6" fmla="*/ 737 w 913"/>
                <a:gd name="T7" fmla="*/ 1133 h 2199"/>
                <a:gd name="T8" fmla="*/ 818 w 913"/>
                <a:gd name="T9" fmla="*/ 1265 h 2199"/>
                <a:gd name="T10" fmla="*/ 684 w 913"/>
                <a:gd name="T11" fmla="*/ 1625 h 2199"/>
                <a:gd name="T12" fmla="*/ 845 w 913"/>
                <a:gd name="T13" fmla="*/ 1839 h 2199"/>
                <a:gd name="T14" fmla="*/ 806 w 913"/>
                <a:gd name="T15" fmla="*/ 1946 h 2199"/>
                <a:gd name="T16" fmla="*/ 913 w 913"/>
                <a:gd name="T17" fmla="*/ 2161 h 2199"/>
                <a:gd name="T18" fmla="*/ 886 w 913"/>
                <a:gd name="T19" fmla="*/ 2199 h 2199"/>
                <a:gd name="T20" fmla="*/ 752 w 913"/>
                <a:gd name="T21" fmla="*/ 2000 h 2199"/>
                <a:gd name="T22" fmla="*/ 752 w 913"/>
                <a:gd name="T23" fmla="*/ 1865 h 2199"/>
                <a:gd name="T24" fmla="*/ 607 w 913"/>
                <a:gd name="T25" fmla="*/ 1758 h 2199"/>
                <a:gd name="T26" fmla="*/ 256 w 913"/>
                <a:gd name="T27" fmla="*/ 1812 h 2199"/>
                <a:gd name="T28" fmla="*/ 71 w 913"/>
                <a:gd name="T29" fmla="*/ 1812 h 2199"/>
                <a:gd name="T30" fmla="*/ 472 w 913"/>
                <a:gd name="T31" fmla="*/ 1493 h 2199"/>
                <a:gd name="T32" fmla="*/ 592 w 913"/>
                <a:gd name="T33" fmla="*/ 1066 h 2199"/>
                <a:gd name="T34" fmla="*/ 523 w 913"/>
                <a:gd name="T35" fmla="*/ 895 h 2199"/>
                <a:gd name="T36" fmla="*/ 351 w 913"/>
                <a:gd name="T37" fmla="*/ 1265 h 2199"/>
                <a:gd name="T38" fmla="*/ 351 w 913"/>
                <a:gd name="T39" fmla="*/ 895 h 2199"/>
                <a:gd name="T40" fmla="*/ 163 w 913"/>
                <a:gd name="T41" fmla="*/ 1082 h 2199"/>
                <a:gd name="T42" fmla="*/ 0 w 913"/>
                <a:gd name="T43" fmla="*/ 1557 h 2199"/>
                <a:gd name="T44" fmla="*/ 140 w 913"/>
                <a:gd name="T45" fmla="*/ 1003 h 2199"/>
                <a:gd name="T46" fmla="*/ 485 w 913"/>
                <a:gd name="T47" fmla="*/ 390 h 2199"/>
                <a:gd name="T48" fmla="*/ 618 w 913"/>
                <a:gd name="T49" fmla="*/ 306 h 2199"/>
                <a:gd name="T50" fmla="*/ 770 w 913"/>
                <a:gd name="T51" fmla="*/ 54 h 2199"/>
                <a:gd name="T52" fmla="*/ 860 w 913"/>
                <a:gd name="T53" fmla="*/ 0 h 2199"/>
                <a:gd name="T54" fmla="*/ 818 w 913"/>
                <a:gd name="T55" fmla="*/ 110 h 21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3"/>
                <a:gd name="T85" fmla="*/ 0 h 2199"/>
                <a:gd name="T86" fmla="*/ 913 w 913"/>
                <a:gd name="T87" fmla="*/ 2199 h 21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3" h="2199">
                  <a:moveTo>
                    <a:pt x="818" y="110"/>
                  </a:moveTo>
                  <a:lnTo>
                    <a:pt x="658" y="416"/>
                  </a:lnTo>
                  <a:lnTo>
                    <a:pt x="791" y="816"/>
                  </a:lnTo>
                  <a:lnTo>
                    <a:pt x="737" y="1133"/>
                  </a:lnTo>
                  <a:lnTo>
                    <a:pt x="818" y="1265"/>
                  </a:lnTo>
                  <a:lnTo>
                    <a:pt x="684" y="1625"/>
                  </a:lnTo>
                  <a:lnTo>
                    <a:pt x="845" y="1839"/>
                  </a:lnTo>
                  <a:lnTo>
                    <a:pt x="806" y="1946"/>
                  </a:lnTo>
                  <a:lnTo>
                    <a:pt x="913" y="2161"/>
                  </a:lnTo>
                  <a:lnTo>
                    <a:pt x="886" y="2199"/>
                  </a:lnTo>
                  <a:lnTo>
                    <a:pt x="752" y="2000"/>
                  </a:lnTo>
                  <a:lnTo>
                    <a:pt x="752" y="1865"/>
                  </a:lnTo>
                  <a:lnTo>
                    <a:pt x="607" y="1758"/>
                  </a:lnTo>
                  <a:lnTo>
                    <a:pt x="256" y="1812"/>
                  </a:lnTo>
                  <a:lnTo>
                    <a:pt x="71" y="1812"/>
                  </a:lnTo>
                  <a:lnTo>
                    <a:pt x="472" y="1493"/>
                  </a:lnTo>
                  <a:lnTo>
                    <a:pt x="592" y="1066"/>
                  </a:lnTo>
                  <a:lnTo>
                    <a:pt x="523" y="895"/>
                  </a:lnTo>
                  <a:lnTo>
                    <a:pt x="351" y="1265"/>
                  </a:lnTo>
                  <a:lnTo>
                    <a:pt x="351" y="895"/>
                  </a:lnTo>
                  <a:lnTo>
                    <a:pt x="163" y="1082"/>
                  </a:lnTo>
                  <a:lnTo>
                    <a:pt x="0" y="1557"/>
                  </a:lnTo>
                  <a:lnTo>
                    <a:pt x="140" y="1003"/>
                  </a:lnTo>
                  <a:lnTo>
                    <a:pt x="485" y="390"/>
                  </a:lnTo>
                  <a:lnTo>
                    <a:pt x="618" y="306"/>
                  </a:lnTo>
                  <a:lnTo>
                    <a:pt x="770" y="54"/>
                  </a:lnTo>
                  <a:lnTo>
                    <a:pt x="860" y="0"/>
                  </a:lnTo>
                  <a:lnTo>
                    <a:pt x="818" y="110"/>
                  </a:lnTo>
                  <a:close/>
                </a:path>
              </a:pathLst>
            </a:custGeom>
            <a:solidFill>
              <a:srgbClr val="000000"/>
            </a:solidFill>
            <a:ln w="9525">
              <a:noFill/>
              <a:round/>
              <a:headEnd/>
              <a:tailEnd/>
            </a:ln>
          </p:spPr>
          <p:txBody>
            <a:bodyPr/>
            <a:lstStyle/>
            <a:p>
              <a:endParaRPr lang="es-MX"/>
            </a:p>
          </p:txBody>
        </p:sp>
        <p:sp>
          <p:nvSpPr>
            <p:cNvPr id="41095" name="Freeform 137"/>
            <p:cNvSpPr>
              <a:spLocks/>
            </p:cNvSpPr>
            <p:nvPr/>
          </p:nvSpPr>
          <p:spPr bwMode="auto">
            <a:xfrm>
              <a:off x="4024" y="2711"/>
              <a:ext cx="204" cy="95"/>
            </a:xfrm>
            <a:custGeom>
              <a:avLst/>
              <a:gdLst>
                <a:gd name="T0" fmla="*/ 0 w 886"/>
                <a:gd name="T1" fmla="*/ 79 h 411"/>
                <a:gd name="T2" fmla="*/ 164 w 886"/>
                <a:gd name="T3" fmla="*/ 117 h 411"/>
                <a:gd name="T4" fmla="*/ 217 w 886"/>
                <a:gd name="T5" fmla="*/ 171 h 411"/>
                <a:gd name="T6" fmla="*/ 256 w 886"/>
                <a:gd name="T7" fmla="*/ 253 h 411"/>
                <a:gd name="T8" fmla="*/ 256 w 886"/>
                <a:gd name="T9" fmla="*/ 344 h 411"/>
                <a:gd name="T10" fmla="*/ 256 w 886"/>
                <a:gd name="T11" fmla="*/ 411 h 411"/>
                <a:gd name="T12" fmla="*/ 804 w 886"/>
                <a:gd name="T13" fmla="*/ 344 h 411"/>
                <a:gd name="T14" fmla="*/ 886 w 886"/>
                <a:gd name="T15" fmla="*/ 171 h 411"/>
                <a:gd name="T16" fmla="*/ 791 w 886"/>
                <a:gd name="T17" fmla="*/ 79 h 411"/>
                <a:gd name="T18" fmla="*/ 658 w 886"/>
                <a:gd name="T19" fmla="*/ 40 h 411"/>
                <a:gd name="T20" fmla="*/ 485 w 886"/>
                <a:gd name="T21" fmla="*/ 0 h 411"/>
                <a:gd name="T22" fmla="*/ 309 w 886"/>
                <a:gd name="T23" fmla="*/ 0 h 411"/>
                <a:gd name="T24" fmla="*/ 123 w 886"/>
                <a:gd name="T25" fmla="*/ 40 h 411"/>
                <a:gd name="T26" fmla="*/ 0 w 886"/>
                <a:gd name="T27" fmla="*/ 79 h 4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6"/>
                <a:gd name="T43" fmla="*/ 0 h 411"/>
                <a:gd name="T44" fmla="*/ 886 w 886"/>
                <a:gd name="T45" fmla="*/ 411 h 4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6" h="411">
                  <a:moveTo>
                    <a:pt x="0" y="79"/>
                  </a:moveTo>
                  <a:lnTo>
                    <a:pt x="164" y="117"/>
                  </a:lnTo>
                  <a:lnTo>
                    <a:pt x="217" y="171"/>
                  </a:lnTo>
                  <a:lnTo>
                    <a:pt x="256" y="253"/>
                  </a:lnTo>
                  <a:lnTo>
                    <a:pt x="256" y="344"/>
                  </a:lnTo>
                  <a:lnTo>
                    <a:pt x="256" y="411"/>
                  </a:lnTo>
                  <a:lnTo>
                    <a:pt x="804" y="344"/>
                  </a:lnTo>
                  <a:lnTo>
                    <a:pt x="886" y="171"/>
                  </a:lnTo>
                  <a:lnTo>
                    <a:pt x="791" y="79"/>
                  </a:lnTo>
                  <a:lnTo>
                    <a:pt x="658" y="40"/>
                  </a:lnTo>
                  <a:lnTo>
                    <a:pt x="485" y="0"/>
                  </a:lnTo>
                  <a:lnTo>
                    <a:pt x="309" y="0"/>
                  </a:lnTo>
                  <a:lnTo>
                    <a:pt x="123" y="40"/>
                  </a:lnTo>
                  <a:lnTo>
                    <a:pt x="0" y="79"/>
                  </a:lnTo>
                  <a:close/>
                </a:path>
              </a:pathLst>
            </a:custGeom>
            <a:solidFill>
              <a:srgbClr val="000000"/>
            </a:solidFill>
            <a:ln w="9525">
              <a:noFill/>
              <a:round/>
              <a:headEnd/>
              <a:tailEnd/>
            </a:ln>
          </p:spPr>
          <p:txBody>
            <a:bodyPr/>
            <a:lstStyle/>
            <a:p>
              <a:endParaRPr lang="es-MX"/>
            </a:p>
          </p:txBody>
        </p:sp>
        <p:sp>
          <p:nvSpPr>
            <p:cNvPr id="41096" name="Freeform 138"/>
            <p:cNvSpPr>
              <a:spLocks/>
            </p:cNvSpPr>
            <p:nvPr/>
          </p:nvSpPr>
          <p:spPr bwMode="auto">
            <a:xfrm>
              <a:off x="3671" y="2048"/>
              <a:ext cx="343" cy="535"/>
            </a:xfrm>
            <a:custGeom>
              <a:avLst/>
              <a:gdLst>
                <a:gd name="T0" fmla="*/ 1213 w 1493"/>
                <a:gd name="T1" fmla="*/ 0 h 2325"/>
                <a:gd name="T2" fmla="*/ 853 w 1493"/>
                <a:gd name="T3" fmla="*/ 1087 h 2325"/>
                <a:gd name="T4" fmla="*/ 865 w 1493"/>
                <a:gd name="T5" fmla="*/ 1220 h 2325"/>
                <a:gd name="T6" fmla="*/ 1092 w 1493"/>
                <a:gd name="T7" fmla="*/ 878 h 2325"/>
                <a:gd name="T8" fmla="*/ 1065 w 1493"/>
                <a:gd name="T9" fmla="*/ 649 h 2325"/>
                <a:gd name="T10" fmla="*/ 1079 w 1493"/>
                <a:gd name="T11" fmla="*/ 595 h 2325"/>
                <a:gd name="T12" fmla="*/ 1199 w 1493"/>
                <a:gd name="T13" fmla="*/ 582 h 2325"/>
                <a:gd name="T14" fmla="*/ 1347 w 1493"/>
                <a:gd name="T15" fmla="*/ 676 h 2325"/>
                <a:gd name="T16" fmla="*/ 1478 w 1493"/>
                <a:gd name="T17" fmla="*/ 224 h 2325"/>
                <a:gd name="T18" fmla="*/ 1493 w 1493"/>
                <a:gd name="T19" fmla="*/ 250 h 2325"/>
                <a:gd name="T20" fmla="*/ 1373 w 1493"/>
                <a:gd name="T21" fmla="*/ 753 h 2325"/>
                <a:gd name="T22" fmla="*/ 1106 w 1493"/>
                <a:gd name="T23" fmla="*/ 638 h 2325"/>
                <a:gd name="T24" fmla="*/ 1133 w 1493"/>
                <a:gd name="T25" fmla="*/ 903 h 2325"/>
                <a:gd name="T26" fmla="*/ 814 w 1493"/>
                <a:gd name="T27" fmla="*/ 1370 h 2325"/>
                <a:gd name="T28" fmla="*/ 613 w 1493"/>
                <a:gd name="T29" fmla="*/ 2325 h 2325"/>
                <a:gd name="T30" fmla="*/ 0 w 1493"/>
                <a:gd name="T31" fmla="*/ 2259 h 2325"/>
                <a:gd name="T32" fmla="*/ 212 w 1493"/>
                <a:gd name="T33" fmla="*/ 2111 h 2325"/>
                <a:gd name="T34" fmla="*/ 294 w 1493"/>
                <a:gd name="T35" fmla="*/ 2205 h 2325"/>
                <a:gd name="T36" fmla="*/ 372 w 1493"/>
                <a:gd name="T37" fmla="*/ 2194 h 2325"/>
                <a:gd name="T38" fmla="*/ 319 w 1493"/>
                <a:gd name="T39" fmla="*/ 2033 h 2325"/>
                <a:gd name="T40" fmla="*/ 437 w 1493"/>
                <a:gd name="T41" fmla="*/ 2021 h 2325"/>
                <a:gd name="T42" fmla="*/ 437 w 1493"/>
                <a:gd name="T43" fmla="*/ 1542 h 2325"/>
                <a:gd name="T44" fmla="*/ 332 w 1493"/>
                <a:gd name="T45" fmla="*/ 903 h 2325"/>
                <a:gd name="T46" fmla="*/ 411 w 1493"/>
                <a:gd name="T47" fmla="*/ 528 h 2325"/>
                <a:gd name="T48" fmla="*/ 690 w 1493"/>
                <a:gd name="T49" fmla="*/ 120 h 2325"/>
                <a:gd name="T50" fmla="*/ 464 w 1493"/>
                <a:gd name="T51" fmla="*/ 544 h 2325"/>
                <a:gd name="T52" fmla="*/ 411 w 1493"/>
                <a:gd name="T53" fmla="*/ 997 h 2325"/>
                <a:gd name="T54" fmla="*/ 520 w 1493"/>
                <a:gd name="T55" fmla="*/ 1289 h 2325"/>
                <a:gd name="T56" fmla="*/ 520 w 1493"/>
                <a:gd name="T57" fmla="*/ 1024 h 2325"/>
                <a:gd name="T58" fmla="*/ 732 w 1493"/>
                <a:gd name="T59" fmla="*/ 1449 h 2325"/>
                <a:gd name="T60" fmla="*/ 794 w 1493"/>
                <a:gd name="T61" fmla="*/ 1143 h 2325"/>
                <a:gd name="T62" fmla="*/ 748 w 1493"/>
                <a:gd name="T63" fmla="*/ 970 h 2325"/>
                <a:gd name="T64" fmla="*/ 720 w 1493"/>
                <a:gd name="T65" fmla="*/ 357 h 2325"/>
                <a:gd name="T66" fmla="*/ 794 w 1493"/>
                <a:gd name="T67" fmla="*/ 238 h 2325"/>
                <a:gd name="T68" fmla="*/ 827 w 1493"/>
                <a:gd name="T69" fmla="*/ 306 h 2325"/>
                <a:gd name="T70" fmla="*/ 880 w 1493"/>
                <a:gd name="T71" fmla="*/ 771 h 2325"/>
                <a:gd name="T72" fmla="*/ 1213 w 1493"/>
                <a:gd name="T73" fmla="*/ 0 h 23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93"/>
                <a:gd name="T112" fmla="*/ 0 h 2325"/>
                <a:gd name="T113" fmla="*/ 1493 w 1493"/>
                <a:gd name="T114" fmla="*/ 2325 h 23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93" h="2325">
                  <a:moveTo>
                    <a:pt x="1213" y="0"/>
                  </a:moveTo>
                  <a:lnTo>
                    <a:pt x="853" y="1087"/>
                  </a:lnTo>
                  <a:lnTo>
                    <a:pt x="865" y="1220"/>
                  </a:lnTo>
                  <a:lnTo>
                    <a:pt x="1092" y="878"/>
                  </a:lnTo>
                  <a:lnTo>
                    <a:pt x="1065" y="649"/>
                  </a:lnTo>
                  <a:lnTo>
                    <a:pt x="1079" y="595"/>
                  </a:lnTo>
                  <a:lnTo>
                    <a:pt x="1199" y="582"/>
                  </a:lnTo>
                  <a:lnTo>
                    <a:pt x="1347" y="676"/>
                  </a:lnTo>
                  <a:lnTo>
                    <a:pt x="1478" y="224"/>
                  </a:lnTo>
                  <a:lnTo>
                    <a:pt x="1493" y="250"/>
                  </a:lnTo>
                  <a:lnTo>
                    <a:pt x="1373" y="753"/>
                  </a:lnTo>
                  <a:lnTo>
                    <a:pt x="1106" y="638"/>
                  </a:lnTo>
                  <a:lnTo>
                    <a:pt x="1133" y="903"/>
                  </a:lnTo>
                  <a:lnTo>
                    <a:pt x="814" y="1370"/>
                  </a:lnTo>
                  <a:lnTo>
                    <a:pt x="613" y="2325"/>
                  </a:lnTo>
                  <a:lnTo>
                    <a:pt x="0" y="2259"/>
                  </a:lnTo>
                  <a:lnTo>
                    <a:pt x="212" y="2111"/>
                  </a:lnTo>
                  <a:lnTo>
                    <a:pt x="294" y="2205"/>
                  </a:lnTo>
                  <a:lnTo>
                    <a:pt x="372" y="2194"/>
                  </a:lnTo>
                  <a:lnTo>
                    <a:pt x="319" y="2033"/>
                  </a:lnTo>
                  <a:lnTo>
                    <a:pt x="437" y="2021"/>
                  </a:lnTo>
                  <a:lnTo>
                    <a:pt x="437" y="1542"/>
                  </a:lnTo>
                  <a:lnTo>
                    <a:pt x="332" y="903"/>
                  </a:lnTo>
                  <a:lnTo>
                    <a:pt x="411" y="528"/>
                  </a:lnTo>
                  <a:lnTo>
                    <a:pt x="690" y="120"/>
                  </a:lnTo>
                  <a:lnTo>
                    <a:pt x="464" y="544"/>
                  </a:lnTo>
                  <a:lnTo>
                    <a:pt x="411" y="997"/>
                  </a:lnTo>
                  <a:lnTo>
                    <a:pt x="520" y="1289"/>
                  </a:lnTo>
                  <a:lnTo>
                    <a:pt x="520" y="1024"/>
                  </a:lnTo>
                  <a:lnTo>
                    <a:pt x="732" y="1449"/>
                  </a:lnTo>
                  <a:lnTo>
                    <a:pt x="794" y="1143"/>
                  </a:lnTo>
                  <a:lnTo>
                    <a:pt x="748" y="970"/>
                  </a:lnTo>
                  <a:lnTo>
                    <a:pt x="720" y="357"/>
                  </a:lnTo>
                  <a:lnTo>
                    <a:pt x="794" y="238"/>
                  </a:lnTo>
                  <a:lnTo>
                    <a:pt x="827" y="306"/>
                  </a:lnTo>
                  <a:lnTo>
                    <a:pt x="880" y="771"/>
                  </a:lnTo>
                  <a:lnTo>
                    <a:pt x="1213" y="0"/>
                  </a:lnTo>
                  <a:close/>
                </a:path>
              </a:pathLst>
            </a:custGeom>
            <a:solidFill>
              <a:srgbClr val="000000"/>
            </a:solidFill>
            <a:ln w="9525">
              <a:noFill/>
              <a:round/>
              <a:headEnd/>
              <a:tailEnd/>
            </a:ln>
          </p:spPr>
          <p:txBody>
            <a:bodyPr/>
            <a:lstStyle/>
            <a:p>
              <a:endParaRPr lang="es-MX"/>
            </a:p>
          </p:txBody>
        </p:sp>
        <p:sp>
          <p:nvSpPr>
            <p:cNvPr id="41097" name="Freeform 139"/>
            <p:cNvSpPr>
              <a:spLocks/>
            </p:cNvSpPr>
            <p:nvPr/>
          </p:nvSpPr>
          <p:spPr bwMode="auto">
            <a:xfrm>
              <a:off x="3729" y="2675"/>
              <a:ext cx="221" cy="143"/>
            </a:xfrm>
            <a:custGeom>
              <a:avLst/>
              <a:gdLst>
                <a:gd name="T0" fmla="*/ 136 w 963"/>
                <a:gd name="T1" fmla="*/ 625 h 625"/>
                <a:gd name="T2" fmla="*/ 544 w 963"/>
                <a:gd name="T3" fmla="*/ 399 h 625"/>
                <a:gd name="T4" fmla="*/ 963 w 963"/>
                <a:gd name="T5" fmla="*/ 319 h 625"/>
                <a:gd name="T6" fmla="*/ 684 w 963"/>
                <a:gd name="T7" fmla="*/ 134 h 625"/>
                <a:gd name="T8" fmla="*/ 431 w 963"/>
                <a:gd name="T9" fmla="*/ 0 h 625"/>
                <a:gd name="T10" fmla="*/ 498 w 963"/>
                <a:gd name="T11" fmla="*/ 134 h 625"/>
                <a:gd name="T12" fmla="*/ 377 w 963"/>
                <a:gd name="T13" fmla="*/ 292 h 625"/>
                <a:gd name="T14" fmla="*/ 321 w 963"/>
                <a:gd name="T15" fmla="*/ 277 h 625"/>
                <a:gd name="T16" fmla="*/ 282 w 963"/>
                <a:gd name="T17" fmla="*/ 214 h 625"/>
                <a:gd name="T18" fmla="*/ 282 w 963"/>
                <a:gd name="T19" fmla="*/ 451 h 625"/>
                <a:gd name="T20" fmla="*/ 136 w 963"/>
                <a:gd name="T21" fmla="*/ 560 h 625"/>
                <a:gd name="T22" fmla="*/ 95 w 963"/>
                <a:gd name="T23" fmla="*/ 265 h 625"/>
                <a:gd name="T24" fmla="*/ 107 w 963"/>
                <a:gd name="T25" fmla="*/ 560 h 625"/>
                <a:gd name="T26" fmla="*/ 0 w 963"/>
                <a:gd name="T27" fmla="*/ 467 h 625"/>
                <a:gd name="T28" fmla="*/ 82 w 963"/>
                <a:gd name="T29" fmla="*/ 599 h 625"/>
                <a:gd name="T30" fmla="*/ 136 w 963"/>
                <a:gd name="T31" fmla="*/ 625 h 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3"/>
                <a:gd name="T49" fmla="*/ 0 h 625"/>
                <a:gd name="T50" fmla="*/ 963 w 963"/>
                <a:gd name="T51" fmla="*/ 625 h 6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3" h="625">
                  <a:moveTo>
                    <a:pt x="136" y="625"/>
                  </a:moveTo>
                  <a:lnTo>
                    <a:pt x="544" y="399"/>
                  </a:lnTo>
                  <a:lnTo>
                    <a:pt x="963" y="319"/>
                  </a:lnTo>
                  <a:lnTo>
                    <a:pt x="684" y="134"/>
                  </a:lnTo>
                  <a:lnTo>
                    <a:pt x="431" y="0"/>
                  </a:lnTo>
                  <a:lnTo>
                    <a:pt x="498" y="134"/>
                  </a:lnTo>
                  <a:lnTo>
                    <a:pt x="377" y="292"/>
                  </a:lnTo>
                  <a:lnTo>
                    <a:pt x="321" y="277"/>
                  </a:lnTo>
                  <a:lnTo>
                    <a:pt x="282" y="214"/>
                  </a:lnTo>
                  <a:lnTo>
                    <a:pt x="282" y="451"/>
                  </a:lnTo>
                  <a:lnTo>
                    <a:pt x="136" y="560"/>
                  </a:lnTo>
                  <a:lnTo>
                    <a:pt x="95" y="265"/>
                  </a:lnTo>
                  <a:lnTo>
                    <a:pt x="107" y="560"/>
                  </a:lnTo>
                  <a:lnTo>
                    <a:pt x="0" y="467"/>
                  </a:lnTo>
                  <a:lnTo>
                    <a:pt x="82" y="599"/>
                  </a:lnTo>
                  <a:lnTo>
                    <a:pt x="136" y="625"/>
                  </a:lnTo>
                  <a:close/>
                </a:path>
              </a:pathLst>
            </a:custGeom>
            <a:solidFill>
              <a:srgbClr val="000000"/>
            </a:solidFill>
            <a:ln w="9525">
              <a:noFill/>
              <a:round/>
              <a:headEnd/>
              <a:tailEnd/>
            </a:ln>
          </p:spPr>
          <p:txBody>
            <a:bodyPr/>
            <a:lstStyle/>
            <a:p>
              <a:endParaRPr lang="es-MX"/>
            </a:p>
          </p:txBody>
        </p:sp>
        <p:sp>
          <p:nvSpPr>
            <p:cNvPr id="41098" name="Freeform 140"/>
            <p:cNvSpPr>
              <a:spLocks/>
            </p:cNvSpPr>
            <p:nvPr/>
          </p:nvSpPr>
          <p:spPr bwMode="auto">
            <a:xfrm>
              <a:off x="3680" y="2565"/>
              <a:ext cx="138" cy="213"/>
            </a:xfrm>
            <a:custGeom>
              <a:avLst/>
              <a:gdLst>
                <a:gd name="T0" fmla="*/ 211 w 597"/>
                <a:gd name="T1" fmla="*/ 929 h 929"/>
                <a:gd name="T2" fmla="*/ 306 w 597"/>
                <a:gd name="T3" fmla="*/ 824 h 929"/>
                <a:gd name="T4" fmla="*/ 333 w 597"/>
                <a:gd name="T5" fmla="*/ 666 h 929"/>
                <a:gd name="T6" fmla="*/ 597 w 597"/>
                <a:gd name="T7" fmla="*/ 490 h 929"/>
                <a:gd name="T8" fmla="*/ 456 w 597"/>
                <a:gd name="T9" fmla="*/ 544 h 929"/>
                <a:gd name="T10" fmla="*/ 53 w 597"/>
                <a:gd name="T11" fmla="*/ 490 h 929"/>
                <a:gd name="T12" fmla="*/ 66 w 597"/>
                <a:gd name="T13" fmla="*/ 225 h 929"/>
                <a:gd name="T14" fmla="*/ 66 w 597"/>
                <a:gd name="T15" fmla="*/ 0 h 929"/>
                <a:gd name="T16" fmla="*/ 38 w 597"/>
                <a:gd name="T17" fmla="*/ 11 h 929"/>
                <a:gd name="T18" fmla="*/ 38 w 597"/>
                <a:gd name="T19" fmla="*/ 240 h 929"/>
                <a:gd name="T20" fmla="*/ 0 w 597"/>
                <a:gd name="T21" fmla="*/ 585 h 929"/>
                <a:gd name="T22" fmla="*/ 293 w 597"/>
                <a:gd name="T23" fmla="*/ 625 h 929"/>
                <a:gd name="T24" fmla="*/ 211 w 597"/>
                <a:gd name="T25" fmla="*/ 904 h 929"/>
                <a:gd name="T26" fmla="*/ 211 w 597"/>
                <a:gd name="T27" fmla="*/ 929 h 9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7"/>
                <a:gd name="T43" fmla="*/ 0 h 929"/>
                <a:gd name="T44" fmla="*/ 597 w 597"/>
                <a:gd name="T45" fmla="*/ 929 h 9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7" h="929">
                  <a:moveTo>
                    <a:pt x="211" y="929"/>
                  </a:moveTo>
                  <a:lnTo>
                    <a:pt x="306" y="824"/>
                  </a:lnTo>
                  <a:lnTo>
                    <a:pt x="333" y="666"/>
                  </a:lnTo>
                  <a:lnTo>
                    <a:pt x="597" y="490"/>
                  </a:lnTo>
                  <a:lnTo>
                    <a:pt x="456" y="544"/>
                  </a:lnTo>
                  <a:lnTo>
                    <a:pt x="53" y="490"/>
                  </a:lnTo>
                  <a:lnTo>
                    <a:pt x="66" y="225"/>
                  </a:lnTo>
                  <a:lnTo>
                    <a:pt x="66" y="0"/>
                  </a:lnTo>
                  <a:lnTo>
                    <a:pt x="38" y="11"/>
                  </a:lnTo>
                  <a:lnTo>
                    <a:pt x="38" y="240"/>
                  </a:lnTo>
                  <a:lnTo>
                    <a:pt x="0" y="585"/>
                  </a:lnTo>
                  <a:lnTo>
                    <a:pt x="293" y="625"/>
                  </a:lnTo>
                  <a:lnTo>
                    <a:pt x="211" y="904"/>
                  </a:lnTo>
                  <a:lnTo>
                    <a:pt x="211" y="929"/>
                  </a:lnTo>
                  <a:close/>
                </a:path>
              </a:pathLst>
            </a:custGeom>
            <a:solidFill>
              <a:srgbClr val="000000"/>
            </a:solidFill>
            <a:ln w="9525">
              <a:noFill/>
              <a:round/>
              <a:headEnd/>
              <a:tailEnd/>
            </a:ln>
          </p:spPr>
          <p:txBody>
            <a:bodyPr/>
            <a:lstStyle/>
            <a:p>
              <a:endParaRPr lang="es-MX"/>
            </a:p>
          </p:txBody>
        </p:sp>
        <p:sp>
          <p:nvSpPr>
            <p:cNvPr id="41099" name="Freeform 141"/>
            <p:cNvSpPr>
              <a:spLocks/>
            </p:cNvSpPr>
            <p:nvPr/>
          </p:nvSpPr>
          <p:spPr bwMode="auto">
            <a:xfrm>
              <a:off x="3844" y="2527"/>
              <a:ext cx="42" cy="65"/>
            </a:xfrm>
            <a:custGeom>
              <a:avLst/>
              <a:gdLst>
                <a:gd name="T0" fmla="*/ 66 w 186"/>
                <a:gd name="T1" fmla="*/ 0 h 281"/>
                <a:gd name="T2" fmla="*/ 186 w 186"/>
                <a:gd name="T3" fmla="*/ 281 h 281"/>
                <a:gd name="T4" fmla="*/ 105 w 186"/>
                <a:gd name="T5" fmla="*/ 281 h 281"/>
                <a:gd name="T6" fmla="*/ 0 w 186"/>
                <a:gd name="T7" fmla="*/ 270 h 281"/>
                <a:gd name="T8" fmla="*/ 66 w 186"/>
                <a:gd name="T9" fmla="*/ 0 h 281"/>
                <a:gd name="T10" fmla="*/ 0 60000 65536"/>
                <a:gd name="T11" fmla="*/ 0 60000 65536"/>
                <a:gd name="T12" fmla="*/ 0 60000 65536"/>
                <a:gd name="T13" fmla="*/ 0 60000 65536"/>
                <a:gd name="T14" fmla="*/ 0 60000 65536"/>
                <a:gd name="T15" fmla="*/ 0 w 186"/>
                <a:gd name="T16" fmla="*/ 0 h 281"/>
                <a:gd name="T17" fmla="*/ 186 w 186"/>
                <a:gd name="T18" fmla="*/ 281 h 281"/>
              </a:gdLst>
              <a:ahLst/>
              <a:cxnLst>
                <a:cxn ang="T10">
                  <a:pos x="T0" y="T1"/>
                </a:cxn>
                <a:cxn ang="T11">
                  <a:pos x="T2" y="T3"/>
                </a:cxn>
                <a:cxn ang="T12">
                  <a:pos x="T4" y="T5"/>
                </a:cxn>
                <a:cxn ang="T13">
                  <a:pos x="T6" y="T7"/>
                </a:cxn>
                <a:cxn ang="T14">
                  <a:pos x="T8" y="T9"/>
                </a:cxn>
              </a:cxnLst>
              <a:rect l="T15" t="T16" r="T17" b="T18"/>
              <a:pathLst>
                <a:path w="186" h="281">
                  <a:moveTo>
                    <a:pt x="66" y="0"/>
                  </a:moveTo>
                  <a:lnTo>
                    <a:pt x="186" y="281"/>
                  </a:lnTo>
                  <a:lnTo>
                    <a:pt x="105" y="281"/>
                  </a:lnTo>
                  <a:lnTo>
                    <a:pt x="0" y="270"/>
                  </a:lnTo>
                  <a:lnTo>
                    <a:pt x="66" y="0"/>
                  </a:lnTo>
                  <a:close/>
                </a:path>
              </a:pathLst>
            </a:custGeom>
            <a:solidFill>
              <a:srgbClr val="000000"/>
            </a:solidFill>
            <a:ln w="9525">
              <a:noFill/>
              <a:round/>
              <a:headEnd/>
              <a:tailEnd/>
            </a:ln>
          </p:spPr>
          <p:txBody>
            <a:bodyPr/>
            <a:lstStyle/>
            <a:p>
              <a:endParaRPr lang="es-MX"/>
            </a:p>
          </p:txBody>
        </p:sp>
        <p:sp>
          <p:nvSpPr>
            <p:cNvPr id="41100" name="Freeform 142"/>
            <p:cNvSpPr>
              <a:spLocks/>
            </p:cNvSpPr>
            <p:nvPr/>
          </p:nvSpPr>
          <p:spPr bwMode="auto">
            <a:xfrm>
              <a:off x="3444" y="2569"/>
              <a:ext cx="220" cy="127"/>
            </a:xfrm>
            <a:custGeom>
              <a:avLst/>
              <a:gdLst>
                <a:gd name="T0" fmla="*/ 958 w 958"/>
                <a:gd name="T1" fmla="*/ 0 h 550"/>
                <a:gd name="T2" fmla="*/ 892 w 958"/>
                <a:gd name="T3" fmla="*/ 550 h 550"/>
                <a:gd name="T4" fmla="*/ 876 w 958"/>
                <a:gd name="T5" fmla="*/ 458 h 550"/>
                <a:gd name="T6" fmla="*/ 759 w 958"/>
                <a:gd name="T7" fmla="*/ 451 h 550"/>
                <a:gd name="T8" fmla="*/ 518 w 958"/>
                <a:gd name="T9" fmla="*/ 365 h 550"/>
                <a:gd name="T10" fmla="*/ 433 w 958"/>
                <a:gd name="T11" fmla="*/ 326 h 550"/>
                <a:gd name="T12" fmla="*/ 340 w 958"/>
                <a:gd name="T13" fmla="*/ 334 h 550"/>
                <a:gd name="T14" fmla="*/ 282 w 958"/>
                <a:gd name="T15" fmla="*/ 334 h 550"/>
                <a:gd name="T16" fmla="*/ 207 w 958"/>
                <a:gd name="T17" fmla="*/ 380 h 550"/>
                <a:gd name="T18" fmla="*/ 110 w 958"/>
                <a:gd name="T19" fmla="*/ 402 h 550"/>
                <a:gd name="T20" fmla="*/ 52 w 958"/>
                <a:gd name="T21" fmla="*/ 453 h 550"/>
                <a:gd name="T22" fmla="*/ 0 w 958"/>
                <a:gd name="T23" fmla="*/ 451 h 550"/>
                <a:gd name="T24" fmla="*/ 52 w 958"/>
                <a:gd name="T25" fmla="*/ 431 h 550"/>
                <a:gd name="T26" fmla="*/ 100 w 958"/>
                <a:gd name="T27" fmla="*/ 385 h 550"/>
                <a:gd name="T28" fmla="*/ 221 w 958"/>
                <a:gd name="T29" fmla="*/ 346 h 550"/>
                <a:gd name="T30" fmla="*/ 302 w 958"/>
                <a:gd name="T31" fmla="*/ 304 h 550"/>
                <a:gd name="T32" fmla="*/ 433 w 958"/>
                <a:gd name="T33" fmla="*/ 292 h 550"/>
                <a:gd name="T34" fmla="*/ 475 w 958"/>
                <a:gd name="T35" fmla="*/ 273 h 550"/>
                <a:gd name="T36" fmla="*/ 521 w 958"/>
                <a:gd name="T37" fmla="*/ 319 h 550"/>
                <a:gd name="T38" fmla="*/ 779 w 958"/>
                <a:gd name="T39" fmla="*/ 392 h 550"/>
                <a:gd name="T40" fmla="*/ 883 w 958"/>
                <a:gd name="T41" fmla="*/ 392 h 550"/>
                <a:gd name="T42" fmla="*/ 958 w 958"/>
                <a:gd name="T43" fmla="*/ 0 h 5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8"/>
                <a:gd name="T67" fmla="*/ 0 h 550"/>
                <a:gd name="T68" fmla="*/ 958 w 958"/>
                <a:gd name="T69" fmla="*/ 550 h 5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8" h="550">
                  <a:moveTo>
                    <a:pt x="958" y="0"/>
                  </a:moveTo>
                  <a:lnTo>
                    <a:pt x="892" y="550"/>
                  </a:lnTo>
                  <a:lnTo>
                    <a:pt x="876" y="458"/>
                  </a:lnTo>
                  <a:lnTo>
                    <a:pt x="759" y="451"/>
                  </a:lnTo>
                  <a:lnTo>
                    <a:pt x="518" y="365"/>
                  </a:lnTo>
                  <a:lnTo>
                    <a:pt x="433" y="326"/>
                  </a:lnTo>
                  <a:lnTo>
                    <a:pt x="340" y="334"/>
                  </a:lnTo>
                  <a:lnTo>
                    <a:pt x="282" y="334"/>
                  </a:lnTo>
                  <a:lnTo>
                    <a:pt x="207" y="380"/>
                  </a:lnTo>
                  <a:lnTo>
                    <a:pt x="110" y="402"/>
                  </a:lnTo>
                  <a:lnTo>
                    <a:pt x="52" y="453"/>
                  </a:lnTo>
                  <a:lnTo>
                    <a:pt x="0" y="451"/>
                  </a:lnTo>
                  <a:lnTo>
                    <a:pt x="52" y="431"/>
                  </a:lnTo>
                  <a:lnTo>
                    <a:pt x="100" y="385"/>
                  </a:lnTo>
                  <a:lnTo>
                    <a:pt x="221" y="346"/>
                  </a:lnTo>
                  <a:lnTo>
                    <a:pt x="302" y="304"/>
                  </a:lnTo>
                  <a:lnTo>
                    <a:pt x="433" y="292"/>
                  </a:lnTo>
                  <a:lnTo>
                    <a:pt x="475" y="273"/>
                  </a:lnTo>
                  <a:lnTo>
                    <a:pt x="521" y="319"/>
                  </a:lnTo>
                  <a:lnTo>
                    <a:pt x="779" y="392"/>
                  </a:lnTo>
                  <a:lnTo>
                    <a:pt x="883" y="392"/>
                  </a:lnTo>
                  <a:lnTo>
                    <a:pt x="958" y="0"/>
                  </a:lnTo>
                  <a:close/>
                </a:path>
              </a:pathLst>
            </a:custGeom>
            <a:solidFill>
              <a:srgbClr val="000000"/>
            </a:solidFill>
            <a:ln w="9525">
              <a:noFill/>
              <a:round/>
              <a:headEnd/>
              <a:tailEnd/>
            </a:ln>
          </p:spPr>
          <p:txBody>
            <a:bodyPr/>
            <a:lstStyle/>
            <a:p>
              <a:endParaRPr lang="es-MX"/>
            </a:p>
          </p:txBody>
        </p:sp>
        <p:sp>
          <p:nvSpPr>
            <p:cNvPr id="41101" name="Freeform 143"/>
            <p:cNvSpPr>
              <a:spLocks/>
            </p:cNvSpPr>
            <p:nvPr/>
          </p:nvSpPr>
          <p:spPr bwMode="auto">
            <a:xfrm>
              <a:off x="3446" y="2544"/>
              <a:ext cx="216" cy="123"/>
            </a:xfrm>
            <a:custGeom>
              <a:avLst/>
              <a:gdLst>
                <a:gd name="T0" fmla="*/ 934 w 934"/>
                <a:gd name="T1" fmla="*/ 163 h 528"/>
                <a:gd name="T2" fmla="*/ 426 w 934"/>
                <a:gd name="T3" fmla="*/ 0 h 528"/>
                <a:gd name="T4" fmla="*/ 73 w 934"/>
                <a:gd name="T5" fmla="*/ 201 h 528"/>
                <a:gd name="T6" fmla="*/ 48 w 934"/>
                <a:gd name="T7" fmla="*/ 236 h 528"/>
                <a:gd name="T8" fmla="*/ 0 w 934"/>
                <a:gd name="T9" fmla="*/ 477 h 528"/>
                <a:gd name="T10" fmla="*/ 0 w 934"/>
                <a:gd name="T11" fmla="*/ 528 h 528"/>
                <a:gd name="T12" fmla="*/ 47 w 934"/>
                <a:gd name="T13" fmla="*/ 436 h 528"/>
                <a:gd name="T14" fmla="*/ 48 w 934"/>
                <a:gd name="T15" fmla="*/ 399 h 528"/>
                <a:gd name="T16" fmla="*/ 183 w 934"/>
                <a:gd name="T17" fmla="*/ 352 h 528"/>
                <a:gd name="T18" fmla="*/ 297 w 934"/>
                <a:gd name="T19" fmla="*/ 262 h 528"/>
                <a:gd name="T20" fmla="*/ 435 w 934"/>
                <a:gd name="T21" fmla="*/ 201 h 528"/>
                <a:gd name="T22" fmla="*/ 308 w 934"/>
                <a:gd name="T23" fmla="*/ 226 h 528"/>
                <a:gd name="T24" fmla="*/ 76 w 934"/>
                <a:gd name="T25" fmla="*/ 321 h 528"/>
                <a:gd name="T26" fmla="*/ 98 w 934"/>
                <a:gd name="T27" fmla="*/ 244 h 528"/>
                <a:gd name="T28" fmla="*/ 384 w 934"/>
                <a:gd name="T29" fmla="*/ 93 h 528"/>
                <a:gd name="T30" fmla="*/ 107 w 934"/>
                <a:gd name="T31" fmla="*/ 211 h 528"/>
                <a:gd name="T32" fmla="*/ 142 w 934"/>
                <a:gd name="T33" fmla="*/ 175 h 528"/>
                <a:gd name="T34" fmla="*/ 426 w 934"/>
                <a:gd name="T35" fmla="*/ 22 h 528"/>
                <a:gd name="T36" fmla="*/ 463 w 934"/>
                <a:gd name="T37" fmla="*/ 37 h 528"/>
                <a:gd name="T38" fmla="*/ 426 w 934"/>
                <a:gd name="T39" fmla="*/ 86 h 528"/>
                <a:gd name="T40" fmla="*/ 472 w 934"/>
                <a:gd name="T41" fmla="*/ 93 h 528"/>
                <a:gd name="T42" fmla="*/ 472 w 934"/>
                <a:gd name="T43" fmla="*/ 153 h 528"/>
                <a:gd name="T44" fmla="*/ 932 w 934"/>
                <a:gd name="T45" fmla="*/ 196 h 528"/>
                <a:gd name="T46" fmla="*/ 934 w 934"/>
                <a:gd name="T47" fmla="*/ 163 h 5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4"/>
                <a:gd name="T73" fmla="*/ 0 h 528"/>
                <a:gd name="T74" fmla="*/ 934 w 934"/>
                <a:gd name="T75" fmla="*/ 528 h 5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4" h="528">
                  <a:moveTo>
                    <a:pt x="934" y="163"/>
                  </a:moveTo>
                  <a:lnTo>
                    <a:pt x="426" y="0"/>
                  </a:lnTo>
                  <a:lnTo>
                    <a:pt x="73" y="201"/>
                  </a:lnTo>
                  <a:lnTo>
                    <a:pt x="48" y="236"/>
                  </a:lnTo>
                  <a:lnTo>
                    <a:pt x="0" y="477"/>
                  </a:lnTo>
                  <a:lnTo>
                    <a:pt x="0" y="528"/>
                  </a:lnTo>
                  <a:lnTo>
                    <a:pt x="47" y="436"/>
                  </a:lnTo>
                  <a:lnTo>
                    <a:pt x="48" y="399"/>
                  </a:lnTo>
                  <a:lnTo>
                    <a:pt x="183" y="352"/>
                  </a:lnTo>
                  <a:lnTo>
                    <a:pt x="297" y="262"/>
                  </a:lnTo>
                  <a:lnTo>
                    <a:pt x="435" y="201"/>
                  </a:lnTo>
                  <a:lnTo>
                    <a:pt x="308" y="226"/>
                  </a:lnTo>
                  <a:lnTo>
                    <a:pt x="76" y="321"/>
                  </a:lnTo>
                  <a:lnTo>
                    <a:pt x="98" y="244"/>
                  </a:lnTo>
                  <a:lnTo>
                    <a:pt x="384" y="93"/>
                  </a:lnTo>
                  <a:lnTo>
                    <a:pt x="107" y="211"/>
                  </a:lnTo>
                  <a:lnTo>
                    <a:pt x="142" y="175"/>
                  </a:lnTo>
                  <a:lnTo>
                    <a:pt x="426" y="22"/>
                  </a:lnTo>
                  <a:lnTo>
                    <a:pt x="463" y="37"/>
                  </a:lnTo>
                  <a:lnTo>
                    <a:pt x="426" y="86"/>
                  </a:lnTo>
                  <a:lnTo>
                    <a:pt x="472" y="93"/>
                  </a:lnTo>
                  <a:lnTo>
                    <a:pt x="472" y="153"/>
                  </a:lnTo>
                  <a:lnTo>
                    <a:pt x="932" y="196"/>
                  </a:lnTo>
                  <a:lnTo>
                    <a:pt x="934" y="163"/>
                  </a:lnTo>
                  <a:close/>
                </a:path>
              </a:pathLst>
            </a:custGeom>
            <a:solidFill>
              <a:srgbClr val="000000"/>
            </a:solidFill>
            <a:ln w="9525">
              <a:noFill/>
              <a:round/>
              <a:headEnd/>
              <a:tailEnd/>
            </a:ln>
          </p:spPr>
          <p:txBody>
            <a:bodyPr/>
            <a:lstStyle/>
            <a:p>
              <a:endParaRPr lang="es-MX"/>
            </a:p>
          </p:txBody>
        </p:sp>
        <p:sp>
          <p:nvSpPr>
            <p:cNvPr id="41102" name="Freeform 144"/>
            <p:cNvSpPr>
              <a:spLocks/>
            </p:cNvSpPr>
            <p:nvPr/>
          </p:nvSpPr>
          <p:spPr bwMode="auto">
            <a:xfrm>
              <a:off x="3593" y="2466"/>
              <a:ext cx="182" cy="112"/>
            </a:xfrm>
            <a:custGeom>
              <a:avLst/>
              <a:gdLst>
                <a:gd name="T0" fmla="*/ 791 w 791"/>
                <a:gd name="T1" fmla="*/ 0 h 489"/>
                <a:gd name="T2" fmla="*/ 0 w 791"/>
                <a:gd name="T3" fmla="*/ 284 h 489"/>
                <a:gd name="T4" fmla="*/ 0 w 791"/>
                <a:gd name="T5" fmla="*/ 423 h 489"/>
                <a:gd name="T6" fmla="*/ 171 w 791"/>
                <a:gd name="T7" fmla="*/ 489 h 489"/>
                <a:gd name="T8" fmla="*/ 153 w 791"/>
                <a:gd name="T9" fmla="*/ 413 h 489"/>
                <a:gd name="T10" fmla="*/ 46 w 791"/>
                <a:gd name="T11" fmla="*/ 301 h 489"/>
                <a:gd name="T12" fmla="*/ 791 w 791"/>
                <a:gd name="T13" fmla="*/ 12 h 489"/>
                <a:gd name="T14" fmla="*/ 791 w 791"/>
                <a:gd name="T15" fmla="*/ 0 h 489"/>
                <a:gd name="T16" fmla="*/ 0 60000 65536"/>
                <a:gd name="T17" fmla="*/ 0 60000 65536"/>
                <a:gd name="T18" fmla="*/ 0 60000 65536"/>
                <a:gd name="T19" fmla="*/ 0 60000 65536"/>
                <a:gd name="T20" fmla="*/ 0 60000 65536"/>
                <a:gd name="T21" fmla="*/ 0 60000 65536"/>
                <a:gd name="T22" fmla="*/ 0 60000 65536"/>
                <a:gd name="T23" fmla="*/ 0 60000 65536"/>
                <a:gd name="T24" fmla="*/ 0 w 791"/>
                <a:gd name="T25" fmla="*/ 0 h 489"/>
                <a:gd name="T26" fmla="*/ 791 w 791"/>
                <a:gd name="T27" fmla="*/ 489 h 4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1" h="489">
                  <a:moveTo>
                    <a:pt x="791" y="0"/>
                  </a:moveTo>
                  <a:lnTo>
                    <a:pt x="0" y="284"/>
                  </a:lnTo>
                  <a:lnTo>
                    <a:pt x="0" y="423"/>
                  </a:lnTo>
                  <a:lnTo>
                    <a:pt x="171" y="489"/>
                  </a:lnTo>
                  <a:lnTo>
                    <a:pt x="153" y="413"/>
                  </a:lnTo>
                  <a:lnTo>
                    <a:pt x="46" y="301"/>
                  </a:lnTo>
                  <a:lnTo>
                    <a:pt x="791" y="12"/>
                  </a:lnTo>
                  <a:lnTo>
                    <a:pt x="791" y="0"/>
                  </a:lnTo>
                  <a:close/>
                </a:path>
              </a:pathLst>
            </a:custGeom>
            <a:solidFill>
              <a:srgbClr val="000000"/>
            </a:solidFill>
            <a:ln w="9525">
              <a:noFill/>
              <a:round/>
              <a:headEnd/>
              <a:tailEnd/>
            </a:ln>
          </p:spPr>
          <p:txBody>
            <a:bodyPr/>
            <a:lstStyle/>
            <a:p>
              <a:endParaRPr lang="es-MX"/>
            </a:p>
          </p:txBody>
        </p:sp>
        <p:sp>
          <p:nvSpPr>
            <p:cNvPr id="41103" name="Freeform 145"/>
            <p:cNvSpPr>
              <a:spLocks/>
            </p:cNvSpPr>
            <p:nvPr/>
          </p:nvSpPr>
          <p:spPr bwMode="auto">
            <a:xfrm>
              <a:off x="3431" y="2544"/>
              <a:ext cx="101" cy="115"/>
            </a:xfrm>
            <a:custGeom>
              <a:avLst/>
              <a:gdLst>
                <a:gd name="T0" fmla="*/ 445 w 445"/>
                <a:gd name="T1" fmla="*/ 22 h 499"/>
                <a:gd name="T2" fmla="*/ 324 w 445"/>
                <a:gd name="T3" fmla="*/ 22 h 499"/>
                <a:gd name="T4" fmla="*/ 134 w 445"/>
                <a:gd name="T5" fmla="*/ 0 h 499"/>
                <a:gd name="T6" fmla="*/ 27 w 445"/>
                <a:gd name="T7" fmla="*/ 163 h 499"/>
                <a:gd name="T8" fmla="*/ 0 w 445"/>
                <a:gd name="T9" fmla="*/ 418 h 499"/>
                <a:gd name="T10" fmla="*/ 73 w 445"/>
                <a:gd name="T11" fmla="*/ 499 h 499"/>
                <a:gd name="T12" fmla="*/ 78 w 445"/>
                <a:gd name="T13" fmla="*/ 457 h 499"/>
                <a:gd name="T14" fmla="*/ 80 w 445"/>
                <a:gd name="T15" fmla="*/ 418 h 499"/>
                <a:gd name="T16" fmla="*/ 29 w 445"/>
                <a:gd name="T17" fmla="*/ 406 h 499"/>
                <a:gd name="T18" fmla="*/ 49 w 445"/>
                <a:gd name="T19" fmla="*/ 178 h 499"/>
                <a:gd name="T20" fmla="*/ 146 w 445"/>
                <a:gd name="T21" fmla="*/ 25 h 499"/>
                <a:gd name="T22" fmla="*/ 338 w 445"/>
                <a:gd name="T23" fmla="*/ 37 h 499"/>
                <a:gd name="T24" fmla="*/ 445 w 445"/>
                <a:gd name="T25" fmla="*/ 22 h 4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5"/>
                <a:gd name="T40" fmla="*/ 0 h 499"/>
                <a:gd name="T41" fmla="*/ 445 w 445"/>
                <a:gd name="T42" fmla="*/ 499 h 4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5" h="499">
                  <a:moveTo>
                    <a:pt x="445" y="22"/>
                  </a:moveTo>
                  <a:lnTo>
                    <a:pt x="324" y="22"/>
                  </a:lnTo>
                  <a:lnTo>
                    <a:pt x="134" y="0"/>
                  </a:lnTo>
                  <a:lnTo>
                    <a:pt x="27" y="163"/>
                  </a:lnTo>
                  <a:lnTo>
                    <a:pt x="0" y="418"/>
                  </a:lnTo>
                  <a:lnTo>
                    <a:pt x="73" y="499"/>
                  </a:lnTo>
                  <a:lnTo>
                    <a:pt x="78" y="457"/>
                  </a:lnTo>
                  <a:lnTo>
                    <a:pt x="80" y="418"/>
                  </a:lnTo>
                  <a:lnTo>
                    <a:pt x="29" y="406"/>
                  </a:lnTo>
                  <a:lnTo>
                    <a:pt x="49" y="178"/>
                  </a:lnTo>
                  <a:lnTo>
                    <a:pt x="146" y="25"/>
                  </a:lnTo>
                  <a:lnTo>
                    <a:pt x="338" y="37"/>
                  </a:lnTo>
                  <a:lnTo>
                    <a:pt x="445" y="22"/>
                  </a:lnTo>
                  <a:close/>
                </a:path>
              </a:pathLst>
            </a:custGeom>
            <a:solidFill>
              <a:srgbClr val="000000"/>
            </a:solidFill>
            <a:ln w="9525">
              <a:noFill/>
              <a:round/>
              <a:headEnd/>
              <a:tailEnd/>
            </a:ln>
          </p:spPr>
          <p:txBody>
            <a:bodyPr/>
            <a:lstStyle/>
            <a:p>
              <a:endParaRPr lang="es-MX"/>
            </a:p>
          </p:txBody>
        </p:sp>
        <p:sp>
          <p:nvSpPr>
            <p:cNvPr id="41104" name="Freeform 146"/>
            <p:cNvSpPr>
              <a:spLocks/>
            </p:cNvSpPr>
            <p:nvPr/>
          </p:nvSpPr>
          <p:spPr bwMode="auto">
            <a:xfrm>
              <a:off x="3391" y="2550"/>
              <a:ext cx="67" cy="107"/>
            </a:xfrm>
            <a:custGeom>
              <a:avLst/>
              <a:gdLst>
                <a:gd name="T0" fmla="*/ 296 w 296"/>
                <a:gd name="T1" fmla="*/ 0 h 465"/>
                <a:gd name="T2" fmla="*/ 217 w 296"/>
                <a:gd name="T3" fmla="*/ 0 h 465"/>
                <a:gd name="T4" fmla="*/ 156 w 296"/>
                <a:gd name="T5" fmla="*/ 34 h 465"/>
                <a:gd name="T6" fmla="*/ 97 w 296"/>
                <a:gd name="T7" fmla="*/ 46 h 465"/>
                <a:gd name="T8" fmla="*/ 0 w 296"/>
                <a:gd name="T9" fmla="*/ 214 h 465"/>
                <a:gd name="T10" fmla="*/ 51 w 296"/>
                <a:gd name="T11" fmla="*/ 353 h 465"/>
                <a:gd name="T12" fmla="*/ 102 w 296"/>
                <a:gd name="T13" fmla="*/ 362 h 465"/>
                <a:gd name="T14" fmla="*/ 137 w 296"/>
                <a:gd name="T15" fmla="*/ 421 h 465"/>
                <a:gd name="T16" fmla="*/ 253 w 296"/>
                <a:gd name="T17" fmla="*/ 465 h 465"/>
                <a:gd name="T18" fmla="*/ 202 w 296"/>
                <a:gd name="T19" fmla="*/ 396 h 465"/>
                <a:gd name="T20" fmla="*/ 137 w 296"/>
                <a:gd name="T21" fmla="*/ 372 h 465"/>
                <a:gd name="T22" fmla="*/ 109 w 296"/>
                <a:gd name="T23" fmla="*/ 319 h 465"/>
                <a:gd name="T24" fmla="*/ 124 w 296"/>
                <a:gd name="T25" fmla="*/ 131 h 465"/>
                <a:gd name="T26" fmla="*/ 148 w 296"/>
                <a:gd name="T27" fmla="*/ 75 h 465"/>
                <a:gd name="T28" fmla="*/ 119 w 296"/>
                <a:gd name="T29" fmla="*/ 117 h 465"/>
                <a:gd name="T30" fmla="*/ 71 w 296"/>
                <a:gd name="T31" fmla="*/ 250 h 465"/>
                <a:gd name="T32" fmla="*/ 41 w 296"/>
                <a:gd name="T33" fmla="*/ 189 h 465"/>
                <a:gd name="T34" fmla="*/ 102 w 296"/>
                <a:gd name="T35" fmla="*/ 64 h 465"/>
                <a:gd name="T36" fmla="*/ 161 w 296"/>
                <a:gd name="T37" fmla="*/ 46 h 465"/>
                <a:gd name="T38" fmla="*/ 229 w 296"/>
                <a:gd name="T39" fmla="*/ 3 h 465"/>
                <a:gd name="T40" fmla="*/ 296 w 296"/>
                <a:gd name="T41" fmla="*/ 0 h 4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6"/>
                <a:gd name="T64" fmla="*/ 0 h 465"/>
                <a:gd name="T65" fmla="*/ 296 w 296"/>
                <a:gd name="T66" fmla="*/ 465 h 4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6" h="465">
                  <a:moveTo>
                    <a:pt x="296" y="0"/>
                  </a:moveTo>
                  <a:lnTo>
                    <a:pt x="217" y="0"/>
                  </a:lnTo>
                  <a:lnTo>
                    <a:pt x="156" y="34"/>
                  </a:lnTo>
                  <a:lnTo>
                    <a:pt x="97" y="46"/>
                  </a:lnTo>
                  <a:lnTo>
                    <a:pt x="0" y="214"/>
                  </a:lnTo>
                  <a:lnTo>
                    <a:pt x="51" y="353"/>
                  </a:lnTo>
                  <a:lnTo>
                    <a:pt x="102" y="362"/>
                  </a:lnTo>
                  <a:lnTo>
                    <a:pt x="137" y="421"/>
                  </a:lnTo>
                  <a:lnTo>
                    <a:pt x="253" y="465"/>
                  </a:lnTo>
                  <a:lnTo>
                    <a:pt x="202" y="396"/>
                  </a:lnTo>
                  <a:lnTo>
                    <a:pt x="137" y="372"/>
                  </a:lnTo>
                  <a:lnTo>
                    <a:pt x="109" y="319"/>
                  </a:lnTo>
                  <a:lnTo>
                    <a:pt x="124" y="131"/>
                  </a:lnTo>
                  <a:lnTo>
                    <a:pt x="148" y="75"/>
                  </a:lnTo>
                  <a:lnTo>
                    <a:pt x="119" y="117"/>
                  </a:lnTo>
                  <a:lnTo>
                    <a:pt x="71" y="250"/>
                  </a:lnTo>
                  <a:lnTo>
                    <a:pt x="41" y="189"/>
                  </a:lnTo>
                  <a:lnTo>
                    <a:pt x="102" y="64"/>
                  </a:lnTo>
                  <a:lnTo>
                    <a:pt x="161" y="46"/>
                  </a:lnTo>
                  <a:lnTo>
                    <a:pt x="229" y="3"/>
                  </a:lnTo>
                  <a:lnTo>
                    <a:pt x="296" y="0"/>
                  </a:lnTo>
                  <a:close/>
                </a:path>
              </a:pathLst>
            </a:custGeom>
            <a:solidFill>
              <a:srgbClr val="000000"/>
            </a:solidFill>
            <a:ln w="9525">
              <a:noFill/>
              <a:round/>
              <a:headEnd/>
              <a:tailEnd/>
            </a:ln>
          </p:spPr>
          <p:txBody>
            <a:bodyPr/>
            <a:lstStyle/>
            <a:p>
              <a:endParaRPr lang="es-MX"/>
            </a:p>
          </p:txBody>
        </p:sp>
        <p:sp>
          <p:nvSpPr>
            <p:cNvPr id="41105" name="Freeform 147"/>
            <p:cNvSpPr>
              <a:spLocks/>
            </p:cNvSpPr>
            <p:nvPr/>
          </p:nvSpPr>
          <p:spPr bwMode="auto">
            <a:xfrm>
              <a:off x="3494" y="2641"/>
              <a:ext cx="103" cy="23"/>
            </a:xfrm>
            <a:custGeom>
              <a:avLst/>
              <a:gdLst>
                <a:gd name="T0" fmla="*/ 444 w 444"/>
                <a:gd name="T1" fmla="*/ 100 h 100"/>
                <a:gd name="T2" fmla="*/ 306 w 444"/>
                <a:gd name="T3" fmla="*/ 92 h 100"/>
                <a:gd name="T4" fmla="*/ 153 w 444"/>
                <a:gd name="T5" fmla="*/ 64 h 100"/>
                <a:gd name="T6" fmla="*/ 0 w 444"/>
                <a:gd name="T7" fmla="*/ 59 h 100"/>
                <a:gd name="T8" fmla="*/ 36 w 444"/>
                <a:gd name="T9" fmla="*/ 30 h 100"/>
                <a:gd name="T10" fmla="*/ 105 w 444"/>
                <a:gd name="T11" fmla="*/ 0 h 100"/>
                <a:gd name="T12" fmla="*/ 242 w 444"/>
                <a:gd name="T13" fmla="*/ 3 h 100"/>
                <a:gd name="T14" fmla="*/ 444 w 444"/>
                <a:gd name="T15" fmla="*/ 100 h 100"/>
                <a:gd name="T16" fmla="*/ 0 60000 65536"/>
                <a:gd name="T17" fmla="*/ 0 60000 65536"/>
                <a:gd name="T18" fmla="*/ 0 60000 65536"/>
                <a:gd name="T19" fmla="*/ 0 60000 65536"/>
                <a:gd name="T20" fmla="*/ 0 60000 65536"/>
                <a:gd name="T21" fmla="*/ 0 60000 65536"/>
                <a:gd name="T22" fmla="*/ 0 60000 65536"/>
                <a:gd name="T23" fmla="*/ 0 60000 65536"/>
                <a:gd name="T24" fmla="*/ 0 w 444"/>
                <a:gd name="T25" fmla="*/ 0 h 100"/>
                <a:gd name="T26" fmla="*/ 444 w 444"/>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4" h="100">
                  <a:moveTo>
                    <a:pt x="444" y="100"/>
                  </a:moveTo>
                  <a:lnTo>
                    <a:pt x="306" y="92"/>
                  </a:lnTo>
                  <a:lnTo>
                    <a:pt x="153" y="64"/>
                  </a:lnTo>
                  <a:lnTo>
                    <a:pt x="0" y="59"/>
                  </a:lnTo>
                  <a:lnTo>
                    <a:pt x="36" y="30"/>
                  </a:lnTo>
                  <a:lnTo>
                    <a:pt x="105" y="0"/>
                  </a:lnTo>
                  <a:lnTo>
                    <a:pt x="242" y="3"/>
                  </a:lnTo>
                  <a:lnTo>
                    <a:pt x="444" y="100"/>
                  </a:lnTo>
                  <a:close/>
                </a:path>
              </a:pathLst>
            </a:custGeom>
            <a:solidFill>
              <a:srgbClr val="000000"/>
            </a:solidFill>
            <a:ln w="9525">
              <a:noFill/>
              <a:round/>
              <a:headEnd/>
              <a:tailEnd/>
            </a:ln>
          </p:spPr>
          <p:txBody>
            <a:bodyPr/>
            <a:lstStyle/>
            <a:p>
              <a:endParaRPr lang="es-MX"/>
            </a:p>
          </p:txBody>
        </p:sp>
        <p:sp>
          <p:nvSpPr>
            <p:cNvPr id="41106" name="Line 148"/>
            <p:cNvSpPr>
              <a:spLocks noChangeShapeType="1"/>
            </p:cNvSpPr>
            <p:nvPr/>
          </p:nvSpPr>
          <p:spPr bwMode="auto">
            <a:xfrm flipH="1" flipV="1">
              <a:off x="4408" y="3186"/>
              <a:ext cx="411" cy="470"/>
            </a:xfrm>
            <a:prstGeom prst="line">
              <a:avLst/>
            </a:prstGeom>
            <a:noFill/>
            <a:ln w="0">
              <a:solidFill>
                <a:srgbClr val="000000"/>
              </a:solidFill>
              <a:round/>
              <a:headEnd/>
              <a:tailEnd/>
            </a:ln>
          </p:spPr>
          <p:txBody>
            <a:bodyPr/>
            <a:lstStyle/>
            <a:p>
              <a:endParaRPr lang="es-MX"/>
            </a:p>
          </p:txBody>
        </p:sp>
        <p:sp>
          <p:nvSpPr>
            <p:cNvPr id="41107" name="Line 149"/>
            <p:cNvSpPr>
              <a:spLocks noChangeShapeType="1"/>
            </p:cNvSpPr>
            <p:nvPr/>
          </p:nvSpPr>
          <p:spPr bwMode="auto">
            <a:xfrm flipV="1">
              <a:off x="965" y="3205"/>
              <a:ext cx="319" cy="451"/>
            </a:xfrm>
            <a:prstGeom prst="line">
              <a:avLst/>
            </a:prstGeom>
            <a:noFill/>
            <a:ln w="0">
              <a:solidFill>
                <a:srgbClr val="000000"/>
              </a:solidFill>
              <a:round/>
              <a:headEnd/>
              <a:tailEnd/>
            </a:ln>
          </p:spPr>
          <p:txBody>
            <a:bodyPr/>
            <a:lstStyle/>
            <a:p>
              <a:endParaRPr lang="es-MX"/>
            </a:p>
          </p:txBody>
        </p:sp>
        <p:sp>
          <p:nvSpPr>
            <p:cNvPr id="41108" name="Line 150"/>
            <p:cNvSpPr>
              <a:spLocks noChangeShapeType="1"/>
            </p:cNvSpPr>
            <p:nvPr/>
          </p:nvSpPr>
          <p:spPr bwMode="auto">
            <a:xfrm flipH="1">
              <a:off x="1500" y="2843"/>
              <a:ext cx="48" cy="65"/>
            </a:xfrm>
            <a:prstGeom prst="line">
              <a:avLst/>
            </a:prstGeom>
            <a:noFill/>
            <a:ln w="0">
              <a:solidFill>
                <a:srgbClr val="000000"/>
              </a:solidFill>
              <a:round/>
              <a:headEnd/>
              <a:tailEnd/>
            </a:ln>
          </p:spPr>
          <p:txBody>
            <a:bodyPr/>
            <a:lstStyle/>
            <a:p>
              <a:endParaRPr lang="es-MX"/>
            </a:p>
          </p:txBody>
        </p:sp>
        <p:sp>
          <p:nvSpPr>
            <p:cNvPr id="41109" name="Freeform 151"/>
            <p:cNvSpPr>
              <a:spLocks/>
            </p:cNvSpPr>
            <p:nvPr/>
          </p:nvSpPr>
          <p:spPr bwMode="auto">
            <a:xfrm>
              <a:off x="2746" y="1912"/>
              <a:ext cx="123" cy="43"/>
            </a:xfrm>
            <a:custGeom>
              <a:avLst/>
              <a:gdLst>
                <a:gd name="T0" fmla="*/ 95 w 533"/>
                <a:gd name="T1" fmla="*/ 54 h 186"/>
                <a:gd name="T2" fmla="*/ 151 w 533"/>
                <a:gd name="T3" fmla="*/ 54 h 186"/>
                <a:gd name="T4" fmla="*/ 207 w 533"/>
                <a:gd name="T5" fmla="*/ 84 h 186"/>
                <a:gd name="T6" fmla="*/ 260 w 533"/>
                <a:gd name="T7" fmla="*/ 84 h 186"/>
                <a:gd name="T8" fmla="*/ 334 w 533"/>
                <a:gd name="T9" fmla="*/ 71 h 186"/>
                <a:gd name="T10" fmla="*/ 450 w 533"/>
                <a:gd name="T11" fmla="*/ 112 h 186"/>
                <a:gd name="T12" fmla="*/ 475 w 533"/>
                <a:gd name="T13" fmla="*/ 66 h 186"/>
                <a:gd name="T14" fmla="*/ 533 w 533"/>
                <a:gd name="T15" fmla="*/ 84 h 186"/>
                <a:gd name="T16" fmla="*/ 533 w 533"/>
                <a:gd name="T17" fmla="*/ 186 h 186"/>
                <a:gd name="T18" fmla="*/ 465 w 533"/>
                <a:gd name="T19" fmla="*/ 186 h 186"/>
                <a:gd name="T20" fmla="*/ 442 w 533"/>
                <a:gd name="T21" fmla="*/ 125 h 186"/>
                <a:gd name="T22" fmla="*/ 348 w 533"/>
                <a:gd name="T23" fmla="*/ 90 h 186"/>
                <a:gd name="T24" fmla="*/ 302 w 533"/>
                <a:gd name="T25" fmla="*/ 92 h 186"/>
                <a:gd name="T26" fmla="*/ 238 w 533"/>
                <a:gd name="T27" fmla="*/ 112 h 186"/>
                <a:gd name="T28" fmla="*/ 183 w 533"/>
                <a:gd name="T29" fmla="*/ 112 h 186"/>
                <a:gd name="T30" fmla="*/ 136 w 533"/>
                <a:gd name="T31" fmla="*/ 66 h 186"/>
                <a:gd name="T32" fmla="*/ 82 w 533"/>
                <a:gd name="T33" fmla="*/ 66 h 186"/>
                <a:gd name="T34" fmla="*/ 0 w 533"/>
                <a:gd name="T35" fmla="*/ 105 h 186"/>
                <a:gd name="T36" fmla="*/ 0 w 533"/>
                <a:gd name="T37" fmla="*/ 66 h 186"/>
                <a:gd name="T38" fmla="*/ 74 w 533"/>
                <a:gd name="T39" fmla="*/ 0 h 186"/>
                <a:gd name="T40" fmla="*/ 95 w 533"/>
                <a:gd name="T41" fmla="*/ 13 h 186"/>
                <a:gd name="T42" fmla="*/ 95 w 533"/>
                <a:gd name="T43" fmla="*/ 54 h 1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3"/>
                <a:gd name="T67" fmla="*/ 0 h 186"/>
                <a:gd name="T68" fmla="*/ 533 w 533"/>
                <a:gd name="T69" fmla="*/ 186 h 1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3" h="186">
                  <a:moveTo>
                    <a:pt x="95" y="54"/>
                  </a:moveTo>
                  <a:lnTo>
                    <a:pt x="151" y="54"/>
                  </a:lnTo>
                  <a:lnTo>
                    <a:pt x="207" y="84"/>
                  </a:lnTo>
                  <a:lnTo>
                    <a:pt x="260" y="84"/>
                  </a:lnTo>
                  <a:lnTo>
                    <a:pt x="334" y="71"/>
                  </a:lnTo>
                  <a:lnTo>
                    <a:pt x="450" y="112"/>
                  </a:lnTo>
                  <a:lnTo>
                    <a:pt x="475" y="66"/>
                  </a:lnTo>
                  <a:lnTo>
                    <a:pt x="533" y="84"/>
                  </a:lnTo>
                  <a:lnTo>
                    <a:pt x="533" y="186"/>
                  </a:lnTo>
                  <a:lnTo>
                    <a:pt x="465" y="186"/>
                  </a:lnTo>
                  <a:lnTo>
                    <a:pt x="442" y="125"/>
                  </a:lnTo>
                  <a:lnTo>
                    <a:pt x="348" y="90"/>
                  </a:lnTo>
                  <a:lnTo>
                    <a:pt x="302" y="92"/>
                  </a:lnTo>
                  <a:lnTo>
                    <a:pt x="238" y="112"/>
                  </a:lnTo>
                  <a:lnTo>
                    <a:pt x="183" y="112"/>
                  </a:lnTo>
                  <a:lnTo>
                    <a:pt x="136" y="66"/>
                  </a:lnTo>
                  <a:lnTo>
                    <a:pt x="82" y="66"/>
                  </a:lnTo>
                  <a:lnTo>
                    <a:pt x="0" y="105"/>
                  </a:lnTo>
                  <a:lnTo>
                    <a:pt x="0" y="66"/>
                  </a:lnTo>
                  <a:lnTo>
                    <a:pt x="74" y="0"/>
                  </a:lnTo>
                  <a:lnTo>
                    <a:pt x="95" y="13"/>
                  </a:lnTo>
                  <a:lnTo>
                    <a:pt x="95" y="54"/>
                  </a:lnTo>
                  <a:close/>
                </a:path>
              </a:pathLst>
            </a:custGeom>
            <a:solidFill>
              <a:srgbClr val="000000"/>
            </a:solidFill>
            <a:ln w="9525">
              <a:noFill/>
              <a:round/>
              <a:headEnd/>
              <a:tailEnd/>
            </a:ln>
          </p:spPr>
          <p:txBody>
            <a:bodyPr/>
            <a:lstStyle/>
            <a:p>
              <a:endParaRPr lang="es-MX"/>
            </a:p>
          </p:txBody>
        </p:sp>
        <p:sp>
          <p:nvSpPr>
            <p:cNvPr id="41110" name="Freeform 152"/>
            <p:cNvSpPr>
              <a:spLocks/>
            </p:cNvSpPr>
            <p:nvPr/>
          </p:nvSpPr>
          <p:spPr bwMode="auto">
            <a:xfrm>
              <a:off x="2777" y="1949"/>
              <a:ext cx="49" cy="25"/>
            </a:xfrm>
            <a:custGeom>
              <a:avLst/>
              <a:gdLst>
                <a:gd name="T0" fmla="*/ 20 w 212"/>
                <a:gd name="T1" fmla="*/ 0 h 107"/>
                <a:gd name="T2" fmla="*/ 61 w 212"/>
                <a:gd name="T3" fmla="*/ 5 h 107"/>
                <a:gd name="T4" fmla="*/ 193 w 212"/>
                <a:gd name="T5" fmla="*/ 15 h 107"/>
                <a:gd name="T6" fmla="*/ 212 w 212"/>
                <a:gd name="T7" fmla="*/ 56 h 107"/>
                <a:gd name="T8" fmla="*/ 163 w 212"/>
                <a:gd name="T9" fmla="*/ 107 h 107"/>
                <a:gd name="T10" fmla="*/ 56 w 212"/>
                <a:gd name="T11" fmla="*/ 76 h 107"/>
                <a:gd name="T12" fmla="*/ 0 w 212"/>
                <a:gd name="T13" fmla="*/ 32 h 107"/>
                <a:gd name="T14" fmla="*/ 7 w 212"/>
                <a:gd name="T15" fmla="*/ 0 h 107"/>
                <a:gd name="T16" fmla="*/ 20 w 212"/>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
                <a:gd name="T28" fmla="*/ 0 h 107"/>
                <a:gd name="T29" fmla="*/ 212 w 212"/>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 h="107">
                  <a:moveTo>
                    <a:pt x="20" y="0"/>
                  </a:moveTo>
                  <a:lnTo>
                    <a:pt x="61" y="5"/>
                  </a:lnTo>
                  <a:lnTo>
                    <a:pt x="193" y="15"/>
                  </a:lnTo>
                  <a:lnTo>
                    <a:pt x="212" y="56"/>
                  </a:lnTo>
                  <a:lnTo>
                    <a:pt x="163" y="107"/>
                  </a:lnTo>
                  <a:lnTo>
                    <a:pt x="56" y="76"/>
                  </a:lnTo>
                  <a:lnTo>
                    <a:pt x="0" y="32"/>
                  </a:lnTo>
                  <a:lnTo>
                    <a:pt x="7" y="0"/>
                  </a:lnTo>
                  <a:lnTo>
                    <a:pt x="20" y="0"/>
                  </a:lnTo>
                  <a:close/>
                </a:path>
              </a:pathLst>
            </a:custGeom>
            <a:solidFill>
              <a:srgbClr val="000000"/>
            </a:solidFill>
            <a:ln w="9525">
              <a:noFill/>
              <a:round/>
              <a:headEnd/>
              <a:tailEnd/>
            </a:ln>
          </p:spPr>
          <p:txBody>
            <a:bodyPr/>
            <a:lstStyle/>
            <a:p>
              <a:endParaRPr lang="es-MX"/>
            </a:p>
          </p:txBody>
        </p:sp>
        <p:sp>
          <p:nvSpPr>
            <p:cNvPr id="41111" name="Freeform 153"/>
            <p:cNvSpPr>
              <a:spLocks/>
            </p:cNvSpPr>
            <p:nvPr/>
          </p:nvSpPr>
          <p:spPr bwMode="auto">
            <a:xfrm>
              <a:off x="2740" y="1764"/>
              <a:ext cx="72" cy="71"/>
            </a:xfrm>
            <a:custGeom>
              <a:avLst/>
              <a:gdLst>
                <a:gd name="T0" fmla="*/ 304 w 311"/>
                <a:gd name="T1" fmla="*/ 107 h 304"/>
                <a:gd name="T2" fmla="*/ 199 w 311"/>
                <a:gd name="T3" fmla="*/ 82 h 304"/>
                <a:gd name="T4" fmla="*/ 128 w 311"/>
                <a:gd name="T5" fmla="*/ 38 h 304"/>
                <a:gd name="T6" fmla="*/ 100 w 311"/>
                <a:gd name="T7" fmla="*/ 0 h 304"/>
                <a:gd name="T8" fmla="*/ 100 w 311"/>
                <a:gd name="T9" fmla="*/ 51 h 304"/>
                <a:gd name="T10" fmla="*/ 49 w 311"/>
                <a:gd name="T11" fmla="*/ 38 h 304"/>
                <a:gd name="T12" fmla="*/ 0 w 311"/>
                <a:gd name="T13" fmla="*/ 67 h 304"/>
                <a:gd name="T14" fmla="*/ 57 w 311"/>
                <a:gd name="T15" fmla="*/ 62 h 304"/>
                <a:gd name="T16" fmla="*/ 95 w 311"/>
                <a:gd name="T17" fmla="*/ 87 h 304"/>
                <a:gd name="T18" fmla="*/ 105 w 311"/>
                <a:gd name="T19" fmla="*/ 113 h 304"/>
                <a:gd name="T20" fmla="*/ 49 w 311"/>
                <a:gd name="T21" fmla="*/ 94 h 304"/>
                <a:gd name="T22" fmla="*/ 9 w 311"/>
                <a:gd name="T23" fmla="*/ 133 h 304"/>
                <a:gd name="T24" fmla="*/ 49 w 311"/>
                <a:gd name="T25" fmla="*/ 126 h 304"/>
                <a:gd name="T26" fmla="*/ 111 w 311"/>
                <a:gd name="T27" fmla="*/ 172 h 304"/>
                <a:gd name="T28" fmla="*/ 177 w 311"/>
                <a:gd name="T29" fmla="*/ 204 h 304"/>
                <a:gd name="T30" fmla="*/ 162 w 311"/>
                <a:gd name="T31" fmla="*/ 250 h 304"/>
                <a:gd name="T32" fmla="*/ 108 w 311"/>
                <a:gd name="T33" fmla="*/ 304 h 304"/>
                <a:gd name="T34" fmla="*/ 240 w 311"/>
                <a:gd name="T35" fmla="*/ 248 h 304"/>
                <a:gd name="T36" fmla="*/ 264 w 311"/>
                <a:gd name="T37" fmla="*/ 225 h 304"/>
                <a:gd name="T38" fmla="*/ 286 w 311"/>
                <a:gd name="T39" fmla="*/ 158 h 304"/>
                <a:gd name="T40" fmla="*/ 311 w 311"/>
                <a:gd name="T41" fmla="*/ 133 h 304"/>
                <a:gd name="T42" fmla="*/ 304 w 311"/>
                <a:gd name="T43" fmla="*/ 107 h 3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1"/>
                <a:gd name="T67" fmla="*/ 0 h 304"/>
                <a:gd name="T68" fmla="*/ 311 w 311"/>
                <a:gd name="T69" fmla="*/ 304 h 3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1" h="304">
                  <a:moveTo>
                    <a:pt x="304" y="107"/>
                  </a:moveTo>
                  <a:lnTo>
                    <a:pt x="199" y="82"/>
                  </a:lnTo>
                  <a:lnTo>
                    <a:pt x="128" y="38"/>
                  </a:lnTo>
                  <a:lnTo>
                    <a:pt x="100" y="0"/>
                  </a:lnTo>
                  <a:lnTo>
                    <a:pt x="100" y="51"/>
                  </a:lnTo>
                  <a:lnTo>
                    <a:pt x="49" y="38"/>
                  </a:lnTo>
                  <a:lnTo>
                    <a:pt x="0" y="67"/>
                  </a:lnTo>
                  <a:lnTo>
                    <a:pt x="57" y="62"/>
                  </a:lnTo>
                  <a:lnTo>
                    <a:pt x="95" y="87"/>
                  </a:lnTo>
                  <a:lnTo>
                    <a:pt x="105" y="113"/>
                  </a:lnTo>
                  <a:lnTo>
                    <a:pt x="49" y="94"/>
                  </a:lnTo>
                  <a:lnTo>
                    <a:pt x="9" y="133"/>
                  </a:lnTo>
                  <a:lnTo>
                    <a:pt x="49" y="126"/>
                  </a:lnTo>
                  <a:lnTo>
                    <a:pt x="111" y="172"/>
                  </a:lnTo>
                  <a:lnTo>
                    <a:pt x="177" y="204"/>
                  </a:lnTo>
                  <a:lnTo>
                    <a:pt x="162" y="250"/>
                  </a:lnTo>
                  <a:lnTo>
                    <a:pt x="108" y="304"/>
                  </a:lnTo>
                  <a:lnTo>
                    <a:pt x="240" y="248"/>
                  </a:lnTo>
                  <a:lnTo>
                    <a:pt x="264" y="225"/>
                  </a:lnTo>
                  <a:lnTo>
                    <a:pt x="286" y="158"/>
                  </a:lnTo>
                  <a:lnTo>
                    <a:pt x="311" y="133"/>
                  </a:lnTo>
                  <a:lnTo>
                    <a:pt x="304" y="107"/>
                  </a:lnTo>
                  <a:close/>
                </a:path>
              </a:pathLst>
            </a:custGeom>
            <a:solidFill>
              <a:srgbClr val="000000"/>
            </a:solidFill>
            <a:ln w="9525">
              <a:noFill/>
              <a:round/>
              <a:headEnd/>
              <a:tailEnd/>
            </a:ln>
          </p:spPr>
          <p:txBody>
            <a:bodyPr/>
            <a:lstStyle/>
            <a:p>
              <a:endParaRPr lang="es-MX"/>
            </a:p>
          </p:txBody>
        </p:sp>
        <p:sp>
          <p:nvSpPr>
            <p:cNvPr id="41112" name="Freeform 154"/>
            <p:cNvSpPr>
              <a:spLocks/>
            </p:cNvSpPr>
            <p:nvPr/>
          </p:nvSpPr>
          <p:spPr bwMode="auto">
            <a:xfrm>
              <a:off x="2830" y="1783"/>
              <a:ext cx="80" cy="65"/>
            </a:xfrm>
            <a:custGeom>
              <a:avLst/>
              <a:gdLst>
                <a:gd name="T0" fmla="*/ 85 w 345"/>
                <a:gd name="T1" fmla="*/ 71 h 280"/>
                <a:gd name="T2" fmla="*/ 194 w 345"/>
                <a:gd name="T3" fmla="*/ 95 h 280"/>
                <a:gd name="T4" fmla="*/ 299 w 345"/>
                <a:gd name="T5" fmla="*/ 80 h 280"/>
                <a:gd name="T6" fmla="*/ 227 w 345"/>
                <a:gd name="T7" fmla="*/ 128 h 280"/>
                <a:gd name="T8" fmla="*/ 321 w 345"/>
                <a:gd name="T9" fmla="*/ 158 h 280"/>
                <a:gd name="T10" fmla="*/ 345 w 345"/>
                <a:gd name="T11" fmla="*/ 194 h 280"/>
                <a:gd name="T12" fmla="*/ 304 w 345"/>
                <a:gd name="T13" fmla="*/ 168 h 280"/>
                <a:gd name="T14" fmla="*/ 212 w 345"/>
                <a:gd name="T15" fmla="*/ 146 h 280"/>
                <a:gd name="T16" fmla="*/ 148 w 345"/>
                <a:gd name="T17" fmla="*/ 156 h 280"/>
                <a:gd name="T18" fmla="*/ 268 w 345"/>
                <a:gd name="T19" fmla="*/ 194 h 280"/>
                <a:gd name="T20" fmla="*/ 294 w 345"/>
                <a:gd name="T21" fmla="*/ 248 h 280"/>
                <a:gd name="T22" fmla="*/ 255 w 345"/>
                <a:gd name="T23" fmla="*/ 209 h 280"/>
                <a:gd name="T24" fmla="*/ 204 w 345"/>
                <a:gd name="T25" fmla="*/ 222 h 280"/>
                <a:gd name="T26" fmla="*/ 117 w 345"/>
                <a:gd name="T27" fmla="*/ 207 h 280"/>
                <a:gd name="T28" fmla="*/ 54 w 345"/>
                <a:gd name="T29" fmla="*/ 194 h 280"/>
                <a:gd name="T30" fmla="*/ 117 w 345"/>
                <a:gd name="T31" fmla="*/ 280 h 280"/>
                <a:gd name="T32" fmla="*/ 31 w 345"/>
                <a:gd name="T33" fmla="*/ 209 h 280"/>
                <a:gd name="T34" fmla="*/ 0 w 345"/>
                <a:gd name="T35" fmla="*/ 156 h 280"/>
                <a:gd name="T36" fmla="*/ 0 w 345"/>
                <a:gd name="T37" fmla="*/ 138 h 280"/>
                <a:gd name="T38" fmla="*/ 22 w 345"/>
                <a:gd name="T39" fmla="*/ 95 h 280"/>
                <a:gd name="T40" fmla="*/ 0 w 345"/>
                <a:gd name="T41" fmla="*/ 54 h 280"/>
                <a:gd name="T42" fmla="*/ 54 w 345"/>
                <a:gd name="T43" fmla="*/ 0 h 280"/>
                <a:gd name="T44" fmla="*/ 36 w 345"/>
                <a:gd name="T45" fmla="*/ 76 h 280"/>
                <a:gd name="T46" fmla="*/ 85 w 345"/>
                <a:gd name="T47" fmla="*/ 71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5"/>
                <a:gd name="T73" fmla="*/ 0 h 280"/>
                <a:gd name="T74" fmla="*/ 345 w 345"/>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5" h="280">
                  <a:moveTo>
                    <a:pt x="85" y="71"/>
                  </a:moveTo>
                  <a:lnTo>
                    <a:pt x="194" y="95"/>
                  </a:lnTo>
                  <a:lnTo>
                    <a:pt x="299" y="80"/>
                  </a:lnTo>
                  <a:lnTo>
                    <a:pt x="227" y="128"/>
                  </a:lnTo>
                  <a:lnTo>
                    <a:pt x="321" y="158"/>
                  </a:lnTo>
                  <a:lnTo>
                    <a:pt x="345" y="194"/>
                  </a:lnTo>
                  <a:lnTo>
                    <a:pt x="304" y="168"/>
                  </a:lnTo>
                  <a:lnTo>
                    <a:pt x="212" y="146"/>
                  </a:lnTo>
                  <a:lnTo>
                    <a:pt x="148" y="156"/>
                  </a:lnTo>
                  <a:lnTo>
                    <a:pt x="268" y="194"/>
                  </a:lnTo>
                  <a:lnTo>
                    <a:pt x="294" y="248"/>
                  </a:lnTo>
                  <a:lnTo>
                    <a:pt x="255" y="209"/>
                  </a:lnTo>
                  <a:lnTo>
                    <a:pt x="204" y="222"/>
                  </a:lnTo>
                  <a:lnTo>
                    <a:pt x="117" y="207"/>
                  </a:lnTo>
                  <a:lnTo>
                    <a:pt x="54" y="194"/>
                  </a:lnTo>
                  <a:lnTo>
                    <a:pt x="117" y="280"/>
                  </a:lnTo>
                  <a:lnTo>
                    <a:pt x="31" y="209"/>
                  </a:lnTo>
                  <a:lnTo>
                    <a:pt x="0" y="156"/>
                  </a:lnTo>
                  <a:lnTo>
                    <a:pt x="0" y="138"/>
                  </a:lnTo>
                  <a:lnTo>
                    <a:pt x="22" y="95"/>
                  </a:lnTo>
                  <a:lnTo>
                    <a:pt x="0" y="54"/>
                  </a:lnTo>
                  <a:lnTo>
                    <a:pt x="54" y="0"/>
                  </a:lnTo>
                  <a:lnTo>
                    <a:pt x="36" y="76"/>
                  </a:lnTo>
                  <a:lnTo>
                    <a:pt x="85" y="71"/>
                  </a:lnTo>
                  <a:close/>
                </a:path>
              </a:pathLst>
            </a:custGeom>
            <a:solidFill>
              <a:srgbClr val="000000"/>
            </a:solidFill>
            <a:ln w="9525">
              <a:noFill/>
              <a:round/>
              <a:headEnd/>
              <a:tailEnd/>
            </a:ln>
          </p:spPr>
          <p:txBody>
            <a:bodyPr/>
            <a:lstStyle/>
            <a:p>
              <a:endParaRPr lang="es-MX"/>
            </a:p>
          </p:txBody>
        </p:sp>
        <p:sp>
          <p:nvSpPr>
            <p:cNvPr id="41113" name="Freeform 155"/>
            <p:cNvSpPr>
              <a:spLocks/>
            </p:cNvSpPr>
            <p:nvPr/>
          </p:nvSpPr>
          <p:spPr bwMode="auto">
            <a:xfrm>
              <a:off x="2766" y="1874"/>
              <a:ext cx="76" cy="47"/>
            </a:xfrm>
            <a:custGeom>
              <a:avLst/>
              <a:gdLst>
                <a:gd name="T0" fmla="*/ 15 w 339"/>
                <a:gd name="T1" fmla="*/ 0 h 207"/>
                <a:gd name="T2" fmla="*/ 49 w 339"/>
                <a:gd name="T3" fmla="*/ 8 h 207"/>
                <a:gd name="T4" fmla="*/ 74 w 339"/>
                <a:gd name="T5" fmla="*/ 15 h 207"/>
                <a:gd name="T6" fmla="*/ 122 w 339"/>
                <a:gd name="T7" fmla="*/ 0 h 207"/>
                <a:gd name="T8" fmla="*/ 163 w 339"/>
                <a:gd name="T9" fmla="*/ 3 h 207"/>
                <a:gd name="T10" fmla="*/ 244 w 339"/>
                <a:gd name="T11" fmla="*/ 57 h 207"/>
                <a:gd name="T12" fmla="*/ 273 w 339"/>
                <a:gd name="T13" fmla="*/ 33 h 207"/>
                <a:gd name="T14" fmla="*/ 339 w 339"/>
                <a:gd name="T15" fmla="*/ 69 h 207"/>
                <a:gd name="T16" fmla="*/ 339 w 339"/>
                <a:gd name="T17" fmla="*/ 108 h 207"/>
                <a:gd name="T18" fmla="*/ 247 w 339"/>
                <a:gd name="T19" fmla="*/ 84 h 207"/>
                <a:gd name="T20" fmla="*/ 178 w 339"/>
                <a:gd name="T21" fmla="*/ 135 h 207"/>
                <a:gd name="T22" fmla="*/ 163 w 339"/>
                <a:gd name="T23" fmla="*/ 198 h 207"/>
                <a:gd name="T24" fmla="*/ 122 w 339"/>
                <a:gd name="T25" fmla="*/ 207 h 207"/>
                <a:gd name="T26" fmla="*/ 135 w 339"/>
                <a:gd name="T27" fmla="*/ 184 h 207"/>
                <a:gd name="T28" fmla="*/ 122 w 339"/>
                <a:gd name="T29" fmla="*/ 99 h 207"/>
                <a:gd name="T30" fmla="*/ 91 w 339"/>
                <a:gd name="T31" fmla="*/ 74 h 207"/>
                <a:gd name="T32" fmla="*/ 0 w 339"/>
                <a:gd name="T33" fmla="*/ 33 h 207"/>
                <a:gd name="T34" fmla="*/ 15 w 339"/>
                <a:gd name="T35" fmla="*/ 0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07"/>
                <a:gd name="T56" fmla="*/ 339 w 33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07">
                  <a:moveTo>
                    <a:pt x="15" y="0"/>
                  </a:moveTo>
                  <a:lnTo>
                    <a:pt x="49" y="8"/>
                  </a:lnTo>
                  <a:lnTo>
                    <a:pt x="74" y="15"/>
                  </a:lnTo>
                  <a:lnTo>
                    <a:pt x="122" y="0"/>
                  </a:lnTo>
                  <a:lnTo>
                    <a:pt x="163" y="3"/>
                  </a:lnTo>
                  <a:lnTo>
                    <a:pt x="244" y="57"/>
                  </a:lnTo>
                  <a:lnTo>
                    <a:pt x="273" y="33"/>
                  </a:lnTo>
                  <a:lnTo>
                    <a:pt x="339" y="69"/>
                  </a:lnTo>
                  <a:lnTo>
                    <a:pt x="339" y="108"/>
                  </a:lnTo>
                  <a:lnTo>
                    <a:pt x="247" y="84"/>
                  </a:lnTo>
                  <a:lnTo>
                    <a:pt x="178" y="135"/>
                  </a:lnTo>
                  <a:lnTo>
                    <a:pt x="163" y="198"/>
                  </a:lnTo>
                  <a:lnTo>
                    <a:pt x="122" y="207"/>
                  </a:lnTo>
                  <a:lnTo>
                    <a:pt x="135" y="184"/>
                  </a:lnTo>
                  <a:lnTo>
                    <a:pt x="122" y="99"/>
                  </a:lnTo>
                  <a:lnTo>
                    <a:pt x="91" y="74"/>
                  </a:lnTo>
                  <a:lnTo>
                    <a:pt x="0" y="33"/>
                  </a:lnTo>
                  <a:lnTo>
                    <a:pt x="15" y="0"/>
                  </a:lnTo>
                  <a:close/>
                </a:path>
              </a:pathLst>
            </a:custGeom>
            <a:solidFill>
              <a:srgbClr val="000000"/>
            </a:solidFill>
            <a:ln w="9525">
              <a:noFill/>
              <a:round/>
              <a:headEnd/>
              <a:tailEnd/>
            </a:ln>
          </p:spPr>
          <p:txBody>
            <a:bodyPr/>
            <a:lstStyle/>
            <a:p>
              <a:endParaRPr lang="es-MX"/>
            </a:p>
          </p:txBody>
        </p:sp>
        <p:sp>
          <p:nvSpPr>
            <p:cNvPr id="41114" name="Freeform 156"/>
            <p:cNvSpPr>
              <a:spLocks/>
            </p:cNvSpPr>
            <p:nvPr/>
          </p:nvSpPr>
          <p:spPr bwMode="auto">
            <a:xfrm>
              <a:off x="2759" y="1816"/>
              <a:ext cx="42" cy="68"/>
            </a:xfrm>
            <a:custGeom>
              <a:avLst/>
              <a:gdLst>
                <a:gd name="T0" fmla="*/ 182 w 182"/>
                <a:gd name="T1" fmla="*/ 0 h 293"/>
                <a:gd name="T2" fmla="*/ 151 w 182"/>
                <a:gd name="T3" fmla="*/ 117 h 293"/>
                <a:gd name="T4" fmla="*/ 127 w 182"/>
                <a:gd name="T5" fmla="*/ 171 h 293"/>
                <a:gd name="T6" fmla="*/ 127 w 182"/>
                <a:gd name="T7" fmla="*/ 265 h 293"/>
                <a:gd name="T8" fmla="*/ 95 w 182"/>
                <a:gd name="T9" fmla="*/ 275 h 293"/>
                <a:gd name="T10" fmla="*/ 92 w 182"/>
                <a:gd name="T11" fmla="*/ 181 h 293"/>
                <a:gd name="T12" fmla="*/ 46 w 182"/>
                <a:gd name="T13" fmla="*/ 193 h 293"/>
                <a:gd name="T14" fmla="*/ 46 w 182"/>
                <a:gd name="T15" fmla="*/ 258 h 293"/>
                <a:gd name="T16" fmla="*/ 26 w 182"/>
                <a:gd name="T17" fmla="*/ 293 h 293"/>
                <a:gd name="T18" fmla="*/ 0 w 182"/>
                <a:gd name="T19" fmla="*/ 253 h 293"/>
                <a:gd name="T20" fmla="*/ 26 w 182"/>
                <a:gd name="T21" fmla="*/ 181 h 293"/>
                <a:gd name="T22" fmla="*/ 100 w 182"/>
                <a:gd name="T23" fmla="*/ 146 h 293"/>
                <a:gd name="T24" fmla="*/ 158 w 182"/>
                <a:gd name="T25" fmla="*/ 3 h 293"/>
                <a:gd name="T26" fmla="*/ 182 w 182"/>
                <a:gd name="T27" fmla="*/ 0 h 2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293"/>
                <a:gd name="T44" fmla="*/ 182 w 182"/>
                <a:gd name="T45" fmla="*/ 293 h 2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293">
                  <a:moveTo>
                    <a:pt x="182" y="0"/>
                  </a:moveTo>
                  <a:lnTo>
                    <a:pt x="151" y="117"/>
                  </a:lnTo>
                  <a:lnTo>
                    <a:pt x="127" y="171"/>
                  </a:lnTo>
                  <a:lnTo>
                    <a:pt x="127" y="265"/>
                  </a:lnTo>
                  <a:lnTo>
                    <a:pt x="95" y="275"/>
                  </a:lnTo>
                  <a:lnTo>
                    <a:pt x="92" y="181"/>
                  </a:lnTo>
                  <a:lnTo>
                    <a:pt x="46" y="193"/>
                  </a:lnTo>
                  <a:lnTo>
                    <a:pt x="46" y="258"/>
                  </a:lnTo>
                  <a:lnTo>
                    <a:pt x="26" y="293"/>
                  </a:lnTo>
                  <a:lnTo>
                    <a:pt x="0" y="253"/>
                  </a:lnTo>
                  <a:lnTo>
                    <a:pt x="26" y="181"/>
                  </a:lnTo>
                  <a:lnTo>
                    <a:pt x="100" y="146"/>
                  </a:lnTo>
                  <a:lnTo>
                    <a:pt x="158" y="3"/>
                  </a:lnTo>
                  <a:lnTo>
                    <a:pt x="182" y="0"/>
                  </a:lnTo>
                  <a:close/>
                </a:path>
              </a:pathLst>
            </a:custGeom>
            <a:solidFill>
              <a:srgbClr val="000000"/>
            </a:solidFill>
            <a:ln w="9525">
              <a:noFill/>
              <a:round/>
              <a:headEnd/>
              <a:tailEnd/>
            </a:ln>
          </p:spPr>
          <p:txBody>
            <a:bodyPr/>
            <a:lstStyle/>
            <a:p>
              <a:endParaRPr lang="es-MX"/>
            </a:p>
          </p:txBody>
        </p:sp>
        <p:sp>
          <p:nvSpPr>
            <p:cNvPr id="41115" name="Freeform 157"/>
            <p:cNvSpPr>
              <a:spLocks/>
            </p:cNvSpPr>
            <p:nvPr/>
          </p:nvSpPr>
          <p:spPr bwMode="auto">
            <a:xfrm>
              <a:off x="2845" y="1874"/>
              <a:ext cx="36" cy="50"/>
            </a:xfrm>
            <a:custGeom>
              <a:avLst/>
              <a:gdLst>
                <a:gd name="T0" fmla="*/ 0 w 155"/>
                <a:gd name="T1" fmla="*/ 0 h 220"/>
                <a:gd name="T2" fmla="*/ 97 w 155"/>
                <a:gd name="T3" fmla="*/ 43 h 220"/>
                <a:gd name="T4" fmla="*/ 155 w 155"/>
                <a:gd name="T5" fmla="*/ 220 h 220"/>
                <a:gd name="T6" fmla="*/ 43 w 155"/>
                <a:gd name="T7" fmla="*/ 166 h 220"/>
                <a:gd name="T8" fmla="*/ 13 w 155"/>
                <a:gd name="T9" fmla="*/ 43 h 220"/>
                <a:gd name="T10" fmla="*/ 0 w 155"/>
                <a:gd name="T11" fmla="*/ 0 h 220"/>
                <a:gd name="T12" fmla="*/ 0 60000 65536"/>
                <a:gd name="T13" fmla="*/ 0 60000 65536"/>
                <a:gd name="T14" fmla="*/ 0 60000 65536"/>
                <a:gd name="T15" fmla="*/ 0 60000 65536"/>
                <a:gd name="T16" fmla="*/ 0 60000 65536"/>
                <a:gd name="T17" fmla="*/ 0 60000 65536"/>
                <a:gd name="T18" fmla="*/ 0 w 155"/>
                <a:gd name="T19" fmla="*/ 0 h 220"/>
                <a:gd name="T20" fmla="*/ 155 w 155"/>
                <a:gd name="T21" fmla="*/ 220 h 220"/>
              </a:gdLst>
              <a:ahLst/>
              <a:cxnLst>
                <a:cxn ang="T12">
                  <a:pos x="T0" y="T1"/>
                </a:cxn>
                <a:cxn ang="T13">
                  <a:pos x="T2" y="T3"/>
                </a:cxn>
                <a:cxn ang="T14">
                  <a:pos x="T4" y="T5"/>
                </a:cxn>
                <a:cxn ang="T15">
                  <a:pos x="T6" y="T7"/>
                </a:cxn>
                <a:cxn ang="T16">
                  <a:pos x="T8" y="T9"/>
                </a:cxn>
                <a:cxn ang="T17">
                  <a:pos x="T10" y="T11"/>
                </a:cxn>
              </a:cxnLst>
              <a:rect l="T18" t="T19" r="T20" b="T21"/>
              <a:pathLst>
                <a:path w="155" h="220">
                  <a:moveTo>
                    <a:pt x="0" y="0"/>
                  </a:moveTo>
                  <a:lnTo>
                    <a:pt x="97" y="43"/>
                  </a:lnTo>
                  <a:lnTo>
                    <a:pt x="155" y="220"/>
                  </a:lnTo>
                  <a:lnTo>
                    <a:pt x="43" y="166"/>
                  </a:lnTo>
                  <a:lnTo>
                    <a:pt x="13" y="43"/>
                  </a:lnTo>
                  <a:lnTo>
                    <a:pt x="0" y="0"/>
                  </a:lnTo>
                  <a:close/>
                </a:path>
              </a:pathLst>
            </a:custGeom>
            <a:solidFill>
              <a:srgbClr val="000000"/>
            </a:solidFill>
            <a:ln w="9525">
              <a:noFill/>
              <a:round/>
              <a:headEnd/>
              <a:tailEnd/>
            </a:ln>
          </p:spPr>
          <p:txBody>
            <a:bodyPr/>
            <a:lstStyle/>
            <a:p>
              <a:endParaRPr lang="es-MX"/>
            </a:p>
          </p:txBody>
        </p:sp>
        <p:sp>
          <p:nvSpPr>
            <p:cNvPr id="41116" name="Freeform 158"/>
            <p:cNvSpPr>
              <a:spLocks/>
            </p:cNvSpPr>
            <p:nvPr/>
          </p:nvSpPr>
          <p:spPr bwMode="auto">
            <a:xfrm>
              <a:off x="2707" y="1605"/>
              <a:ext cx="296" cy="208"/>
            </a:xfrm>
            <a:custGeom>
              <a:avLst/>
              <a:gdLst>
                <a:gd name="T0" fmla="*/ 890 w 1291"/>
                <a:gd name="T1" fmla="*/ 383 h 904"/>
                <a:gd name="T2" fmla="*/ 668 w 1291"/>
                <a:gd name="T3" fmla="*/ 335 h 904"/>
                <a:gd name="T4" fmla="*/ 438 w 1291"/>
                <a:gd name="T5" fmla="*/ 326 h 904"/>
                <a:gd name="T6" fmla="*/ 234 w 1291"/>
                <a:gd name="T7" fmla="*/ 343 h 904"/>
                <a:gd name="T8" fmla="*/ 51 w 1291"/>
                <a:gd name="T9" fmla="*/ 686 h 904"/>
                <a:gd name="T10" fmla="*/ 13 w 1291"/>
                <a:gd name="T11" fmla="*/ 727 h 904"/>
                <a:gd name="T12" fmla="*/ 15 w 1291"/>
                <a:gd name="T13" fmla="*/ 547 h 904"/>
                <a:gd name="T14" fmla="*/ 204 w 1291"/>
                <a:gd name="T15" fmla="*/ 190 h 904"/>
                <a:gd name="T16" fmla="*/ 219 w 1291"/>
                <a:gd name="T17" fmla="*/ 219 h 904"/>
                <a:gd name="T18" fmla="*/ 316 w 1291"/>
                <a:gd name="T19" fmla="*/ 222 h 904"/>
                <a:gd name="T20" fmla="*/ 324 w 1291"/>
                <a:gd name="T21" fmla="*/ 263 h 904"/>
                <a:gd name="T22" fmla="*/ 550 w 1291"/>
                <a:gd name="T23" fmla="*/ 243 h 904"/>
                <a:gd name="T24" fmla="*/ 793 w 1291"/>
                <a:gd name="T25" fmla="*/ 243 h 904"/>
                <a:gd name="T26" fmla="*/ 824 w 1291"/>
                <a:gd name="T27" fmla="*/ 207 h 904"/>
                <a:gd name="T28" fmla="*/ 798 w 1291"/>
                <a:gd name="T29" fmla="*/ 158 h 904"/>
                <a:gd name="T30" fmla="*/ 553 w 1291"/>
                <a:gd name="T31" fmla="*/ 95 h 904"/>
                <a:gd name="T32" fmla="*/ 564 w 1291"/>
                <a:gd name="T33" fmla="*/ 66 h 904"/>
                <a:gd name="T34" fmla="*/ 648 w 1291"/>
                <a:gd name="T35" fmla="*/ 29 h 904"/>
                <a:gd name="T36" fmla="*/ 370 w 1291"/>
                <a:gd name="T37" fmla="*/ 66 h 904"/>
                <a:gd name="T38" fmla="*/ 594 w 1291"/>
                <a:gd name="T39" fmla="*/ 0 h 904"/>
                <a:gd name="T40" fmla="*/ 918 w 1291"/>
                <a:gd name="T41" fmla="*/ 97 h 904"/>
                <a:gd name="T42" fmla="*/ 1095 w 1291"/>
                <a:gd name="T43" fmla="*/ 248 h 904"/>
                <a:gd name="T44" fmla="*/ 1192 w 1291"/>
                <a:gd name="T45" fmla="*/ 404 h 904"/>
                <a:gd name="T46" fmla="*/ 1224 w 1291"/>
                <a:gd name="T47" fmla="*/ 727 h 904"/>
                <a:gd name="T48" fmla="*/ 1250 w 1291"/>
                <a:gd name="T49" fmla="*/ 827 h 904"/>
                <a:gd name="T50" fmla="*/ 1234 w 1291"/>
                <a:gd name="T51" fmla="*/ 840 h 904"/>
                <a:gd name="T52" fmla="*/ 1056 w 1291"/>
                <a:gd name="T53" fmla="*/ 847 h 904"/>
                <a:gd name="T54" fmla="*/ 1030 w 1291"/>
                <a:gd name="T55" fmla="*/ 633 h 904"/>
                <a:gd name="T56" fmla="*/ 1083 w 1291"/>
                <a:gd name="T57" fmla="*/ 582 h 904"/>
                <a:gd name="T58" fmla="*/ 1066 w 1291"/>
                <a:gd name="T59" fmla="*/ 457 h 904"/>
                <a:gd name="T60" fmla="*/ 1071 w 1291"/>
                <a:gd name="T61" fmla="*/ 373 h 904"/>
                <a:gd name="T62" fmla="*/ 993 w 1291"/>
                <a:gd name="T63" fmla="*/ 355 h 9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1"/>
                <a:gd name="T97" fmla="*/ 0 h 904"/>
                <a:gd name="T98" fmla="*/ 1291 w 1291"/>
                <a:gd name="T99" fmla="*/ 904 h 9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1" h="904">
                  <a:moveTo>
                    <a:pt x="993" y="355"/>
                  </a:moveTo>
                  <a:lnTo>
                    <a:pt x="890" y="383"/>
                  </a:lnTo>
                  <a:lnTo>
                    <a:pt x="793" y="373"/>
                  </a:lnTo>
                  <a:lnTo>
                    <a:pt x="668" y="335"/>
                  </a:lnTo>
                  <a:lnTo>
                    <a:pt x="545" y="317"/>
                  </a:lnTo>
                  <a:lnTo>
                    <a:pt x="438" y="326"/>
                  </a:lnTo>
                  <a:lnTo>
                    <a:pt x="298" y="331"/>
                  </a:lnTo>
                  <a:lnTo>
                    <a:pt x="234" y="343"/>
                  </a:lnTo>
                  <a:lnTo>
                    <a:pt x="151" y="472"/>
                  </a:lnTo>
                  <a:lnTo>
                    <a:pt x="51" y="686"/>
                  </a:lnTo>
                  <a:lnTo>
                    <a:pt x="0" y="852"/>
                  </a:lnTo>
                  <a:lnTo>
                    <a:pt x="13" y="727"/>
                  </a:lnTo>
                  <a:lnTo>
                    <a:pt x="51" y="582"/>
                  </a:lnTo>
                  <a:lnTo>
                    <a:pt x="15" y="547"/>
                  </a:lnTo>
                  <a:lnTo>
                    <a:pt x="132" y="326"/>
                  </a:lnTo>
                  <a:lnTo>
                    <a:pt x="204" y="190"/>
                  </a:lnTo>
                  <a:lnTo>
                    <a:pt x="252" y="158"/>
                  </a:lnTo>
                  <a:lnTo>
                    <a:pt x="219" y="219"/>
                  </a:lnTo>
                  <a:lnTo>
                    <a:pt x="219" y="258"/>
                  </a:lnTo>
                  <a:lnTo>
                    <a:pt x="316" y="222"/>
                  </a:lnTo>
                  <a:lnTo>
                    <a:pt x="443" y="187"/>
                  </a:lnTo>
                  <a:lnTo>
                    <a:pt x="324" y="263"/>
                  </a:lnTo>
                  <a:lnTo>
                    <a:pt x="443" y="253"/>
                  </a:lnTo>
                  <a:lnTo>
                    <a:pt x="550" y="243"/>
                  </a:lnTo>
                  <a:lnTo>
                    <a:pt x="660" y="231"/>
                  </a:lnTo>
                  <a:lnTo>
                    <a:pt x="793" y="243"/>
                  </a:lnTo>
                  <a:lnTo>
                    <a:pt x="936" y="282"/>
                  </a:lnTo>
                  <a:lnTo>
                    <a:pt x="824" y="207"/>
                  </a:lnTo>
                  <a:lnTo>
                    <a:pt x="679" y="168"/>
                  </a:lnTo>
                  <a:lnTo>
                    <a:pt x="798" y="158"/>
                  </a:lnTo>
                  <a:lnTo>
                    <a:pt x="696" y="107"/>
                  </a:lnTo>
                  <a:lnTo>
                    <a:pt x="553" y="95"/>
                  </a:lnTo>
                  <a:lnTo>
                    <a:pt x="409" y="120"/>
                  </a:lnTo>
                  <a:lnTo>
                    <a:pt x="564" y="66"/>
                  </a:lnTo>
                  <a:lnTo>
                    <a:pt x="742" y="66"/>
                  </a:lnTo>
                  <a:lnTo>
                    <a:pt x="648" y="29"/>
                  </a:lnTo>
                  <a:lnTo>
                    <a:pt x="502" y="29"/>
                  </a:lnTo>
                  <a:lnTo>
                    <a:pt x="370" y="66"/>
                  </a:lnTo>
                  <a:lnTo>
                    <a:pt x="492" y="20"/>
                  </a:lnTo>
                  <a:lnTo>
                    <a:pt x="594" y="0"/>
                  </a:lnTo>
                  <a:lnTo>
                    <a:pt x="755" y="15"/>
                  </a:lnTo>
                  <a:lnTo>
                    <a:pt x="918" y="97"/>
                  </a:lnTo>
                  <a:lnTo>
                    <a:pt x="1039" y="166"/>
                  </a:lnTo>
                  <a:lnTo>
                    <a:pt x="1095" y="248"/>
                  </a:lnTo>
                  <a:lnTo>
                    <a:pt x="1102" y="317"/>
                  </a:lnTo>
                  <a:lnTo>
                    <a:pt x="1192" y="404"/>
                  </a:lnTo>
                  <a:lnTo>
                    <a:pt x="1224" y="559"/>
                  </a:lnTo>
                  <a:lnTo>
                    <a:pt x="1224" y="727"/>
                  </a:lnTo>
                  <a:lnTo>
                    <a:pt x="1192" y="837"/>
                  </a:lnTo>
                  <a:lnTo>
                    <a:pt x="1250" y="827"/>
                  </a:lnTo>
                  <a:lnTo>
                    <a:pt x="1291" y="856"/>
                  </a:lnTo>
                  <a:lnTo>
                    <a:pt x="1234" y="840"/>
                  </a:lnTo>
                  <a:lnTo>
                    <a:pt x="1107" y="904"/>
                  </a:lnTo>
                  <a:lnTo>
                    <a:pt x="1056" y="847"/>
                  </a:lnTo>
                  <a:lnTo>
                    <a:pt x="1066" y="737"/>
                  </a:lnTo>
                  <a:lnTo>
                    <a:pt x="1030" y="633"/>
                  </a:lnTo>
                  <a:lnTo>
                    <a:pt x="1039" y="567"/>
                  </a:lnTo>
                  <a:lnTo>
                    <a:pt x="1083" y="582"/>
                  </a:lnTo>
                  <a:lnTo>
                    <a:pt x="1056" y="526"/>
                  </a:lnTo>
                  <a:lnTo>
                    <a:pt x="1066" y="457"/>
                  </a:lnTo>
                  <a:lnTo>
                    <a:pt x="1102" y="472"/>
                  </a:lnTo>
                  <a:lnTo>
                    <a:pt x="1071" y="373"/>
                  </a:lnTo>
                  <a:lnTo>
                    <a:pt x="1022" y="355"/>
                  </a:lnTo>
                  <a:lnTo>
                    <a:pt x="993" y="355"/>
                  </a:lnTo>
                  <a:close/>
                </a:path>
              </a:pathLst>
            </a:custGeom>
            <a:solidFill>
              <a:srgbClr val="000000"/>
            </a:solidFill>
            <a:ln w="9525">
              <a:noFill/>
              <a:round/>
              <a:headEnd/>
              <a:tailEnd/>
            </a:ln>
          </p:spPr>
          <p:txBody>
            <a:bodyPr/>
            <a:lstStyle/>
            <a:p>
              <a:endParaRPr lang="es-MX"/>
            </a:p>
          </p:txBody>
        </p:sp>
        <p:sp>
          <p:nvSpPr>
            <p:cNvPr id="41117" name="Freeform 159"/>
            <p:cNvSpPr>
              <a:spLocks/>
            </p:cNvSpPr>
            <p:nvPr/>
          </p:nvSpPr>
          <p:spPr bwMode="auto">
            <a:xfrm>
              <a:off x="2736" y="1849"/>
              <a:ext cx="30" cy="51"/>
            </a:xfrm>
            <a:custGeom>
              <a:avLst/>
              <a:gdLst>
                <a:gd name="T0" fmla="*/ 127 w 133"/>
                <a:gd name="T1" fmla="*/ 112 h 219"/>
                <a:gd name="T2" fmla="*/ 26 w 133"/>
                <a:gd name="T3" fmla="*/ 219 h 219"/>
                <a:gd name="T4" fmla="*/ 0 w 133"/>
                <a:gd name="T5" fmla="*/ 56 h 219"/>
                <a:gd name="T6" fmla="*/ 22 w 133"/>
                <a:gd name="T7" fmla="*/ 0 h 219"/>
                <a:gd name="T8" fmla="*/ 133 w 133"/>
                <a:gd name="T9" fmla="*/ 35 h 219"/>
                <a:gd name="T10" fmla="*/ 127 w 133"/>
                <a:gd name="T11" fmla="*/ 112 h 219"/>
                <a:gd name="T12" fmla="*/ 0 60000 65536"/>
                <a:gd name="T13" fmla="*/ 0 60000 65536"/>
                <a:gd name="T14" fmla="*/ 0 60000 65536"/>
                <a:gd name="T15" fmla="*/ 0 60000 65536"/>
                <a:gd name="T16" fmla="*/ 0 60000 65536"/>
                <a:gd name="T17" fmla="*/ 0 60000 65536"/>
                <a:gd name="T18" fmla="*/ 0 w 133"/>
                <a:gd name="T19" fmla="*/ 0 h 219"/>
                <a:gd name="T20" fmla="*/ 133 w 133"/>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133" h="219">
                  <a:moveTo>
                    <a:pt x="127" y="112"/>
                  </a:moveTo>
                  <a:lnTo>
                    <a:pt x="26" y="219"/>
                  </a:lnTo>
                  <a:lnTo>
                    <a:pt x="0" y="56"/>
                  </a:lnTo>
                  <a:lnTo>
                    <a:pt x="22" y="0"/>
                  </a:lnTo>
                  <a:lnTo>
                    <a:pt x="133" y="35"/>
                  </a:lnTo>
                  <a:lnTo>
                    <a:pt x="127" y="112"/>
                  </a:lnTo>
                  <a:close/>
                </a:path>
              </a:pathLst>
            </a:custGeom>
            <a:solidFill>
              <a:srgbClr val="000000"/>
            </a:solidFill>
            <a:ln w="9525">
              <a:noFill/>
              <a:round/>
              <a:headEnd/>
              <a:tailEnd/>
            </a:ln>
          </p:spPr>
          <p:txBody>
            <a:bodyPr/>
            <a:lstStyle/>
            <a:p>
              <a:endParaRPr lang="es-MX"/>
            </a:p>
          </p:txBody>
        </p:sp>
        <p:sp>
          <p:nvSpPr>
            <p:cNvPr id="41118" name="Freeform 160"/>
            <p:cNvSpPr>
              <a:spLocks/>
            </p:cNvSpPr>
            <p:nvPr/>
          </p:nvSpPr>
          <p:spPr bwMode="auto">
            <a:xfrm>
              <a:off x="2707" y="1818"/>
              <a:ext cx="250" cy="196"/>
            </a:xfrm>
            <a:custGeom>
              <a:avLst/>
              <a:gdLst>
                <a:gd name="T0" fmla="*/ 0 w 1087"/>
                <a:gd name="T1" fmla="*/ 0 h 856"/>
                <a:gd name="T2" fmla="*/ 27 w 1087"/>
                <a:gd name="T3" fmla="*/ 229 h 856"/>
                <a:gd name="T4" fmla="*/ 24 w 1087"/>
                <a:gd name="T5" fmla="*/ 421 h 856"/>
                <a:gd name="T6" fmla="*/ 122 w 1087"/>
                <a:gd name="T7" fmla="*/ 617 h 856"/>
                <a:gd name="T8" fmla="*/ 180 w 1087"/>
                <a:gd name="T9" fmla="*/ 655 h 856"/>
                <a:gd name="T10" fmla="*/ 244 w 1087"/>
                <a:gd name="T11" fmla="*/ 739 h 856"/>
                <a:gd name="T12" fmla="*/ 301 w 1087"/>
                <a:gd name="T13" fmla="*/ 762 h 856"/>
                <a:gd name="T14" fmla="*/ 504 w 1087"/>
                <a:gd name="T15" fmla="*/ 803 h 856"/>
                <a:gd name="T16" fmla="*/ 589 w 1087"/>
                <a:gd name="T17" fmla="*/ 800 h 856"/>
                <a:gd name="T18" fmla="*/ 693 w 1087"/>
                <a:gd name="T19" fmla="*/ 747 h 856"/>
                <a:gd name="T20" fmla="*/ 762 w 1087"/>
                <a:gd name="T21" fmla="*/ 640 h 856"/>
                <a:gd name="T22" fmla="*/ 910 w 1087"/>
                <a:gd name="T23" fmla="*/ 550 h 856"/>
                <a:gd name="T24" fmla="*/ 968 w 1087"/>
                <a:gd name="T25" fmla="*/ 454 h 856"/>
                <a:gd name="T26" fmla="*/ 1087 w 1087"/>
                <a:gd name="T27" fmla="*/ 117 h 856"/>
                <a:gd name="T28" fmla="*/ 985 w 1087"/>
                <a:gd name="T29" fmla="*/ 528 h 856"/>
                <a:gd name="T30" fmla="*/ 938 w 1087"/>
                <a:gd name="T31" fmla="*/ 579 h 856"/>
                <a:gd name="T32" fmla="*/ 821 w 1087"/>
                <a:gd name="T33" fmla="*/ 681 h 856"/>
                <a:gd name="T34" fmla="*/ 681 w 1087"/>
                <a:gd name="T35" fmla="*/ 839 h 856"/>
                <a:gd name="T36" fmla="*/ 608 w 1087"/>
                <a:gd name="T37" fmla="*/ 856 h 856"/>
                <a:gd name="T38" fmla="*/ 280 w 1087"/>
                <a:gd name="T39" fmla="*/ 800 h 856"/>
                <a:gd name="T40" fmla="*/ 214 w 1087"/>
                <a:gd name="T41" fmla="*/ 757 h 856"/>
                <a:gd name="T42" fmla="*/ 173 w 1087"/>
                <a:gd name="T43" fmla="*/ 681 h 856"/>
                <a:gd name="T44" fmla="*/ 93 w 1087"/>
                <a:gd name="T45" fmla="*/ 630 h 856"/>
                <a:gd name="T46" fmla="*/ 10 w 1087"/>
                <a:gd name="T47" fmla="*/ 472 h 856"/>
                <a:gd name="T48" fmla="*/ 0 w 1087"/>
                <a:gd name="T49" fmla="*/ 397 h 856"/>
                <a:gd name="T50" fmla="*/ 0 w 1087"/>
                <a:gd name="T51" fmla="*/ 204 h 856"/>
                <a:gd name="T52" fmla="*/ 0 w 1087"/>
                <a:gd name="T53" fmla="*/ 0 h 8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7"/>
                <a:gd name="T82" fmla="*/ 0 h 856"/>
                <a:gd name="T83" fmla="*/ 1087 w 1087"/>
                <a:gd name="T84" fmla="*/ 856 h 8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7" h="856">
                  <a:moveTo>
                    <a:pt x="0" y="0"/>
                  </a:moveTo>
                  <a:lnTo>
                    <a:pt x="27" y="229"/>
                  </a:lnTo>
                  <a:lnTo>
                    <a:pt x="24" y="421"/>
                  </a:lnTo>
                  <a:lnTo>
                    <a:pt x="122" y="617"/>
                  </a:lnTo>
                  <a:lnTo>
                    <a:pt x="180" y="655"/>
                  </a:lnTo>
                  <a:lnTo>
                    <a:pt x="244" y="739"/>
                  </a:lnTo>
                  <a:lnTo>
                    <a:pt x="301" y="762"/>
                  </a:lnTo>
                  <a:lnTo>
                    <a:pt x="504" y="803"/>
                  </a:lnTo>
                  <a:lnTo>
                    <a:pt x="589" y="800"/>
                  </a:lnTo>
                  <a:lnTo>
                    <a:pt x="693" y="747"/>
                  </a:lnTo>
                  <a:lnTo>
                    <a:pt x="762" y="640"/>
                  </a:lnTo>
                  <a:lnTo>
                    <a:pt x="910" y="550"/>
                  </a:lnTo>
                  <a:lnTo>
                    <a:pt x="968" y="454"/>
                  </a:lnTo>
                  <a:lnTo>
                    <a:pt x="1087" y="117"/>
                  </a:lnTo>
                  <a:lnTo>
                    <a:pt x="985" y="528"/>
                  </a:lnTo>
                  <a:lnTo>
                    <a:pt x="938" y="579"/>
                  </a:lnTo>
                  <a:lnTo>
                    <a:pt x="821" y="681"/>
                  </a:lnTo>
                  <a:lnTo>
                    <a:pt x="681" y="839"/>
                  </a:lnTo>
                  <a:lnTo>
                    <a:pt x="608" y="856"/>
                  </a:lnTo>
                  <a:lnTo>
                    <a:pt x="280" y="800"/>
                  </a:lnTo>
                  <a:lnTo>
                    <a:pt x="214" y="757"/>
                  </a:lnTo>
                  <a:lnTo>
                    <a:pt x="173" y="681"/>
                  </a:lnTo>
                  <a:lnTo>
                    <a:pt x="93" y="630"/>
                  </a:lnTo>
                  <a:lnTo>
                    <a:pt x="10" y="472"/>
                  </a:lnTo>
                  <a:lnTo>
                    <a:pt x="0" y="397"/>
                  </a:lnTo>
                  <a:lnTo>
                    <a:pt x="0" y="204"/>
                  </a:lnTo>
                  <a:lnTo>
                    <a:pt x="0" y="0"/>
                  </a:lnTo>
                  <a:close/>
                </a:path>
              </a:pathLst>
            </a:custGeom>
            <a:solidFill>
              <a:srgbClr val="000000"/>
            </a:solidFill>
            <a:ln w="9525">
              <a:noFill/>
              <a:round/>
              <a:headEnd/>
              <a:tailEnd/>
            </a:ln>
          </p:spPr>
          <p:txBody>
            <a:bodyPr/>
            <a:lstStyle/>
            <a:p>
              <a:endParaRPr lang="es-MX"/>
            </a:p>
          </p:txBody>
        </p:sp>
        <p:sp>
          <p:nvSpPr>
            <p:cNvPr id="41119" name="Freeform 161"/>
            <p:cNvSpPr>
              <a:spLocks/>
            </p:cNvSpPr>
            <p:nvPr/>
          </p:nvSpPr>
          <p:spPr bwMode="auto">
            <a:xfrm>
              <a:off x="2731" y="1776"/>
              <a:ext cx="20" cy="20"/>
            </a:xfrm>
            <a:custGeom>
              <a:avLst/>
              <a:gdLst>
                <a:gd name="T0" fmla="*/ 0 w 91"/>
                <a:gd name="T1" fmla="*/ 27 h 88"/>
                <a:gd name="T2" fmla="*/ 42 w 91"/>
                <a:gd name="T3" fmla="*/ 88 h 88"/>
                <a:gd name="T4" fmla="*/ 91 w 91"/>
                <a:gd name="T5" fmla="*/ 59 h 88"/>
                <a:gd name="T6" fmla="*/ 42 w 91"/>
                <a:gd name="T7" fmla="*/ 0 h 88"/>
                <a:gd name="T8" fmla="*/ 0 w 91"/>
                <a:gd name="T9" fmla="*/ 27 h 88"/>
                <a:gd name="T10" fmla="*/ 0 60000 65536"/>
                <a:gd name="T11" fmla="*/ 0 60000 65536"/>
                <a:gd name="T12" fmla="*/ 0 60000 65536"/>
                <a:gd name="T13" fmla="*/ 0 60000 65536"/>
                <a:gd name="T14" fmla="*/ 0 60000 65536"/>
                <a:gd name="T15" fmla="*/ 0 w 91"/>
                <a:gd name="T16" fmla="*/ 0 h 88"/>
                <a:gd name="T17" fmla="*/ 91 w 91"/>
                <a:gd name="T18" fmla="*/ 88 h 88"/>
              </a:gdLst>
              <a:ahLst/>
              <a:cxnLst>
                <a:cxn ang="T10">
                  <a:pos x="T0" y="T1"/>
                </a:cxn>
                <a:cxn ang="T11">
                  <a:pos x="T2" y="T3"/>
                </a:cxn>
                <a:cxn ang="T12">
                  <a:pos x="T4" y="T5"/>
                </a:cxn>
                <a:cxn ang="T13">
                  <a:pos x="T6" y="T7"/>
                </a:cxn>
                <a:cxn ang="T14">
                  <a:pos x="T8" y="T9"/>
                </a:cxn>
              </a:cxnLst>
              <a:rect l="T15" t="T16" r="T17" b="T18"/>
              <a:pathLst>
                <a:path w="91" h="88">
                  <a:moveTo>
                    <a:pt x="0" y="27"/>
                  </a:moveTo>
                  <a:lnTo>
                    <a:pt x="42" y="88"/>
                  </a:lnTo>
                  <a:lnTo>
                    <a:pt x="91" y="59"/>
                  </a:lnTo>
                  <a:lnTo>
                    <a:pt x="42" y="0"/>
                  </a:lnTo>
                  <a:lnTo>
                    <a:pt x="0" y="27"/>
                  </a:lnTo>
                  <a:close/>
                </a:path>
              </a:pathLst>
            </a:custGeom>
            <a:solidFill>
              <a:srgbClr val="000000"/>
            </a:solidFill>
            <a:ln w="9525">
              <a:noFill/>
              <a:round/>
              <a:headEnd/>
              <a:tailEnd/>
            </a:ln>
          </p:spPr>
          <p:txBody>
            <a:bodyPr/>
            <a:lstStyle/>
            <a:p>
              <a:endParaRPr lang="es-MX"/>
            </a:p>
          </p:txBody>
        </p:sp>
        <p:sp>
          <p:nvSpPr>
            <p:cNvPr id="41120" name="Freeform 162"/>
            <p:cNvSpPr>
              <a:spLocks/>
            </p:cNvSpPr>
            <p:nvPr/>
          </p:nvSpPr>
          <p:spPr bwMode="auto">
            <a:xfrm>
              <a:off x="2889" y="1822"/>
              <a:ext cx="27" cy="16"/>
            </a:xfrm>
            <a:custGeom>
              <a:avLst/>
              <a:gdLst>
                <a:gd name="T0" fmla="*/ 34 w 112"/>
                <a:gd name="T1" fmla="*/ 72 h 72"/>
                <a:gd name="T2" fmla="*/ 112 w 112"/>
                <a:gd name="T3" fmla="*/ 29 h 72"/>
                <a:gd name="T4" fmla="*/ 80 w 112"/>
                <a:gd name="T5" fmla="*/ 0 h 72"/>
                <a:gd name="T6" fmla="*/ 0 w 112"/>
                <a:gd name="T7" fmla="*/ 26 h 72"/>
                <a:gd name="T8" fmla="*/ 34 w 112"/>
                <a:gd name="T9" fmla="*/ 72 h 72"/>
                <a:gd name="T10" fmla="*/ 0 60000 65536"/>
                <a:gd name="T11" fmla="*/ 0 60000 65536"/>
                <a:gd name="T12" fmla="*/ 0 60000 65536"/>
                <a:gd name="T13" fmla="*/ 0 60000 65536"/>
                <a:gd name="T14" fmla="*/ 0 60000 65536"/>
                <a:gd name="T15" fmla="*/ 0 w 112"/>
                <a:gd name="T16" fmla="*/ 0 h 72"/>
                <a:gd name="T17" fmla="*/ 112 w 112"/>
                <a:gd name="T18" fmla="*/ 72 h 72"/>
              </a:gdLst>
              <a:ahLst/>
              <a:cxnLst>
                <a:cxn ang="T10">
                  <a:pos x="T0" y="T1"/>
                </a:cxn>
                <a:cxn ang="T11">
                  <a:pos x="T2" y="T3"/>
                </a:cxn>
                <a:cxn ang="T12">
                  <a:pos x="T4" y="T5"/>
                </a:cxn>
                <a:cxn ang="T13">
                  <a:pos x="T6" y="T7"/>
                </a:cxn>
                <a:cxn ang="T14">
                  <a:pos x="T8" y="T9"/>
                </a:cxn>
              </a:cxnLst>
              <a:rect l="T15" t="T16" r="T17" b="T18"/>
              <a:pathLst>
                <a:path w="112" h="72">
                  <a:moveTo>
                    <a:pt x="34" y="72"/>
                  </a:moveTo>
                  <a:lnTo>
                    <a:pt x="112" y="29"/>
                  </a:lnTo>
                  <a:lnTo>
                    <a:pt x="80" y="0"/>
                  </a:lnTo>
                  <a:lnTo>
                    <a:pt x="0" y="26"/>
                  </a:lnTo>
                  <a:lnTo>
                    <a:pt x="34" y="72"/>
                  </a:lnTo>
                  <a:close/>
                </a:path>
              </a:pathLst>
            </a:custGeom>
            <a:solidFill>
              <a:srgbClr val="000000"/>
            </a:solidFill>
            <a:ln w="9525">
              <a:noFill/>
              <a:round/>
              <a:headEnd/>
              <a:tailEnd/>
            </a:ln>
          </p:spPr>
          <p:txBody>
            <a:bodyPr/>
            <a:lstStyle/>
            <a:p>
              <a:endParaRPr lang="es-MX"/>
            </a:p>
          </p:txBody>
        </p:sp>
        <p:sp>
          <p:nvSpPr>
            <p:cNvPr id="41121" name="Freeform 163"/>
            <p:cNvSpPr>
              <a:spLocks/>
            </p:cNvSpPr>
            <p:nvPr/>
          </p:nvSpPr>
          <p:spPr bwMode="auto">
            <a:xfrm>
              <a:off x="2861" y="1838"/>
              <a:ext cx="33" cy="11"/>
            </a:xfrm>
            <a:custGeom>
              <a:avLst/>
              <a:gdLst>
                <a:gd name="T0" fmla="*/ 0 w 144"/>
                <a:gd name="T1" fmla="*/ 20 h 49"/>
                <a:gd name="T2" fmla="*/ 104 w 144"/>
                <a:gd name="T3" fmla="*/ 20 h 49"/>
                <a:gd name="T4" fmla="*/ 119 w 144"/>
                <a:gd name="T5" fmla="*/ 0 h 49"/>
                <a:gd name="T6" fmla="*/ 144 w 144"/>
                <a:gd name="T7" fmla="*/ 33 h 49"/>
                <a:gd name="T8" fmla="*/ 93 w 144"/>
                <a:gd name="T9" fmla="*/ 49 h 49"/>
                <a:gd name="T10" fmla="*/ 0 w 144"/>
                <a:gd name="T11" fmla="*/ 40 h 49"/>
                <a:gd name="T12" fmla="*/ 0 w 144"/>
                <a:gd name="T13" fmla="*/ 20 h 49"/>
                <a:gd name="T14" fmla="*/ 0 60000 65536"/>
                <a:gd name="T15" fmla="*/ 0 60000 65536"/>
                <a:gd name="T16" fmla="*/ 0 60000 65536"/>
                <a:gd name="T17" fmla="*/ 0 60000 65536"/>
                <a:gd name="T18" fmla="*/ 0 60000 65536"/>
                <a:gd name="T19" fmla="*/ 0 60000 65536"/>
                <a:gd name="T20" fmla="*/ 0 60000 65536"/>
                <a:gd name="T21" fmla="*/ 0 w 144"/>
                <a:gd name="T22" fmla="*/ 0 h 49"/>
                <a:gd name="T23" fmla="*/ 144 w 14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49">
                  <a:moveTo>
                    <a:pt x="0" y="20"/>
                  </a:moveTo>
                  <a:lnTo>
                    <a:pt x="104" y="20"/>
                  </a:lnTo>
                  <a:lnTo>
                    <a:pt x="119" y="0"/>
                  </a:lnTo>
                  <a:lnTo>
                    <a:pt x="144" y="33"/>
                  </a:lnTo>
                  <a:lnTo>
                    <a:pt x="93" y="49"/>
                  </a:lnTo>
                  <a:lnTo>
                    <a:pt x="0" y="40"/>
                  </a:lnTo>
                  <a:lnTo>
                    <a:pt x="0" y="20"/>
                  </a:lnTo>
                  <a:close/>
                </a:path>
              </a:pathLst>
            </a:custGeom>
            <a:solidFill>
              <a:srgbClr val="000000"/>
            </a:solidFill>
            <a:ln w="9525">
              <a:noFill/>
              <a:round/>
              <a:headEnd/>
              <a:tailEnd/>
            </a:ln>
          </p:spPr>
          <p:txBody>
            <a:bodyPr/>
            <a:lstStyle/>
            <a:p>
              <a:endParaRPr lang="es-MX"/>
            </a:p>
          </p:txBody>
        </p:sp>
        <p:sp>
          <p:nvSpPr>
            <p:cNvPr id="41122" name="Freeform 164"/>
            <p:cNvSpPr>
              <a:spLocks/>
            </p:cNvSpPr>
            <p:nvPr/>
          </p:nvSpPr>
          <p:spPr bwMode="auto">
            <a:xfrm>
              <a:off x="2743" y="1802"/>
              <a:ext cx="29" cy="22"/>
            </a:xfrm>
            <a:custGeom>
              <a:avLst/>
              <a:gdLst>
                <a:gd name="T0" fmla="*/ 0 w 127"/>
                <a:gd name="T1" fmla="*/ 5 h 93"/>
                <a:gd name="T2" fmla="*/ 10 w 127"/>
                <a:gd name="T3" fmla="*/ 48 h 93"/>
                <a:gd name="T4" fmla="*/ 114 w 127"/>
                <a:gd name="T5" fmla="*/ 93 h 93"/>
                <a:gd name="T6" fmla="*/ 127 w 127"/>
                <a:gd name="T7" fmla="*/ 78 h 93"/>
                <a:gd name="T8" fmla="*/ 43 w 127"/>
                <a:gd name="T9" fmla="*/ 37 h 93"/>
                <a:gd name="T10" fmla="*/ 17 w 127"/>
                <a:gd name="T11" fmla="*/ 0 h 93"/>
                <a:gd name="T12" fmla="*/ 0 w 127"/>
                <a:gd name="T13" fmla="*/ 5 h 93"/>
                <a:gd name="T14" fmla="*/ 0 60000 65536"/>
                <a:gd name="T15" fmla="*/ 0 60000 65536"/>
                <a:gd name="T16" fmla="*/ 0 60000 65536"/>
                <a:gd name="T17" fmla="*/ 0 60000 65536"/>
                <a:gd name="T18" fmla="*/ 0 60000 65536"/>
                <a:gd name="T19" fmla="*/ 0 60000 65536"/>
                <a:gd name="T20" fmla="*/ 0 60000 65536"/>
                <a:gd name="T21" fmla="*/ 0 w 127"/>
                <a:gd name="T22" fmla="*/ 0 h 93"/>
                <a:gd name="T23" fmla="*/ 127 w 127"/>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93">
                  <a:moveTo>
                    <a:pt x="0" y="5"/>
                  </a:moveTo>
                  <a:lnTo>
                    <a:pt x="10" y="48"/>
                  </a:lnTo>
                  <a:lnTo>
                    <a:pt x="114" y="93"/>
                  </a:lnTo>
                  <a:lnTo>
                    <a:pt x="127" y="78"/>
                  </a:lnTo>
                  <a:lnTo>
                    <a:pt x="43" y="37"/>
                  </a:lnTo>
                  <a:lnTo>
                    <a:pt x="17" y="0"/>
                  </a:lnTo>
                  <a:lnTo>
                    <a:pt x="0" y="5"/>
                  </a:lnTo>
                  <a:close/>
                </a:path>
              </a:pathLst>
            </a:custGeom>
            <a:solidFill>
              <a:srgbClr val="000000"/>
            </a:solidFill>
            <a:ln w="9525">
              <a:noFill/>
              <a:round/>
              <a:headEnd/>
              <a:tailEnd/>
            </a:ln>
          </p:spPr>
          <p:txBody>
            <a:bodyPr/>
            <a:lstStyle/>
            <a:p>
              <a:endParaRPr lang="es-MX"/>
            </a:p>
          </p:txBody>
        </p:sp>
        <p:sp>
          <p:nvSpPr>
            <p:cNvPr id="41123" name="Freeform 165"/>
            <p:cNvSpPr>
              <a:spLocks/>
            </p:cNvSpPr>
            <p:nvPr/>
          </p:nvSpPr>
          <p:spPr bwMode="auto">
            <a:xfrm>
              <a:off x="2688" y="1733"/>
              <a:ext cx="23" cy="109"/>
            </a:xfrm>
            <a:custGeom>
              <a:avLst/>
              <a:gdLst>
                <a:gd name="T0" fmla="*/ 75 w 103"/>
                <a:gd name="T1" fmla="*/ 0 h 475"/>
                <a:gd name="T2" fmla="*/ 59 w 103"/>
                <a:gd name="T3" fmla="*/ 28 h 475"/>
                <a:gd name="T4" fmla="*/ 103 w 103"/>
                <a:gd name="T5" fmla="*/ 158 h 475"/>
                <a:gd name="T6" fmla="*/ 93 w 103"/>
                <a:gd name="T7" fmla="*/ 276 h 475"/>
                <a:gd name="T8" fmla="*/ 41 w 103"/>
                <a:gd name="T9" fmla="*/ 158 h 475"/>
                <a:gd name="T10" fmla="*/ 27 w 103"/>
                <a:gd name="T11" fmla="*/ 242 h 475"/>
                <a:gd name="T12" fmla="*/ 41 w 103"/>
                <a:gd name="T13" fmla="*/ 339 h 475"/>
                <a:gd name="T14" fmla="*/ 41 w 103"/>
                <a:gd name="T15" fmla="*/ 395 h 475"/>
                <a:gd name="T16" fmla="*/ 83 w 103"/>
                <a:gd name="T17" fmla="*/ 444 h 475"/>
                <a:gd name="T18" fmla="*/ 93 w 103"/>
                <a:gd name="T19" fmla="*/ 475 h 475"/>
                <a:gd name="T20" fmla="*/ 49 w 103"/>
                <a:gd name="T21" fmla="*/ 455 h 475"/>
                <a:gd name="T22" fmla="*/ 32 w 103"/>
                <a:gd name="T23" fmla="*/ 395 h 475"/>
                <a:gd name="T24" fmla="*/ 27 w 103"/>
                <a:gd name="T25" fmla="*/ 324 h 475"/>
                <a:gd name="T26" fmla="*/ 0 w 103"/>
                <a:gd name="T27" fmla="*/ 234 h 475"/>
                <a:gd name="T28" fmla="*/ 27 w 103"/>
                <a:gd name="T29" fmla="*/ 137 h 475"/>
                <a:gd name="T30" fmla="*/ 49 w 103"/>
                <a:gd name="T31" fmla="*/ 33 h 475"/>
                <a:gd name="T32" fmla="*/ 75 w 103"/>
                <a:gd name="T33" fmla="*/ 0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475"/>
                <a:gd name="T53" fmla="*/ 103 w 103"/>
                <a:gd name="T54" fmla="*/ 475 h 4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475">
                  <a:moveTo>
                    <a:pt x="75" y="0"/>
                  </a:moveTo>
                  <a:lnTo>
                    <a:pt x="59" y="28"/>
                  </a:lnTo>
                  <a:lnTo>
                    <a:pt x="103" y="158"/>
                  </a:lnTo>
                  <a:lnTo>
                    <a:pt x="93" y="276"/>
                  </a:lnTo>
                  <a:lnTo>
                    <a:pt x="41" y="158"/>
                  </a:lnTo>
                  <a:lnTo>
                    <a:pt x="27" y="242"/>
                  </a:lnTo>
                  <a:lnTo>
                    <a:pt x="41" y="339"/>
                  </a:lnTo>
                  <a:lnTo>
                    <a:pt x="41" y="395"/>
                  </a:lnTo>
                  <a:lnTo>
                    <a:pt x="83" y="444"/>
                  </a:lnTo>
                  <a:lnTo>
                    <a:pt x="93" y="475"/>
                  </a:lnTo>
                  <a:lnTo>
                    <a:pt x="49" y="455"/>
                  </a:lnTo>
                  <a:lnTo>
                    <a:pt x="32" y="395"/>
                  </a:lnTo>
                  <a:lnTo>
                    <a:pt x="27" y="324"/>
                  </a:lnTo>
                  <a:lnTo>
                    <a:pt x="0" y="234"/>
                  </a:lnTo>
                  <a:lnTo>
                    <a:pt x="27" y="137"/>
                  </a:lnTo>
                  <a:lnTo>
                    <a:pt x="49" y="33"/>
                  </a:lnTo>
                  <a:lnTo>
                    <a:pt x="75" y="0"/>
                  </a:lnTo>
                  <a:close/>
                </a:path>
              </a:pathLst>
            </a:custGeom>
            <a:solidFill>
              <a:srgbClr val="000000"/>
            </a:solidFill>
            <a:ln w="9525">
              <a:noFill/>
              <a:round/>
              <a:headEnd/>
              <a:tailEnd/>
            </a:ln>
          </p:spPr>
          <p:txBody>
            <a:bodyPr/>
            <a:lstStyle/>
            <a:p>
              <a:endParaRPr lang="es-MX"/>
            </a:p>
          </p:txBody>
        </p:sp>
        <p:sp>
          <p:nvSpPr>
            <p:cNvPr id="41124" name="Freeform 166"/>
            <p:cNvSpPr>
              <a:spLocks/>
            </p:cNvSpPr>
            <p:nvPr/>
          </p:nvSpPr>
          <p:spPr bwMode="auto">
            <a:xfrm>
              <a:off x="2944" y="1798"/>
              <a:ext cx="59" cy="100"/>
            </a:xfrm>
            <a:custGeom>
              <a:avLst/>
              <a:gdLst>
                <a:gd name="T0" fmla="*/ 220 w 264"/>
                <a:gd name="T1" fmla="*/ 61 h 435"/>
                <a:gd name="T2" fmla="*/ 113 w 264"/>
                <a:gd name="T3" fmla="*/ 168 h 435"/>
                <a:gd name="T4" fmla="*/ 72 w 264"/>
                <a:gd name="T5" fmla="*/ 128 h 435"/>
                <a:gd name="T6" fmla="*/ 57 w 264"/>
                <a:gd name="T7" fmla="*/ 230 h 435"/>
                <a:gd name="T8" fmla="*/ 26 w 264"/>
                <a:gd name="T9" fmla="*/ 332 h 435"/>
                <a:gd name="T10" fmla="*/ 87 w 264"/>
                <a:gd name="T11" fmla="*/ 296 h 435"/>
                <a:gd name="T12" fmla="*/ 99 w 264"/>
                <a:gd name="T13" fmla="*/ 230 h 435"/>
                <a:gd name="T14" fmla="*/ 146 w 264"/>
                <a:gd name="T15" fmla="*/ 174 h 435"/>
                <a:gd name="T16" fmla="*/ 141 w 264"/>
                <a:gd name="T17" fmla="*/ 223 h 435"/>
                <a:gd name="T18" fmla="*/ 113 w 264"/>
                <a:gd name="T19" fmla="*/ 296 h 435"/>
                <a:gd name="T20" fmla="*/ 156 w 264"/>
                <a:gd name="T21" fmla="*/ 212 h 435"/>
                <a:gd name="T22" fmla="*/ 174 w 264"/>
                <a:gd name="T23" fmla="*/ 153 h 435"/>
                <a:gd name="T24" fmla="*/ 220 w 264"/>
                <a:gd name="T25" fmla="*/ 107 h 435"/>
                <a:gd name="T26" fmla="*/ 209 w 264"/>
                <a:gd name="T27" fmla="*/ 168 h 435"/>
                <a:gd name="T28" fmla="*/ 182 w 264"/>
                <a:gd name="T29" fmla="*/ 248 h 435"/>
                <a:gd name="T30" fmla="*/ 174 w 264"/>
                <a:gd name="T31" fmla="*/ 314 h 435"/>
                <a:gd name="T32" fmla="*/ 104 w 264"/>
                <a:gd name="T33" fmla="*/ 406 h 435"/>
                <a:gd name="T34" fmla="*/ 16 w 264"/>
                <a:gd name="T35" fmla="*/ 377 h 435"/>
                <a:gd name="T36" fmla="*/ 0 w 264"/>
                <a:gd name="T37" fmla="*/ 435 h 435"/>
                <a:gd name="T38" fmla="*/ 104 w 264"/>
                <a:gd name="T39" fmla="*/ 431 h 435"/>
                <a:gd name="T40" fmla="*/ 177 w 264"/>
                <a:gd name="T41" fmla="*/ 332 h 435"/>
                <a:gd name="T42" fmla="*/ 204 w 264"/>
                <a:gd name="T43" fmla="*/ 219 h 435"/>
                <a:gd name="T44" fmla="*/ 258 w 264"/>
                <a:gd name="T45" fmla="*/ 82 h 435"/>
                <a:gd name="T46" fmla="*/ 264 w 264"/>
                <a:gd name="T47" fmla="*/ 46 h 435"/>
                <a:gd name="T48" fmla="*/ 250 w 264"/>
                <a:gd name="T49" fmla="*/ 15 h 435"/>
                <a:gd name="T50" fmla="*/ 218 w 264"/>
                <a:gd name="T51" fmla="*/ 0 h 435"/>
                <a:gd name="T52" fmla="*/ 235 w 264"/>
                <a:gd name="T53" fmla="*/ 34 h 435"/>
                <a:gd name="T54" fmla="*/ 220 w 264"/>
                <a:gd name="T55" fmla="*/ 61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4"/>
                <a:gd name="T85" fmla="*/ 0 h 435"/>
                <a:gd name="T86" fmla="*/ 264 w 264"/>
                <a:gd name="T87" fmla="*/ 435 h 4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4" h="435">
                  <a:moveTo>
                    <a:pt x="220" y="61"/>
                  </a:moveTo>
                  <a:lnTo>
                    <a:pt x="113" y="168"/>
                  </a:lnTo>
                  <a:lnTo>
                    <a:pt x="72" y="128"/>
                  </a:lnTo>
                  <a:lnTo>
                    <a:pt x="57" y="230"/>
                  </a:lnTo>
                  <a:lnTo>
                    <a:pt x="26" y="332"/>
                  </a:lnTo>
                  <a:lnTo>
                    <a:pt x="87" y="296"/>
                  </a:lnTo>
                  <a:lnTo>
                    <a:pt x="99" y="230"/>
                  </a:lnTo>
                  <a:lnTo>
                    <a:pt x="146" y="174"/>
                  </a:lnTo>
                  <a:lnTo>
                    <a:pt x="141" y="223"/>
                  </a:lnTo>
                  <a:lnTo>
                    <a:pt x="113" y="296"/>
                  </a:lnTo>
                  <a:lnTo>
                    <a:pt x="156" y="212"/>
                  </a:lnTo>
                  <a:lnTo>
                    <a:pt x="174" y="153"/>
                  </a:lnTo>
                  <a:lnTo>
                    <a:pt x="220" y="107"/>
                  </a:lnTo>
                  <a:lnTo>
                    <a:pt x="209" y="168"/>
                  </a:lnTo>
                  <a:lnTo>
                    <a:pt x="182" y="248"/>
                  </a:lnTo>
                  <a:lnTo>
                    <a:pt x="174" y="314"/>
                  </a:lnTo>
                  <a:lnTo>
                    <a:pt x="104" y="406"/>
                  </a:lnTo>
                  <a:lnTo>
                    <a:pt x="16" y="377"/>
                  </a:lnTo>
                  <a:lnTo>
                    <a:pt x="0" y="435"/>
                  </a:lnTo>
                  <a:lnTo>
                    <a:pt x="104" y="431"/>
                  </a:lnTo>
                  <a:lnTo>
                    <a:pt x="177" y="332"/>
                  </a:lnTo>
                  <a:lnTo>
                    <a:pt x="204" y="219"/>
                  </a:lnTo>
                  <a:lnTo>
                    <a:pt x="258" y="82"/>
                  </a:lnTo>
                  <a:lnTo>
                    <a:pt x="264" y="46"/>
                  </a:lnTo>
                  <a:lnTo>
                    <a:pt x="250" y="15"/>
                  </a:lnTo>
                  <a:lnTo>
                    <a:pt x="218" y="0"/>
                  </a:lnTo>
                  <a:lnTo>
                    <a:pt x="235" y="34"/>
                  </a:lnTo>
                  <a:lnTo>
                    <a:pt x="220" y="61"/>
                  </a:lnTo>
                  <a:close/>
                </a:path>
              </a:pathLst>
            </a:custGeom>
            <a:solidFill>
              <a:srgbClr val="000000"/>
            </a:solidFill>
            <a:ln w="9525">
              <a:noFill/>
              <a:round/>
              <a:headEnd/>
              <a:tailEnd/>
            </a:ln>
          </p:spPr>
          <p:txBody>
            <a:bodyPr/>
            <a:lstStyle/>
            <a:p>
              <a:endParaRPr lang="es-MX"/>
            </a:p>
          </p:txBody>
        </p:sp>
        <p:sp>
          <p:nvSpPr>
            <p:cNvPr id="41125" name="Freeform 167"/>
            <p:cNvSpPr>
              <a:spLocks/>
            </p:cNvSpPr>
            <p:nvPr/>
          </p:nvSpPr>
          <p:spPr bwMode="auto">
            <a:xfrm>
              <a:off x="2774" y="2004"/>
              <a:ext cx="106" cy="83"/>
            </a:xfrm>
            <a:custGeom>
              <a:avLst/>
              <a:gdLst>
                <a:gd name="T0" fmla="*/ 0 w 454"/>
                <a:gd name="T1" fmla="*/ 263 h 356"/>
                <a:gd name="T2" fmla="*/ 82 w 454"/>
                <a:gd name="T3" fmla="*/ 144 h 356"/>
                <a:gd name="T4" fmla="*/ 155 w 454"/>
                <a:gd name="T5" fmla="*/ 52 h 356"/>
                <a:gd name="T6" fmla="*/ 215 w 454"/>
                <a:gd name="T7" fmla="*/ 0 h 356"/>
                <a:gd name="T8" fmla="*/ 330 w 454"/>
                <a:gd name="T9" fmla="*/ 12 h 356"/>
                <a:gd name="T10" fmla="*/ 401 w 454"/>
                <a:gd name="T11" fmla="*/ 93 h 356"/>
                <a:gd name="T12" fmla="*/ 442 w 454"/>
                <a:gd name="T13" fmla="*/ 203 h 356"/>
                <a:gd name="T14" fmla="*/ 454 w 454"/>
                <a:gd name="T15" fmla="*/ 336 h 356"/>
                <a:gd name="T16" fmla="*/ 350 w 454"/>
                <a:gd name="T17" fmla="*/ 196 h 356"/>
                <a:gd name="T18" fmla="*/ 317 w 454"/>
                <a:gd name="T19" fmla="*/ 316 h 356"/>
                <a:gd name="T20" fmla="*/ 309 w 454"/>
                <a:gd name="T21" fmla="*/ 356 h 356"/>
                <a:gd name="T22" fmla="*/ 296 w 454"/>
                <a:gd name="T23" fmla="*/ 275 h 356"/>
                <a:gd name="T24" fmla="*/ 330 w 454"/>
                <a:gd name="T25" fmla="*/ 173 h 356"/>
                <a:gd name="T26" fmla="*/ 309 w 454"/>
                <a:gd name="T27" fmla="*/ 93 h 356"/>
                <a:gd name="T28" fmla="*/ 255 w 454"/>
                <a:gd name="T29" fmla="*/ 40 h 356"/>
                <a:gd name="T30" fmla="*/ 184 w 454"/>
                <a:gd name="T31" fmla="*/ 52 h 356"/>
                <a:gd name="T32" fmla="*/ 133 w 454"/>
                <a:gd name="T33" fmla="*/ 132 h 356"/>
                <a:gd name="T34" fmla="*/ 145 w 454"/>
                <a:gd name="T35" fmla="*/ 196 h 356"/>
                <a:gd name="T36" fmla="*/ 92 w 454"/>
                <a:gd name="T37" fmla="*/ 217 h 356"/>
                <a:gd name="T38" fmla="*/ 72 w 454"/>
                <a:gd name="T39" fmla="*/ 316 h 356"/>
                <a:gd name="T40" fmla="*/ 43 w 454"/>
                <a:gd name="T41" fmla="*/ 224 h 356"/>
                <a:gd name="T42" fmla="*/ 0 w 454"/>
                <a:gd name="T43" fmla="*/ 263 h 3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4"/>
                <a:gd name="T67" fmla="*/ 0 h 356"/>
                <a:gd name="T68" fmla="*/ 454 w 454"/>
                <a:gd name="T69" fmla="*/ 356 h 3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4" h="356">
                  <a:moveTo>
                    <a:pt x="0" y="263"/>
                  </a:moveTo>
                  <a:lnTo>
                    <a:pt x="82" y="144"/>
                  </a:lnTo>
                  <a:lnTo>
                    <a:pt x="155" y="52"/>
                  </a:lnTo>
                  <a:lnTo>
                    <a:pt x="215" y="0"/>
                  </a:lnTo>
                  <a:lnTo>
                    <a:pt x="330" y="12"/>
                  </a:lnTo>
                  <a:lnTo>
                    <a:pt x="401" y="93"/>
                  </a:lnTo>
                  <a:lnTo>
                    <a:pt x="442" y="203"/>
                  </a:lnTo>
                  <a:lnTo>
                    <a:pt x="454" y="336"/>
                  </a:lnTo>
                  <a:lnTo>
                    <a:pt x="350" y="196"/>
                  </a:lnTo>
                  <a:lnTo>
                    <a:pt x="317" y="316"/>
                  </a:lnTo>
                  <a:lnTo>
                    <a:pt x="309" y="356"/>
                  </a:lnTo>
                  <a:lnTo>
                    <a:pt x="296" y="275"/>
                  </a:lnTo>
                  <a:lnTo>
                    <a:pt x="330" y="173"/>
                  </a:lnTo>
                  <a:lnTo>
                    <a:pt x="309" y="93"/>
                  </a:lnTo>
                  <a:lnTo>
                    <a:pt x="255" y="40"/>
                  </a:lnTo>
                  <a:lnTo>
                    <a:pt x="184" y="52"/>
                  </a:lnTo>
                  <a:lnTo>
                    <a:pt x="133" y="132"/>
                  </a:lnTo>
                  <a:lnTo>
                    <a:pt x="145" y="196"/>
                  </a:lnTo>
                  <a:lnTo>
                    <a:pt x="92" y="217"/>
                  </a:lnTo>
                  <a:lnTo>
                    <a:pt x="72" y="316"/>
                  </a:lnTo>
                  <a:lnTo>
                    <a:pt x="43" y="224"/>
                  </a:lnTo>
                  <a:lnTo>
                    <a:pt x="0" y="263"/>
                  </a:lnTo>
                  <a:close/>
                </a:path>
              </a:pathLst>
            </a:custGeom>
            <a:solidFill>
              <a:srgbClr val="000000"/>
            </a:solidFill>
            <a:ln w="9525">
              <a:noFill/>
              <a:round/>
              <a:headEnd/>
              <a:tailEnd/>
            </a:ln>
          </p:spPr>
          <p:txBody>
            <a:bodyPr/>
            <a:lstStyle/>
            <a:p>
              <a:endParaRPr lang="es-MX"/>
            </a:p>
          </p:txBody>
        </p:sp>
        <p:sp>
          <p:nvSpPr>
            <p:cNvPr id="41126" name="Freeform 168"/>
            <p:cNvSpPr>
              <a:spLocks/>
            </p:cNvSpPr>
            <p:nvPr/>
          </p:nvSpPr>
          <p:spPr bwMode="auto">
            <a:xfrm>
              <a:off x="2768" y="2042"/>
              <a:ext cx="101" cy="197"/>
            </a:xfrm>
            <a:custGeom>
              <a:avLst/>
              <a:gdLst>
                <a:gd name="T0" fmla="*/ 175 w 438"/>
                <a:gd name="T1" fmla="*/ 0 h 857"/>
                <a:gd name="T2" fmla="*/ 245 w 438"/>
                <a:gd name="T3" fmla="*/ 163 h 857"/>
                <a:gd name="T4" fmla="*/ 347 w 438"/>
                <a:gd name="T5" fmla="*/ 135 h 857"/>
                <a:gd name="T6" fmla="*/ 347 w 438"/>
                <a:gd name="T7" fmla="*/ 204 h 857"/>
                <a:gd name="T8" fmla="*/ 306 w 438"/>
                <a:gd name="T9" fmla="*/ 204 h 857"/>
                <a:gd name="T10" fmla="*/ 306 w 438"/>
                <a:gd name="T11" fmla="*/ 285 h 857"/>
                <a:gd name="T12" fmla="*/ 277 w 438"/>
                <a:gd name="T13" fmla="*/ 400 h 857"/>
                <a:gd name="T14" fmla="*/ 245 w 438"/>
                <a:gd name="T15" fmla="*/ 324 h 857"/>
                <a:gd name="T16" fmla="*/ 265 w 438"/>
                <a:gd name="T17" fmla="*/ 214 h 857"/>
                <a:gd name="T18" fmla="*/ 204 w 438"/>
                <a:gd name="T19" fmla="*/ 224 h 857"/>
                <a:gd name="T20" fmla="*/ 83 w 438"/>
                <a:gd name="T21" fmla="*/ 696 h 857"/>
                <a:gd name="T22" fmla="*/ 258 w 438"/>
                <a:gd name="T23" fmla="*/ 827 h 857"/>
                <a:gd name="T24" fmla="*/ 438 w 438"/>
                <a:gd name="T25" fmla="*/ 745 h 857"/>
                <a:gd name="T26" fmla="*/ 265 w 438"/>
                <a:gd name="T27" fmla="*/ 857 h 857"/>
                <a:gd name="T28" fmla="*/ 17 w 438"/>
                <a:gd name="T29" fmla="*/ 684 h 857"/>
                <a:gd name="T30" fmla="*/ 0 w 438"/>
                <a:gd name="T31" fmla="*/ 623 h 857"/>
                <a:gd name="T32" fmla="*/ 41 w 438"/>
                <a:gd name="T33" fmla="*/ 663 h 857"/>
                <a:gd name="T34" fmla="*/ 185 w 438"/>
                <a:gd name="T35" fmla="*/ 163 h 857"/>
                <a:gd name="T36" fmla="*/ 132 w 438"/>
                <a:gd name="T37" fmla="*/ 0 h 857"/>
                <a:gd name="T38" fmla="*/ 175 w 438"/>
                <a:gd name="T39" fmla="*/ 0 h 8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8"/>
                <a:gd name="T61" fmla="*/ 0 h 857"/>
                <a:gd name="T62" fmla="*/ 438 w 438"/>
                <a:gd name="T63" fmla="*/ 857 h 8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8" h="857">
                  <a:moveTo>
                    <a:pt x="175" y="0"/>
                  </a:moveTo>
                  <a:lnTo>
                    <a:pt x="245" y="163"/>
                  </a:lnTo>
                  <a:lnTo>
                    <a:pt x="347" y="135"/>
                  </a:lnTo>
                  <a:lnTo>
                    <a:pt x="347" y="204"/>
                  </a:lnTo>
                  <a:lnTo>
                    <a:pt x="306" y="204"/>
                  </a:lnTo>
                  <a:lnTo>
                    <a:pt x="306" y="285"/>
                  </a:lnTo>
                  <a:lnTo>
                    <a:pt x="277" y="400"/>
                  </a:lnTo>
                  <a:lnTo>
                    <a:pt x="245" y="324"/>
                  </a:lnTo>
                  <a:lnTo>
                    <a:pt x="265" y="214"/>
                  </a:lnTo>
                  <a:lnTo>
                    <a:pt x="204" y="224"/>
                  </a:lnTo>
                  <a:lnTo>
                    <a:pt x="83" y="696"/>
                  </a:lnTo>
                  <a:lnTo>
                    <a:pt x="258" y="827"/>
                  </a:lnTo>
                  <a:lnTo>
                    <a:pt x="438" y="745"/>
                  </a:lnTo>
                  <a:lnTo>
                    <a:pt x="265" y="857"/>
                  </a:lnTo>
                  <a:lnTo>
                    <a:pt x="17" y="684"/>
                  </a:lnTo>
                  <a:lnTo>
                    <a:pt x="0" y="623"/>
                  </a:lnTo>
                  <a:lnTo>
                    <a:pt x="41" y="663"/>
                  </a:lnTo>
                  <a:lnTo>
                    <a:pt x="185" y="163"/>
                  </a:lnTo>
                  <a:lnTo>
                    <a:pt x="132" y="0"/>
                  </a:lnTo>
                  <a:lnTo>
                    <a:pt x="175" y="0"/>
                  </a:lnTo>
                  <a:close/>
                </a:path>
              </a:pathLst>
            </a:custGeom>
            <a:solidFill>
              <a:srgbClr val="000000"/>
            </a:solidFill>
            <a:ln w="9525">
              <a:noFill/>
              <a:round/>
              <a:headEnd/>
              <a:tailEnd/>
            </a:ln>
          </p:spPr>
          <p:txBody>
            <a:bodyPr/>
            <a:lstStyle/>
            <a:p>
              <a:endParaRPr lang="es-MX"/>
            </a:p>
          </p:txBody>
        </p:sp>
        <p:sp>
          <p:nvSpPr>
            <p:cNvPr id="41127" name="Freeform 169"/>
            <p:cNvSpPr>
              <a:spLocks/>
            </p:cNvSpPr>
            <p:nvPr/>
          </p:nvSpPr>
          <p:spPr bwMode="auto">
            <a:xfrm>
              <a:off x="2430" y="1903"/>
              <a:ext cx="551" cy="681"/>
            </a:xfrm>
            <a:custGeom>
              <a:avLst/>
              <a:gdLst>
                <a:gd name="T0" fmla="*/ 1380 w 2396"/>
                <a:gd name="T1" fmla="*/ 511 h 2958"/>
                <a:gd name="T2" fmla="*/ 1395 w 2396"/>
                <a:gd name="T3" fmla="*/ 1022 h 2958"/>
                <a:gd name="T4" fmla="*/ 1567 w 2396"/>
                <a:gd name="T5" fmla="*/ 1868 h 2958"/>
                <a:gd name="T6" fmla="*/ 1812 w 2396"/>
                <a:gd name="T7" fmla="*/ 1779 h 2958"/>
                <a:gd name="T8" fmla="*/ 1978 w 2396"/>
                <a:gd name="T9" fmla="*/ 978 h 2958"/>
                <a:gd name="T10" fmla="*/ 2080 w 2396"/>
                <a:gd name="T11" fmla="*/ 440 h 2958"/>
                <a:gd name="T12" fmla="*/ 2080 w 2396"/>
                <a:gd name="T13" fmla="*/ 215 h 2958"/>
                <a:gd name="T14" fmla="*/ 2219 w 2396"/>
                <a:gd name="T15" fmla="*/ 0 h 2958"/>
                <a:gd name="T16" fmla="*/ 2173 w 2396"/>
                <a:gd name="T17" fmla="*/ 521 h 2958"/>
                <a:gd name="T18" fmla="*/ 1781 w 2396"/>
                <a:gd name="T19" fmla="*/ 2060 h 2958"/>
                <a:gd name="T20" fmla="*/ 2059 w 2396"/>
                <a:gd name="T21" fmla="*/ 1642 h 2958"/>
                <a:gd name="T22" fmla="*/ 2396 w 2396"/>
                <a:gd name="T23" fmla="*/ 878 h 2958"/>
                <a:gd name="T24" fmla="*/ 1968 w 2396"/>
                <a:gd name="T25" fmla="*/ 1999 h 2958"/>
                <a:gd name="T26" fmla="*/ 1998 w 2396"/>
                <a:gd name="T27" fmla="*/ 2287 h 2958"/>
                <a:gd name="T28" fmla="*/ 1640 w 2396"/>
                <a:gd name="T29" fmla="*/ 2675 h 2958"/>
                <a:gd name="T30" fmla="*/ 1557 w 2396"/>
                <a:gd name="T31" fmla="*/ 2958 h 2958"/>
                <a:gd name="T32" fmla="*/ 1650 w 2396"/>
                <a:gd name="T33" fmla="*/ 2498 h 2958"/>
                <a:gd name="T34" fmla="*/ 1312 w 2396"/>
                <a:gd name="T35" fmla="*/ 2664 h 2958"/>
                <a:gd name="T36" fmla="*/ 1283 w 2396"/>
                <a:gd name="T37" fmla="*/ 2664 h 2958"/>
                <a:gd name="T38" fmla="*/ 972 w 2396"/>
                <a:gd name="T39" fmla="*/ 2318 h 2958"/>
                <a:gd name="T40" fmla="*/ 454 w 2396"/>
                <a:gd name="T41" fmla="*/ 2328 h 2958"/>
                <a:gd name="T42" fmla="*/ 400 w 2396"/>
                <a:gd name="T43" fmla="*/ 1786 h 2958"/>
                <a:gd name="T44" fmla="*/ 193 w 2396"/>
                <a:gd name="T45" fmla="*/ 2021 h 2958"/>
                <a:gd name="T46" fmla="*/ 176 w 2396"/>
                <a:gd name="T47" fmla="*/ 2172 h 2958"/>
                <a:gd name="T48" fmla="*/ 0 w 2396"/>
                <a:gd name="T49" fmla="*/ 1990 h 2958"/>
                <a:gd name="T50" fmla="*/ 235 w 2396"/>
                <a:gd name="T51" fmla="*/ 1858 h 2958"/>
                <a:gd name="T52" fmla="*/ 533 w 2396"/>
                <a:gd name="T53" fmla="*/ 1368 h 2958"/>
                <a:gd name="T54" fmla="*/ 1005 w 2396"/>
                <a:gd name="T55" fmla="*/ 2153 h 2958"/>
                <a:gd name="T56" fmla="*/ 1293 w 2396"/>
                <a:gd name="T57" fmla="*/ 1686 h 2958"/>
                <a:gd name="T58" fmla="*/ 1023 w 2396"/>
                <a:gd name="T59" fmla="*/ 703 h 2958"/>
                <a:gd name="T60" fmla="*/ 1188 w 2396"/>
                <a:gd name="T61" fmla="*/ 1248 h 2958"/>
                <a:gd name="T62" fmla="*/ 1446 w 2396"/>
                <a:gd name="T63" fmla="*/ 1990 h 2958"/>
                <a:gd name="T64" fmla="*/ 1618 w 2396"/>
                <a:gd name="T65" fmla="*/ 2350 h 2958"/>
                <a:gd name="T66" fmla="*/ 1395 w 2396"/>
                <a:gd name="T67" fmla="*/ 1338 h 2958"/>
                <a:gd name="T68" fmla="*/ 1342 w 2396"/>
                <a:gd name="T69" fmla="*/ 603 h 2958"/>
                <a:gd name="T70" fmla="*/ 1373 w 2396"/>
                <a:gd name="T71" fmla="*/ 297 h 29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96"/>
                <a:gd name="T109" fmla="*/ 0 h 2958"/>
                <a:gd name="T110" fmla="*/ 2396 w 2396"/>
                <a:gd name="T111" fmla="*/ 2958 h 29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96" h="2958">
                  <a:moveTo>
                    <a:pt x="1401" y="360"/>
                  </a:moveTo>
                  <a:lnTo>
                    <a:pt x="1380" y="511"/>
                  </a:lnTo>
                  <a:lnTo>
                    <a:pt x="1380" y="748"/>
                  </a:lnTo>
                  <a:lnTo>
                    <a:pt x="1395" y="1022"/>
                  </a:lnTo>
                  <a:lnTo>
                    <a:pt x="1446" y="1266"/>
                  </a:lnTo>
                  <a:lnTo>
                    <a:pt x="1567" y="1868"/>
                  </a:lnTo>
                  <a:lnTo>
                    <a:pt x="1710" y="2297"/>
                  </a:lnTo>
                  <a:lnTo>
                    <a:pt x="1812" y="1779"/>
                  </a:lnTo>
                  <a:lnTo>
                    <a:pt x="1896" y="1376"/>
                  </a:lnTo>
                  <a:lnTo>
                    <a:pt x="1978" y="978"/>
                  </a:lnTo>
                  <a:lnTo>
                    <a:pt x="2049" y="643"/>
                  </a:lnTo>
                  <a:lnTo>
                    <a:pt x="2080" y="440"/>
                  </a:lnTo>
                  <a:lnTo>
                    <a:pt x="2087" y="287"/>
                  </a:lnTo>
                  <a:lnTo>
                    <a:pt x="2080" y="215"/>
                  </a:lnTo>
                  <a:lnTo>
                    <a:pt x="2173" y="125"/>
                  </a:lnTo>
                  <a:lnTo>
                    <a:pt x="2219" y="0"/>
                  </a:lnTo>
                  <a:lnTo>
                    <a:pt x="2219" y="185"/>
                  </a:lnTo>
                  <a:lnTo>
                    <a:pt x="2173" y="521"/>
                  </a:lnTo>
                  <a:lnTo>
                    <a:pt x="2080" y="878"/>
                  </a:lnTo>
                  <a:lnTo>
                    <a:pt x="1781" y="2060"/>
                  </a:lnTo>
                  <a:lnTo>
                    <a:pt x="1896" y="1999"/>
                  </a:lnTo>
                  <a:lnTo>
                    <a:pt x="2059" y="1642"/>
                  </a:lnTo>
                  <a:lnTo>
                    <a:pt x="2355" y="868"/>
                  </a:lnTo>
                  <a:lnTo>
                    <a:pt x="2396" y="878"/>
                  </a:lnTo>
                  <a:lnTo>
                    <a:pt x="2173" y="1488"/>
                  </a:lnTo>
                  <a:lnTo>
                    <a:pt x="1968" y="1999"/>
                  </a:lnTo>
                  <a:lnTo>
                    <a:pt x="1865" y="2350"/>
                  </a:lnTo>
                  <a:lnTo>
                    <a:pt x="1998" y="2287"/>
                  </a:lnTo>
                  <a:lnTo>
                    <a:pt x="1699" y="2511"/>
                  </a:lnTo>
                  <a:lnTo>
                    <a:pt x="1640" y="2675"/>
                  </a:lnTo>
                  <a:lnTo>
                    <a:pt x="1557" y="2858"/>
                  </a:lnTo>
                  <a:lnTo>
                    <a:pt x="1557" y="2958"/>
                  </a:lnTo>
                  <a:lnTo>
                    <a:pt x="1526" y="2868"/>
                  </a:lnTo>
                  <a:lnTo>
                    <a:pt x="1650" y="2498"/>
                  </a:lnTo>
                  <a:lnTo>
                    <a:pt x="1210" y="2498"/>
                  </a:lnTo>
                  <a:lnTo>
                    <a:pt x="1312" y="2664"/>
                  </a:lnTo>
                  <a:lnTo>
                    <a:pt x="1293" y="2734"/>
                  </a:lnTo>
                  <a:lnTo>
                    <a:pt x="1283" y="2664"/>
                  </a:lnTo>
                  <a:lnTo>
                    <a:pt x="1137" y="2442"/>
                  </a:lnTo>
                  <a:lnTo>
                    <a:pt x="972" y="2318"/>
                  </a:lnTo>
                  <a:lnTo>
                    <a:pt x="745" y="2256"/>
                  </a:lnTo>
                  <a:lnTo>
                    <a:pt x="454" y="2328"/>
                  </a:lnTo>
                  <a:lnTo>
                    <a:pt x="553" y="2256"/>
                  </a:lnTo>
                  <a:lnTo>
                    <a:pt x="400" y="1786"/>
                  </a:lnTo>
                  <a:lnTo>
                    <a:pt x="256" y="1897"/>
                  </a:lnTo>
                  <a:lnTo>
                    <a:pt x="193" y="2021"/>
                  </a:lnTo>
                  <a:lnTo>
                    <a:pt x="217" y="2124"/>
                  </a:lnTo>
                  <a:lnTo>
                    <a:pt x="176" y="2172"/>
                  </a:lnTo>
                  <a:lnTo>
                    <a:pt x="164" y="2095"/>
                  </a:lnTo>
                  <a:lnTo>
                    <a:pt x="0" y="1990"/>
                  </a:lnTo>
                  <a:lnTo>
                    <a:pt x="135" y="2011"/>
                  </a:lnTo>
                  <a:lnTo>
                    <a:pt x="235" y="1858"/>
                  </a:lnTo>
                  <a:lnTo>
                    <a:pt x="490" y="1601"/>
                  </a:lnTo>
                  <a:lnTo>
                    <a:pt x="533" y="1368"/>
                  </a:lnTo>
                  <a:lnTo>
                    <a:pt x="789" y="1693"/>
                  </a:lnTo>
                  <a:lnTo>
                    <a:pt x="1005" y="2153"/>
                  </a:lnTo>
                  <a:lnTo>
                    <a:pt x="1220" y="2216"/>
                  </a:lnTo>
                  <a:lnTo>
                    <a:pt x="1293" y="1686"/>
                  </a:lnTo>
                  <a:lnTo>
                    <a:pt x="1064" y="878"/>
                  </a:lnTo>
                  <a:lnTo>
                    <a:pt x="1023" y="703"/>
                  </a:lnTo>
                  <a:lnTo>
                    <a:pt x="1064" y="703"/>
                  </a:lnTo>
                  <a:lnTo>
                    <a:pt x="1188" y="1248"/>
                  </a:lnTo>
                  <a:lnTo>
                    <a:pt x="1319" y="1677"/>
                  </a:lnTo>
                  <a:lnTo>
                    <a:pt x="1446" y="1990"/>
                  </a:lnTo>
                  <a:lnTo>
                    <a:pt x="1548" y="2195"/>
                  </a:lnTo>
                  <a:lnTo>
                    <a:pt x="1618" y="2350"/>
                  </a:lnTo>
                  <a:lnTo>
                    <a:pt x="1526" y="1939"/>
                  </a:lnTo>
                  <a:lnTo>
                    <a:pt x="1395" y="1338"/>
                  </a:lnTo>
                  <a:lnTo>
                    <a:pt x="1350" y="919"/>
                  </a:lnTo>
                  <a:lnTo>
                    <a:pt x="1342" y="603"/>
                  </a:lnTo>
                  <a:lnTo>
                    <a:pt x="1350" y="429"/>
                  </a:lnTo>
                  <a:lnTo>
                    <a:pt x="1373" y="297"/>
                  </a:lnTo>
                  <a:lnTo>
                    <a:pt x="1401" y="360"/>
                  </a:lnTo>
                  <a:close/>
                </a:path>
              </a:pathLst>
            </a:custGeom>
            <a:solidFill>
              <a:srgbClr val="000000"/>
            </a:solidFill>
            <a:ln w="9525">
              <a:noFill/>
              <a:round/>
              <a:headEnd/>
              <a:tailEnd/>
            </a:ln>
          </p:spPr>
          <p:txBody>
            <a:bodyPr/>
            <a:lstStyle/>
            <a:p>
              <a:endParaRPr lang="es-MX"/>
            </a:p>
          </p:txBody>
        </p:sp>
        <p:sp>
          <p:nvSpPr>
            <p:cNvPr id="41128" name="Freeform 170"/>
            <p:cNvSpPr>
              <a:spLocks/>
            </p:cNvSpPr>
            <p:nvPr/>
          </p:nvSpPr>
          <p:spPr bwMode="auto">
            <a:xfrm>
              <a:off x="2645" y="1969"/>
              <a:ext cx="48" cy="28"/>
            </a:xfrm>
            <a:custGeom>
              <a:avLst/>
              <a:gdLst>
                <a:gd name="T0" fmla="*/ 208 w 208"/>
                <a:gd name="T1" fmla="*/ 93 h 122"/>
                <a:gd name="T2" fmla="*/ 35 w 208"/>
                <a:gd name="T3" fmla="*/ 0 h 122"/>
                <a:gd name="T4" fmla="*/ 0 w 208"/>
                <a:gd name="T5" fmla="*/ 42 h 122"/>
                <a:gd name="T6" fmla="*/ 166 w 208"/>
                <a:gd name="T7" fmla="*/ 122 h 122"/>
                <a:gd name="T8" fmla="*/ 208 w 208"/>
                <a:gd name="T9" fmla="*/ 93 h 122"/>
                <a:gd name="T10" fmla="*/ 0 60000 65536"/>
                <a:gd name="T11" fmla="*/ 0 60000 65536"/>
                <a:gd name="T12" fmla="*/ 0 60000 65536"/>
                <a:gd name="T13" fmla="*/ 0 60000 65536"/>
                <a:gd name="T14" fmla="*/ 0 60000 65536"/>
                <a:gd name="T15" fmla="*/ 0 w 208"/>
                <a:gd name="T16" fmla="*/ 0 h 122"/>
                <a:gd name="T17" fmla="*/ 208 w 208"/>
                <a:gd name="T18" fmla="*/ 122 h 122"/>
              </a:gdLst>
              <a:ahLst/>
              <a:cxnLst>
                <a:cxn ang="T10">
                  <a:pos x="T0" y="T1"/>
                </a:cxn>
                <a:cxn ang="T11">
                  <a:pos x="T2" y="T3"/>
                </a:cxn>
                <a:cxn ang="T12">
                  <a:pos x="T4" y="T5"/>
                </a:cxn>
                <a:cxn ang="T13">
                  <a:pos x="T6" y="T7"/>
                </a:cxn>
                <a:cxn ang="T14">
                  <a:pos x="T8" y="T9"/>
                </a:cxn>
              </a:cxnLst>
              <a:rect l="T15" t="T16" r="T17" b="T18"/>
              <a:pathLst>
                <a:path w="208" h="122">
                  <a:moveTo>
                    <a:pt x="208" y="93"/>
                  </a:moveTo>
                  <a:lnTo>
                    <a:pt x="35" y="0"/>
                  </a:lnTo>
                  <a:lnTo>
                    <a:pt x="0" y="42"/>
                  </a:lnTo>
                  <a:lnTo>
                    <a:pt x="166" y="122"/>
                  </a:lnTo>
                  <a:lnTo>
                    <a:pt x="208" y="93"/>
                  </a:lnTo>
                  <a:close/>
                </a:path>
              </a:pathLst>
            </a:custGeom>
            <a:solidFill>
              <a:srgbClr val="000000"/>
            </a:solidFill>
            <a:ln w="9525">
              <a:noFill/>
              <a:round/>
              <a:headEnd/>
              <a:tailEnd/>
            </a:ln>
          </p:spPr>
          <p:txBody>
            <a:bodyPr/>
            <a:lstStyle/>
            <a:p>
              <a:endParaRPr lang="es-MX"/>
            </a:p>
          </p:txBody>
        </p:sp>
        <p:sp>
          <p:nvSpPr>
            <p:cNvPr id="41129" name="Freeform 171"/>
            <p:cNvSpPr>
              <a:spLocks/>
            </p:cNvSpPr>
            <p:nvPr/>
          </p:nvSpPr>
          <p:spPr bwMode="auto">
            <a:xfrm>
              <a:off x="2481" y="1872"/>
              <a:ext cx="226" cy="92"/>
            </a:xfrm>
            <a:custGeom>
              <a:avLst/>
              <a:gdLst>
                <a:gd name="T0" fmla="*/ 980 w 980"/>
                <a:gd name="T1" fmla="*/ 0 h 398"/>
                <a:gd name="T2" fmla="*/ 766 w 980"/>
                <a:gd name="T3" fmla="*/ 74 h 398"/>
                <a:gd name="T4" fmla="*/ 613 w 980"/>
                <a:gd name="T5" fmla="*/ 142 h 398"/>
                <a:gd name="T6" fmla="*/ 316 w 980"/>
                <a:gd name="T7" fmla="*/ 215 h 398"/>
                <a:gd name="T8" fmla="*/ 102 w 980"/>
                <a:gd name="T9" fmla="*/ 308 h 398"/>
                <a:gd name="T10" fmla="*/ 0 w 980"/>
                <a:gd name="T11" fmla="*/ 398 h 398"/>
                <a:gd name="T12" fmla="*/ 151 w 980"/>
                <a:gd name="T13" fmla="*/ 317 h 398"/>
                <a:gd name="T14" fmla="*/ 316 w 980"/>
                <a:gd name="T15" fmla="*/ 276 h 398"/>
                <a:gd name="T16" fmla="*/ 521 w 980"/>
                <a:gd name="T17" fmla="*/ 245 h 398"/>
                <a:gd name="T18" fmla="*/ 778 w 980"/>
                <a:gd name="T19" fmla="*/ 257 h 398"/>
                <a:gd name="T20" fmla="*/ 878 w 980"/>
                <a:gd name="T21" fmla="*/ 125 h 398"/>
                <a:gd name="T22" fmla="*/ 980 w 980"/>
                <a:gd name="T23" fmla="*/ 40 h 398"/>
                <a:gd name="T24" fmla="*/ 980 w 980"/>
                <a:gd name="T25" fmla="*/ 0 h 3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0"/>
                <a:gd name="T40" fmla="*/ 0 h 398"/>
                <a:gd name="T41" fmla="*/ 980 w 980"/>
                <a:gd name="T42" fmla="*/ 398 h 3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0" h="398">
                  <a:moveTo>
                    <a:pt x="980" y="0"/>
                  </a:moveTo>
                  <a:lnTo>
                    <a:pt x="766" y="74"/>
                  </a:lnTo>
                  <a:lnTo>
                    <a:pt x="613" y="142"/>
                  </a:lnTo>
                  <a:lnTo>
                    <a:pt x="316" y="215"/>
                  </a:lnTo>
                  <a:lnTo>
                    <a:pt x="102" y="308"/>
                  </a:lnTo>
                  <a:lnTo>
                    <a:pt x="0" y="398"/>
                  </a:lnTo>
                  <a:lnTo>
                    <a:pt x="151" y="317"/>
                  </a:lnTo>
                  <a:lnTo>
                    <a:pt x="316" y="276"/>
                  </a:lnTo>
                  <a:lnTo>
                    <a:pt x="521" y="245"/>
                  </a:lnTo>
                  <a:lnTo>
                    <a:pt x="778" y="257"/>
                  </a:lnTo>
                  <a:lnTo>
                    <a:pt x="878" y="125"/>
                  </a:lnTo>
                  <a:lnTo>
                    <a:pt x="980" y="40"/>
                  </a:lnTo>
                  <a:lnTo>
                    <a:pt x="980" y="0"/>
                  </a:lnTo>
                  <a:close/>
                </a:path>
              </a:pathLst>
            </a:custGeom>
            <a:solidFill>
              <a:srgbClr val="000000"/>
            </a:solidFill>
            <a:ln w="9525">
              <a:noFill/>
              <a:round/>
              <a:headEnd/>
              <a:tailEnd/>
            </a:ln>
          </p:spPr>
          <p:txBody>
            <a:bodyPr/>
            <a:lstStyle/>
            <a:p>
              <a:endParaRPr lang="es-MX"/>
            </a:p>
          </p:txBody>
        </p:sp>
        <p:sp>
          <p:nvSpPr>
            <p:cNvPr id="41130" name="Freeform 172"/>
            <p:cNvSpPr>
              <a:spLocks/>
            </p:cNvSpPr>
            <p:nvPr/>
          </p:nvSpPr>
          <p:spPr bwMode="auto">
            <a:xfrm>
              <a:off x="2494" y="1986"/>
              <a:ext cx="56" cy="213"/>
            </a:xfrm>
            <a:custGeom>
              <a:avLst/>
              <a:gdLst>
                <a:gd name="T0" fmla="*/ 0 w 245"/>
                <a:gd name="T1" fmla="*/ 0 h 927"/>
                <a:gd name="T2" fmla="*/ 143 w 245"/>
                <a:gd name="T3" fmla="*/ 297 h 927"/>
                <a:gd name="T4" fmla="*/ 214 w 245"/>
                <a:gd name="T5" fmla="*/ 528 h 927"/>
                <a:gd name="T6" fmla="*/ 236 w 245"/>
                <a:gd name="T7" fmla="*/ 735 h 927"/>
                <a:gd name="T8" fmla="*/ 245 w 245"/>
                <a:gd name="T9" fmla="*/ 927 h 927"/>
                <a:gd name="T10" fmla="*/ 196 w 245"/>
                <a:gd name="T11" fmla="*/ 528 h 927"/>
                <a:gd name="T12" fmla="*/ 124 w 245"/>
                <a:gd name="T13" fmla="*/ 304 h 927"/>
                <a:gd name="T14" fmla="*/ 0 w 245"/>
                <a:gd name="T15" fmla="*/ 0 h 927"/>
                <a:gd name="T16" fmla="*/ 0 60000 65536"/>
                <a:gd name="T17" fmla="*/ 0 60000 65536"/>
                <a:gd name="T18" fmla="*/ 0 60000 65536"/>
                <a:gd name="T19" fmla="*/ 0 60000 65536"/>
                <a:gd name="T20" fmla="*/ 0 60000 65536"/>
                <a:gd name="T21" fmla="*/ 0 60000 65536"/>
                <a:gd name="T22" fmla="*/ 0 60000 65536"/>
                <a:gd name="T23" fmla="*/ 0 60000 65536"/>
                <a:gd name="T24" fmla="*/ 0 w 245"/>
                <a:gd name="T25" fmla="*/ 0 h 927"/>
                <a:gd name="T26" fmla="*/ 245 w 245"/>
                <a:gd name="T27" fmla="*/ 927 h 9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5" h="927">
                  <a:moveTo>
                    <a:pt x="0" y="0"/>
                  </a:moveTo>
                  <a:lnTo>
                    <a:pt x="143" y="297"/>
                  </a:lnTo>
                  <a:lnTo>
                    <a:pt x="214" y="528"/>
                  </a:lnTo>
                  <a:lnTo>
                    <a:pt x="236" y="735"/>
                  </a:lnTo>
                  <a:lnTo>
                    <a:pt x="245" y="927"/>
                  </a:lnTo>
                  <a:lnTo>
                    <a:pt x="196" y="528"/>
                  </a:lnTo>
                  <a:lnTo>
                    <a:pt x="124" y="304"/>
                  </a:lnTo>
                  <a:lnTo>
                    <a:pt x="0" y="0"/>
                  </a:lnTo>
                  <a:close/>
                </a:path>
              </a:pathLst>
            </a:custGeom>
            <a:solidFill>
              <a:srgbClr val="000000"/>
            </a:solidFill>
            <a:ln w="9525">
              <a:noFill/>
              <a:round/>
              <a:headEnd/>
              <a:tailEnd/>
            </a:ln>
          </p:spPr>
          <p:txBody>
            <a:bodyPr/>
            <a:lstStyle/>
            <a:p>
              <a:endParaRPr lang="es-MX"/>
            </a:p>
          </p:txBody>
        </p:sp>
        <p:sp>
          <p:nvSpPr>
            <p:cNvPr id="41131" name="Freeform 173"/>
            <p:cNvSpPr>
              <a:spLocks/>
            </p:cNvSpPr>
            <p:nvPr/>
          </p:nvSpPr>
          <p:spPr bwMode="auto">
            <a:xfrm>
              <a:off x="2245" y="1979"/>
              <a:ext cx="240" cy="607"/>
            </a:xfrm>
            <a:custGeom>
              <a:avLst/>
              <a:gdLst>
                <a:gd name="T0" fmla="*/ 963 w 1044"/>
                <a:gd name="T1" fmla="*/ 0 h 2639"/>
                <a:gd name="T2" fmla="*/ 852 w 1044"/>
                <a:gd name="T3" fmla="*/ 233 h 2639"/>
                <a:gd name="T4" fmla="*/ 858 w 1044"/>
                <a:gd name="T5" fmla="*/ 314 h 2639"/>
                <a:gd name="T6" fmla="*/ 786 w 1044"/>
                <a:gd name="T7" fmla="*/ 518 h 2639"/>
                <a:gd name="T8" fmla="*/ 654 w 1044"/>
                <a:gd name="T9" fmla="*/ 744 h 2639"/>
                <a:gd name="T10" fmla="*/ 574 w 1044"/>
                <a:gd name="T11" fmla="*/ 846 h 2639"/>
                <a:gd name="T12" fmla="*/ 501 w 1044"/>
                <a:gd name="T13" fmla="*/ 897 h 2639"/>
                <a:gd name="T14" fmla="*/ 409 w 1044"/>
                <a:gd name="T15" fmla="*/ 1202 h 2639"/>
                <a:gd name="T16" fmla="*/ 112 w 1044"/>
                <a:gd name="T17" fmla="*/ 1712 h 2639"/>
                <a:gd name="T18" fmla="*/ 125 w 1044"/>
                <a:gd name="T19" fmla="*/ 1817 h 2639"/>
                <a:gd name="T20" fmla="*/ 0 w 1044"/>
                <a:gd name="T21" fmla="*/ 1938 h 2639"/>
                <a:gd name="T22" fmla="*/ 71 w 1044"/>
                <a:gd name="T23" fmla="*/ 2233 h 2639"/>
                <a:gd name="T24" fmla="*/ 348 w 1044"/>
                <a:gd name="T25" fmla="*/ 2458 h 2639"/>
                <a:gd name="T26" fmla="*/ 922 w 1044"/>
                <a:gd name="T27" fmla="*/ 2639 h 2639"/>
                <a:gd name="T28" fmla="*/ 944 w 1044"/>
                <a:gd name="T29" fmla="*/ 2427 h 2639"/>
                <a:gd name="T30" fmla="*/ 1044 w 1044"/>
                <a:gd name="T31" fmla="*/ 2182 h 2639"/>
                <a:gd name="T32" fmla="*/ 809 w 1044"/>
                <a:gd name="T33" fmla="*/ 2182 h 2639"/>
                <a:gd name="T34" fmla="*/ 676 w 1044"/>
                <a:gd name="T35" fmla="*/ 2303 h 2639"/>
                <a:gd name="T36" fmla="*/ 501 w 1044"/>
                <a:gd name="T37" fmla="*/ 2315 h 2639"/>
                <a:gd name="T38" fmla="*/ 479 w 1044"/>
                <a:gd name="T39" fmla="*/ 2101 h 2639"/>
                <a:gd name="T40" fmla="*/ 245 w 1044"/>
                <a:gd name="T41" fmla="*/ 2264 h 2639"/>
                <a:gd name="T42" fmla="*/ 85 w 1044"/>
                <a:gd name="T43" fmla="*/ 2080 h 2639"/>
                <a:gd name="T44" fmla="*/ 184 w 1044"/>
                <a:gd name="T45" fmla="*/ 1866 h 2639"/>
                <a:gd name="T46" fmla="*/ 574 w 1044"/>
                <a:gd name="T47" fmla="*/ 1705 h 2639"/>
                <a:gd name="T48" fmla="*/ 756 w 1044"/>
                <a:gd name="T49" fmla="*/ 1682 h 2639"/>
                <a:gd name="T50" fmla="*/ 409 w 1044"/>
                <a:gd name="T51" fmla="*/ 1661 h 2639"/>
                <a:gd name="T52" fmla="*/ 278 w 1044"/>
                <a:gd name="T53" fmla="*/ 1722 h 2639"/>
                <a:gd name="T54" fmla="*/ 355 w 1044"/>
                <a:gd name="T55" fmla="*/ 1549 h 2639"/>
                <a:gd name="T56" fmla="*/ 786 w 1044"/>
                <a:gd name="T57" fmla="*/ 1294 h 2639"/>
                <a:gd name="T58" fmla="*/ 778 w 1044"/>
                <a:gd name="T59" fmla="*/ 1254 h 2639"/>
                <a:gd name="T60" fmla="*/ 460 w 1044"/>
                <a:gd name="T61" fmla="*/ 1294 h 2639"/>
                <a:gd name="T62" fmla="*/ 440 w 1044"/>
                <a:gd name="T63" fmla="*/ 1245 h 2639"/>
                <a:gd name="T64" fmla="*/ 491 w 1044"/>
                <a:gd name="T65" fmla="*/ 1152 h 2639"/>
                <a:gd name="T66" fmla="*/ 798 w 1044"/>
                <a:gd name="T67" fmla="*/ 958 h 2639"/>
                <a:gd name="T68" fmla="*/ 737 w 1044"/>
                <a:gd name="T69" fmla="*/ 712 h 2639"/>
                <a:gd name="T70" fmla="*/ 870 w 1044"/>
                <a:gd name="T71" fmla="*/ 529 h 2639"/>
                <a:gd name="T72" fmla="*/ 922 w 1044"/>
                <a:gd name="T73" fmla="*/ 754 h 2639"/>
                <a:gd name="T74" fmla="*/ 922 w 1044"/>
                <a:gd name="T75" fmla="*/ 1009 h 2639"/>
                <a:gd name="T76" fmla="*/ 878 w 1044"/>
                <a:gd name="T77" fmla="*/ 1282 h 2639"/>
                <a:gd name="T78" fmla="*/ 993 w 1044"/>
                <a:gd name="T79" fmla="*/ 990 h 2639"/>
                <a:gd name="T80" fmla="*/ 1011 w 1044"/>
                <a:gd name="T81" fmla="*/ 754 h 2639"/>
                <a:gd name="T82" fmla="*/ 954 w 1044"/>
                <a:gd name="T83" fmla="*/ 345 h 2639"/>
                <a:gd name="T84" fmla="*/ 890 w 1044"/>
                <a:gd name="T85" fmla="*/ 274 h 2639"/>
                <a:gd name="T86" fmla="*/ 890 w 1044"/>
                <a:gd name="T87" fmla="*/ 192 h 2639"/>
                <a:gd name="T88" fmla="*/ 963 w 1044"/>
                <a:gd name="T89" fmla="*/ 0 h 26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4"/>
                <a:gd name="T136" fmla="*/ 0 h 2639"/>
                <a:gd name="T137" fmla="*/ 1044 w 1044"/>
                <a:gd name="T138" fmla="*/ 2639 h 26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4" h="2639">
                  <a:moveTo>
                    <a:pt x="963" y="0"/>
                  </a:moveTo>
                  <a:lnTo>
                    <a:pt x="852" y="233"/>
                  </a:lnTo>
                  <a:lnTo>
                    <a:pt x="858" y="314"/>
                  </a:lnTo>
                  <a:lnTo>
                    <a:pt x="786" y="518"/>
                  </a:lnTo>
                  <a:lnTo>
                    <a:pt x="654" y="744"/>
                  </a:lnTo>
                  <a:lnTo>
                    <a:pt x="574" y="846"/>
                  </a:lnTo>
                  <a:lnTo>
                    <a:pt x="501" y="897"/>
                  </a:lnTo>
                  <a:lnTo>
                    <a:pt x="409" y="1202"/>
                  </a:lnTo>
                  <a:lnTo>
                    <a:pt x="112" y="1712"/>
                  </a:lnTo>
                  <a:lnTo>
                    <a:pt x="125" y="1817"/>
                  </a:lnTo>
                  <a:lnTo>
                    <a:pt x="0" y="1938"/>
                  </a:lnTo>
                  <a:lnTo>
                    <a:pt x="71" y="2233"/>
                  </a:lnTo>
                  <a:lnTo>
                    <a:pt x="348" y="2458"/>
                  </a:lnTo>
                  <a:lnTo>
                    <a:pt x="922" y="2639"/>
                  </a:lnTo>
                  <a:lnTo>
                    <a:pt x="944" y="2427"/>
                  </a:lnTo>
                  <a:lnTo>
                    <a:pt x="1044" y="2182"/>
                  </a:lnTo>
                  <a:lnTo>
                    <a:pt x="809" y="2182"/>
                  </a:lnTo>
                  <a:lnTo>
                    <a:pt x="676" y="2303"/>
                  </a:lnTo>
                  <a:lnTo>
                    <a:pt x="501" y="2315"/>
                  </a:lnTo>
                  <a:lnTo>
                    <a:pt x="479" y="2101"/>
                  </a:lnTo>
                  <a:lnTo>
                    <a:pt x="245" y="2264"/>
                  </a:lnTo>
                  <a:lnTo>
                    <a:pt x="85" y="2080"/>
                  </a:lnTo>
                  <a:lnTo>
                    <a:pt x="184" y="1866"/>
                  </a:lnTo>
                  <a:lnTo>
                    <a:pt x="574" y="1705"/>
                  </a:lnTo>
                  <a:lnTo>
                    <a:pt x="756" y="1682"/>
                  </a:lnTo>
                  <a:lnTo>
                    <a:pt x="409" y="1661"/>
                  </a:lnTo>
                  <a:lnTo>
                    <a:pt x="278" y="1722"/>
                  </a:lnTo>
                  <a:lnTo>
                    <a:pt x="355" y="1549"/>
                  </a:lnTo>
                  <a:lnTo>
                    <a:pt x="786" y="1294"/>
                  </a:lnTo>
                  <a:lnTo>
                    <a:pt x="778" y="1254"/>
                  </a:lnTo>
                  <a:lnTo>
                    <a:pt x="460" y="1294"/>
                  </a:lnTo>
                  <a:lnTo>
                    <a:pt x="440" y="1245"/>
                  </a:lnTo>
                  <a:lnTo>
                    <a:pt x="491" y="1152"/>
                  </a:lnTo>
                  <a:lnTo>
                    <a:pt x="798" y="958"/>
                  </a:lnTo>
                  <a:lnTo>
                    <a:pt x="737" y="712"/>
                  </a:lnTo>
                  <a:lnTo>
                    <a:pt x="870" y="529"/>
                  </a:lnTo>
                  <a:lnTo>
                    <a:pt x="922" y="754"/>
                  </a:lnTo>
                  <a:lnTo>
                    <a:pt x="922" y="1009"/>
                  </a:lnTo>
                  <a:lnTo>
                    <a:pt x="878" y="1282"/>
                  </a:lnTo>
                  <a:lnTo>
                    <a:pt x="993" y="990"/>
                  </a:lnTo>
                  <a:lnTo>
                    <a:pt x="1011" y="754"/>
                  </a:lnTo>
                  <a:lnTo>
                    <a:pt x="954" y="345"/>
                  </a:lnTo>
                  <a:lnTo>
                    <a:pt x="890" y="274"/>
                  </a:lnTo>
                  <a:lnTo>
                    <a:pt x="890" y="192"/>
                  </a:lnTo>
                  <a:lnTo>
                    <a:pt x="963" y="0"/>
                  </a:lnTo>
                  <a:close/>
                </a:path>
              </a:pathLst>
            </a:custGeom>
            <a:solidFill>
              <a:srgbClr val="000000"/>
            </a:solidFill>
            <a:ln w="9525">
              <a:noFill/>
              <a:round/>
              <a:headEnd/>
              <a:tailEnd/>
            </a:ln>
          </p:spPr>
          <p:txBody>
            <a:bodyPr/>
            <a:lstStyle/>
            <a:p>
              <a:endParaRPr lang="es-MX"/>
            </a:p>
          </p:txBody>
        </p:sp>
        <p:sp>
          <p:nvSpPr>
            <p:cNvPr id="41132" name="Freeform 174"/>
            <p:cNvSpPr>
              <a:spLocks/>
            </p:cNvSpPr>
            <p:nvPr/>
          </p:nvSpPr>
          <p:spPr bwMode="auto">
            <a:xfrm>
              <a:off x="2451" y="2439"/>
              <a:ext cx="270" cy="155"/>
            </a:xfrm>
            <a:custGeom>
              <a:avLst/>
              <a:gdLst>
                <a:gd name="T0" fmla="*/ 44 w 1170"/>
                <a:gd name="T1" fmla="*/ 553 h 673"/>
                <a:gd name="T2" fmla="*/ 156 w 1170"/>
                <a:gd name="T3" fmla="*/ 591 h 673"/>
                <a:gd name="T4" fmla="*/ 267 w 1170"/>
                <a:gd name="T5" fmla="*/ 479 h 673"/>
                <a:gd name="T6" fmla="*/ 399 w 1170"/>
                <a:gd name="T7" fmla="*/ 540 h 673"/>
                <a:gd name="T8" fmla="*/ 596 w 1170"/>
                <a:gd name="T9" fmla="*/ 630 h 673"/>
                <a:gd name="T10" fmla="*/ 820 w 1170"/>
                <a:gd name="T11" fmla="*/ 673 h 673"/>
                <a:gd name="T12" fmla="*/ 924 w 1170"/>
                <a:gd name="T13" fmla="*/ 591 h 673"/>
                <a:gd name="T14" fmla="*/ 997 w 1170"/>
                <a:gd name="T15" fmla="*/ 571 h 673"/>
                <a:gd name="T16" fmla="*/ 1046 w 1170"/>
                <a:gd name="T17" fmla="*/ 505 h 673"/>
                <a:gd name="T18" fmla="*/ 1119 w 1170"/>
                <a:gd name="T19" fmla="*/ 505 h 673"/>
                <a:gd name="T20" fmla="*/ 1170 w 1170"/>
                <a:gd name="T21" fmla="*/ 459 h 673"/>
                <a:gd name="T22" fmla="*/ 1097 w 1170"/>
                <a:gd name="T23" fmla="*/ 489 h 673"/>
                <a:gd name="T24" fmla="*/ 1004 w 1170"/>
                <a:gd name="T25" fmla="*/ 469 h 673"/>
                <a:gd name="T26" fmla="*/ 771 w 1170"/>
                <a:gd name="T27" fmla="*/ 282 h 673"/>
                <a:gd name="T28" fmla="*/ 596 w 1170"/>
                <a:gd name="T29" fmla="*/ 170 h 673"/>
                <a:gd name="T30" fmla="*/ 746 w 1170"/>
                <a:gd name="T31" fmla="*/ 326 h 673"/>
                <a:gd name="T32" fmla="*/ 973 w 1170"/>
                <a:gd name="T33" fmla="*/ 489 h 673"/>
                <a:gd name="T34" fmla="*/ 932 w 1170"/>
                <a:gd name="T35" fmla="*/ 540 h 673"/>
                <a:gd name="T36" fmla="*/ 851 w 1170"/>
                <a:gd name="T37" fmla="*/ 530 h 673"/>
                <a:gd name="T38" fmla="*/ 625 w 1170"/>
                <a:gd name="T39" fmla="*/ 451 h 673"/>
                <a:gd name="T40" fmla="*/ 409 w 1170"/>
                <a:gd name="T41" fmla="*/ 295 h 673"/>
                <a:gd name="T42" fmla="*/ 615 w 1170"/>
                <a:gd name="T43" fmla="*/ 479 h 673"/>
                <a:gd name="T44" fmla="*/ 838 w 1170"/>
                <a:gd name="T45" fmla="*/ 581 h 673"/>
                <a:gd name="T46" fmla="*/ 781 w 1170"/>
                <a:gd name="T47" fmla="*/ 630 h 673"/>
                <a:gd name="T48" fmla="*/ 647 w 1170"/>
                <a:gd name="T49" fmla="*/ 601 h 673"/>
                <a:gd name="T50" fmla="*/ 363 w 1170"/>
                <a:gd name="T51" fmla="*/ 451 h 673"/>
                <a:gd name="T52" fmla="*/ 353 w 1170"/>
                <a:gd name="T53" fmla="*/ 316 h 673"/>
                <a:gd name="T54" fmla="*/ 317 w 1170"/>
                <a:gd name="T55" fmla="*/ 336 h 673"/>
                <a:gd name="T56" fmla="*/ 287 w 1170"/>
                <a:gd name="T57" fmla="*/ 214 h 673"/>
                <a:gd name="T58" fmla="*/ 309 w 1170"/>
                <a:gd name="T59" fmla="*/ 92 h 673"/>
                <a:gd name="T60" fmla="*/ 363 w 1170"/>
                <a:gd name="T61" fmla="*/ 0 h 673"/>
                <a:gd name="T62" fmla="*/ 258 w 1170"/>
                <a:gd name="T63" fmla="*/ 71 h 673"/>
                <a:gd name="T64" fmla="*/ 185 w 1170"/>
                <a:gd name="T65" fmla="*/ 170 h 673"/>
                <a:gd name="T66" fmla="*/ 156 w 1170"/>
                <a:gd name="T67" fmla="*/ 347 h 673"/>
                <a:gd name="T68" fmla="*/ 156 w 1170"/>
                <a:gd name="T69" fmla="*/ 540 h 673"/>
                <a:gd name="T70" fmla="*/ 0 w 1170"/>
                <a:gd name="T71" fmla="*/ 479 h 673"/>
                <a:gd name="T72" fmla="*/ 44 w 1170"/>
                <a:gd name="T73" fmla="*/ 553 h 6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673"/>
                <a:gd name="T113" fmla="*/ 1170 w 1170"/>
                <a:gd name="T114" fmla="*/ 673 h 6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673">
                  <a:moveTo>
                    <a:pt x="44" y="553"/>
                  </a:moveTo>
                  <a:lnTo>
                    <a:pt x="156" y="591"/>
                  </a:lnTo>
                  <a:lnTo>
                    <a:pt x="267" y="479"/>
                  </a:lnTo>
                  <a:lnTo>
                    <a:pt x="399" y="540"/>
                  </a:lnTo>
                  <a:lnTo>
                    <a:pt x="596" y="630"/>
                  </a:lnTo>
                  <a:lnTo>
                    <a:pt x="820" y="673"/>
                  </a:lnTo>
                  <a:lnTo>
                    <a:pt x="924" y="591"/>
                  </a:lnTo>
                  <a:lnTo>
                    <a:pt x="997" y="571"/>
                  </a:lnTo>
                  <a:lnTo>
                    <a:pt x="1046" y="505"/>
                  </a:lnTo>
                  <a:lnTo>
                    <a:pt x="1119" y="505"/>
                  </a:lnTo>
                  <a:lnTo>
                    <a:pt x="1170" y="459"/>
                  </a:lnTo>
                  <a:lnTo>
                    <a:pt x="1097" y="489"/>
                  </a:lnTo>
                  <a:lnTo>
                    <a:pt x="1004" y="469"/>
                  </a:lnTo>
                  <a:lnTo>
                    <a:pt x="771" y="282"/>
                  </a:lnTo>
                  <a:lnTo>
                    <a:pt x="596" y="170"/>
                  </a:lnTo>
                  <a:lnTo>
                    <a:pt x="746" y="326"/>
                  </a:lnTo>
                  <a:lnTo>
                    <a:pt x="973" y="489"/>
                  </a:lnTo>
                  <a:lnTo>
                    <a:pt x="932" y="540"/>
                  </a:lnTo>
                  <a:lnTo>
                    <a:pt x="851" y="530"/>
                  </a:lnTo>
                  <a:lnTo>
                    <a:pt x="625" y="451"/>
                  </a:lnTo>
                  <a:lnTo>
                    <a:pt x="409" y="295"/>
                  </a:lnTo>
                  <a:lnTo>
                    <a:pt x="615" y="479"/>
                  </a:lnTo>
                  <a:lnTo>
                    <a:pt x="838" y="581"/>
                  </a:lnTo>
                  <a:lnTo>
                    <a:pt x="781" y="630"/>
                  </a:lnTo>
                  <a:lnTo>
                    <a:pt x="647" y="601"/>
                  </a:lnTo>
                  <a:lnTo>
                    <a:pt x="363" y="451"/>
                  </a:lnTo>
                  <a:lnTo>
                    <a:pt x="353" y="316"/>
                  </a:lnTo>
                  <a:lnTo>
                    <a:pt x="317" y="336"/>
                  </a:lnTo>
                  <a:lnTo>
                    <a:pt x="287" y="214"/>
                  </a:lnTo>
                  <a:lnTo>
                    <a:pt x="309" y="92"/>
                  </a:lnTo>
                  <a:lnTo>
                    <a:pt x="363" y="0"/>
                  </a:lnTo>
                  <a:lnTo>
                    <a:pt x="258" y="71"/>
                  </a:lnTo>
                  <a:lnTo>
                    <a:pt x="185" y="170"/>
                  </a:lnTo>
                  <a:lnTo>
                    <a:pt x="156" y="347"/>
                  </a:lnTo>
                  <a:lnTo>
                    <a:pt x="156" y="540"/>
                  </a:lnTo>
                  <a:lnTo>
                    <a:pt x="0" y="479"/>
                  </a:lnTo>
                  <a:lnTo>
                    <a:pt x="44" y="553"/>
                  </a:lnTo>
                  <a:close/>
                </a:path>
              </a:pathLst>
            </a:custGeom>
            <a:solidFill>
              <a:srgbClr val="000000"/>
            </a:solidFill>
            <a:ln w="9525">
              <a:noFill/>
              <a:round/>
              <a:headEnd/>
              <a:tailEnd/>
            </a:ln>
          </p:spPr>
          <p:txBody>
            <a:bodyPr/>
            <a:lstStyle/>
            <a:p>
              <a:endParaRPr lang="es-MX"/>
            </a:p>
          </p:txBody>
        </p:sp>
        <p:sp>
          <p:nvSpPr>
            <p:cNvPr id="41133" name="Freeform 175"/>
            <p:cNvSpPr>
              <a:spLocks/>
            </p:cNvSpPr>
            <p:nvPr/>
          </p:nvSpPr>
          <p:spPr bwMode="auto">
            <a:xfrm>
              <a:off x="2428" y="2398"/>
              <a:ext cx="114" cy="46"/>
            </a:xfrm>
            <a:custGeom>
              <a:avLst/>
              <a:gdLst>
                <a:gd name="T0" fmla="*/ 195 w 491"/>
                <a:gd name="T1" fmla="*/ 7 h 204"/>
                <a:gd name="T2" fmla="*/ 491 w 491"/>
                <a:gd name="T3" fmla="*/ 163 h 204"/>
                <a:gd name="T4" fmla="*/ 430 w 491"/>
                <a:gd name="T5" fmla="*/ 204 h 204"/>
                <a:gd name="T6" fmla="*/ 175 w 491"/>
                <a:gd name="T7" fmla="*/ 58 h 204"/>
                <a:gd name="T8" fmla="*/ 0 w 491"/>
                <a:gd name="T9" fmla="*/ 58 h 204"/>
                <a:gd name="T10" fmla="*/ 92 w 491"/>
                <a:gd name="T11" fmla="*/ 0 h 204"/>
                <a:gd name="T12" fmla="*/ 195 w 491"/>
                <a:gd name="T13" fmla="*/ 7 h 204"/>
                <a:gd name="T14" fmla="*/ 0 60000 65536"/>
                <a:gd name="T15" fmla="*/ 0 60000 65536"/>
                <a:gd name="T16" fmla="*/ 0 60000 65536"/>
                <a:gd name="T17" fmla="*/ 0 60000 65536"/>
                <a:gd name="T18" fmla="*/ 0 60000 65536"/>
                <a:gd name="T19" fmla="*/ 0 60000 65536"/>
                <a:gd name="T20" fmla="*/ 0 60000 65536"/>
                <a:gd name="T21" fmla="*/ 0 w 491"/>
                <a:gd name="T22" fmla="*/ 0 h 204"/>
                <a:gd name="T23" fmla="*/ 491 w 491"/>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1" h="204">
                  <a:moveTo>
                    <a:pt x="195" y="7"/>
                  </a:moveTo>
                  <a:lnTo>
                    <a:pt x="491" y="163"/>
                  </a:lnTo>
                  <a:lnTo>
                    <a:pt x="430" y="204"/>
                  </a:lnTo>
                  <a:lnTo>
                    <a:pt x="175" y="58"/>
                  </a:lnTo>
                  <a:lnTo>
                    <a:pt x="0" y="58"/>
                  </a:lnTo>
                  <a:lnTo>
                    <a:pt x="92" y="0"/>
                  </a:lnTo>
                  <a:lnTo>
                    <a:pt x="195" y="7"/>
                  </a:lnTo>
                  <a:close/>
                </a:path>
              </a:pathLst>
            </a:custGeom>
            <a:solidFill>
              <a:srgbClr val="000000"/>
            </a:solidFill>
            <a:ln w="9525">
              <a:noFill/>
              <a:round/>
              <a:headEnd/>
              <a:tailEnd/>
            </a:ln>
          </p:spPr>
          <p:txBody>
            <a:bodyPr/>
            <a:lstStyle/>
            <a:p>
              <a:endParaRPr lang="es-MX"/>
            </a:p>
          </p:txBody>
        </p:sp>
        <p:sp>
          <p:nvSpPr>
            <p:cNvPr id="41134" name="Freeform 176"/>
            <p:cNvSpPr>
              <a:spLocks/>
            </p:cNvSpPr>
            <p:nvPr/>
          </p:nvSpPr>
          <p:spPr bwMode="auto">
            <a:xfrm>
              <a:off x="2530" y="2472"/>
              <a:ext cx="20" cy="58"/>
            </a:xfrm>
            <a:custGeom>
              <a:avLst/>
              <a:gdLst>
                <a:gd name="T0" fmla="*/ 0 w 90"/>
                <a:gd name="T1" fmla="*/ 173 h 254"/>
                <a:gd name="T2" fmla="*/ 81 w 90"/>
                <a:gd name="T3" fmla="*/ 91 h 254"/>
                <a:gd name="T4" fmla="*/ 90 w 90"/>
                <a:gd name="T5" fmla="*/ 0 h 254"/>
                <a:gd name="T6" fmla="*/ 90 w 90"/>
                <a:gd name="T7" fmla="*/ 102 h 254"/>
                <a:gd name="T8" fmla="*/ 69 w 90"/>
                <a:gd name="T9" fmla="*/ 161 h 254"/>
                <a:gd name="T10" fmla="*/ 23 w 90"/>
                <a:gd name="T11" fmla="*/ 204 h 254"/>
                <a:gd name="T12" fmla="*/ 13 w 90"/>
                <a:gd name="T13" fmla="*/ 254 h 254"/>
                <a:gd name="T14" fmla="*/ 0 w 90"/>
                <a:gd name="T15" fmla="*/ 173 h 25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54"/>
                <a:gd name="T26" fmla="*/ 90 w 90"/>
                <a:gd name="T27" fmla="*/ 254 h 2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54">
                  <a:moveTo>
                    <a:pt x="0" y="173"/>
                  </a:moveTo>
                  <a:lnTo>
                    <a:pt x="81" y="91"/>
                  </a:lnTo>
                  <a:lnTo>
                    <a:pt x="90" y="0"/>
                  </a:lnTo>
                  <a:lnTo>
                    <a:pt x="90" y="102"/>
                  </a:lnTo>
                  <a:lnTo>
                    <a:pt x="69" y="161"/>
                  </a:lnTo>
                  <a:lnTo>
                    <a:pt x="23" y="204"/>
                  </a:lnTo>
                  <a:lnTo>
                    <a:pt x="13" y="254"/>
                  </a:lnTo>
                  <a:lnTo>
                    <a:pt x="0" y="173"/>
                  </a:lnTo>
                  <a:close/>
                </a:path>
              </a:pathLst>
            </a:custGeom>
            <a:solidFill>
              <a:srgbClr val="000000"/>
            </a:solidFill>
            <a:ln w="9525">
              <a:noFill/>
              <a:round/>
              <a:headEnd/>
              <a:tailEnd/>
            </a:ln>
          </p:spPr>
          <p:txBody>
            <a:bodyPr/>
            <a:lstStyle/>
            <a:p>
              <a:endParaRPr lang="es-MX"/>
            </a:p>
          </p:txBody>
        </p:sp>
        <p:sp>
          <p:nvSpPr>
            <p:cNvPr id="41135" name="Freeform 177"/>
            <p:cNvSpPr>
              <a:spLocks/>
            </p:cNvSpPr>
            <p:nvPr/>
          </p:nvSpPr>
          <p:spPr bwMode="auto">
            <a:xfrm>
              <a:off x="2559" y="2434"/>
              <a:ext cx="58" cy="23"/>
            </a:xfrm>
            <a:custGeom>
              <a:avLst/>
              <a:gdLst>
                <a:gd name="T0" fmla="*/ 0 w 256"/>
                <a:gd name="T1" fmla="*/ 100 h 100"/>
                <a:gd name="T2" fmla="*/ 31 w 256"/>
                <a:gd name="T3" fmla="*/ 60 h 100"/>
                <a:gd name="T4" fmla="*/ 95 w 256"/>
                <a:gd name="T5" fmla="*/ 41 h 100"/>
                <a:gd name="T6" fmla="*/ 146 w 256"/>
                <a:gd name="T7" fmla="*/ 49 h 100"/>
                <a:gd name="T8" fmla="*/ 205 w 256"/>
                <a:gd name="T9" fmla="*/ 19 h 100"/>
                <a:gd name="T10" fmla="*/ 256 w 256"/>
                <a:gd name="T11" fmla="*/ 0 h 100"/>
                <a:gd name="T12" fmla="*/ 163 w 256"/>
                <a:gd name="T13" fmla="*/ 67 h 100"/>
                <a:gd name="T14" fmla="*/ 95 w 256"/>
                <a:gd name="T15" fmla="*/ 67 h 100"/>
                <a:gd name="T16" fmla="*/ 0 w 256"/>
                <a:gd name="T17" fmla="*/ 10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6"/>
                <a:gd name="T28" fmla="*/ 0 h 100"/>
                <a:gd name="T29" fmla="*/ 256 w 256"/>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6" h="100">
                  <a:moveTo>
                    <a:pt x="0" y="100"/>
                  </a:moveTo>
                  <a:lnTo>
                    <a:pt x="31" y="60"/>
                  </a:lnTo>
                  <a:lnTo>
                    <a:pt x="95" y="41"/>
                  </a:lnTo>
                  <a:lnTo>
                    <a:pt x="146" y="49"/>
                  </a:lnTo>
                  <a:lnTo>
                    <a:pt x="205" y="19"/>
                  </a:lnTo>
                  <a:lnTo>
                    <a:pt x="256" y="0"/>
                  </a:lnTo>
                  <a:lnTo>
                    <a:pt x="163" y="67"/>
                  </a:lnTo>
                  <a:lnTo>
                    <a:pt x="95" y="67"/>
                  </a:lnTo>
                  <a:lnTo>
                    <a:pt x="0" y="100"/>
                  </a:lnTo>
                  <a:close/>
                </a:path>
              </a:pathLst>
            </a:custGeom>
            <a:solidFill>
              <a:srgbClr val="000000"/>
            </a:solidFill>
            <a:ln w="9525">
              <a:noFill/>
              <a:round/>
              <a:headEnd/>
              <a:tailEnd/>
            </a:ln>
          </p:spPr>
          <p:txBody>
            <a:bodyPr/>
            <a:lstStyle/>
            <a:p>
              <a:endParaRPr lang="es-MX"/>
            </a:p>
          </p:txBody>
        </p:sp>
        <p:sp>
          <p:nvSpPr>
            <p:cNvPr id="41136" name="Freeform 178"/>
            <p:cNvSpPr>
              <a:spLocks/>
            </p:cNvSpPr>
            <p:nvPr/>
          </p:nvSpPr>
          <p:spPr bwMode="auto">
            <a:xfrm>
              <a:off x="2628" y="2457"/>
              <a:ext cx="99" cy="87"/>
            </a:xfrm>
            <a:custGeom>
              <a:avLst/>
              <a:gdLst>
                <a:gd name="T0" fmla="*/ 0 w 431"/>
                <a:gd name="T1" fmla="*/ 0 h 378"/>
                <a:gd name="T2" fmla="*/ 224 w 431"/>
                <a:gd name="T3" fmla="*/ 174 h 378"/>
                <a:gd name="T4" fmla="*/ 396 w 431"/>
                <a:gd name="T5" fmla="*/ 316 h 378"/>
                <a:gd name="T6" fmla="*/ 396 w 431"/>
                <a:gd name="T7" fmla="*/ 378 h 378"/>
                <a:gd name="T8" fmla="*/ 431 w 431"/>
                <a:gd name="T9" fmla="*/ 316 h 378"/>
                <a:gd name="T10" fmla="*/ 416 w 431"/>
                <a:gd name="T11" fmla="*/ 245 h 378"/>
                <a:gd name="T12" fmla="*/ 375 w 431"/>
                <a:gd name="T13" fmla="*/ 245 h 378"/>
                <a:gd name="T14" fmla="*/ 236 w 431"/>
                <a:gd name="T15" fmla="*/ 143 h 378"/>
                <a:gd name="T16" fmla="*/ 171 w 431"/>
                <a:gd name="T17" fmla="*/ 62 h 378"/>
                <a:gd name="T18" fmla="*/ 59 w 431"/>
                <a:gd name="T19" fmla="*/ 33 h 378"/>
                <a:gd name="T20" fmla="*/ 0 w 43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1"/>
                <a:gd name="T34" fmla="*/ 0 h 378"/>
                <a:gd name="T35" fmla="*/ 431 w 43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1" h="378">
                  <a:moveTo>
                    <a:pt x="0" y="0"/>
                  </a:moveTo>
                  <a:lnTo>
                    <a:pt x="224" y="174"/>
                  </a:lnTo>
                  <a:lnTo>
                    <a:pt x="396" y="316"/>
                  </a:lnTo>
                  <a:lnTo>
                    <a:pt x="396" y="378"/>
                  </a:lnTo>
                  <a:lnTo>
                    <a:pt x="431" y="316"/>
                  </a:lnTo>
                  <a:lnTo>
                    <a:pt x="416" y="245"/>
                  </a:lnTo>
                  <a:lnTo>
                    <a:pt x="375" y="245"/>
                  </a:lnTo>
                  <a:lnTo>
                    <a:pt x="236" y="143"/>
                  </a:lnTo>
                  <a:lnTo>
                    <a:pt x="171" y="62"/>
                  </a:lnTo>
                  <a:lnTo>
                    <a:pt x="59" y="33"/>
                  </a:lnTo>
                  <a:lnTo>
                    <a:pt x="0" y="0"/>
                  </a:lnTo>
                  <a:close/>
                </a:path>
              </a:pathLst>
            </a:custGeom>
            <a:solidFill>
              <a:srgbClr val="000000"/>
            </a:solidFill>
            <a:ln w="9525">
              <a:noFill/>
              <a:round/>
              <a:headEnd/>
              <a:tailEnd/>
            </a:ln>
          </p:spPr>
          <p:txBody>
            <a:bodyPr/>
            <a:lstStyle/>
            <a:p>
              <a:endParaRPr lang="es-MX"/>
            </a:p>
          </p:txBody>
        </p:sp>
        <p:sp>
          <p:nvSpPr>
            <p:cNvPr id="41137" name="Freeform 179"/>
            <p:cNvSpPr>
              <a:spLocks/>
            </p:cNvSpPr>
            <p:nvPr/>
          </p:nvSpPr>
          <p:spPr bwMode="auto">
            <a:xfrm>
              <a:off x="2893" y="2162"/>
              <a:ext cx="201" cy="374"/>
            </a:xfrm>
            <a:custGeom>
              <a:avLst/>
              <a:gdLst>
                <a:gd name="T0" fmla="*/ 0 w 870"/>
                <a:gd name="T1" fmla="*/ 1185 h 1622"/>
                <a:gd name="T2" fmla="*/ 204 w 870"/>
                <a:gd name="T3" fmla="*/ 1245 h 1622"/>
                <a:gd name="T4" fmla="*/ 378 w 870"/>
                <a:gd name="T5" fmla="*/ 1326 h 1622"/>
                <a:gd name="T6" fmla="*/ 372 w 870"/>
                <a:gd name="T7" fmla="*/ 1265 h 1622"/>
                <a:gd name="T8" fmla="*/ 503 w 870"/>
                <a:gd name="T9" fmla="*/ 1336 h 1622"/>
                <a:gd name="T10" fmla="*/ 592 w 870"/>
                <a:gd name="T11" fmla="*/ 1469 h 1622"/>
                <a:gd name="T12" fmla="*/ 615 w 870"/>
                <a:gd name="T13" fmla="*/ 1622 h 1622"/>
                <a:gd name="T14" fmla="*/ 625 w 870"/>
                <a:gd name="T15" fmla="*/ 1459 h 1622"/>
                <a:gd name="T16" fmla="*/ 554 w 870"/>
                <a:gd name="T17" fmla="*/ 1326 h 1622"/>
                <a:gd name="T18" fmla="*/ 615 w 870"/>
                <a:gd name="T19" fmla="*/ 1296 h 1622"/>
                <a:gd name="T20" fmla="*/ 688 w 870"/>
                <a:gd name="T21" fmla="*/ 1408 h 1622"/>
                <a:gd name="T22" fmla="*/ 737 w 870"/>
                <a:gd name="T23" fmla="*/ 1574 h 1622"/>
                <a:gd name="T24" fmla="*/ 697 w 870"/>
                <a:gd name="T25" fmla="*/ 1326 h 1622"/>
                <a:gd name="T26" fmla="*/ 602 w 870"/>
                <a:gd name="T27" fmla="*/ 1194 h 1622"/>
                <a:gd name="T28" fmla="*/ 845 w 870"/>
                <a:gd name="T29" fmla="*/ 1029 h 1622"/>
                <a:gd name="T30" fmla="*/ 714 w 870"/>
                <a:gd name="T31" fmla="*/ 1080 h 1622"/>
                <a:gd name="T32" fmla="*/ 707 w 870"/>
                <a:gd name="T33" fmla="*/ 836 h 1622"/>
                <a:gd name="T34" fmla="*/ 746 w 870"/>
                <a:gd name="T35" fmla="*/ 499 h 1622"/>
                <a:gd name="T36" fmla="*/ 870 w 870"/>
                <a:gd name="T37" fmla="*/ 0 h 1622"/>
                <a:gd name="T38" fmla="*/ 707 w 870"/>
                <a:gd name="T39" fmla="*/ 569 h 1622"/>
                <a:gd name="T40" fmla="*/ 653 w 870"/>
                <a:gd name="T41" fmla="*/ 734 h 1622"/>
                <a:gd name="T42" fmla="*/ 452 w 870"/>
                <a:gd name="T43" fmla="*/ 936 h 1622"/>
                <a:gd name="T44" fmla="*/ 318 w 870"/>
                <a:gd name="T45" fmla="*/ 1163 h 1622"/>
                <a:gd name="T46" fmla="*/ 296 w 870"/>
                <a:gd name="T47" fmla="*/ 1029 h 1622"/>
                <a:gd name="T48" fmla="*/ 554 w 870"/>
                <a:gd name="T49" fmla="*/ 244 h 1622"/>
                <a:gd name="T50" fmla="*/ 165 w 870"/>
                <a:gd name="T51" fmla="*/ 1029 h 1622"/>
                <a:gd name="T52" fmla="*/ 92 w 870"/>
                <a:gd name="T53" fmla="*/ 1173 h 1622"/>
                <a:gd name="T54" fmla="*/ 0 w 870"/>
                <a:gd name="T55" fmla="*/ 1185 h 16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70"/>
                <a:gd name="T85" fmla="*/ 0 h 1622"/>
                <a:gd name="T86" fmla="*/ 870 w 870"/>
                <a:gd name="T87" fmla="*/ 1622 h 16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70" h="1622">
                  <a:moveTo>
                    <a:pt x="0" y="1185"/>
                  </a:moveTo>
                  <a:lnTo>
                    <a:pt x="204" y="1245"/>
                  </a:lnTo>
                  <a:lnTo>
                    <a:pt x="378" y="1326"/>
                  </a:lnTo>
                  <a:lnTo>
                    <a:pt x="372" y="1265"/>
                  </a:lnTo>
                  <a:lnTo>
                    <a:pt x="503" y="1336"/>
                  </a:lnTo>
                  <a:lnTo>
                    <a:pt x="592" y="1469"/>
                  </a:lnTo>
                  <a:lnTo>
                    <a:pt x="615" y="1622"/>
                  </a:lnTo>
                  <a:lnTo>
                    <a:pt x="625" y="1459"/>
                  </a:lnTo>
                  <a:lnTo>
                    <a:pt x="554" y="1326"/>
                  </a:lnTo>
                  <a:lnTo>
                    <a:pt x="615" y="1296"/>
                  </a:lnTo>
                  <a:lnTo>
                    <a:pt x="688" y="1408"/>
                  </a:lnTo>
                  <a:lnTo>
                    <a:pt x="737" y="1574"/>
                  </a:lnTo>
                  <a:lnTo>
                    <a:pt x="697" y="1326"/>
                  </a:lnTo>
                  <a:lnTo>
                    <a:pt x="602" y="1194"/>
                  </a:lnTo>
                  <a:lnTo>
                    <a:pt x="845" y="1029"/>
                  </a:lnTo>
                  <a:lnTo>
                    <a:pt x="714" y="1080"/>
                  </a:lnTo>
                  <a:lnTo>
                    <a:pt x="707" y="836"/>
                  </a:lnTo>
                  <a:lnTo>
                    <a:pt x="746" y="499"/>
                  </a:lnTo>
                  <a:lnTo>
                    <a:pt x="870" y="0"/>
                  </a:lnTo>
                  <a:lnTo>
                    <a:pt x="707" y="569"/>
                  </a:lnTo>
                  <a:lnTo>
                    <a:pt x="653" y="734"/>
                  </a:lnTo>
                  <a:lnTo>
                    <a:pt x="452" y="936"/>
                  </a:lnTo>
                  <a:lnTo>
                    <a:pt x="318" y="1163"/>
                  </a:lnTo>
                  <a:lnTo>
                    <a:pt x="296" y="1029"/>
                  </a:lnTo>
                  <a:lnTo>
                    <a:pt x="554" y="244"/>
                  </a:lnTo>
                  <a:lnTo>
                    <a:pt x="165" y="1029"/>
                  </a:lnTo>
                  <a:lnTo>
                    <a:pt x="92" y="1173"/>
                  </a:lnTo>
                  <a:lnTo>
                    <a:pt x="0" y="1185"/>
                  </a:lnTo>
                  <a:close/>
                </a:path>
              </a:pathLst>
            </a:custGeom>
            <a:solidFill>
              <a:srgbClr val="000000"/>
            </a:solidFill>
            <a:ln w="9525">
              <a:noFill/>
              <a:round/>
              <a:headEnd/>
              <a:tailEnd/>
            </a:ln>
          </p:spPr>
          <p:txBody>
            <a:bodyPr/>
            <a:lstStyle/>
            <a:p>
              <a:endParaRPr lang="es-MX"/>
            </a:p>
          </p:txBody>
        </p:sp>
        <p:sp>
          <p:nvSpPr>
            <p:cNvPr id="41138" name="Freeform 180"/>
            <p:cNvSpPr>
              <a:spLocks/>
            </p:cNvSpPr>
            <p:nvPr/>
          </p:nvSpPr>
          <p:spPr bwMode="auto">
            <a:xfrm>
              <a:off x="2952" y="1894"/>
              <a:ext cx="211" cy="85"/>
            </a:xfrm>
            <a:custGeom>
              <a:avLst/>
              <a:gdLst>
                <a:gd name="T0" fmla="*/ 103 w 919"/>
                <a:gd name="T1" fmla="*/ 13 h 370"/>
                <a:gd name="T2" fmla="*/ 253 w 919"/>
                <a:gd name="T3" fmla="*/ 51 h 370"/>
                <a:gd name="T4" fmla="*/ 384 w 919"/>
                <a:gd name="T5" fmla="*/ 124 h 370"/>
                <a:gd name="T6" fmla="*/ 552 w 919"/>
                <a:gd name="T7" fmla="*/ 185 h 370"/>
                <a:gd name="T8" fmla="*/ 807 w 919"/>
                <a:gd name="T9" fmla="*/ 277 h 370"/>
                <a:gd name="T10" fmla="*/ 919 w 919"/>
                <a:gd name="T11" fmla="*/ 370 h 370"/>
                <a:gd name="T12" fmla="*/ 746 w 919"/>
                <a:gd name="T13" fmla="*/ 307 h 370"/>
                <a:gd name="T14" fmla="*/ 421 w 919"/>
                <a:gd name="T15" fmla="*/ 268 h 370"/>
                <a:gd name="T16" fmla="*/ 223 w 919"/>
                <a:gd name="T17" fmla="*/ 277 h 370"/>
                <a:gd name="T18" fmla="*/ 164 w 919"/>
                <a:gd name="T19" fmla="*/ 172 h 370"/>
                <a:gd name="T20" fmla="*/ 68 w 919"/>
                <a:gd name="T21" fmla="*/ 64 h 370"/>
                <a:gd name="T22" fmla="*/ 0 w 919"/>
                <a:gd name="T23" fmla="*/ 0 h 370"/>
                <a:gd name="T24" fmla="*/ 103 w 919"/>
                <a:gd name="T25" fmla="*/ 13 h 3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9"/>
                <a:gd name="T40" fmla="*/ 0 h 370"/>
                <a:gd name="T41" fmla="*/ 919 w 919"/>
                <a:gd name="T42" fmla="*/ 370 h 3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9" h="370">
                  <a:moveTo>
                    <a:pt x="103" y="13"/>
                  </a:moveTo>
                  <a:lnTo>
                    <a:pt x="253" y="51"/>
                  </a:lnTo>
                  <a:lnTo>
                    <a:pt x="384" y="124"/>
                  </a:lnTo>
                  <a:lnTo>
                    <a:pt x="552" y="185"/>
                  </a:lnTo>
                  <a:lnTo>
                    <a:pt x="807" y="277"/>
                  </a:lnTo>
                  <a:lnTo>
                    <a:pt x="919" y="370"/>
                  </a:lnTo>
                  <a:lnTo>
                    <a:pt x="746" y="307"/>
                  </a:lnTo>
                  <a:lnTo>
                    <a:pt x="421" y="268"/>
                  </a:lnTo>
                  <a:lnTo>
                    <a:pt x="223" y="277"/>
                  </a:lnTo>
                  <a:lnTo>
                    <a:pt x="164" y="172"/>
                  </a:lnTo>
                  <a:lnTo>
                    <a:pt x="68" y="64"/>
                  </a:lnTo>
                  <a:lnTo>
                    <a:pt x="0" y="0"/>
                  </a:lnTo>
                  <a:lnTo>
                    <a:pt x="103" y="13"/>
                  </a:lnTo>
                  <a:close/>
                </a:path>
              </a:pathLst>
            </a:custGeom>
            <a:solidFill>
              <a:srgbClr val="000000"/>
            </a:solidFill>
            <a:ln w="9525">
              <a:noFill/>
              <a:round/>
              <a:headEnd/>
              <a:tailEnd/>
            </a:ln>
          </p:spPr>
          <p:txBody>
            <a:bodyPr/>
            <a:lstStyle/>
            <a:p>
              <a:endParaRPr lang="es-MX"/>
            </a:p>
          </p:txBody>
        </p:sp>
        <p:sp>
          <p:nvSpPr>
            <p:cNvPr id="41139" name="Freeform 181"/>
            <p:cNvSpPr>
              <a:spLocks/>
            </p:cNvSpPr>
            <p:nvPr/>
          </p:nvSpPr>
          <p:spPr bwMode="auto">
            <a:xfrm>
              <a:off x="2957" y="1992"/>
              <a:ext cx="53" cy="24"/>
            </a:xfrm>
            <a:custGeom>
              <a:avLst/>
              <a:gdLst>
                <a:gd name="T0" fmla="*/ 211 w 231"/>
                <a:gd name="T1" fmla="*/ 0 h 104"/>
                <a:gd name="T2" fmla="*/ 0 w 231"/>
                <a:gd name="T3" fmla="*/ 72 h 104"/>
                <a:gd name="T4" fmla="*/ 46 w 231"/>
                <a:gd name="T5" fmla="*/ 104 h 104"/>
                <a:gd name="T6" fmla="*/ 231 w 231"/>
                <a:gd name="T7" fmla="*/ 41 h 104"/>
                <a:gd name="T8" fmla="*/ 211 w 231"/>
                <a:gd name="T9" fmla="*/ 0 h 104"/>
                <a:gd name="T10" fmla="*/ 0 60000 65536"/>
                <a:gd name="T11" fmla="*/ 0 60000 65536"/>
                <a:gd name="T12" fmla="*/ 0 60000 65536"/>
                <a:gd name="T13" fmla="*/ 0 60000 65536"/>
                <a:gd name="T14" fmla="*/ 0 60000 65536"/>
                <a:gd name="T15" fmla="*/ 0 w 231"/>
                <a:gd name="T16" fmla="*/ 0 h 104"/>
                <a:gd name="T17" fmla="*/ 231 w 231"/>
                <a:gd name="T18" fmla="*/ 104 h 104"/>
              </a:gdLst>
              <a:ahLst/>
              <a:cxnLst>
                <a:cxn ang="T10">
                  <a:pos x="T0" y="T1"/>
                </a:cxn>
                <a:cxn ang="T11">
                  <a:pos x="T2" y="T3"/>
                </a:cxn>
                <a:cxn ang="T12">
                  <a:pos x="T4" y="T5"/>
                </a:cxn>
                <a:cxn ang="T13">
                  <a:pos x="T6" y="T7"/>
                </a:cxn>
                <a:cxn ang="T14">
                  <a:pos x="T8" y="T9"/>
                </a:cxn>
              </a:cxnLst>
              <a:rect l="T15" t="T16" r="T17" b="T18"/>
              <a:pathLst>
                <a:path w="231" h="104">
                  <a:moveTo>
                    <a:pt x="211" y="0"/>
                  </a:moveTo>
                  <a:lnTo>
                    <a:pt x="0" y="72"/>
                  </a:lnTo>
                  <a:lnTo>
                    <a:pt x="46" y="104"/>
                  </a:lnTo>
                  <a:lnTo>
                    <a:pt x="231" y="41"/>
                  </a:lnTo>
                  <a:lnTo>
                    <a:pt x="211" y="0"/>
                  </a:lnTo>
                  <a:close/>
                </a:path>
              </a:pathLst>
            </a:custGeom>
            <a:solidFill>
              <a:srgbClr val="000000"/>
            </a:solidFill>
            <a:ln w="9525">
              <a:noFill/>
              <a:round/>
              <a:headEnd/>
              <a:tailEnd/>
            </a:ln>
          </p:spPr>
          <p:txBody>
            <a:bodyPr/>
            <a:lstStyle/>
            <a:p>
              <a:endParaRPr lang="es-MX"/>
            </a:p>
          </p:txBody>
        </p:sp>
        <p:sp>
          <p:nvSpPr>
            <p:cNvPr id="41140" name="Freeform 182"/>
            <p:cNvSpPr>
              <a:spLocks/>
            </p:cNvSpPr>
            <p:nvPr/>
          </p:nvSpPr>
          <p:spPr bwMode="auto">
            <a:xfrm>
              <a:off x="3010" y="1990"/>
              <a:ext cx="289" cy="573"/>
            </a:xfrm>
            <a:custGeom>
              <a:avLst/>
              <a:gdLst>
                <a:gd name="T0" fmla="*/ 820 w 1250"/>
                <a:gd name="T1" fmla="*/ 153 h 2488"/>
                <a:gd name="T2" fmla="*/ 778 w 1250"/>
                <a:gd name="T3" fmla="*/ 386 h 2488"/>
                <a:gd name="T4" fmla="*/ 802 w 1250"/>
                <a:gd name="T5" fmla="*/ 684 h 2488"/>
                <a:gd name="T6" fmla="*/ 1075 w 1250"/>
                <a:gd name="T7" fmla="*/ 1539 h 2488"/>
                <a:gd name="T8" fmla="*/ 1250 w 1250"/>
                <a:gd name="T9" fmla="*/ 2009 h 2488"/>
                <a:gd name="T10" fmla="*/ 635 w 1250"/>
                <a:gd name="T11" fmla="*/ 2453 h 2488"/>
                <a:gd name="T12" fmla="*/ 0 w 1250"/>
                <a:gd name="T13" fmla="*/ 2488 h 2488"/>
                <a:gd name="T14" fmla="*/ 125 w 1250"/>
                <a:gd name="T15" fmla="*/ 2407 h 2488"/>
                <a:gd name="T16" fmla="*/ 217 w 1250"/>
                <a:gd name="T17" fmla="*/ 2284 h 2488"/>
                <a:gd name="T18" fmla="*/ 759 w 1250"/>
                <a:gd name="T19" fmla="*/ 2162 h 2488"/>
                <a:gd name="T20" fmla="*/ 812 w 1250"/>
                <a:gd name="T21" fmla="*/ 1989 h 2488"/>
                <a:gd name="T22" fmla="*/ 1177 w 1250"/>
                <a:gd name="T23" fmla="*/ 1929 h 2488"/>
                <a:gd name="T24" fmla="*/ 1036 w 1250"/>
                <a:gd name="T25" fmla="*/ 1661 h 2488"/>
                <a:gd name="T26" fmla="*/ 973 w 1250"/>
                <a:gd name="T27" fmla="*/ 1552 h 2488"/>
                <a:gd name="T28" fmla="*/ 854 w 1250"/>
                <a:gd name="T29" fmla="*/ 1345 h 2488"/>
                <a:gd name="T30" fmla="*/ 842 w 1250"/>
                <a:gd name="T31" fmla="*/ 927 h 2488"/>
                <a:gd name="T32" fmla="*/ 740 w 1250"/>
                <a:gd name="T33" fmla="*/ 948 h 2488"/>
                <a:gd name="T34" fmla="*/ 598 w 1250"/>
                <a:gd name="T35" fmla="*/ 815 h 2488"/>
                <a:gd name="T36" fmla="*/ 730 w 1250"/>
                <a:gd name="T37" fmla="*/ 447 h 2488"/>
                <a:gd name="T38" fmla="*/ 482 w 1250"/>
                <a:gd name="T39" fmla="*/ 886 h 2488"/>
                <a:gd name="T40" fmla="*/ 331 w 1250"/>
                <a:gd name="T41" fmla="*/ 1203 h 2488"/>
                <a:gd name="T42" fmla="*/ 391 w 1250"/>
                <a:gd name="T43" fmla="*/ 1447 h 2488"/>
                <a:gd name="T44" fmla="*/ 666 w 1250"/>
                <a:gd name="T45" fmla="*/ 1243 h 2488"/>
                <a:gd name="T46" fmla="*/ 424 w 1250"/>
                <a:gd name="T47" fmla="*/ 1498 h 2488"/>
                <a:gd name="T48" fmla="*/ 544 w 1250"/>
                <a:gd name="T49" fmla="*/ 1552 h 2488"/>
                <a:gd name="T50" fmla="*/ 587 w 1250"/>
                <a:gd name="T51" fmla="*/ 1671 h 2488"/>
                <a:gd name="T52" fmla="*/ 335 w 1250"/>
                <a:gd name="T53" fmla="*/ 1782 h 2488"/>
                <a:gd name="T54" fmla="*/ 125 w 1250"/>
                <a:gd name="T55" fmla="*/ 1866 h 2488"/>
                <a:gd name="T56" fmla="*/ 401 w 1250"/>
                <a:gd name="T57" fmla="*/ 1671 h 2488"/>
                <a:gd name="T58" fmla="*/ 360 w 1250"/>
                <a:gd name="T59" fmla="*/ 1488 h 2488"/>
                <a:gd name="T60" fmla="*/ 309 w 1250"/>
                <a:gd name="T61" fmla="*/ 1325 h 2488"/>
                <a:gd name="T62" fmla="*/ 319 w 1250"/>
                <a:gd name="T63" fmla="*/ 907 h 2488"/>
                <a:gd name="T64" fmla="*/ 562 w 1250"/>
                <a:gd name="T65" fmla="*/ 192 h 2488"/>
                <a:gd name="T66" fmla="*/ 391 w 1250"/>
                <a:gd name="T67" fmla="*/ 827 h 2488"/>
                <a:gd name="T68" fmla="*/ 759 w 1250"/>
                <a:gd name="T69" fmla="*/ 358 h 2488"/>
                <a:gd name="T70" fmla="*/ 791 w 1250"/>
                <a:gd name="T71" fmla="*/ 141 h 24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0"/>
                <a:gd name="T109" fmla="*/ 0 h 2488"/>
                <a:gd name="T110" fmla="*/ 1250 w 1250"/>
                <a:gd name="T111" fmla="*/ 2488 h 24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0" h="2488">
                  <a:moveTo>
                    <a:pt x="730" y="0"/>
                  </a:moveTo>
                  <a:lnTo>
                    <a:pt x="820" y="153"/>
                  </a:lnTo>
                  <a:lnTo>
                    <a:pt x="820" y="304"/>
                  </a:lnTo>
                  <a:lnTo>
                    <a:pt x="778" y="386"/>
                  </a:lnTo>
                  <a:lnTo>
                    <a:pt x="842" y="590"/>
                  </a:lnTo>
                  <a:lnTo>
                    <a:pt x="802" y="684"/>
                  </a:lnTo>
                  <a:lnTo>
                    <a:pt x="883" y="715"/>
                  </a:lnTo>
                  <a:lnTo>
                    <a:pt x="1075" y="1539"/>
                  </a:lnTo>
                  <a:lnTo>
                    <a:pt x="1250" y="1692"/>
                  </a:lnTo>
                  <a:lnTo>
                    <a:pt x="1250" y="2009"/>
                  </a:lnTo>
                  <a:lnTo>
                    <a:pt x="1097" y="2230"/>
                  </a:lnTo>
                  <a:lnTo>
                    <a:pt x="635" y="2453"/>
                  </a:lnTo>
                  <a:lnTo>
                    <a:pt x="197" y="2453"/>
                  </a:lnTo>
                  <a:lnTo>
                    <a:pt x="0" y="2488"/>
                  </a:lnTo>
                  <a:lnTo>
                    <a:pt x="105" y="2345"/>
                  </a:lnTo>
                  <a:lnTo>
                    <a:pt x="125" y="2407"/>
                  </a:lnTo>
                  <a:lnTo>
                    <a:pt x="197" y="2366"/>
                  </a:lnTo>
                  <a:lnTo>
                    <a:pt x="217" y="2284"/>
                  </a:lnTo>
                  <a:lnTo>
                    <a:pt x="268" y="2335"/>
                  </a:lnTo>
                  <a:lnTo>
                    <a:pt x="759" y="2162"/>
                  </a:lnTo>
                  <a:lnTo>
                    <a:pt x="689" y="1989"/>
                  </a:lnTo>
                  <a:lnTo>
                    <a:pt x="812" y="1989"/>
                  </a:lnTo>
                  <a:lnTo>
                    <a:pt x="934" y="2062"/>
                  </a:lnTo>
                  <a:lnTo>
                    <a:pt x="1177" y="1929"/>
                  </a:lnTo>
                  <a:lnTo>
                    <a:pt x="1177" y="1773"/>
                  </a:lnTo>
                  <a:lnTo>
                    <a:pt x="1036" y="1661"/>
                  </a:lnTo>
                  <a:lnTo>
                    <a:pt x="832" y="1680"/>
                  </a:lnTo>
                  <a:lnTo>
                    <a:pt x="973" y="1552"/>
                  </a:lnTo>
                  <a:lnTo>
                    <a:pt x="954" y="1417"/>
                  </a:lnTo>
                  <a:lnTo>
                    <a:pt x="854" y="1345"/>
                  </a:lnTo>
                  <a:lnTo>
                    <a:pt x="903" y="1151"/>
                  </a:lnTo>
                  <a:lnTo>
                    <a:pt x="842" y="927"/>
                  </a:lnTo>
                  <a:lnTo>
                    <a:pt x="574" y="1101"/>
                  </a:lnTo>
                  <a:lnTo>
                    <a:pt x="740" y="948"/>
                  </a:lnTo>
                  <a:lnTo>
                    <a:pt x="740" y="735"/>
                  </a:lnTo>
                  <a:lnTo>
                    <a:pt x="598" y="815"/>
                  </a:lnTo>
                  <a:lnTo>
                    <a:pt x="778" y="613"/>
                  </a:lnTo>
                  <a:lnTo>
                    <a:pt x="730" y="447"/>
                  </a:lnTo>
                  <a:lnTo>
                    <a:pt x="482" y="754"/>
                  </a:lnTo>
                  <a:lnTo>
                    <a:pt x="482" y="886"/>
                  </a:lnTo>
                  <a:lnTo>
                    <a:pt x="373" y="1057"/>
                  </a:lnTo>
                  <a:lnTo>
                    <a:pt x="331" y="1203"/>
                  </a:lnTo>
                  <a:lnTo>
                    <a:pt x="424" y="1255"/>
                  </a:lnTo>
                  <a:lnTo>
                    <a:pt x="391" y="1447"/>
                  </a:lnTo>
                  <a:lnTo>
                    <a:pt x="536" y="1313"/>
                  </a:lnTo>
                  <a:lnTo>
                    <a:pt x="666" y="1243"/>
                  </a:lnTo>
                  <a:lnTo>
                    <a:pt x="544" y="1355"/>
                  </a:lnTo>
                  <a:lnTo>
                    <a:pt x="424" y="1498"/>
                  </a:lnTo>
                  <a:lnTo>
                    <a:pt x="431" y="1610"/>
                  </a:lnTo>
                  <a:lnTo>
                    <a:pt x="544" y="1552"/>
                  </a:lnTo>
                  <a:lnTo>
                    <a:pt x="750" y="1692"/>
                  </a:lnTo>
                  <a:lnTo>
                    <a:pt x="587" y="1671"/>
                  </a:lnTo>
                  <a:lnTo>
                    <a:pt x="452" y="1680"/>
                  </a:lnTo>
                  <a:lnTo>
                    <a:pt x="335" y="1782"/>
                  </a:lnTo>
                  <a:lnTo>
                    <a:pt x="143" y="1887"/>
                  </a:lnTo>
                  <a:lnTo>
                    <a:pt x="125" y="1866"/>
                  </a:lnTo>
                  <a:lnTo>
                    <a:pt x="331" y="1744"/>
                  </a:lnTo>
                  <a:lnTo>
                    <a:pt x="401" y="1671"/>
                  </a:lnTo>
                  <a:lnTo>
                    <a:pt x="331" y="1603"/>
                  </a:lnTo>
                  <a:lnTo>
                    <a:pt x="360" y="1488"/>
                  </a:lnTo>
                  <a:lnTo>
                    <a:pt x="299" y="1457"/>
                  </a:lnTo>
                  <a:lnTo>
                    <a:pt x="309" y="1325"/>
                  </a:lnTo>
                  <a:lnTo>
                    <a:pt x="227" y="1284"/>
                  </a:lnTo>
                  <a:lnTo>
                    <a:pt x="319" y="907"/>
                  </a:lnTo>
                  <a:lnTo>
                    <a:pt x="401" y="598"/>
                  </a:lnTo>
                  <a:lnTo>
                    <a:pt x="562" y="192"/>
                  </a:lnTo>
                  <a:lnTo>
                    <a:pt x="431" y="581"/>
                  </a:lnTo>
                  <a:lnTo>
                    <a:pt x="391" y="827"/>
                  </a:lnTo>
                  <a:lnTo>
                    <a:pt x="554" y="590"/>
                  </a:lnTo>
                  <a:lnTo>
                    <a:pt x="759" y="358"/>
                  </a:lnTo>
                  <a:lnTo>
                    <a:pt x="791" y="243"/>
                  </a:lnTo>
                  <a:lnTo>
                    <a:pt x="791" y="141"/>
                  </a:lnTo>
                  <a:lnTo>
                    <a:pt x="730" y="0"/>
                  </a:lnTo>
                  <a:close/>
                </a:path>
              </a:pathLst>
            </a:custGeom>
            <a:solidFill>
              <a:srgbClr val="000000"/>
            </a:solidFill>
            <a:ln w="9525">
              <a:noFill/>
              <a:round/>
              <a:headEnd/>
              <a:tailEnd/>
            </a:ln>
          </p:spPr>
          <p:txBody>
            <a:bodyPr/>
            <a:lstStyle/>
            <a:p>
              <a:endParaRPr lang="es-MX"/>
            </a:p>
          </p:txBody>
        </p:sp>
        <p:sp>
          <p:nvSpPr>
            <p:cNvPr id="41141" name="Freeform 183"/>
            <p:cNvSpPr>
              <a:spLocks/>
            </p:cNvSpPr>
            <p:nvPr/>
          </p:nvSpPr>
          <p:spPr bwMode="auto">
            <a:xfrm>
              <a:off x="2811" y="2279"/>
              <a:ext cx="25" cy="33"/>
            </a:xfrm>
            <a:custGeom>
              <a:avLst/>
              <a:gdLst>
                <a:gd name="T0" fmla="*/ 80 w 111"/>
                <a:gd name="T1" fmla="*/ 29 h 144"/>
                <a:gd name="T2" fmla="*/ 49 w 111"/>
                <a:gd name="T3" fmla="*/ 19 h 144"/>
                <a:gd name="T4" fmla="*/ 29 w 111"/>
                <a:gd name="T5" fmla="*/ 42 h 144"/>
                <a:gd name="T6" fmla="*/ 29 w 111"/>
                <a:gd name="T7" fmla="*/ 100 h 144"/>
                <a:gd name="T8" fmla="*/ 73 w 111"/>
                <a:gd name="T9" fmla="*/ 109 h 144"/>
                <a:gd name="T10" fmla="*/ 111 w 111"/>
                <a:gd name="T11" fmla="*/ 78 h 144"/>
                <a:gd name="T12" fmla="*/ 73 w 111"/>
                <a:gd name="T13" fmla="*/ 144 h 144"/>
                <a:gd name="T14" fmla="*/ 19 w 111"/>
                <a:gd name="T15" fmla="*/ 124 h 144"/>
                <a:gd name="T16" fmla="*/ 0 w 111"/>
                <a:gd name="T17" fmla="*/ 78 h 144"/>
                <a:gd name="T18" fmla="*/ 7 w 111"/>
                <a:gd name="T19" fmla="*/ 19 h 144"/>
                <a:gd name="T20" fmla="*/ 49 w 111"/>
                <a:gd name="T21" fmla="*/ 0 h 144"/>
                <a:gd name="T22" fmla="*/ 80 w 111"/>
                <a:gd name="T23" fmla="*/ 29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
                <a:gd name="T37" fmla="*/ 0 h 144"/>
                <a:gd name="T38" fmla="*/ 111 w 111"/>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 h="144">
                  <a:moveTo>
                    <a:pt x="80" y="29"/>
                  </a:moveTo>
                  <a:lnTo>
                    <a:pt x="49" y="19"/>
                  </a:lnTo>
                  <a:lnTo>
                    <a:pt x="29" y="42"/>
                  </a:lnTo>
                  <a:lnTo>
                    <a:pt x="29" y="100"/>
                  </a:lnTo>
                  <a:lnTo>
                    <a:pt x="73" y="109"/>
                  </a:lnTo>
                  <a:lnTo>
                    <a:pt x="111" y="78"/>
                  </a:lnTo>
                  <a:lnTo>
                    <a:pt x="73" y="144"/>
                  </a:lnTo>
                  <a:lnTo>
                    <a:pt x="19" y="124"/>
                  </a:lnTo>
                  <a:lnTo>
                    <a:pt x="0" y="78"/>
                  </a:lnTo>
                  <a:lnTo>
                    <a:pt x="7" y="19"/>
                  </a:lnTo>
                  <a:lnTo>
                    <a:pt x="49" y="0"/>
                  </a:lnTo>
                  <a:lnTo>
                    <a:pt x="80" y="29"/>
                  </a:lnTo>
                  <a:close/>
                </a:path>
              </a:pathLst>
            </a:custGeom>
            <a:solidFill>
              <a:srgbClr val="000000"/>
            </a:solidFill>
            <a:ln w="9525">
              <a:noFill/>
              <a:round/>
              <a:headEnd/>
              <a:tailEnd/>
            </a:ln>
          </p:spPr>
          <p:txBody>
            <a:bodyPr/>
            <a:lstStyle/>
            <a:p>
              <a:endParaRPr lang="es-MX"/>
            </a:p>
          </p:txBody>
        </p:sp>
        <p:sp>
          <p:nvSpPr>
            <p:cNvPr id="41142" name="Freeform 184"/>
            <p:cNvSpPr>
              <a:spLocks/>
            </p:cNvSpPr>
            <p:nvPr/>
          </p:nvSpPr>
          <p:spPr bwMode="auto">
            <a:xfrm>
              <a:off x="2841" y="2084"/>
              <a:ext cx="39" cy="127"/>
            </a:xfrm>
            <a:custGeom>
              <a:avLst/>
              <a:gdLst>
                <a:gd name="T0" fmla="*/ 23 w 168"/>
                <a:gd name="T1" fmla="*/ 0 h 549"/>
                <a:gd name="T2" fmla="*/ 168 w 168"/>
                <a:gd name="T3" fmla="*/ 428 h 549"/>
                <a:gd name="T4" fmla="*/ 143 w 168"/>
                <a:gd name="T5" fmla="*/ 549 h 549"/>
                <a:gd name="T6" fmla="*/ 0 w 168"/>
                <a:gd name="T7" fmla="*/ 18 h 549"/>
                <a:gd name="T8" fmla="*/ 23 w 168"/>
                <a:gd name="T9" fmla="*/ 0 h 549"/>
                <a:gd name="T10" fmla="*/ 0 60000 65536"/>
                <a:gd name="T11" fmla="*/ 0 60000 65536"/>
                <a:gd name="T12" fmla="*/ 0 60000 65536"/>
                <a:gd name="T13" fmla="*/ 0 60000 65536"/>
                <a:gd name="T14" fmla="*/ 0 60000 65536"/>
                <a:gd name="T15" fmla="*/ 0 w 168"/>
                <a:gd name="T16" fmla="*/ 0 h 549"/>
                <a:gd name="T17" fmla="*/ 168 w 168"/>
                <a:gd name="T18" fmla="*/ 549 h 549"/>
              </a:gdLst>
              <a:ahLst/>
              <a:cxnLst>
                <a:cxn ang="T10">
                  <a:pos x="T0" y="T1"/>
                </a:cxn>
                <a:cxn ang="T11">
                  <a:pos x="T2" y="T3"/>
                </a:cxn>
                <a:cxn ang="T12">
                  <a:pos x="T4" y="T5"/>
                </a:cxn>
                <a:cxn ang="T13">
                  <a:pos x="T6" y="T7"/>
                </a:cxn>
                <a:cxn ang="T14">
                  <a:pos x="T8" y="T9"/>
                </a:cxn>
              </a:cxnLst>
              <a:rect l="T15" t="T16" r="T17" b="T18"/>
              <a:pathLst>
                <a:path w="168" h="549">
                  <a:moveTo>
                    <a:pt x="23" y="0"/>
                  </a:moveTo>
                  <a:lnTo>
                    <a:pt x="168" y="428"/>
                  </a:lnTo>
                  <a:lnTo>
                    <a:pt x="143" y="549"/>
                  </a:lnTo>
                  <a:lnTo>
                    <a:pt x="0" y="18"/>
                  </a:lnTo>
                  <a:lnTo>
                    <a:pt x="23" y="0"/>
                  </a:lnTo>
                  <a:close/>
                </a:path>
              </a:pathLst>
            </a:custGeom>
            <a:solidFill>
              <a:srgbClr val="000000"/>
            </a:solidFill>
            <a:ln w="9525">
              <a:noFill/>
              <a:round/>
              <a:headEnd/>
              <a:tailEnd/>
            </a:ln>
          </p:spPr>
          <p:txBody>
            <a:bodyPr/>
            <a:lstStyle/>
            <a:p>
              <a:endParaRPr lang="es-MX"/>
            </a:p>
          </p:txBody>
        </p:sp>
        <p:sp>
          <p:nvSpPr>
            <p:cNvPr id="41143" name="Freeform 185"/>
            <p:cNvSpPr>
              <a:spLocks/>
            </p:cNvSpPr>
            <p:nvPr/>
          </p:nvSpPr>
          <p:spPr bwMode="auto">
            <a:xfrm>
              <a:off x="2792" y="2466"/>
              <a:ext cx="239" cy="126"/>
            </a:xfrm>
            <a:custGeom>
              <a:avLst/>
              <a:gdLst>
                <a:gd name="T0" fmla="*/ 0 w 1043"/>
                <a:gd name="T1" fmla="*/ 498 h 549"/>
                <a:gd name="T2" fmla="*/ 245 w 1043"/>
                <a:gd name="T3" fmla="*/ 131 h 549"/>
                <a:gd name="T4" fmla="*/ 513 w 1043"/>
                <a:gd name="T5" fmla="*/ 0 h 549"/>
                <a:gd name="T6" fmla="*/ 278 w 1043"/>
                <a:gd name="T7" fmla="*/ 163 h 549"/>
                <a:gd name="T8" fmla="*/ 336 w 1043"/>
                <a:gd name="T9" fmla="*/ 256 h 549"/>
                <a:gd name="T10" fmla="*/ 520 w 1043"/>
                <a:gd name="T11" fmla="*/ 120 h 549"/>
                <a:gd name="T12" fmla="*/ 401 w 1043"/>
                <a:gd name="T13" fmla="*/ 263 h 549"/>
                <a:gd name="T14" fmla="*/ 204 w 1043"/>
                <a:gd name="T15" fmla="*/ 426 h 549"/>
                <a:gd name="T16" fmla="*/ 268 w 1043"/>
                <a:gd name="T17" fmla="*/ 508 h 549"/>
                <a:gd name="T18" fmla="*/ 411 w 1043"/>
                <a:gd name="T19" fmla="*/ 426 h 549"/>
                <a:gd name="T20" fmla="*/ 613 w 1043"/>
                <a:gd name="T21" fmla="*/ 292 h 549"/>
                <a:gd name="T22" fmla="*/ 421 w 1043"/>
                <a:gd name="T23" fmla="*/ 457 h 549"/>
                <a:gd name="T24" fmla="*/ 448 w 1043"/>
                <a:gd name="T25" fmla="*/ 516 h 549"/>
                <a:gd name="T26" fmla="*/ 574 w 1043"/>
                <a:gd name="T27" fmla="*/ 477 h 549"/>
                <a:gd name="T28" fmla="*/ 759 w 1043"/>
                <a:gd name="T29" fmla="*/ 388 h 549"/>
                <a:gd name="T30" fmla="*/ 944 w 1043"/>
                <a:gd name="T31" fmla="*/ 388 h 549"/>
                <a:gd name="T32" fmla="*/ 1043 w 1043"/>
                <a:gd name="T33" fmla="*/ 355 h 549"/>
                <a:gd name="T34" fmla="*/ 944 w 1043"/>
                <a:gd name="T35" fmla="*/ 439 h 549"/>
                <a:gd name="T36" fmla="*/ 759 w 1043"/>
                <a:gd name="T37" fmla="*/ 445 h 549"/>
                <a:gd name="T38" fmla="*/ 555 w 1043"/>
                <a:gd name="T39" fmla="*/ 526 h 549"/>
                <a:gd name="T40" fmla="*/ 421 w 1043"/>
                <a:gd name="T41" fmla="*/ 549 h 549"/>
                <a:gd name="T42" fmla="*/ 346 w 1043"/>
                <a:gd name="T43" fmla="*/ 498 h 549"/>
                <a:gd name="T44" fmla="*/ 245 w 1043"/>
                <a:gd name="T45" fmla="*/ 541 h 549"/>
                <a:gd name="T46" fmla="*/ 163 w 1043"/>
                <a:gd name="T47" fmla="*/ 498 h 549"/>
                <a:gd name="T48" fmla="*/ 61 w 1043"/>
                <a:gd name="T49" fmla="*/ 549 h 549"/>
                <a:gd name="T50" fmla="*/ 0 w 1043"/>
                <a:gd name="T51" fmla="*/ 526 h 549"/>
                <a:gd name="T52" fmla="*/ 0 w 1043"/>
                <a:gd name="T53" fmla="*/ 498 h 5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43"/>
                <a:gd name="T82" fmla="*/ 0 h 549"/>
                <a:gd name="T83" fmla="*/ 1043 w 1043"/>
                <a:gd name="T84" fmla="*/ 549 h 5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43" h="549">
                  <a:moveTo>
                    <a:pt x="0" y="498"/>
                  </a:moveTo>
                  <a:lnTo>
                    <a:pt x="245" y="131"/>
                  </a:lnTo>
                  <a:lnTo>
                    <a:pt x="513" y="0"/>
                  </a:lnTo>
                  <a:lnTo>
                    <a:pt x="278" y="163"/>
                  </a:lnTo>
                  <a:lnTo>
                    <a:pt x="336" y="256"/>
                  </a:lnTo>
                  <a:lnTo>
                    <a:pt x="520" y="120"/>
                  </a:lnTo>
                  <a:lnTo>
                    <a:pt x="401" y="263"/>
                  </a:lnTo>
                  <a:lnTo>
                    <a:pt x="204" y="426"/>
                  </a:lnTo>
                  <a:lnTo>
                    <a:pt x="268" y="508"/>
                  </a:lnTo>
                  <a:lnTo>
                    <a:pt x="411" y="426"/>
                  </a:lnTo>
                  <a:lnTo>
                    <a:pt x="613" y="292"/>
                  </a:lnTo>
                  <a:lnTo>
                    <a:pt x="421" y="457"/>
                  </a:lnTo>
                  <a:lnTo>
                    <a:pt x="448" y="516"/>
                  </a:lnTo>
                  <a:lnTo>
                    <a:pt x="574" y="477"/>
                  </a:lnTo>
                  <a:lnTo>
                    <a:pt x="759" y="388"/>
                  </a:lnTo>
                  <a:lnTo>
                    <a:pt x="944" y="388"/>
                  </a:lnTo>
                  <a:lnTo>
                    <a:pt x="1043" y="355"/>
                  </a:lnTo>
                  <a:lnTo>
                    <a:pt x="944" y="439"/>
                  </a:lnTo>
                  <a:lnTo>
                    <a:pt x="759" y="445"/>
                  </a:lnTo>
                  <a:lnTo>
                    <a:pt x="555" y="526"/>
                  </a:lnTo>
                  <a:lnTo>
                    <a:pt x="421" y="549"/>
                  </a:lnTo>
                  <a:lnTo>
                    <a:pt x="346" y="498"/>
                  </a:lnTo>
                  <a:lnTo>
                    <a:pt x="245" y="541"/>
                  </a:lnTo>
                  <a:lnTo>
                    <a:pt x="163" y="498"/>
                  </a:lnTo>
                  <a:lnTo>
                    <a:pt x="61" y="549"/>
                  </a:lnTo>
                  <a:lnTo>
                    <a:pt x="0" y="526"/>
                  </a:lnTo>
                  <a:lnTo>
                    <a:pt x="0" y="498"/>
                  </a:lnTo>
                  <a:close/>
                </a:path>
              </a:pathLst>
            </a:custGeom>
            <a:solidFill>
              <a:srgbClr val="000000"/>
            </a:solidFill>
            <a:ln w="9525">
              <a:noFill/>
              <a:round/>
              <a:headEnd/>
              <a:tailEnd/>
            </a:ln>
          </p:spPr>
          <p:txBody>
            <a:bodyPr/>
            <a:lstStyle/>
            <a:p>
              <a:endParaRPr lang="es-MX"/>
            </a:p>
          </p:txBody>
        </p:sp>
        <p:sp>
          <p:nvSpPr>
            <p:cNvPr id="41144" name="Freeform 186"/>
            <p:cNvSpPr>
              <a:spLocks/>
            </p:cNvSpPr>
            <p:nvPr/>
          </p:nvSpPr>
          <p:spPr bwMode="auto">
            <a:xfrm>
              <a:off x="3238" y="2478"/>
              <a:ext cx="479" cy="11"/>
            </a:xfrm>
            <a:custGeom>
              <a:avLst/>
              <a:gdLst>
                <a:gd name="T0" fmla="*/ 2077 w 2077"/>
                <a:gd name="T1" fmla="*/ 46 h 46"/>
                <a:gd name="T2" fmla="*/ 2028 w 2077"/>
                <a:gd name="T3" fmla="*/ 0 h 46"/>
                <a:gd name="T4" fmla="*/ 0 w 2077"/>
                <a:gd name="T5" fmla="*/ 0 h 46"/>
                <a:gd name="T6" fmla="*/ 0 60000 65536"/>
                <a:gd name="T7" fmla="*/ 0 60000 65536"/>
                <a:gd name="T8" fmla="*/ 0 60000 65536"/>
                <a:gd name="T9" fmla="*/ 0 w 2077"/>
                <a:gd name="T10" fmla="*/ 0 h 46"/>
                <a:gd name="T11" fmla="*/ 2077 w 2077"/>
                <a:gd name="T12" fmla="*/ 46 h 46"/>
              </a:gdLst>
              <a:ahLst/>
              <a:cxnLst>
                <a:cxn ang="T6">
                  <a:pos x="T0" y="T1"/>
                </a:cxn>
                <a:cxn ang="T7">
                  <a:pos x="T2" y="T3"/>
                </a:cxn>
                <a:cxn ang="T8">
                  <a:pos x="T4" y="T5"/>
                </a:cxn>
              </a:cxnLst>
              <a:rect l="T9" t="T10" r="T11" b="T12"/>
              <a:pathLst>
                <a:path w="2077" h="46">
                  <a:moveTo>
                    <a:pt x="2077" y="46"/>
                  </a:moveTo>
                  <a:lnTo>
                    <a:pt x="2028" y="0"/>
                  </a:lnTo>
                  <a:lnTo>
                    <a:pt x="0" y="0"/>
                  </a:lnTo>
                </a:path>
              </a:pathLst>
            </a:custGeom>
            <a:noFill/>
            <a:ln w="0">
              <a:solidFill>
                <a:srgbClr val="000000"/>
              </a:solidFill>
              <a:prstDash val="solid"/>
              <a:round/>
              <a:headEnd/>
              <a:tailEnd/>
            </a:ln>
          </p:spPr>
          <p:txBody>
            <a:bodyPr/>
            <a:lstStyle/>
            <a:p>
              <a:endParaRPr lang="es-MX"/>
            </a:p>
          </p:txBody>
        </p:sp>
        <p:sp>
          <p:nvSpPr>
            <p:cNvPr id="41145" name="Line 187"/>
            <p:cNvSpPr>
              <a:spLocks noChangeShapeType="1"/>
            </p:cNvSpPr>
            <p:nvPr/>
          </p:nvSpPr>
          <p:spPr bwMode="auto">
            <a:xfrm flipH="1">
              <a:off x="2095" y="2478"/>
              <a:ext cx="167" cy="1"/>
            </a:xfrm>
            <a:prstGeom prst="line">
              <a:avLst/>
            </a:prstGeom>
            <a:noFill/>
            <a:ln w="0">
              <a:solidFill>
                <a:srgbClr val="000000"/>
              </a:solidFill>
              <a:round/>
              <a:headEnd/>
              <a:tailEnd/>
            </a:ln>
          </p:spPr>
          <p:txBody>
            <a:bodyPr/>
            <a:lstStyle/>
            <a:p>
              <a:endParaRPr lang="es-MX"/>
            </a:p>
          </p:txBody>
        </p:sp>
        <p:sp>
          <p:nvSpPr>
            <p:cNvPr id="41146" name="Line 188"/>
            <p:cNvSpPr>
              <a:spLocks noChangeShapeType="1"/>
            </p:cNvSpPr>
            <p:nvPr/>
          </p:nvSpPr>
          <p:spPr bwMode="auto">
            <a:xfrm flipH="1">
              <a:off x="2728" y="2510"/>
              <a:ext cx="74" cy="2"/>
            </a:xfrm>
            <a:prstGeom prst="line">
              <a:avLst/>
            </a:prstGeom>
            <a:noFill/>
            <a:ln w="0">
              <a:solidFill>
                <a:srgbClr val="000000"/>
              </a:solidFill>
              <a:round/>
              <a:headEnd/>
              <a:tailEnd/>
            </a:ln>
          </p:spPr>
          <p:txBody>
            <a:bodyPr/>
            <a:lstStyle/>
            <a:p>
              <a:endParaRPr lang="es-MX"/>
            </a:p>
          </p:txBody>
        </p:sp>
        <p:sp>
          <p:nvSpPr>
            <p:cNvPr id="41147" name="Freeform 189"/>
            <p:cNvSpPr>
              <a:spLocks/>
            </p:cNvSpPr>
            <p:nvPr/>
          </p:nvSpPr>
          <p:spPr bwMode="auto">
            <a:xfrm>
              <a:off x="2406" y="2550"/>
              <a:ext cx="665" cy="95"/>
            </a:xfrm>
            <a:custGeom>
              <a:avLst/>
              <a:gdLst>
                <a:gd name="T0" fmla="*/ 234 w 2890"/>
                <a:gd name="T1" fmla="*/ 59 h 409"/>
                <a:gd name="T2" fmla="*/ 0 w 2890"/>
                <a:gd name="T3" fmla="*/ 409 h 409"/>
                <a:gd name="T4" fmla="*/ 2890 w 2890"/>
                <a:gd name="T5" fmla="*/ 409 h 409"/>
                <a:gd name="T6" fmla="*/ 2827 w 2890"/>
                <a:gd name="T7" fmla="*/ 0 h 409"/>
                <a:gd name="T8" fmla="*/ 0 60000 65536"/>
                <a:gd name="T9" fmla="*/ 0 60000 65536"/>
                <a:gd name="T10" fmla="*/ 0 60000 65536"/>
                <a:gd name="T11" fmla="*/ 0 60000 65536"/>
                <a:gd name="T12" fmla="*/ 0 w 2890"/>
                <a:gd name="T13" fmla="*/ 0 h 409"/>
                <a:gd name="T14" fmla="*/ 2890 w 2890"/>
                <a:gd name="T15" fmla="*/ 409 h 409"/>
              </a:gdLst>
              <a:ahLst/>
              <a:cxnLst>
                <a:cxn ang="T8">
                  <a:pos x="T0" y="T1"/>
                </a:cxn>
                <a:cxn ang="T9">
                  <a:pos x="T2" y="T3"/>
                </a:cxn>
                <a:cxn ang="T10">
                  <a:pos x="T4" y="T5"/>
                </a:cxn>
                <a:cxn ang="T11">
                  <a:pos x="T6" y="T7"/>
                </a:cxn>
              </a:cxnLst>
              <a:rect l="T12" t="T13" r="T14" b="T15"/>
              <a:pathLst>
                <a:path w="2890" h="409">
                  <a:moveTo>
                    <a:pt x="234" y="59"/>
                  </a:moveTo>
                  <a:lnTo>
                    <a:pt x="0" y="409"/>
                  </a:lnTo>
                  <a:lnTo>
                    <a:pt x="2890" y="409"/>
                  </a:lnTo>
                  <a:lnTo>
                    <a:pt x="2827" y="0"/>
                  </a:lnTo>
                </a:path>
              </a:pathLst>
            </a:custGeom>
            <a:noFill/>
            <a:ln w="0">
              <a:solidFill>
                <a:srgbClr val="000000"/>
              </a:solidFill>
              <a:prstDash val="solid"/>
              <a:round/>
              <a:headEnd/>
              <a:tailEnd/>
            </a:ln>
          </p:spPr>
          <p:txBody>
            <a:bodyPr/>
            <a:lstStyle/>
            <a:p>
              <a:endParaRPr lang="es-MX"/>
            </a:p>
          </p:txBody>
        </p:sp>
        <p:sp>
          <p:nvSpPr>
            <p:cNvPr id="41148" name="Freeform 190"/>
            <p:cNvSpPr>
              <a:spLocks/>
            </p:cNvSpPr>
            <p:nvPr/>
          </p:nvSpPr>
          <p:spPr bwMode="auto">
            <a:xfrm>
              <a:off x="1683" y="2830"/>
              <a:ext cx="690" cy="401"/>
            </a:xfrm>
            <a:custGeom>
              <a:avLst/>
              <a:gdLst>
                <a:gd name="T0" fmla="*/ 0 w 3001"/>
                <a:gd name="T1" fmla="*/ 1336 h 1742"/>
                <a:gd name="T2" fmla="*/ 380 w 3001"/>
                <a:gd name="T3" fmla="*/ 1742 h 1742"/>
                <a:gd name="T4" fmla="*/ 3001 w 3001"/>
                <a:gd name="T5" fmla="*/ 844 h 1742"/>
                <a:gd name="T6" fmla="*/ 1663 w 3001"/>
                <a:gd name="T7" fmla="*/ 0 h 1742"/>
                <a:gd name="T8" fmla="*/ 1311 w 3001"/>
                <a:gd name="T9" fmla="*/ 91 h 1742"/>
                <a:gd name="T10" fmla="*/ 0 60000 65536"/>
                <a:gd name="T11" fmla="*/ 0 60000 65536"/>
                <a:gd name="T12" fmla="*/ 0 60000 65536"/>
                <a:gd name="T13" fmla="*/ 0 60000 65536"/>
                <a:gd name="T14" fmla="*/ 0 60000 65536"/>
                <a:gd name="T15" fmla="*/ 0 w 3001"/>
                <a:gd name="T16" fmla="*/ 0 h 1742"/>
                <a:gd name="T17" fmla="*/ 3001 w 3001"/>
                <a:gd name="T18" fmla="*/ 1742 h 1742"/>
              </a:gdLst>
              <a:ahLst/>
              <a:cxnLst>
                <a:cxn ang="T10">
                  <a:pos x="T0" y="T1"/>
                </a:cxn>
                <a:cxn ang="T11">
                  <a:pos x="T2" y="T3"/>
                </a:cxn>
                <a:cxn ang="T12">
                  <a:pos x="T4" y="T5"/>
                </a:cxn>
                <a:cxn ang="T13">
                  <a:pos x="T6" y="T7"/>
                </a:cxn>
                <a:cxn ang="T14">
                  <a:pos x="T8" y="T9"/>
                </a:cxn>
              </a:cxnLst>
              <a:rect l="T15" t="T16" r="T17" b="T18"/>
              <a:pathLst>
                <a:path w="3001" h="1742">
                  <a:moveTo>
                    <a:pt x="0" y="1336"/>
                  </a:moveTo>
                  <a:lnTo>
                    <a:pt x="380" y="1742"/>
                  </a:lnTo>
                  <a:lnTo>
                    <a:pt x="3001" y="844"/>
                  </a:lnTo>
                  <a:lnTo>
                    <a:pt x="1663" y="0"/>
                  </a:lnTo>
                  <a:lnTo>
                    <a:pt x="1311" y="91"/>
                  </a:lnTo>
                </a:path>
              </a:pathLst>
            </a:custGeom>
            <a:noFill/>
            <a:ln w="0">
              <a:solidFill>
                <a:srgbClr val="000000"/>
              </a:solidFill>
              <a:prstDash val="solid"/>
              <a:round/>
              <a:headEnd/>
              <a:tailEnd/>
            </a:ln>
          </p:spPr>
          <p:txBody>
            <a:bodyPr/>
            <a:lstStyle/>
            <a:p>
              <a:endParaRPr lang="es-MX"/>
            </a:p>
          </p:txBody>
        </p:sp>
        <p:sp>
          <p:nvSpPr>
            <p:cNvPr id="41149" name="Freeform 191"/>
            <p:cNvSpPr>
              <a:spLocks/>
            </p:cNvSpPr>
            <p:nvPr/>
          </p:nvSpPr>
          <p:spPr bwMode="auto">
            <a:xfrm>
              <a:off x="2018" y="2570"/>
              <a:ext cx="187" cy="81"/>
            </a:xfrm>
            <a:custGeom>
              <a:avLst/>
              <a:gdLst>
                <a:gd name="T0" fmla="*/ 0 w 815"/>
                <a:gd name="T1" fmla="*/ 0 h 350"/>
                <a:gd name="T2" fmla="*/ 815 w 815"/>
                <a:gd name="T3" fmla="*/ 0 h 350"/>
                <a:gd name="T4" fmla="*/ 610 w 815"/>
                <a:gd name="T5" fmla="*/ 350 h 350"/>
                <a:gd name="T6" fmla="*/ 0 60000 65536"/>
                <a:gd name="T7" fmla="*/ 0 60000 65536"/>
                <a:gd name="T8" fmla="*/ 0 60000 65536"/>
                <a:gd name="T9" fmla="*/ 0 w 815"/>
                <a:gd name="T10" fmla="*/ 0 h 350"/>
                <a:gd name="T11" fmla="*/ 815 w 815"/>
                <a:gd name="T12" fmla="*/ 350 h 350"/>
              </a:gdLst>
              <a:ahLst/>
              <a:cxnLst>
                <a:cxn ang="T6">
                  <a:pos x="T0" y="T1"/>
                </a:cxn>
                <a:cxn ang="T7">
                  <a:pos x="T2" y="T3"/>
                </a:cxn>
                <a:cxn ang="T8">
                  <a:pos x="T4" y="T5"/>
                </a:cxn>
              </a:cxnLst>
              <a:rect l="T9" t="T10" r="T11" b="T12"/>
              <a:pathLst>
                <a:path w="815" h="350">
                  <a:moveTo>
                    <a:pt x="0" y="0"/>
                  </a:moveTo>
                  <a:lnTo>
                    <a:pt x="815" y="0"/>
                  </a:lnTo>
                  <a:lnTo>
                    <a:pt x="610" y="350"/>
                  </a:lnTo>
                </a:path>
              </a:pathLst>
            </a:custGeom>
            <a:noFill/>
            <a:ln w="0">
              <a:solidFill>
                <a:srgbClr val="000000"/>
              </a:solidFill>
              <a:prstDash val="solid"/>
              <a:round/>
              <a:headEnd/>
              <a:tailEnd/>
            </a:ln>
          </p:spPr>
          <p:txBody>
            <a:bodyPr/>
            <a:lstStyle/>
            <a:p>
              <a:endParaRPr lang="es-MX"/>
            </a:p>
          </p:txBody>
        </p:sp>
        <p:sp>
          <p:nvSpPr>
            <p:cNvPr id="41150" name="Freeform 192"/>
            <p:cNvSpPr>
              <a:spLocks/>
            </p:cNvSpPr>
            <p:nvPr/>
          </p:nvSpPr>
          <p:spPr bwMode="auto">
            <a:xfrm>
              <a:off x="1428" y="3117"/>
              <a:ext cx="677" cy="202"/>
            </a:xfrm>
            <a:custGeom>
              <a:avLst/>
              <a:gdLst>
                <a:gd name="T0" fmla="*/ 260 w 2941"/>
                <a:gd name="T1" fmla="*/ 232 h 874"/>
                <a:gd name="T2" fmla="*/ 0 w 2941"/>
                <a:gd name="T3" fmla="*/ 492 h 874"/>
                <a:gd name="T4" fmla="*/ 2505 w 2941"/>
                <a:gd name="T5" fmla="*/ 874 h 874"/>
                <a:gd name="T6" fmla="*/ 2941 w 2941"/>
                <a:gd name="T7" fmla="*/ 0 h 874"/>
                <a:gd name="T8" fmla="*/ 0 60000 65536"/>
                <a:gd name="T9" fmla="*/ 0 60000 65536"/>
                <a:gd name="T10" fmla="*/ 0 60000 65536"/>
                <a:gd name="T11" fmla="*/ 0 60000 65536"/>
                <a:gd name="T12" fmla="*/ 0 w 2941"/>
                <a:gd name="T13" fmla="*/ 0 h 874"/>
                <a:gd name="T14" fmla="*/ 2941 w 2941"/>
                <a:gd name="T15" fmla="*/ 874 h 874"/>
              </a:gdLst>
              <a:ahLst/>
              <a:cxnLst>
                <a:cxn ang="T8">
                  <a:pos x="T0" y="T1"/>
                </a:cxn>
                <a:cxn ang="T9">
                  <a:pos x="T2" y="T3"/>
                </a:cxn>
                <a:cxn ang="T10">
                  <a:pos x="T4" y="T5"/>
                </a:cxn>
                <a:cxn ang="T11">
                  <a:pos x="T6" y="T7"/>
                </a:cxn>
              </a:cxnLst>
              <a:rect l="T12" t="T13" r="T14" b="T15"/>
              <a:pathLst>
                <a:path w="2941" h="874">
                  <a:moveTo>
                    <a:pt x="260" y="232"/>
                  </a:moveTo>
                  <a:lnTo>
                    <a:pt x="0" y="492"/>
                  </a:lnTo>
                  <a:lnTo>
                    <a:pt x="2505" y="874"/>
                  </a:lnTo>
                  <a:lnTo>
                    <a:pt x="2941" y="0"/>
                  </a:lnTo>
                </a:path>
              </a:pathLst>
            </a:custGeom>
            <a:noFill/>
            <a:ln w="0">
              <a:solidFill>
                <a:srgbClr val="000000"/>
              </a:solidFill>
              <a:prstDash val="solid"/>
              <a:round/>
              <a:headEnd/>
              <a:tailEnd/>
            </a:ln>
          </p:spPr>
          <p:txBody>
            <a:bodyPr/>
            <a:lstStyle/>
            <a:p>
              <a:endParaRPr lang="es-MX"/>
            </a:p>
          </p:txBody>
        </p:sp>
        <p:sp>
          <p:nvSpPr>
            <p:cNvPr id="41151" name="Freeform 193"/>
            <p:cNvSpPr>
              <a:spLocks/>
            </p:cNvSpPr>
            <p:nvPr/>
          </p:nvSpPr>
          <p:spPr bwMode="auto">
            <a:xfrm>
              <a:off x="1448" y="3112"/>
              <a:ext cx="691" cy="233"/>
            </a:xfrm>
            <a:custGeom>
              <a:avLst/>
              <a:gdLst>
                <a:gd name="T0" fmla="*/ 82 w 3001"/>
                <a:gd name="T1" fmla="*/ 552 h 1019"/>
                <a:gd name="T2" fmla="*/ 0 w 3001"/>
                <a:gd name="T3" fmla="*/ 638 h 1019"/>
                <a:gd name="T4" fmla="*/ 2478 w 3001"/>
                <a:gd name="T5" fmla="*/ 1019 h 1019"/>
                <a:gd name="T6" fmla="*/ 3001 w 3001"/>
                <a:gd name="T7" fmla="*/ 0 h 1019"/>
                <a:gd name="T8" fmla="*/ 0 60000 65536"/>
                <a:gd name="T9" fmla="*/ 0 60000 65536"/>
                <a:gd name="T10" fmla="*/ 0 60000 65536"/>
                <a:gd name="T11" fmla="*/ 0 60000 65536"/>
                <a:gd name="T12" fmla="*/ 0 w 3001"/>
                <a:gd name="T13" fmla="*/ 0 h 1019"/>
                <a:gd name="T14" fmla="*/ 3001 w 3001"/>
                <a:gd name="T15" fmla="*/ 1019 h 1019"/>
              </a:gdLst>
              <a:ahLst/>
              <a:cxnLst>
                <a:cxn ang="T8">
                  <a:pos x="T0" y="T1"/>
                </a:cxn>
                <a:cxn ang="T9">
                  <a:pos x="T2" y="T3"/>
                </a:cxn>
                <a:cxn ang="T10">
                  <a:pos x="T4" y="T5"/>
                </a:cxn>
                <a:cxn ang="T11">
                  <a:pos x="T6" y="T7"/>
                </a:cxn>
              </a:cxnLst>
              <a:rect l="T12" t="T13" r="T14" b="T15"/>
              <a:pathLst>
                <a:path w="3001" h="1019">
                  <a:moveTo>
                    <a:pt x="82" y="552"/>
                  </a:moveTo>
                  <a:lnTo>
                    <a:pt x="0" y="638"/>
                  </a:lnTo>
                  <a:lnTo>
                    <a:pt x="2478" y="1019"/>
                  </a:lnTo>
                  <a:lnTo>
                    <a:pt x="3001" y="0"/>
                  </a:lnTo>
                </a:path>
              </a:pathLst>
            </a:custGeom>
            <a:noFill/>
            <a:ln w="0">
              <a:solidFill>
                <a:srgbClr val="000000"/>
              </a:solidFill>
              <a:prstDash val="solid"/>
              <a:round/>
              <a:headEnd/>
              <a:tailEnd/>
            </a:ln>
          </p:spPr>
          <p:txBody>
            <a:bodyPr/>
            <a:lstStyle/>
            <a:p>
              <a:endParaRPr lang="es-MX"/>
            </a:p>
          </p:txBody>
        </p:sp>
        <p:sp>
          <p:nvSpPr>
            <p:cNvPr id="41152" name="Freeform 194"/>
            <p:cNvSpPr>
              <a:spLocks/>
            </p:cNvSpPr>
            <p:nvPr/>
          </p:nvSpPr>
          <p:spPr bwMode="auto">
            <a:xfrm>
              <a:off x="3526" y="2797"/>
              <a:ext cx="658" cy="222"/>
            </a:xfrm>
            <a:custGeom>
              <a:avLst/>
              <a:gdLst>
                <a:gd name="T0" fmla="*/ 904 w 2860"/>
                <a:gd name="T1" fmla="*/ 0 h 959"/>
                <a:gd name="T2" fmla="*/ 0 w 2860"/>
                <a:gd name="T3" fmla="*/ 0 h 959"/>
                <a:gd name="T4" fmla="*/ 321 w 2860"/>
                <a:gd name="T5" fmla="*/ 959 h 959"/>
                <a:gd name="T6" fmla="*/ 2860 w 2860"/>
                <a:gd name="T7" fmla="*/ 959 h 959"/>
                <a:gd name="T8" fmla="*/ 0 60000 65536"/>
                <a:gd name="T9" fmla="*/ 0 60000 65536"/>
                <a:gd name="T10" fmla="*/ 0 60000 65536"/>
                <a:gd name="T11" fmla="*/ 0 60000 65536"/>
                <a:gd name="T12" fmla="*/ 0 w 2860"/>
                <a:gd name="T13" fmla="*/ 0 h 959"/>
                <a:gd name="T14" fmla="*/ 2860 w 2860"/>
                <a:gd name="T15" fmla="*/ 959 h 959"/>
              </a:gdLst>
              <a:ahLst/>
              <a:cxnLst>
                <a:cxn ang="T8">
                  <a:pos x="T0" y="T1"/>
                </a:cxn>
                <a:cxn ang="T9">
                  <a:pos x="T2" y="T3"/>
                </a:cxn>
                <a:cxn ang="T10">
                  <a:pos x="T4" y="T5"/>
                </a:cxn>
                <a:cxn ang="T11">
                  <a:pos x="T6" y="T7"/>
                </a:cxn>
              </a:cxnLst>
              <a:rect l="T12" t="T13" r="T14" b="T15"/>
              <a:pathLst>
                <a:path w="2860" h="959">
                  <a:moveTo>
                    <a:pt x="904" y="0"/>
                  </a:moveTo>
                  <a:lnTo>
                    <a:pt x="0" y="0"/>
                  </a:lnTo>
                  <a:lnTo>
                    <a:pt x="321" y="959"/>
                  </a:lnTo>
                  <a:lnTo>
                    <a:pt x="2860" y="959"/>
                  </a:lnTo>
                </a:path>
              </a:pathLst>
            </a:custGeom>
            <a:noFill/>
            <a:ln w="0">
              <a:solidFill>
                <a:srgbClr val="000000"/>
              </a:solidFill>
              <a:prstDash val="solid"/>
              <a:round/>
              <a:headEnd/>
              <a:tailEnd/>
            </a:ln>
          </p:spPr>
          <p:txBody>
            <a:bodyPr/>
            <a:lstStyle/>
            <a:p>
              <a:endParaRPr lang="es-MX"/>
            </a:p>
          </p:txBody>
        </p:sp>
        <p:sp>
          <p:nvSpPr>
            <p:cNvPr id="41153" name="Freeform 195"/>
            <p:cNvSpPr>
              <a:spLocks/>
            </p:cNvSpPr>
            <p:nvPr/>
          </p:nvSpPr>
          <p:spPr bwMode="auto">
            <a:xfrm>
              <a:off x="1699" y="1778"/>
              <a:ext cx="275" cy="97"/>
            </a:xfrm>
            <a:custGeom>
              <a:avLst/>
              <a:gdLst>
                <a:gd name="T0" fmla="*/ 1103 w 1194"/>
                <a:gd name="T1" fmla="*/ 155 h 423"/>
                <a:gd name="T2" fmla="*/ 1047 w 1194"/>
                <a:gd name="T3" fmla="*/ 231 h 423"/>
                <a:gd name="T4" fmla="*/ 977 w 1194"/>
                <a:gd name="T5" fmla="*/ 275 h 423"/>
                <a:gd name="T6" fmla="*/ 931 w 1194"/>
                <a:gd name="T7" fmla="*/ 275 h 423"/>
                <a:gd name="T8" fmla="*/ 848 w 1194"/>
                <a:gd name="T9" fmla="*/ 272 h 423"/>
                <a:gd name="T10" fmla="*/ 743 w 1194"/>
                <a:gd name="T11" fmla="*/ 265 h 423"/>
                <a:gd name="T12" fmla="*/ 663 w 1194"/>
                <a:gd name="T13" fmla="*/ 275 h 423"/>
                <a:gd name="T14" fmla="*/ 576 w 1194"/>
                <a:gd name="T15" fmla="*/ 307 h 423"/>
                <a:gd name="T16" fmla="*/ 510 w 1194"/>
                <a:gd name="T17" fmla="*/ 328 h 423"/>
                <a:gd name="T18" fmla="*/ 454 w 1194"/>
                <a:gd name="T19" fmla="*/ 369 h 423"/>
                <a:gd name="T20" fmla="*/ 373 w 1194"/>
                <a:gd name="T21" fmla="*/ 387 h 423"/>
                <a:gd name="T22" fmla="*/ 306 w 1194"/>
                <a:gd name="T23" fmla="*/ 404 h 423"/>
                <a:gd name="T24" fmla="*/ 220 w 1194"/>
                <a:gd name="T25" fmla="*/ 423 h 423"/>
                <a:gd name="T26" fmla="*/ 148 w 1194"/>
                <a:gd name="T27" fmla="*/ 412 h 423"/>
                <a:gd name="T28" fmla="*/ 41 w 1194"/>
                <a:gd name="T29" fmla="*/ 369 h 423"/>
                <a:gd name="T30" fmla="*/ 0 w 1194"/>
                <a:gd name="T31" fmla="*/ 333 h 423"/>
                <a:gd name="T32" fmla="*/ 148 w 1194"/>
                <a:gd name="T33" fmla="*/ 384 h 423"/>
                <a:gd name="T34" fmla="*/ 274 w 1194"/>
                <a:gd name="T35" fmla="*/ 377 h 423"/>
                <a:gd name="T36" fmla="*/ 383 w 1194"/>
                <a:gd name="T37" fmla="*/ 346 h 423"/>
                <a:gd name="T38" fmla="*/ 483 w 1194"/>
                <a:gd name="T39" fmla="*/ 311 h 423"/>
                <a:gd name="T40" fmla="*/ 600 w 1194"/>
                <a:gd name="T41" fmla="*/ 256 h 423"/>
                <a:gd name="T42" fmla="*/ 712 w 1194"/>
                <a:gd name="T43" fmla="*/ 221 h 423"/>
                <a:gd name="T44" fmla="*/ 873 w 1194"/>
                <a:gd name="T45" fmla="*/ 219 h 423"/>
                <a:gd name="T46" fmla="*/ 962 w 1194"/>
                <a:gd name="T47" fmla="*/ 193 h 423"/>
                <a:gd name="T48" fmla="*/ 1023 w 1194"/>
                <a:gd name="T49" fmla="*/ 149 h 423"/>
                <a:gd name="T50" fmla="*/ 931 w 1194"/>
                <a:gd name="T51" fmla="*/ 119 h 423"/>
                <a:gd name="T52" fmla="*/ 807 w 1194"/>
                <a:gd name="T53" fmla="*/ 104 h 423"/>
                <a:gd name="T54" fmla="*/ 676 w 1194"/>
                <a:gd name="T55" fmla="*/ 104 h 423"/>
                <a:gd name="T56" fmla="*/ 838 w 1194"/>
                <a:gd name="T57" fmla="*/ 76 h 423"/>
                <a:gd name="T58" fmla="*/ 1011 w 1194"/>
                <a:gd name="T59" fmla="*/ 81 h 423"/>
                <a:gd name="T60" fmla="*/ 1087 w 1194"/>
                <a:gd name="T61" fmla="*/ 91 h 423"/>
                <a:gd name="T62" fmla="*/ 1084 w 1194"/>
                <a:gd name="T63" fmla="*/ 34 h 423"/>
                <a:gd name="T64" fmla="*/ 1140 w 1194"/>
                <a:gd name="T65" fmla="*/ 58 h 423"/>
                <a:gd name="T66" fmla="*/ 1152 w 1194"/>
                <a:gd name="T67" fmla="*/ 15 h 423"/>
                <a:gd name="T68" fmla="*/ 1194 w 1194"/>
                <a:gd name="T69" fmla="*/ 0 h 423"/>
                <a:gd name="T70" fmla="*/ 1159 w 1194"/>
                <a:gd name="T71" fmla="*/ 68 h 423"/>
                <a:gd name="T72" fmla="*/ 1128 w 1194"/>
                <a:gd name="T73" fmla="*/ 114 h 423"/>
                <a:gd name="T74" fmla="*/ 1103 w 1194"/>
                <a:gd name="T75" fmla="*/ 155 h 4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94"/>
                <a:gd name="T115" fmla="*/ 0 h 423"/>
                <a:gd name="T116" fmla="*/ 1194 w 1194"/>
                <a:gd name="T117" fmla="*/ 423 h 4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94" h="423">
                  <a:moveTo>
                    <a:pt x="1103" y="155"/>
                  </a:moveTo>
                  <a:lnTo>
                    <a:pt x="1047" y="231"/>
                  </a:lnTo>
                  <a:lnTo>
                    <a:pt x="977" y="275"/>
                  </a:lnTo>
                  <a:lnTo>
                    <a:pt x="931" y="275"/>
                  </a:lnTo>
                  <a:lnTo>
                    <a:pt x="848" y="272"/>
                  </a:lnTo>
                  <a:lnTo>
                    <a:pt x="743" y="265"/>
                  </a:lnTo>
                  <a:lnTo>
                    <a:pt x="663" y="275"/>
                  </a:lnTo>
                  <a:lnTo>
                    <a:pt x="576" y="307"/>
                  </a:lnTo>
                  <a:lnTo>
                    <a:pt x="510" y="328"/>
                  </a:lnTo>
                  <a:lnTo>
                    <a:pt x="454" y="369"/>
                  </a:lnTo>
                  <a:lnTo>
                    <a:pt x="373" y="387"/>
                  </a:lnTo>
                  <a:lnTo>
                    <a:pt x="306" y="404"/>
                  </a:lnTo>
                  <a:lnTo>
                    <a:pt x="220" y="423"/>
                  </a:lnTo>
                  <a:lnTo>
                    <a:pt x="148" y="412"/>
                  </a:lnTo>
                  <a:lnTo>
                    <a:pt x="41" y="369"/>
                  </a:lnTo>
                  <a:lnTo>
                    <a:pt x="0" y="333"/>
                  </a:lnTo>
                  <a:lnTo>
                    <a:pt x="148" y="384"/>
                  </a:lnTo>
                  <a:lnTo>
                    <a:pt x="274" y="377"/>
                  </a:lnTo>
                  <a:lnTo>
                    <a:pt x="383" y="346"/>
                  </a:lnTo>
                  <a:lnTo>
                    <a:pt x="483" y="311"/>
                  </a:lnTo>
                  <a:lnTo>
                    <a:pt x="600" y="256"/>
                  </a:lnTo>
                  <a:lnTo>
                    <a:pt x="712" y="221"/>
                  </a:lnTo>
                  <a:lnTo>
                    <a:pt x="873" y="219"/>
                  </a:lnTo>
                  <a:lnTo>
                    <a:pt x="962" y="193"/>
                  </a:lnTo>
                  <a:lnTo>
                    <a:pt x="1023" y="149"/>
                  </a:lnTo>
                  <a:lnTo>
                    <a:pt x="931" y="119"/>
                  </a:lnTo>
                  <a:lnTo>
                    <a:pt x="807" y="104"/>
                  </a:lnTo>
                  <a:lnTo>
                    <a:pt x="676" y="104"/>
                  </a:lnTo>
                  <a:lnTo>
                    <a:pt x="838" y="76"/>
                  </a:lnTo>
                  <a:lnTo>
                    <a:pt x="1011" y="81"/>
                  </a:lnTo>
                  <a:lnTo>
                    <a:pt x="1087" y="91"/>
                  </a:lnTo>
                  <a:lnTo>
                    <a:pt x="1084" y="34"/>
                  </a:lnTo>
                  <a:lnTo>
                    <a:pt x="1140" y="58"/>
                  </a:lnTo>
                  <a:lnTo>
                    <a:pt x="1152" y="15"/>
                  </a:lnTo>
                  <a:lnTo>
                    <a:pt x="1194" y="0"/>
                  </a:lnTo>
                  <a:lnTo>
                    <a:pt x="1159" y="68"/>
                  </a:lnTo>
                  <a:lnTo>
                    <a:pt x="1128" y="114"/>
                  </a:lnTo>
                  <a:lnTo>
                    <a:pt x="1103" y="155"/>
                  </a:lnTo>
                  <a:close/>
                </a:path>
              </a:pathLst>
            </a:custGeom>
            <a:solidFill>
              <a:srgbClr val="000000"/>
            </a:solidFill>
            <a:ln w="9525">
              <a:noFill/>
              <a:round/>
              <a:headEnd/>
              <a:tailEnd/>
            </a:ln>
          </p:spPr>
          <p:txBody>
            <a:bodyPr/>
            <a:lstStyle/>
            <a:p>
              <a:endParaRPr lang="es-MX"/>
            </a:p>
          </p:txBody>
        </p:sp>
        <p:sp>
          <p:nvSpPr>
            <p:cNvPr id="41154" name="Freeform 196"/>
            <p:cNvSpPr>
              <a:spLocks/>
            </p:cNvSpPr>
            <p:nvPr/>
          </p:nvSpPr>
          <p:spPr bwMode="auto">
            <a:xfrm>
              <a:off x="1664" y="1863"/>
              <a:ext cx="128" cy="93"/>
            </a:xfrm>
            <a:custGeom>
              <a:avLst/>
              <a:gdLst>
                <a:gd name="T0" fmla="*/ 564 w 564"/>
                <a:gd name="T1" fmla="*/ 0 h 405"/>
                <a:gd name="T2" fmla="*/ 483 w 564"/>
                <a:gd name="T3" fmla="*/ 86 h 405"/>
                <a:gd name="T4" fmla="*/ 355 w 564"/>
                <a:gd name="T5" fmla="*/ 176 h 405"/>
                <a:gd name="T6" fmla="*/ 260 w 564"/>
                <a:gd name="T7" fmla="*/ 202 h 405"/>
                <a:gd name="T8" fmla="*/ 162 w 564"/>
                <a:gd name="T9" fmla="*/ 252 h 405"/>
                <a:gd name="T10" fmla="*/ 108 w 564"/>
                <a:gd name="T11" fmla="*/ 281 h 405"/>
                <a:gd name="T12" fmla="*/ 49 w 564"/>
                <a:gd name="T13" fmla="*/ 337 h 405"/>
                <a:gd name="T14" fmla="*/ 0 w 564"/>
                <a:gd name="T15" fmla="*/ 405 h 405"/>
                <a:gd name="T16" fmla="*/ 57 w 564"/>
                <a:gd name="T17" fmla="*/ 298 h 405"/>
                <a:gd name="T18" fmla="*/ 146 w 564"/>
                <a:gd name="T19" fmla="*/ 217 h 405"/>
                <a:gd name="T20" fmla="*/ 260 w 564"/>
                <a:gd name="T21" fmla="*/ 161 h 405"/>
                <a:gd name="T22" fmla="*/ 367 w 564"/>
                <a:gd name="T23" fmla="*/ 98 h 405"/>
                <a:gd name="T24" fmla="*/ 462 w 564"/>
                <a:gd name="T25" fmla="*/ 25 h 405"/>
                <a:gd name="T26" fmla="*/ 564 w 564"/>
                <a:gd name="T27" fmla="*/ 0 h 4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4"/>
                <a:gd name="T43" fmla="*/ 0 h 405"/>
                <a:gd name="T44" fmla="*/ 564 w 564"/>
                <a:gd name="T45" fmla="*/ 405 h 4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4" h="405">
                  <a:moveTo>
                    <a:pt x="564" y="0"/>
                  </a:moveTo>
                  <a:lnTo>
                    <a:pt x="483" y="86"/>
                  </a:lnTo>
                  <a:lnTo>
                    <a:pt x="355" y="176"/>
                  </a:lnTo>
                  <a:lnTo>
                    <a:pt x="260" y="202"/>
                  </a:lnTo>
                  <a:lnTo>
                    <a:pt x="162" y="252"/>
                  </a:lnTo>
                  <a:lnTo>
                    <a:pt x="108" y="281"/>
                  </a:lnTo>
                  <a:lnTo>
                    <a:pt x="49" y="337"/>
                  </a:lnTo>
                  <a:lnTo>
                    <a:pt x="0" y="405"/>
                  </a:lnTo>
                  <a:lnTo>
                    <a:pt x="57" y="298"/>
                  </a:lnTo>
                  <a:lnTo>
                    <a:pt x="146" y="217"/>
                  </a:lnTo>
                  <a:lnTo>
                    <a:pt x="260" y="161"/>
                  </a:lnTo>
                  <a:lnTo>
                    <a:pt x="367" y="98"/>
                  </a:lnTo>
                  <a:lnTo>
                    <a:pt x="462" y="25"/>
                  </a:lnTo>
                  <a:lnTo>
                    <a:pt x="564" y="0"/>
                  </a:lnTo>
                  <a:close/>
                </a:path>
              </a:pathLst>
            </a:custGeom>
            <a:solidFill>
              <a:srgbClr val="000000"/>
            </a:solidFill>
            <a:ln w="9525">
              <a:noFill/>
              <a:round/>
              <a:headEnd/>
              <a:tailEnd/>
            </a:ln>
          </p:spPr>
          <p:txBody>
            <a:bodyPr/>
            <a:lstStyle/>
            <a:p>
              <a:endParaRPr lang="es-MX"/>
            </a:p>
          </p:txBody>
        </p:sp>
        <p:sp>
          <p:nvSpPr>
            <p:cNvPr id="41155" name="Freeform 197"/>
            <p:cNvSpPr>
              <a:spLocks/>
            </p:cNvSpPr>
            <p:nvPr/>
          </p:nvSpPr>
          <p:spPr bwMode="auto">
            <a:xfrm>
              <a:off x="1795" y="2032"/>
              <a:ext cx="93" cy="15"/>
            </a:xfrm>
            <a:custGeom>
              <a:avLst/>
              <a:gdLst>
                <a:gd name="T0" fmla="*/ 0 w 403"/>
                <a:gd name="T1" fmla="*/ 10 h 63"/>
                <a:gd name="T2" fmla="*/ 176 w 403"/>
                <a:gd name="T3" fmla="*/ 0 h 63"/>
                <a:gd name="T4" fmla="*/ 228 w 403"/>
                <a:gd name="T5" fmla="*/ 22 h 63"/>
                <a:gd name="T6" fmla="*/ 289 w 403"/>
                <a:gd name="T7" fmla="*/ 5 h 63"/>
                <a:gd name="T8" fmla="*/ 403 w 403"/>
                <a:gd name="T9" fmla="*/ 56 h 63"/>
                <a:gd name="T10" fmla="*/ 228 w 403"/>
                <a:gd name="T11" fmla="*/ 63 h 63"/>
                <a:gd name="T12" fmla="*/ 33 w 403"/>
                <a:gd name="T13" fmla="*/ 22 h 63"/>
                <a:gd name="T14" fmla="*/ 0 w 403"/>
                <a:gd name="T15" fmla="*/ 10 h 63"/>
                <a:gd name="T16" fmla="*/ 0 60000 65536"/>
                <a:gd name="T17" fmla="*/ 0 60000 65536"/>
                <a:gd name="T18" fmla="*/ 0 60000 65536"/>
                <a:gd name="T19" fmla="*/ 0 60000 65536"/>
                <a:gd name="T20" fmla="*/ 0 60000 65536"/>
                <a:gd name="T21" fmla="*/ 0 60000 65536"/>
                <a:gd name="T22" fmla="*/ 0 60000 65536"/>
                <a:gd name="T23" fmla="*/ 0 60000 65536"/>
                <a:gd name="T24" fmla="*/ 0 w 403"/>
                <a:gd name="T25" fmla="*/ 0 h 63"/>
                <a:gd name="T26" fmla="*/ 403 w 40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3" h="63">
                  <a:moveTo>
                    <a:pt x="0" y="10"/>
                  </a:moveTo>
                  <a:lnTo>
                    <a:pt x="176" y="0"/>
                  </a:lnTo>
                  <a:lnTo>
                    <a:pt x="228" y="22"/>
                  </a:lnTo>
                  <a:lnTo>
                    <a:pt x="289" y="5"/>
                  </a:lnTo>
                  <a:lnTo>
                    <a:pt x="403" y="56"/>
                  </a:lnTo>
                  <a:lnTo>
                    <a:pt x="228" y="63"/>
                  </a:lnTo>
                  <a:lnTo>
                    <a:pt x="33" y="22"/>
                  </a:lnTo>
                  <a:lnTo>
                    <a:pt x="0" y="10"/>
                  </a:lnTo>
                  <a:close/>
                </a:path>
              </a:pathLst>
            </a:custGeom>
            <a:solidFill>
              <a:srgbClr val="000000"/>
            </a:solidFill>
            <a:ln w="9525">
              <a:noFill/>
              <a:round/>
              <a:headEnd/>
              <a:tailEnd/>
            </a:ln>
          </p:spPr>
          <p:txBody>
            <a:bodyPr/>
            <a:lstStyle/>
            <a:p>
              <a:endParaRPr lang="es-MX"/>
            </a:p>
          </p:txBody>
        </p:sp>
        <p:sp>
          <p:nvSpPr>
            <p:cNvPr id="41156" name="Freeform 198"/>
            <p:cNvSpPr>
              <a:spLocks/>
            </p:cNvSpPr>
            <p:nvPr/>
          </p:nvSpPr>
          <p:spPr bwMode="auto">
            <a:xfrm>
              <a:off x="1812" y="2051"/>
              <a:ext cx="62" cy="27"/>
            </a:xfrm>
            <a:custGeom>
              <a:avLst/>
              <a:gdLst>
                <a:gd name="T0" fmla="*/ 0 w 270"/>
                <a:gd name="T1" fmla="*/ 0 h 115"/>
                <a:gd name="T2" fmla="*/ 76 w 270"/>
                <a:gd name="T3" fmla="*/ 41 h 115"/>
                <a:gd name="T4" fmla="*/ 192 w 270"/>
                <a:gd name="T5" fmla="*/ 43 h 115"/>
                <a:gd name="T6" fmla="*/ 270 w 270"/>
                <a:gd name="T7" fmla="*/ 41 h 115"/>
                <a:gd name="T8" fmla="*/ 183 w 270"/>
                <a:gd name="T9" fmla="*/ 115 h 115"/>
                <a:gd name="T10" fmla="*/ 25 w 270"/>
                <a:gd name="T11" fmla="*/ 82 h 115"/>
                <a:gd name="T12" fmla="*/ 0 w 270"/>
                <a:gd name="T13" fmla="*/ 0 h 115"/>
                <a:gd name="T14" fmla="*/ 0 60000 65536"/>
                <a:gd name="T15" fmla="*/ 0 60000 65536"/>
                <a:gd name="T16" fmla="*/ 0 60000 65536"/>
                <a:gd name="T17" fmla="*/ 0 60000 65536"/>
                <a:gd name="T18" fmla="*/ 0 60000 65536"/>
                <a:gd name="T19" fmla="*/ 0 60000 65536"/>
                <a:gd name="T20" fmla="*/ 0 60000 65536"/>
                <a:gd name="T21" fmla="*/ 0 w 270"/>
                <a:gd name="T22" fmla="*/ 0 h 115"/>
                <a:gd name="T23" fmla="*/ 270 w 270"/>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115">
                  <a:moveTo>
                    <a:pt x="0" y="0"/>
                  </a:moveTo>
                  <a:lnTo>
                    <a:pt x="76" y="41"/>
                  </a:lnTo>
                  <a:lnTo>
                    <a:pt x="192" y="43"/>
                  </a:lnTo>
                  <a:lnTo>
                    <a:pt x="270" y="41"/>
                  </a:lnTo>
                  <a:lnTo>
                    <a:pt x="183" y="115"/>
                  </a:lnTo>
                  <a:lnTo>
                    <a:pt x="25" y="82"/>
                  </a:lnTo>
                  <a:lnTo>
                    <a:pt x="0" y="0"/>
                  </a:lnTo>
                  <a:close/>
                </a:path>
              </a:pathLst>
            </a:custGeom>
            <a:solidFill>
              <a:srgbClr val="000000"/>
            </a:solidFill>
            <a:ln w="9525">
              <a:noFill/>
              <a:round/>
              <a:headEnd/>
              <a:tailEnd/>
            </a:ln>
          </p:spPr>
          <p:txBody>
            <a:bodyPr/>
            <a:lstStyle/>
            <a:p>
              <a:endParaRPr lang="es-MX"/>
            </a:p>
          </p:txBody>
        </p:sp>
        <p:sp>
          <p:nvSpPr>
            <p:cNvPr id="41157" name="Freeform 199"/>
            <p:cNvSpPr>
              <a:spLocks/>
            </p:cNvSpPr>
            <p:nvPr/>
          </p:nvSpPr>
          <p:spPr bwMode="auto">
            <a:xfrm>
              <a:off x="1812" y="1923"/>
              <a:ext cx="65" cy="87"/>
            </a:xfrm>
            <a:custGeom>
              <a:avLst/>
              <a:gdLst>
                <a:gd name="T0" fmla="*/ 0 w 280"/>
                <a:gd name="T1" fmla="*/ 311 h 377"/>
                <a:gd name="T2" fmla="*/ 83 w 280"/>
                <a:gd name="T3" fmla="*/ 295 h 377"/>
                <a:gd name="T4" fmla="*/ 132 w 280"/>
                <a:gd name="T5" fmla="*/ 311 h 377"/>
                <a:gd name="T6" fmla="*/ 192 w 280"/>
                <a:gd name="T7" fmla="*/ 297 h 377"/>
                <a:gd name="T8" fmla="*/ 236 w 280"/>
                <a:gd name="T9" fmla="*/ 316 h 377"/>
                <a:gd name="T10" fmla="*/ 236 w 280"/>
                <a:gd name="T11" fmla="*/ 150 h 377"/>
                <a:gd name="T12" fmla="*/ 270 w 280"/>
                <a:gd name="T13" fmla="*/ 0 h 377"/>
                <a:gd name="T14" fmla="*/ 245 w 280"/>
                <a:gd name="T15" fmla="*/ 139 h 377"/>
                <a:gd name="T16" fmla="*/ 250 w 280"/>
                <a:gd name="T17" fmla="*/ 316 h 377"/>
                <a:gd name="T18" fmla="*/ 280 w 280"/>
                <a:gd name="T19" fmla="*/ 343 h 377"/>
                <a:gd name="T20" fmla="*/ 275 w 280"/>
                <a:gd name="T21" fmla="*/ 362 h 377"/>
                <a:gd name="T22" fmla="*/ 236 w 280"/>
                <a:gd name="T23" fmla="*/ 362 h 377"/>
                <a:gd name="T24" fmla="*/ 165 w 280"/>
                <a:gd name="T25" fmla="*/ 377 h 377"/>
                <a:gd name="T26" fmla="*/ 99 w 280"/>
                <a:gd name="T27" fmla="*/ 343 h 377"/>
                <a:gd name="T28" fmla="*/ 32 w 280"/>
                <a:gd name="T29" fmla="*/ 341 h 377"/>
                <a:gd name="T30" fmla="*/ 0 w 280"/>
                <a:gd name="T31" fmla="*/ 311 h 3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0"/>
                <a:gd name="T49" fmla="*/ 0 h 377"/>
                <a:gd name="T50" fmla="*/ 280 w 280"/>
                <a:gd name="T51" fmla="*/ 377 h 3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0" h="377">
                  <a:moveTo>
                    <a:pt x="0" y="311"/>
                  </a:moveTo>
                  <a:lnTo>
                    <a:pt x="83" y="295"/>
                  </a:lnTo>
                  <a:lnTo>
                    <a:pt x="132" y="311"/>
                  </a:lnTo>
                  <a:lnTo>
                    <a:pt x="192" y="297"/>
                  </a:lnTo>
                  <a:lnTo>
                    <a:pt x="236" y="316"/>
                  </a:lnTo>
                  <a:lnTo>
                    <a:pt x="236" y="150"/>
                  </a:lnTo>
                  <a:lnTo>
                    <a:pt x="270" y="0"/>
                  </a:lnTo>
                  <a:lnTo>
                    <a:pt x="245" y="139"/>
                  </a:lnTo>
                  <a:lnTo>
                    <a:pt x="250" y="316"/>
                  </a:lnTo>
                  <a:lnTo>
                    <a:pt x="280" y="343"/>
                  </a:lnTo>
                  <a:lnTo>
                    <a:pt x="275" y="362"/>
                  </a:lnTo>
                  <a:lnTo>
                    <a:pt x="236" y="362"/>
                  </a:lnTo>
                  <a:lnTo>
                    <a:pt x="165" y="377"/>
                  </a:lnTo>
                  <a:lnTo>
                    <a:pt x="99" y="343"/>
                  </a:lnTo>
                  <a:lnTo>
                    <a:pt x="32" y="341"/>
                  </a:lnTo>
                  <a:lnTo>
                    <a:pt x="0" y="311"/>
                  </a:lnTo>
                  <a:close/>
                </a:path>
              </a:pathLst>
            </a:custGeom>
            <a:solidFill>
              <a:srgbClr val="000000"/>
            </a:solidFill>
            <a:ln w="9525">
              <a:noFill/>
              <a:round/>
              <a:headEnd/>
              <a:tailEnd/>
            </a:ln>
          </p:spPr>
          <p:txBody>
            <a:bodyPr/>
            <a:lstStyle/>
            <a:p>
              <a:endParaRPr lang="es-MX"/>
            </a:p>
          </p:txBody>
        </p:sp>
        <p:sp>
          <p:nvSpPr>
            <p:cNvPr id="41158" name="Freeform 200"/>
            <p:cNvSpPr>
              <a:spLocks/>
            </p:cNvSpPr>
            <p:nvPr/>
          </p:nvSpPr>
          <p:spPr bwMode="auto">
            <a:xfrm>
              <a:off x="1697" y="1901"/>
              <a:ext cx="200" cy="247"/>
            </a:xfrm>
            <a:custGeom>
              <a:avLst/>
              <a:gdLst>
                <a:gd name="T0" fmla="*/ 170 w 870"/>
                <a:gd name="T1" fmla="*/ 0 h 1077"/>
                <a:gd name="T2" fmla="*/ 197 w 870"/>
                <a:gd name="T3" fmla="*/ 227 h 1077"/>
                <a:gd name="T4" fmla="*/ 230 w 870"/>
                <a:gd name="T5" fmla="*/ 372 h 1077"/>
                <a:gd name="T6" fmla="*/ 158 w 870"/>
                <a:gd name="T7" fmla="*/ 311 h 1077"/>
                <a:gd name="T8" fmla="*/ 221 w 870"/>
                <a:gd name="T9" fmla="*/ 676 h 1077"/>
                <a:gd name="T10" fmla="*/ 342 w 870"/>
                <a:gd name="T11" fmla="*/ 893 h 1077"/>
                <a:gd name="T12" fmla="*/ 510 w 870"/>
                <a:gd name="T13" fmla="*/ 973 h 1077"/>
                <a:gd name="T14" fmla="*/ 639 w 870"/>
                <a:gd name="T15" fmla="*/ 977 h 1077"/>
                <a:gd name="T16" fmla="*/ 761 w 870"/>
                <a:gd name="T17" fmla="*/ 961 h 1077"/>
                <a:gd name="T18" fmla="*/ 870 w 870"/>
                <a:gd name="T19" fmla="*/ 903 h 1077"/>
                <a:gd name="T20" fmla="*/ 783 w 870"/>
                <a:gd name="T21" fmla="*/ 973 h 1077"/>
                <a:gd name="T22" fmla="*/ 651 w 870"/>
                <a:gd name="T23" fmla="*/ 1012 h 1077"/>
                <a:gd name="T24" fmla="*/ 546 w 870"/>
                <a:gd name="T25" fmla="*/ 1077 h 1077"/>
                <a:gd name="T26" fmla="*/ 291 w 870"/>
                <a:gd name="T27" fmla="*/ 1034 h 1077"/>
                <a:gd name="T28" fmla="*/ 197 w 870"/>
                <a:gd name="T29" fmla="*/ 903 h 1077"/>
                <a:gd name="T30" fmla="*/ 179 w 870"/>
                <a:gd name="T31" fmla="*/ 752 h 1077"/>
                <a:gd name="T32" fmla="*/ 89 w 870"/>
                <a:gd name="T33" fmla="*/ 321 h 1077"/>
                <a:gd name="T34" fmla="*/ 21 w 870"/>
                <a:gd name="T35" fmla="*/ 521 h 1077"/>
                <a:gd name="T36" fmla="*/ 0 w 870"/>
                <a:gd name="T37" fmla="*/ 382 h 1077"/>
                <a:gd name="T38" fmla="*/ 58 w 870"/>
                <a:gd name="T39" fmla="*/ 183 h 1077"/>
                <a:gd name="T40" fmla="*/ 128 w 870"/>
                <a:gd name="T41" fmla="*/ 22 h 1077"/>
                <a:gd name="T42" fmla="*/ 170 w 870"/>
                <a:gd name="T43" fmla="*/ 0 h 10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0"/>
                <a:gd name="T67" fmla="*/ 0 h 1077"/>
                <a:gd name="T68" fmla="*/ 870 w 870"/>
                <a:gd name="T69" fmla="*/ 1077 h 10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0" h="1077">
                  <a:moveTo>
                    <a:pt x="170" y="0"/>
                  </a:moveTo>
                  <a:lnTo>
                    <a:pt x="197" y="227"/>
                  </a:lnTo>
                  <a:lnTo>
                    <a:pt x="230" y="372"/>
                  </a:lnTo>
                  <a:lnTo>
                    <a:pt x="158" y="311"/>
                  </a:lnTo>
                  <a:lnTo>
                    <a:pt x="221" y="676"/>
                  </a:lnTo>
                  <a:lnTo>
                    <a:pt x="342" y="893"/>
                  </a:lnTo>
                  <a:lnTo>
                    <a:pt x="510" y="973"/>
                  </a:lnTo>
                  <a:lnTo>
                    <a:pt x="639" y="977"/>
                  </a:lnTo>
                  <a:lnTo>
                    <a:pt x="761" y="961"/>
                  </a:lnTo>
                  <a:lnTo>
                    <a:pt x="870" y="903"/>
                  </a:lnTo>
                  <a:lnTo>
                    <a:pt x="783" y="973"/>
                  </a:lnTo>
                  <a:lnTo>
                    <a:pt x="651" y="1012"/>
                  </a:lnTo>
                  <a:lnTo>
                    <a:pt x="546" y="1077"/>
                  </a:lnTo>
                  <a:lnTo>
                    <a:pt x="291" y="1034"/>
                  </a:lnTo>
                  <a:lnTo>
                    <a:pt x="197" y="903"/>
                  </a:lnTo>
                  <a:lnTo>
                    <a:pt x="179" y="752"/>
                  </a:lnTo>
                  <a:lnTo>
                    <a:pt x="89" y="321"/>
                  </a:lnTo>
                  <a:lnTo>
                    <a:pt x="21" y="521"/>
                  </a:lnTo>
                  <a:lnTo>
                    <a:pt x="0" y="382"/>
                  </a:lnTo>
                  <a:lnTo>
                    <a:pt x="58" y="183"/>
                  </a:lnTo>
                  <a:lnTo>
                    <a:pt x="128" y="22"/>
                  </a:lnTo>
                  <a:lnTo>
                    <a:pt x="170" y="0"/>
                  </a:lnTo>
                  <a:close/>
                </a:path>
              </a:pathLst>
            </a:custGeom>
            <a:solidFill>
              <a:srgbClr val="000000"/>
            </a:solidFill>
            <a:ln w="9525">
              <a:noFill/>
              <a:round/>
              <a:headEnd/>
              <a:tailEnd/>
            </a:ln>
          </p:spPr>
          <p:txBody>
            <a:bodyPr/>
            <a:lstStyle/>
            <a:p>
              <a:endParaRPr lang="es-MX"/>
            </a:p>
          </p:txBody>
        </p:sp>
        <p:sp>
          <p:nvSpPr>
            <p:cNvPr id="41159" name="Freeform 201"/>
            <p:cNvSpPr>
              <a:spLocks/>
            </p:cNvSpPr>
            <p:nvPr/>
          </p:nvSpPr>
          <p:spPr bwMode="auto">
            <a:xfrm>
              <a:off x="1894" y="1901"/>
              <a:ext cx="68" cy="26"/>
            </a:xfrm>
            <a:custGeom>
              <a:avLst/>
              <a:gdLst>
                <a:gd name="T0" fmla="*/ 0 w 295"/>
                <a:gd name="T1" fmla="*/ 0 h 110"/>
                <a:gd name="T2" fmla="*/ 199 w 295"/>
                <a:gd name="T3" fmla="*/ 27 h 110"/>
                <a:gd name="T4" fmla="*/ 295 w 295"/>
                <a:gd name="T5" fmla="*/ 110 h 110"/>
                <a:gd name="T6" fmla="*/ 224 w 295"/>
                <a:gd name="T7" fmla="*/ 69 h 110"/>
                <a:gd name="T8" fmla="*/ 0 w 295"/>
                <a:gd name="T9" fmla="*/ 0 h 110"/>
                <a:gd name="T10" fmla="*/ 0 60000 65536"/>
                <a:gd name="T11" fmla="*/ 0 60000 65536"/>
                <a:gd name="T12" fmla="*/ 0 60000 65536"/>
                <a:gd name="T13" fmla="*/ 0 60000 65536"/>
                <a:gd name="T14" fmla="*/ 0 60000 65536"/>
                <a:gd name="T15" fmla="*/ 0 w 295"/>
                <a:gd name="T16" fmla="*/ 0 h 110"/>
                <a:gd name="T17" fmla="*/ 295 w 295"/>
                <a:gd name="T18" fmla="*/ 110 h 110"/>
              </a:gdLst>
              <a:ahLst/>
              <a:cxnLst>
                <a:cxn ang="T10">
                  <a:pos x="T0" y="T1"/>
                </a:cxn>
                <a:cxn ang="T11">
                  <a:pos x="T2" y="T3"/>
                </a:cxn>
                <a:cxn ang="T12">
                  <a:pos x="T4" y="T5"/>
                </a:cxn>
                <a:cxn ang="T13">
                  <a:pos x="T6" y="T7"/>
                </a:cxn>
                <a:cxn ang="T14">
                  <a:pos x="T8" y="T9"/>
                </a:cxn>
              </a:cxnLst>
              <a:rect l="T15" t="T16" r="T17" b="T18"/>
              <a:pathLst>
                <a:path w="295" h="110">
                  <a:moveTo>
                    <a:pt x="0" y="0"/>
                  </a:moveTo>
                  <a:lnTo>
                    <a:pt x="199" y="27"/>
                  </a:lnTo>
                  <a:lnTo>
                    <a:pt x="295" y="110"/>
                  </a:lnTo>
                  <a:lnTo>
                    <a:pt x="224" y="69"/>
                  </a:lnTo>
                  <a:lnTo>
                    <a:pt x="0" y="0"/>
                  </a:lnTo>
                  <a:close/>
                </a:path>
              </a:pathLst>
            </a:custGeom>
            <a:solidFill>
              <a:srgbClr val="000000"/>
            </a:solidFill>
            <a:ln w="9525">
              <a:noFill/>
              <a:round/>
              <a:headEnd/>
              <a:tailEnd/>
            </a:ln>
          </p:spPr>
          <p:txBody>
            <a:bodyPr/>
            <a:lstStyle/>
            <a:p>
              <a:endParaRPr lang="es-MX"/>
            </a:p>
          </p:txBody>
        </p:sp>
        <p:sp>
          <p:nvSpPr>
            <p:cNvPr id="41160" name="Freeform 202"/>
            <p:cNvSpPr>
              <a:spLocks/>
            </p:cNvSpPr>
            <p:nvPr/>
          </p:nvSpPr>
          <p:spPr bwMode="auto">
            <a:xfrm>
              <a:off x="1773" y="1869"/>
              <a:ext cx="74" cy="25"/>
            </a:xfrm>
            <a:custGeom>
              <a:avLst/>
              <a:gdLst>
                <a:gd name="T0" fmla="*/ 321 w 321"/>
                <a:gd name="T1" fmla="*/ 110 h 110"/>
                <a:gd name="T2" fmla="*/ 96 w 321"/>
                <a:gd name="T3" fmla="*/ 29 h 110"/>
                <a:gd name="T4" fmla="*/ 0 w 321"/>
                <a:gd name="T5" fmla="*/ 71 h 110"/>
                <a:gd name="T6" fmla="*/ 88 w 321"/>
                <a:gd name="T7" fmla="*/ 0 h 110"/>
                <a:gd name="T8" fmla="*/ 260 w 321"/>
                <a:gd name="T9" fmla="*/ 61 h 110"/>
                <a:gd name="T10" fmla="*/ 321 w 321"/>
                <a:gd name="T11" fmla="*/ 110 h 110"/>
                <a:gd name="T12" fmla="*/ 0 60000 65536"/>
                <a:gd name="T13" fmla="*/ 0 60000 65536"/>
                <a:gd name="T14" fmla="*/ 0 60000 65536"/>
                <a:gd name="T15" fmla="*/ 0 60000 65536"/>
                <a:gd name="T16" fmla="*/ 0 60000 65536"/>
                <a:gd name="T17" fmla="*/ 0 60000 65536"/>
                <a:gd name="T18" fmla="*/ 0 w 321"/>
                <a:gd name="T19" fmla="*/ 0 h 110"/>
                <a:gd name="T20" fmla="*/ 321 w 321"/>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321" h="110">
                  <a:moveTo>
                    <a:pt x="321" y="110"/>
                  </a:moveTo>
                  <a:lnTo>
                    <a:pt x="96" y="29"/>
                  </a:lnTo>
                  <a:lnTo>
                    <a:pt x="0" y="71"/>
                  </a:lnTo>
                  <a:lnTo>
                    <a:pt x="88" y="0"/>
                  </a:lnTo>
                  <a:lnTo>
                    <a:pt x="260" y="61"/>
                  </a:lnTo>
                  <a:lnTo>
                    <a:pt x="321" y="110"/>
                  </a:lnTo>
                  <a:close/>
                </a:path>
              </a:pathLst>
            </a:custGeom>
            <a:solidFill>
              <a:srgbClr val="000000"/>
            </a:solidFill>
            <a:ln w="9525">
              <a:noFill/>
              <a:round/>
              <a:headEnd/>
              <a:tailEnd/>
            </a:ln>
          </p:spPr>
          <p:txBody>
            <a:bodyPr/>
            <a:lstStyle/>
            <a:p>
              <a:endParaRPr lang="es-MX"/>
            </a:p>
          </p:txBody>
        </p:sp>
        <p:sp>
          <p:nvSpPr>
            <p:cNvPr id="41161" name="Freeform 203"/>
            <p:cNvSpPr>
              <a:spLocks/>
            </p:cNvSpPr>
            <p:nvPr/>
          </p:nvSpPr>
          <p:spPr bwMode="auto">
            <a:xfrm>
              <a:off x="1768" y="1897"/>
              <a:ext cx="75" cy="35"/>
            </a:xfrm>
            <a:custGeom>
              <a:avLst/>
              <a:gdLst>
                <a:gd name="T0" fmla="*/ 288 w 326"/>
                <a:gd name="T1" fmla="*/ 0 h 153"/>
                <a:gd name="T2" fmla="*/ 125 w 326"/>
                <a:gd name="T3" fmla="*/ 6 h 153"/>
                <a:gd name="T4" fmla="*/ 46 w 326"/>
                <a:gd name="T5" fmla="*/ 52 h 153"/>
                <a:gd name="T6" fmla="*/ 0 w 326"/>
                <a:gd name="T7" fmla="*/ 43 h 153"/>
                <a:gd name="T8" fmla="*/ 51 w 326"/>
                <a:gd name="T9" fmla="*/ 94 h 153"/>
                <a:gd name="T10" fmla="*/ 15 w 326"/>
                <a:gd name="T11" fmla="*/ 116 h 153"/>
                <a:gd name="T12" fmla="*/ 89 w 326"/>
                <a:gd name="T13" fmla="*/ 131 h 153"/>
                <a:gd name="T14" fmla="*/ 89 w 326"/>
                <a:gd name="T15" fmla="*/ 153 h 153"/>
                <a:gd name="T16" fmla="*/ 173 w 326"/>
                <a:gd name="T17" fmla="*/ 133 h 153"/>
                <a:gd name="T18" fmla="*/ 89 w 326"/>
                <a:gd name="T19" fmla="*/ 111 h 153"/>
                <a:gd name="T20" fmla="*/ 77 w 326"/>
                <a:gd name="T21" fmla="*/ 80 h 153"/>
                <a:gd name="T22" fmla="*/ 138 w 326"/>
                <a:gd name="T23" fmla="*/ 72 h 153"/>
                <a:gd name="T24" fmla="*/ 219 w 326"/>
                <a:gd name="T25" fmla="*/ 80 h 153"/>
                <a:gd name="T26" fmla="*/ 326 w 326"/>
                <a:gd name="T27" fmla="*/ 133 h 153"/>
                <a:gd name="T28" fmla="*/ 265 w 326"/>
                <a:gd name="T29" fmla="*/ 67 h 153"/>
                <a:gd name="T30" fmla="*/ 125 w 326"/>
                <a:gd name="T31" fmla="*/ 36 h 153"/>
                <a:gd name="T32" fmla="*/ 186 w 326"/>
                <a:gd name="T33" fmla="*/ 6 h 153"/>
                <a:gd name="T34" fmla="*/ 288 w 326"/>
                <a:gd name="T35" fmla="*/ 0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6"/>
                <a:gd name="T55" fmla="*/ 0 h 153"/>
                <a:gd name="T56" fmla="*/ 326 w 326"/>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6" h="153">
                  <a:moveTo>
                    <a:pt x="288" y="0"/>
                  </a:moveTo>
                  <a:lnTo>
                    <a:pt x="125" y="6"/>
                  </a:lnTo>
                  <a:lnTo>
                    <a:pt x="46" y="52"/>
                  </a:lnTo>
                  <a:lnTo>
                    <a:pt x="0" y="43"/>
                  </a:lnTo>
                  <a:lnTo>
                    <a:pt x="51" y="94"/>
                  </a:lnTo>
                  <a:lnTo>
                    <a:pt x="15" y="116"/>
                  </a:lnTo>
                  <a:lnTo>
                    <a:pt x="89" y="131"/>
                  </a:lnTo>
                  <a:lnTo>
                    <a:pt x="89" y="153"/>
                  </a:lnTo>
                  <a:lnTo>
                    <a:pt x="173" y="133"/>
                  </a:lnTo>
                  <a:lnTo>
                    <a:pt x="89" y="111"/>
                  </a:lnTo>
                  <a:lnTo>
                    <a:pt x="77" y="80"/>
                  </a:lnTo>
                  <a:lnTo>
                    <a:pt x="138" y="72"/>
                  </a:lnTo>
                  <a:lnTo>
                    <a:pt x="219" y="80"/>
                  </a:lnTo>
                  <a:lnTo>
                    <a:pt x="326" y="133"/>
                  </a:lnTo>
                  <a:lnTo>
                    <a:pt x="265" y="67"/>
                  </a:lnTo>
                  <a:lnTo>
                    <a:pt x="125" y="36"/>
                  </a:lnTo>
                  <a:lnTo>
                    <a:pt x="186" y="6"/>
                  </a:lnTo>
                  <a:lnTo>
                    <a:pt x="288" y="0"/>
                  </a:lnTo>
                  <a:close/>
                </a:path>
              </a:pathLst>
            </a:custGeom>
            <a:solidFill>
              <a:srgbClr val="000000"/>
            </a:solidFill>
            <a:ln w="9525">
              <a:noFill/>
              <a:round/>
              <a:headEnd/>
              <a:tailEnd/>
            </a:ln>
          </p:spPr>
          <p:txBody>
            <a:bodyPr/>
            <a:lstStyle/>
            <a:p>
              <a:endParaRPr lang="es-MX"/>
            </a:p>
          </p:txBody>
        </p:sp>
        <p:sp>
          <p:nvSpPr>
            <p:cNvPr id="41162" name="Freeform 204"/>
            <p:cNvSpPr>
              <a:spLocks/>
            </p:cNvSpPr>
            <p:nvPr/>
          </p:nvSpPr>
          <p:spPr bwMode="auto">
            <a:xfrm>
              <a:off x="1795" y="1912"/>
              <a:ext cx="19" cy="15"/>
            </a:xfrm>
            <a:custGeom>
              <a:avLst/>
              <a:gdLst>
                <a:gd name="T0" fmla="*/ 84 w 84"/>
                <a:gd name="T1" fmla="*/ 18 h 64"/>
                <a:gd name="T2" fmla="*/ 56 w 84"/>
                <a:gd name="T3" fmla="*/ 64 h 64"/>
                <a:gd name="T4" fmla="*/ 5 w 84"/>
                <a:gd name="T5" fmla="*/ 56 h 64"/>
                <a:gd name="T6" fmla="*/ 0 w 84"/>
                <a:gd name="T7" fmla="*/ 0 h 64"/>
                <a:gd name="T8" fmla="*/ 21 w 84"/>
                <a:gd name="T9" fmla="*/ 5 h 64"/>
                <a:gd name="T10" fmla="*/ 33 w 84"/>
                <a:gd name="T11" fmla="*/ 39 h 64"/>
                <a:gd name="T12" fmla="*/ 48 w 84"/>
                <a:gd name="T13" fmla="*/ 35 h 64"/>
                <a:gd name="T14" fmla="*/ 62 w 84"/>
                <a:gd name="T15" fmla="*/ 0 h 64"/>
                <a:gd name="T16" fmla="*/ 84 w 84"/>
                <a:gd name="T17" fmla="*/ 18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64"/>
                <a:gd name="T29" fmla="*/ 84 w 8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64">
                  <a:moveTo>
                    <a:pt x="84" y="18"/>
                  </a:moveTo>
                  <a:lnTo>
                    <a:pt x="56" y="64"/>
                  </a:lnTo>
                  <a:lnTo>
                    <a:pt x="5" y="56"/>
                  </a:lnTo>
                  <a:lnTo>
                    <a:pt x="0" y="0"/>
                  </a:lnTo>
                  <a:lnTo>
                    <a:pt x="21" y="5"/>
                  </a:lnTo>
                  <a:lnTo>
                    <a:pt x="33" y="39"/>
                  </a:lnTo>
                  <a:lnTo>
                    <a:pt x="48" y="35"/>
                  </a:lnTo>
                  <a:lnTo>
                    <a:pt x="62" y="0"/>
                  </a:lnTo>
                  <a:lnTo>
                    <a:pt x="84" y="18"/>
                  </a:lnTo>
                  <a:close/>
                </a:path>
              </a:pathLst>
            </a:custGeom>
            <a:solidFill>
              <a:srgbClr val="000000"/>
            </a:solidFill>
            <a:ln w="9525">
              <a:noFill/>
              <a:round/>
              <a:headEnd/>
              <a:tailEnd/>
            </a:ln>
          </p:spPr>
          <p:txBody>
            <a:bodyPr/>
            <a:lstStyle/>
            <a:p>
              <a:endParaRPr lang="es-MX"/>
            </a:p>
          </p:txBody>
        </p:sp>
        <p:sp>
          <p:nvSpPr>
            <p:cNvPr id="41163" name="Freeform 205"/>
            <p:cNvSpPr>
              <a:spLocks/>
            </p:cNvSpPr>
            <p:nvPr/>
          </p:nvSpPr>
          <p:spPr bwMode="auto">
            <a:xfrm>
              <a:off x="1884" y="1920"/>
              <a:ext cx="70" cy="36"/>
            </a:xfrm>
            <a:custGeom>
              <a:avLst/>
              <a:gdLst>
                <a:gd name="T0" fmla="*/ 0 w 309"/>
                <a:gd name="T1" fmla="*/ 51 h 153"/>
                <a:gd name="T2" fmla="*/ 69 w 309"/>
                <a:gd name="T3" fmla="*/ 31 h 153"/>
                <a:gd name="T4" fmla="*/ 163 w 309"/>
                <a:gd name="T5" fmla="*/ 51 h 153"/>
                <a:gd name="T6" fmla="*/ 219 w 309"/>
                <a:gd name="T7" fmla="*/ 57 h 153"/>
                <a:gd name="T8" fmla="*/ 186 w 309"/>
                <a:gd name="T9" fmla="*/ 21 h 153"/>
                <a:gd name="T10" fmla="*/ 95 w 309"/>
                <a:gd name="T11" fmla="*/ 0 h 153"/>
                <a:gd name="T12" fmla="*/ 186 w 309"/>
                <a:gd name="T13" fmla="*/ 9 h 153"/>
                <a:gd name="T14" fmla="*/ 239 w 309"/>
                <a:gd name="T15" fmla="*/ 46 h 153"/>
                <a:gd name="T16" fmla="*/ 268 w 309"/>
                <a:gd name="T17" fmla="*/ 80 h 153"/>
                <a:gd name="T18" fmla="*/ 309 w 309"/>
                <a:gd name="T19" fmla="*/ 100 h 153"/>
                <a:gd name="T20" fmla="*/ 229 w 309"/>
                <a:gd name="T21" fmla="*/ 113 h 153"/>
                <a:gd name="T22" fmla="*/ 243 w 309"/>
                <a:gd name="T23" fmla="*/ 153 h 153"/>
                <a:gd name="T24" fmla="*/ 173 w 309"/>
                <a:gd name="T25" fmla="*/ 113 h 153"/>
                <a:gd name="T26" fmla="*/ 194 w 309"/>
                <a:gd name="T27" fmla="*/ 90 h 153"/>
                <a:gd name="T28" fmla="*/ 173 w 309"/>
                <a:gd name="T29" fmla="*/ 72 h 153"/>
                <a:gd name="T30" fmla="*/ 90 w 309"/>
                <a:gd name="T31" fmla="*/ 51 h 153"/>
                <a:gd name="T32" fmla="*/ 34 w 309"/>
                <a:gd name="T33" fmla="*/ 60 h 153"/>
                <a:gd name="T34" fmla="*/ 81 w 309"/>
                <a:gd name="T35" fmla="*/ 108 h 153"/>
                <a:gd name="T36" fmla="*/ 0 w 309"/>
                <a:gd name="T37" fmla="*/ 72 h 153"/>
                <a:gd name="T38" fmla="*/ 0 w 309"/>
                <a:gd name="T39" fmla="*/ 51 h 1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9"/>
                <a:gd name="T61" fmla="*/ 0 h 153"/>
                <a:gd name="T62" fmla="*/ 309 w 309"/>
                <a:gd name="T63" fmla="*/ 153 h 1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9" h="153">
                  <a:moveTo>
                    <a:pt x="0" y="51"/>
                  </a:moveTo>
                  <a:lnTo>
                    <a:pt x="69" y="31"/>
                  </a:lnTo>
                  <a:lnTo>
                    <a:pt x="163" y="51"/>
                  </a:lnTo>
                  <a:lnTo>
                    <a:pt x="219" y="57"/>
                  </a:lnTo>
                  <a:lnTo>
                    <a:pt x="186" y="21"/>
                  </a:lnTo>
                  <a:lnTo>
                    <a:pt x="95" y="0"/>
                  </a:lnTo>
                  <a:lnTo>
                    <a:pt x="186" y="9"/>
                  </a:lnTo>
                  <a:lnTo>
                    <a:pt x="239" y="46"/>
                  </a:lnTo>
                  <a:lnTo>
                    <a:pt x="268" y="80"/>
                  </a:lnTo>
                  <a:lnTo>
                    <a:pt x="309" y="100"/>
                  </a:lnTo>
                  <a:lnTo>
                    <a:pt x="229" y="113"/>
                  </a:lnTo>
                  <a:lnTo>
                    <a:pt x="243" y="153"/>
                  </a:lnTo>
                  <a:lnTo>
                    <a:pt x="173" y="113"/>
                  </a:lnTo>
                  <a:lnTo>
                    <a:pt x="194" y="90"/>
                  </a:lnTo>
                  <a:lnTo>
                    <a:pt x="173" y="72"/>
                  </a:lnTo>
                  <a:lnTo>
                    <a:pt x="90" y="51"/>
                  </a:lnTo>
                  <a:lnTo>
                    <a:pt x="34" y="60"/>
                  </a:lnTo>
                  <a:lnTo>
                    <a:pt x="81" y="108"/>
                  </a:lnTo>
                  <a:lnTo>
                    <a:pt x="0" y="72"/>
                  </a:lnTo>
                  <a:lnTo>
                    <a:pt x="0" y="51"/>
                  </a:lnTo>
                  <a:close/>
                </a:path>
              </a:pathLst>
            </a:custGeom>
            <a:solidFill>
              <a:srgbClr val="000000"/>
            </a:solidFill>
            <a:ln w="9525">
              <a:noFill/>
              <a:round/>
              <a:headEnd/>
              <a:tailEnd/>
            </a:ln>
          </p:spPr>
          <p:txBody>
            <a:bodyPr/>
            <a:lstStyle/>
            <a:p>
              <a:endParaRPr lang="es-MX"/>
            </a:p>
          </p:txBody>
        </p:sp>
        <p:sp>
          <p:nvSpPr>
            <p:cNvPr id="41164" name="Freeform 206"/>
            <p:cNvSpPr>
              <a:spLocks/>
            </p:cNvSpPr>
            <p:nvPr/>
          </p:nvSpPr>
          <p:spPr bwMode="auto">
            <a:xfrm>
              <a:off x="1900" y="1930"/>
              <a:ext cx="19" cy="16"/>
            </a:xfrm>
            <a:custGeom>
              <a:avLst/>
              <a:gdLst>
                <a:gd name="T0" fmla="*/ 0 w 82"/>
                <a:gd name="T1" fmla="*/ 0 h 67"/>
                <a:gd name="T2" fmla="*/ 0 w 82"/>
                <a:gd name="T3" fmla="*/ 44 h 67"/>
                <a:gd name="T4" fmla="*/ 36 w 82"/>
                <a:gd name="T5" fmla="*/ 67 h 67"/>
                <a:gd name="T6" fmla="*/ 82 w 82"/>
                <a:gd name="T7" fmla="*/ 14 h 67"/>
                <a:gd name="T8" fmla="*/ 58 w 82"/>
                <a:gd name="T9" fmla="*/ 5 h 67"/>
                <a:gd name="T10" fmla="*/ 36 w 82"/>
                <a:gd name="T11" fmla="*/ 44 h 67"/>
                <a:gd name="T12" fmla="*/ 16 w 82"/>
                <a:gd name="T13" fmla="*/ 34 h 67"/>
                <a:gd name="T14" fmla="*/ 21 w 82"/>
                <a:gd name="T15" fmla="*/ 0 h 67"/>
                <a:gd name="T16" fmla="*/ 0 w 82"/>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67"/>
                <a:gd name="T29" fmla="*/ 82 w 82"/>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67">
                  <a:moveTo>
                    <a:pt x="0" y="0"/>
                  </a:moveTo>
                  <a:lnTo>
                    <a:pt x="0" y="44"/>
                  </a:lnTo>
                  <a:lnTo>
                    <a:pt x="36" y="67"/>
                  </a:lnTo>
                  <a:lnTo>
                    <a:pt x="82" y="14"/>
                  </a:lnTo>
                  <a:lnTo>
                    <a:pt x="58" y="5"/>
                  </a:lnTo>
                  <a:lnTo>
                    <a:pt x="36" y="44"/>
                  </a:lnTo>
                  <a:lnTo>
                    <a:pt x="16" y="34"/>
                  </a:lnTo>
                  <a:lnTo>
                    <a:pt x="21" y="0"/>
                  </a:lnTo>
                  <a:lnTo>
                    <a:pt x="0" y="0"/>
                  </a:lnTo>
                  <a:close/>
                </a:path>
              </a:pathLst>
            </a:custGeom>
            <a:solidFill>
              <a:srgbClr val="000000"/>
            </a:solidFill>
            <a:ln w="9525">
              <a:noFill/>
              <a:round/>
              <a:headEnd/>
              <a:tailEnd/>
            </a:ln>
          </p:spPr>
          <p:txBody>
            <a:bodyPr/>
            <a:lstStyle/>
            <a:p>
              <a:endParaRPr lang="es-MX"/>
            </a:p>
          </p:txBody>
        </p:sp>
        <p:sp>
          <p:nvSpPr>
            <p:cNvPr id="41165" name="Freeform 207"/>
            <p:cNvSpPr>
              <a:spLocks/>
            </p:cNvSpPr>
            <p:nvPr/>
          </p:nvSpPr>
          <p:spPr bwMode="auto">
            <a:xfrm>
              <a:off x="3727" y="1716"/>
              <a:ext cx="19" cy="29"/>
            </a:xfrm>
            <a:custGeom>
              <a:avLst/>
              <a:gdLst>
                <a:gd name="T0" fmla="*/ 0 w 80"/>
                <a:gd name="T1" fmla="*/ 125 h 125"/>
                <a:gd name="T2" fmla="*/ 34 w 80"/>
                <a:gd name="T3" fmla="*/ 3 h 125"/>
                <a:gd name="T4" fmla="*/ 80 w 80"/>
                <a:gd name="T5" fmla="*/ 0 h 125"/>
                <a:gd name="T6" fmla="*/ 0 w 80"/>
                <a:gd name="T7" fmla="*/ 125 h 125"/>
                <a:gd name="T8" fmla="*/ 0 60000 65536"/>
                <a:gd name="T9" fmla="*/ 0 60000 65536"/>
                <a:gd name="T10" fmla="*/ 0 60000 65536"/>
                <a:gd name="T11" fmla="*/ 0 60000 65536"/>
                <a:gd name="T12" fmla="*/ 0 w 80"/>
                <a:gd name="T13" fmla="*/ 0 h 125"/>
                <a:gd name="T14" fmla="*/ 80 w 80"/>
                <a:gd name="T15" fmla="*/ 125 h 125"/>
              </a:gdLst>
              <a:ahLst/>
              <a:cxnLst>
                <a:cxn ang="T8">
                  <a:pos x="T0" y="T1"/>
                </a:cxn>
                <a:cxn ang="T9">
                  <a:pos x="T2" y="T3"/>
                </a:cxn>
                <a:cxn ang="T10">
                  <a:pos x="T4" y="T5"/>
                </a:cxn>
                <a:cxn ang="T11">
                  <a:pos x="T6" y="T7"/>
                </a:cxn>
              </a:cxnLst>
              <a:rect l="T12" t="T13" r="T14" b="T15"/>
              <a:pathLst>
                <a:path w="80" h="125">
                  <a:moveTo>
                    <a:pt x="0" y="125"/>
                  </a:moveTo>
                  <a:lnTo>
                    <a:pt x="34" y="3"/>
                  </a:lnTo>
                  <a:lnTo>
                    <a:pt x="80" y="0"/>
                  </a:lnTo>
                  <a:lnTo>
                    <a:pt x="0" y="125"/>
                  </a:lnTo>
                  <a:close/>
                </a:path>
              </a:pathLst>
            </a:custGeom>
            <a:solidFill>
              <a:srgbClr val="515151"/>
            </a:solidFill>
            <a:ln w="0">
              <a:solidFill>
                <a:srgbClr val="515151"/>
              </a:solidFill>
              <a:prstDash val="solid"/>
              <a:round/>
              <a:headEnd/>
              <a:tailEnd/>
            </a:ln>
          </p:spPr>
          <p:txBody>
            <a:bodyPr/>
            <a:lstStyle/>
            <a:p>
              <a:endParaRPr lang="es-MX"/>
            </a:p>
          </p:txBody>
        </p:sp>
        <p:sp>
          <p:nvSpPr>
            <p:cNvPr id="41166" name="Freeform 208"/>
            <p:cNvSpPr>
              <a:spLocks/>
            </p:cNvSpPr>
            <p:nvPr/>
          </p:nvSpPr>
          <p:spPr bwMode="auto">
            <a:xfrm>
              <a:off x="3717" y="1755"/>
              <a:ext cx="21" cy="77"/>
            </a:xfrm>
            <a:custGeom>
              <a:avLst/>
              <a:gdLst>
                <a:gd name="T0" fmla="*/ 51 w 95"/>
                <a:gd name="T1" fmla="*/ 134 h 341"/>
                <a:gd name="T2" fmla="*/ 29 w 95"/>
                <a:gd name="T3" fmla="*/ 152 h 341"/>
                <a:gd name="T4" fmla="*/ 59 w 95"/>
                <a:gd name="T5" fmla="*/ 176 h 341"/>
                <a:gd name="T6" fmla="*/ 70 w 95"/>
                <a:gd name="T7" fmla="*/ 198 h 341"/>
                <a:gd name="T8" fmla="*/ 13 w 95"/>
                <a:gd name="T9" fmla="*/ 341 h 341"/>
                <a:gd name="T10" fmla="*/ 95 w 95"/>
                <a:gd name="T11" fmla="*/ 166 h 341"/>
                <a:gd name="T12" fmla="*/ 95 w 95"/>
                <a:gd name="T13" fmla="*/ 129 h 341"/>
                <a:gd name="T14" fmla="*/ 51 w 95"/>
                <a:gd name="T15" fmla="*/ 25 h 341"/>
                <a:gd name="T16" fmla="*/ 29 w 95"/>
                <a:gd name="T17" fmla="*/ 0 h 341"/>
                <a:gd name="T18" fmla="*/ 0 w 95"/>
                <a:gd name="T19" fmla="*/ 10 h 341"/>
                <a:gd name="T20" fmla="*/ 21 w 95"/>
                <a:gd name="T21" fmla="*/ 32 h 341"/>
                <a:gd name="T22" fmla="*/ 59 w 95"/>
                <a:gd name="T23" fmla="*/ 88 h 341"/>
                <a:gd name="T24" fmla="*/ 51 w 95"/>
                <a:gd name="T25" fmla="*/ 134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341"/>
                <a:gd name="T41" fmla="*/ 95 w 95"/>
                <a:gd name="T42" fmla="*/ 341 h 3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341">
                  <a:moveTo>
                    <a:pt x="51" y="134"/>
                  </a:moveTo>
                  <a:lnTo>
                    <a:pt x="29" y="152"/>
                  </a:lnTo>
                  <a:lnTo>
                    <a:pt x="59" y="176"/>
                  </a:lnTo>
                  <a:lnTo>
                    <a:pt x="70" y="198"/>
                  </a:lnTo>
                  <a:lnTo>
                    <a:pt x="13" y="341"/>
                  </a:lnTo>
                  <a:lnTo>
                    <a:pt x="95" y="166"/>
                  </a:lnTo>
                  <a:lnTo>
                    <a:pt x="95" y="129"/>
                  </a:lnTo>
                  <a:lnTo>
                    <a:pt x="51" y="25"/>
                  </a:lnTo>
                  <a:lnTo>
                    <a:pt x="29" y="0"/>
                  </a:lnTo>
                  <a:lnTo>
                    <a:pt x="0" y="10"/>
                  </a:lnTo>
                  <a:lnTo>
                    <a:pt x="21" y="32"/>
                  </a:lnTo>
                  <a:lnTo>
                    <a:pt x="59" y="88"/>
                  </a:lnTo>
                  <a:lnTo>
                    <a:pt x="51" y="134"/>
                  </a:lnTo>
                  <a:close/>
                </a:path>
              </a:pathLst>
            </a:custGeom>
            <a:solidFill>
              <a:srgbClr val="000000"/>
            </a:solidFill>
            <a:ln w="9525">
              <a:noFill/>
              <a:round/>
              <a:headEnd/>
              <a:tailEnd/>
            </a:ln>
          </p:spPr>
          <p:txBody>
            <a:bodyPr/>
            <a:lstStyle/>
            <a:p>
              <a:endParaRPr lang="es-MX"/>
            </a:p>
          </p:txBody>
        </p:sp>
        <p:sp>
          <p:nvSpPr>
            <p:cNvPr id="41167" name="Freeform 209"/>
            <p:cNvSpPr>
              <a:spLocks/>
            </p:cNvSpPr>
            <p:nvPr/>
          </p:nvSpPr>
          <p:spPr bwMode="auto">
            <a:xfrm>
              <a:off x="3759" y="1767"/>
              <a:ext cx="88" cy="24"/>
            </a:xfrm>
            <a:custGeom>
              <a:avLst/>
              <a:gdLst>
                <a:gd name="T0" fmla="*/ 18 w 383"/>
                <a:gd name="T1" fmla="*/ 39 h 104"/>
                <a:gd name="T2" fmla="*/ 0 w 383"/>
                <a:gd name="T3" fmla="*/ 27 h 104"/>
                <a:gd name="T4" fmla="*/ 49 w 383"/>
                <a:gd name="T5" fmla="*/ 0 h 104"/>
                <a:gd name="T6" fmla="*/ 151 w 383"/>
                <a:gd name="T7" fmla="*/ 9 h 104"/>
                <a:gd name="T8" fmla="*/ 263 w 383"/>
                <a:gd name="T9" fmla="*/ 56 h 104"/>
                <a:gd name="T10" fmla="*/ 383 w 383"/>
                <a:gd name="T11" fmla="*/ 104 h 104"/>
                <a:gd name="T12" fmla="*/ 183 w 383"/>
                <a:gd name="T13" fmla="*/ 39 h 104"/>
                <a:gd name="T14" fmla="*/ 66 w 383"/>
                <a:gd name="T15" fmla="*/ 48 h 104"/>
                <a:gd name="T16" fmla="*/ 18 w 383"/>
                <a:gd name="T17" fmla="*/ 39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3"/>
                <a:gd name="T28" fmla="*/ 0 h 104"/>
                <a:gd name="T29" fmla="*/ 383 w 383"/>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3" h="104">
                  <a:moveTo>
                    <a:pt x="18" y="39"/>
                  </a:moveTo>
                  <a:lnTo>
                    <a:pt x="0" y="27"/>
                  </a:lnTo>
                  <a:lnTo>
                    <a:pt x="49" y="0"/>
                  </a:lnTo>
                  <a:lnTo>
                    <a:pt x="151" y="9"/>
                  </a:lnTo>
                  <a:lnTo>
                    <a:pt x="263" y="56"/>
                  </a:lnTo>
                  <a:lnTo>
                    <a:pt x="383" y="104"/>
                  </a:lnTo>
                  <a:lnTo>
                    <a:pt x="183" y="39"/>
                  </a:lnTo>
                  <a:lnTo>
                    <a:pt x="66" y="48"/>
                  </a:lnTo>
                  <a:lnTo>
                    <a:pt x="18" y="39"/>
                  </a:lnTo>
                  <a:close/>
                </a:path>
              </a:pathLst>
            </a:custGeom>
            <a:solidFill>
              <a:srgbClr val="000000"/>
            </a:solidFill>
            <a:ln w="9525">
              <a:noFill/>
              <a:round/>
              <a:headEnd/>
              <a:tailEnd/>
            </a:ln>
          </p:spPr>
          <p:txBody>
            <a:bodyPr/>
            <a:lstStyle/>
            <a:p>
              <a:endParaRPr lang="es-MX"/>
            </a:p>
          </p:txBody>
        </p:sp>
        <p:sp>
          <p:nvSpPr>
            <p:cNvPr id="41168" name="Freeform 210"/>
            <p:cNvSpPr>
              <a:spLocks/>
            </p:cNvSpPr>
            <p:nvPr/>
          </p:nvSpPr>
          <p:spPr bwMode="auto">
            <a:xfrm>
              <a:off x="3787" y="1807"/>
              <a:ext cx="37" cy="25"/>
            </a:xfrm>
            <a:custGeom>
              <a:avLst/>
              <a:gdLst>
                <a:gd name="T0" fmla="*/ 54 w 158"/>
                <a:gd name="T1" fmla="*/ 13 h 112"/>
                <a:gd name="T2" fmla="*/ 54 w 158"/>
                <a:gd name="T3" fmla="*/ 61 h 112"/>
                <a:gd name="T4" fmla="*/ 87 w 158"/>
                <a:gd name="T5" fmla="*/ 66 h 112"/>
                <a:gd name="T6" fmla="*/ 151 w 158"/>
                <a:gd name="T7" fmla="*/ 44 h 112"/>
                <a:gd name="T8" fmla="*/ 158 w 158"/>
                <a:gd name="T9" fmla="*/ 61 h 112"/>
                <a:gd name="T10" fmla="*/ 146 w 158"/>
                <a:gd name="T11" fmla="*/ 87 h 112"/>
                <a:gd name="T12" fmla="*/ 54 w 158"/>
                <a:gd name="T13" fmla="*/ 112 h 112"/>
                <a:gd name="T14" fmla="*/ 0 w 158"/>
                <a:gd name="T15" fmla="*/ 102 h 112"/>
                <a:gd name="T16" fmla="*/ 25 w 158"/>
                <a:gd name="T17" fmla="*/ 66 h 112"/>
                <a:gd name="T18" fmla="*/ 17 w 158"/>
                <a:gd name="T19" fmla="*/ 0 h 112"/>
                <a:gd name="T20" fmla="*/ 54 w 158"/>
                <a:gd name="T21" fmla="*/ 13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8"/>
                <a:gd name="T34" fmla="*/ 0 h 112"/>
                <a:gd name="T35" fmla="*/ 158 w 158"/>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8" h="112">
                  <a:moveTo>
                    <a:pt x="54" y="13"/>
                  </a:moveTo>
                  <a:lnTo>
                    <a:pt x="54" y="61"/>
                  </a:lnTo>
                  <a:lnTo>
                    <a:pt x="87" y="66"/>
                  </a:lnTo>
                  <a:lnTo>
                    <a:pt x="151" y="44"/>
                  </a:lnTo>
                  <a:lnTo>
                    <a:pt x="158" y="61"/>
                  </a:lnTo>
                  <a:lnTo>
                    <a:pt x="146" y="87"/>
                  </a:lnTo>
                  <a:lnTo>
                    <a:pt x="54" y="112"/>
                  </a:lnTo>
                  <a:lnTo>
                    <a:pt x="0" y="102"/>
                  </a:lnTo>
                  <a:lnTo>
                    <a:pt x="25" y="66"/>
                  </a:lnTo>
                  <a:lnTo>
                    <a:pt x="17" y="0"/>
                  </a:lnTo>
                  <a:lnTo>
                    <a:pt x="54" y="13"/>
                  </a:lnTo>
                  <a:close/>
                </a:path>
              </a:pathLst>
            </a:custGeom>
            <a:solidFill>
              <a:srgbClr val="000000"/>
            </a:solidFill>
            <a:ln w="9525">
              <a:noFill/>
              <a:round/>
              <a:headEnd/>
              <a:tailEnd/>
            </a:ln>
          </p:spPr>
          <p:txBody>
            <a:bodyPr/>
            <a:lstStyle/>
            <a:p>
              <a:endParaRPr lang="es-MX"/>
            </a:p>
          </p:txBody>
        </p:sp>
        <p:sp>
          <p:nvSpPr>
            <p:cNvPr id="41169" name="Freeform 211"/>
            <p:cNvSpPr>
              <a:spLocks/>
            </p:cNvSpPr>
            <p:nvPr/>
          </p:nvSpPr>
          <p:spPr bwMode="auto">
            <a:xfrm>
              <a:off x="3772" y="1793"/>
              <a:ext cx="55" cy="29"/>
            </a:xfrm>
            <a:custGeom>
              <a:avLst/>
              <a:gdLst>
                <a:gd name="T0" fmla="*/ 215 w 232"/>
                <a:gd name="T1" fmla="*/ 127 h 127"/>
                <a:gd name="T2" fmla="*/ 232 w 232"/>
                <a:gd name="T3" fmla="*/ 112 h 127"/>
                <a:gd name="T4" fmla="*/ 186 w 232"/>
                <a:gd name="T5" fmla="*/ 64 h 127"/>
                <a:gd name="T6" fmla="*/ 20 w 232"/>
                <a:gd name="T7" fmla="*/ 0 h 127"/>
                <a:gd name="T8" fmla="*/ 49 w 232"/>
                <a:gd name="T9" fmla="*/ 35 h 127"/>
                <a:gd name="T10" fmla="*/ 0 w 232"/>
                <a:gd name="T11" fmla="*/ 51 h 127"/>
                <a:gd name="T12" fmla="*/ 164 w 232"/>
                <a:gd name="T13" fmla="*/ 87 h 127"/>
                <a:gd name="T14" fmla="*/ 215 w 232"/>
                <a:gd name="T15" fmla="*/ 127 h 127"/>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127"/>
                <a:gd name="T26" fmla="*/ 232 w 232"/>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127">
                  <a:moveTo>
                    <a:pt x="215" y="127"/>
                  </a:moveTo>
                  <a:lnTo>
                    <a:pt x="232" y="112"/>
                  </a:lnTo>
                  <a:lnTo>
                    <a:pt x="186" y="64"/>
                  </a:lnTo>
                  <a:lnTo>
                    <a:pt x="20" y="0"/>
                  </a:lnTo>
                  <a:lnTo>
                    <a:pt x="49" y="35"/>
                  </a:lnTo>
                  <a:lnTo>
                    <a:pt x="0" y="51"/>
                  </a:lnTo>
                  <a:lnTo>
                    <a:pt x="164" y="87"/>
                  </a:lnTo>
                  <a:lnTo>
                    <a:pt x="215" y="127"/>
                  </a:lnTo>
                  <a:close/>
                </a:path>
              </a:pathLst>
            </a:custGeom>
            <a:solidFill>
              <a:srgbClr val="000000"/>
            </a:solidFill>
            <a:ln w="9525">
              <a:noFill/>
              <a:round/>
              <a:headEnd/>
              <a:tailEnd/>
            </a:ln>
          </p:spPr>
          <p:txBody>
            <a:bodyPr/>
            <a:lstStyle/>
            <a:p>
              <a:endParaRPr lang="es-MX"/>
            </a:p>
          </p:txBody>
        </p:sp>
        <p:sp>
          <p:nvSpPr>
            <p:cNvPr id="41170" name="Freeform 212"/>
            <p:cNvSpPr>
              <a:spLocks/>
            </p:cNvSpPr>
            <p:nvPr/>
          </p:nvSpPr>
          <p:spPr bwMode="auto">
            <a:xfrm>
              <a:off x="3724" y="1899"/>
              <a:ext cx="46" cy="17"/>
            </a:xfrm>
            <a:custGeom>
              <a:avLst/>
              <a:gdLst>
                <a:gd name="T0" fmla="*/ 0 w 202"/>
                <a:gd name="T1" fmla="*/ 0 h 73"/>
                <a:gd name="T2" fmla="*/ 22 w 202"/>
                <a:gd name="T3" fmla="*/ 24 h 73"/>
                <a:gd name="T4" fmla="*/ 58 w 202"/>
                <a:gd name="T5" fmla="*/ 12 h 73"/>
                <a:gd name="T6" fmla="*/ 202 w 202"/>
                <a:gd name="T7" fmla="*/ 73 h 73"/>
                <a:gd name="T8" fmla="*/ 58 w 202"/>
                <a:gd name="T9" fmla="*/ 63 h 73"/>
                <a:gd name="T10" fmla="*/ 17 w 202"/>
                <a:gd name="T11" fmla="*/ 58 h 73"/>
                <a:gd name="T12" fmla="*/ 0 w 202"/>
                <a:gd name="T13" fmla="*/ 0 h 73"/>
                <a:gd name="T14" fmla="*/ 0 60000 65536"/>
                <a:gd name="T15" fmla="*/ 0 60000 65536"/>
                <a:gd name="T16" fmla="*/ 0 60000 65536"/>
                <a:gd name="T17" fmla="*/ 0 60000 65536"/>
                <a:gd name="T18" fmla="*/ 0 60000 65536"/>
                <a:gd name="T19" fmla="*/ 0 60000 65536"/>
                <a:gd name="T20" fmla="*/ 0 60000 65536"/>
                <a:gd name="T21" fmla="*/ 0 w 202"/>
                <a:gd name="T22" fmla="*/ 0 h 73"/>
                <a:gd name="T23" fmla="*/ 202 w 202"/>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73">
                  <a:moveTo>
                    <a:pt x="0" y="0"/>
                  </a:moveTo>
                  <a:lnTo>
                    <a:pt x="22" y="24"/>
                  </a:lnTo>
                  <a:lnTo>
                    <a:pt x="58" y="12"/>
                  </a:lnTo>
                  <a:lnTo>
                    <a:pt x="202" y="73"/>
                  </a:lnTo>
                  <a:lnTo>
                    <a:pt x="58" y="63"/>
                  </a:lnTo>
                  <a:lnTo>
                    <a:pt x="17" y="58"/>
                  </a:lnTo>
                  <a:lnTo>
                    <a:pt x="0" y="0"/>
                  </a:lnTo>
                  <a:close/>
                </a:path>
              </a:pathLst>
            </a:custGeom>
            <a:solidFill>
              <a:srgbClr val="000000"/>
            </a:solidFill>
            <a:ln w="9525">
              <a:noFill/>
              <a:round/>
              <a:headEnd/>
              <a:tailEnd/>
            </a:ln>
          </p:spPr>
          <p:txBody>
            <a:bodyPr/>
            <a:lstStyle/>
            <a:p>
              <a:endParaRPr lang="es-MX"/>
            </a:p>
          </p:txBody>
        </p:sp>
        <p:sp>
          <p:nvSpPr>
            <p:cNvPr id="41171" name="Freeform 213"/>
            <p:cNvSpPr>
              <a:spLocks/>
            </p:cNvSpPr>
            <p:nvPr/>
          </p:nvSpPr>
          <p:spPr bwMode="auto">
            <a:xfrm>
              <a:off x="3724" y="1920"/>
              <a:ext cx="36" cy="25"/>
            </a:xfrm>
            <a:custGeom>
              <a:avLst/>
              <a:gdLst>
                <a:gd name="T0" fmla="*/ 5 w 158"/>
                <a:gd name="T1" fmla="*/ 21 h 108"/>
                <a:gd name="T2" fmla="*/ 51 w 158"/>
                <a:gd name="T3" fmla="*/ 31 h 108"/>
                <a:gd name="T4" fmla="*/ 158 w 158"/>
                <a:gd name="T5" fmla="*/ 21 h 108"/>
                <a:gd name="T6" fmla="*/ 73 w 158"/>
                <a:gd name="T7" fmla="*/ 46 h 108"/>
                <a:gd name="T8" fmla="*/ 83 w 158"/>
                <a:gd name="T9" fmla="*/ 85 h 108"/>
                <a:gd name="T10" fmla="*/ 25 w 158"/>
                <a:gd name="T11" fmla="*/ 108 h 108"/>
                <a:gd name="T12" fmla="*/ 0 w 158"/>
                <a:gd name="T13" fmla="*/ 29 h 108"/>
                <a:gd name="T14" fmla="*/ 12 w 158"/>
                <a:gd name="T15" fmla="*/ 0 h 108"/>
                <a:gd name="T16" fmla="*/ 5 w 158"/>
                <a:gd name="T17" fmla="*/ 21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08"/>
                <a:gd name="T29" fmla="*/ 158 w 158"/>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08">
                  <a:moveTo>
                    <a:pt x="5" y="21"/>
                  </a:moveTo>
                  <a:lnTo>
                    <a:pt x="51" y="31"/>
                  </a:lnTo>
                  <a:lnTo>
                    <a:pt x="158" y="21"/>
                  </a:lnTo>
                  <a:lnTo>
                    <a:pt x="73" y="46"/>
                  </a:lnTo>
                  <a:lnTo>
                    <a:pt x="83" y="85"/>
                  </a:lnTo>
                  <a:lnTo>
                    <a:pt x="25" y="108"/>
                  </a:lnTo>
                  <a:lnTo>
                    <a:pt x="0" y="29"/>
                  </a:lnTo>
                  <a:lnTo>
                    <a:pt x="12" y="0"/>
                  </a:lnTo>
                  <a:lnTo>
                    <a:pt x="5" y="21"/>
                  </a:lnTo>
                  <a:close/>
                </a:path>
              </a:pathLst>
            </a:custGeom>
            <a:solidFill>
              <a:srgbClr val="000000"/>
            </a:solidFill>
            <a:ln w="9525">
              <a:noFill/>
              <a:round/>
              <a:headEnd/>
              <a:tailEnd/>
            </a:ln>
          </p:spPr>
          <p:txBody>
            <a:bodyPr/>
            <a:lstStyle/>
            <a:p>
              <a:endParaRPr lang="es-MX"/>
            </a:p>
          </p:txBody>
        </p:sp>
        <p:sp>
          <p:nvSpPr>
            <p:cNvPr id="41172" name="Freeform 214"/>
            <p:cNvSpPr>
              <a:spLocks/>
            </p:cNvSpPr>
            <p:nvPr/>
          </p:nvSpPr>
          <p:spPr bwMode="auto">
            <a:xfrm>
              <a:off x="3709" y="1860"/>
              <a:ext cx="46" cy="33"/>
            </a:xfrm>
            <a:custGeom>
              <a:avLst/>
              <a:gdLst>
                <a:gd name="T0" fmla="*/ 0 w 201"/>
                <a:gd name="T1" fmla="*/ 0 h 138"/>
                <a:gd name="T2" fmla="*/ 54 w 201"/>
                <a:gd name="T3" fmla="*/ 13 h 138"/>
                <a:gd name="T4" fmla="*/ 120 w 201"/>
                <a:gd name="T5" fmla="*/ 18 h 138"/>
                <a:gd name="T6" fmla="*/ 169 w 201"/>
                <a:gd name="T7" fmla="*/ 41 h 138"/>
                <a:gd name="T8" fmla="*/ 201 w 201"/>
                <a:gd name="T9" fmla="*/ 28 h 138"/>
                <a:gd name="T10" fmla="*/ 189 w 201"/>
                <a:gd name="T11" fmla="*/ 87 h 138"/>
                <a:gd name="T12" fmla="*/ 67 w 201"/>
                <a:gd name="T13" fmla="*/ 138 h 138"/>
                <a:gd name="T14" fmla="*/ 92 w 201"/>
                <a:gd name="T15" fmla="*/ 53 h 138"/>
                <a:gd name="T16" fmla="*/ 16 w 201"/>
                <a:gd name="T17" fmla="*/ 18 h 138"/>
                <a:gd name="T18" fmla="*/ 0 w 201"/>
                <a:gd name="T19" fmla="*/ 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1"/>
                <a:gd name="T31" fmla="*/ 0 h 138"/>
                <a:gd name="T32" fmla="*/ 201 w 201"/>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1" h="138">
                  <a:moveTo>
                    <a:pt x="0" y="0"/>
                  </a:moveTo>
                  <a:lnTo>
                    <a:pt x="54" y="13"/>
                  </a:lnTo>
                  <a:lnTo>
                    <a:pt x="120" y="18"/>
                  </a:lnTo>
                  <a:lnTo>
                    <a:pt x="169" y="41"/>
                  </a:lnTo>
                  <a:lnTo>
                    <a:pt x="201" y="28"/>
                  </a:lnTo>
                  <a:lnTo>
                    <a:pt x="189" y="87"/>
                  </a:lnTo>
                  <a:lnTo>
                    <a:pt x="67" y="138"/>
                  </a:lnTo>
                  <a:lnTo>
                    <a:pt x="92" y="53"/>
                  </a:lnTo>
                  <a:lnTo>
                    <a:pt x="16" y="18"/>
                  </a:lnTo>
                  <a:lnTo>
                    <a:pt x="0" y="0"/>
                  </a:lnTo>
                  <a:close/>
                </a:path>
              </a:pathLst>
            </a:custGeom>
            <a:solidFill>
              <a:srgbClr val="000000"/>
            </a:solidFill>
            <a:ln w="9525">
              <a:noFill/>
              <a:round/>
              <a:headEnd/>
              <a:tailEnd/>
            </a:ln>
          </p:spPr>
          <p:txBody>
            <a:bodyPr/>
            <a:lstStyle/>
            <a:p>
              <a:endParaRPr lang="es-MX"/>
            </a:p>
          </p:txBody>
        </p:sp>
        <p:sp>
          <p:nvSpPr>
            <p:cNvPr id="41173" name="Freeform 215"/>
            <p:cNvSpPr>
              <a:spLocks/>
            </p:cNvSpPr>
            <p:nvPr/>
          </p:nvSpPr>
          <p:spPr bwMode="auto">
            <a:xfrm>
              <a:off x="3737" y="1844"/>
              <a:ext cx="15" cy="8"/>
            </a:xfrm>
            <a:custGeom>
              <a:avLst/>
              <a:gdLst>
                <a:gd name="T0" fmla="*/ 44 w 64"/>
                <a:gd name="T1" fmla="*/ 0 h 34"/>
                <a:gd name="T2" fmla="*/ 0 w 64"/>
                <a:gd name="T3" fmla="*/ 34 h 34"/>
                <a:gd name="T4" fmla="*/ 64 w 64"/>
                <a:gd name="T5" fmla="*/ 29 h 34"/>
                <a:gd name="T6" fmla="*/ 44 w 64"/>
                <a:gd name="T7" fmla="*/ 0 h 34"/>
                <a:gd name="T8" fmla="*/ 0 60000 65536"/>
                <a:gd name="T9" fmla="*/ 0 60000 65536"/>
                <a:gd name="T10" fmla="*/ 0 60000 65536"/>
                <a:gd name="T11" fmla="*/ 0 60000 65536"/>
                <a:gd name="T12" fmla="*/ 0 w 64"/>
                <a:gd name="T13" fmla="*/ 0 h 34"/>
                <a:gd name="T14" fmla="*/ 64 w 64"/>
                <a:gd name="T15" fmla="*/ 34 h 34"/>
              </a:gdLst>
              <a:ahLst/>
              <a:cxnLst>
                <a:cxn ang="T8">
                  <a:pos x="T0" y="T1"/>
                </a:cxn>
                <a:cxn ang="T9">
                  <a:pos x="T2" y="T3"/>
                </a:cxn>
                <a:cxn ang="T10">
                  <a:pos x="T4" y="T5"/>
                </a:cxn>
                <a:cxn ang="T11">
                  <a:pos x="T6" y="T7"/>
                </a:cxn>
              </a:cxnLst>
              <a:rect l="T12" t="T13" r="T14" b="T15"/>
              <a:pathLst>
                <a:path w="64" h="34">
                  <a:moveTo>
                    <a:pt x="44" y="0"/>
                  </a:moveTo>
                  <a:lnTo>
                    <a:pt x="0" y="34"/>
                  </a:lnTo>
                  <a:lnTo>
                    <a:pt x="64" y="29"/>
                  </a:lnTo>
                  <a:lnTo>
                    <a:pt x="44" y="0"/>
                  </a:lnTo>
                  <a:close/>
                </a:path>
              </a:pathLst>
            </a:custGeom>
            <a:solidFill>
              <a:srgbClr val="000000"/>
            </a:solidFill>
            <a:ln w="9525">
              <a:noFill/>
              <a:round/>
              <a:headEnd/>
              <a:tailEnd/>
            </a:ln>
          </p:spPr>
          <p:txBody>
            <a:bodyPr/>
            <a:lstStyle/>
            <a:p>
              <a:endParaRPr lang="es-MX"/>
            </a:p>
          </p:txBody>
        </p:sp>
        <p:sp>
          <p:nvSpPr>
            <p:cNvPr id="41174" name="Freeform 216"/>
            <p:cNvSpPr>
              <a:spLocks/>
            </p:cNvSpPr>
            <p:nvPr/>
          </p:nvSpPr>
          <p:spPr bwMode="auto">
            <a:xfrm>
              <a:off x="3729" y="1936"/>
              <a:ext cx="158" cy="158"/>
            </a:xfrm>
            <a:custGeom>
              <a:avLst/>
              <a:gdLst>
                <a:gd name="T0" fmla="*/ 0 w 686"/>
                <a:gd name="T1" fmla="*/ 109 h 683"/>
                <a:gd name="T2" fmla="*/ 0 w 686"/>
                <a:gd name="T3" fmla="*/ 163 h 683"/>
                <a:gd name="T4" fmla="*/ 46 w 686"/>
                <a:gd name="T5" fmla="*/ 196 h 683"/>
                <a:gd name="T6" fmla="*/ 148 w 686"/>
                <a:gd name="T7" fmla="*/ 196 h 683"/>
                <a:gd name="T8" fmla="*/ 401 w 686"/>
                <a:gd name="T9" fmla="*/ 185 h 683"/>
                <a:gd name="T10" fmla="*/ 477 w 686"/>
                <a:gd name="T11" fmla="*/ 387 h 683"/>
                <a:gd name="T12" fmla="*/ 557 w 686"/>
                <a:gd name="T13" fmla="*/ 683 h 683"/>
                <a:gd name="T14" fmla="*/ 498 w 686"/>
                <a:gd name="T15" fmla="*/ 341 h 683"/>
                <a:gd name="T16" fmla="*/ 488 w 686"/>
                <a:gd name="T17" fmla="*/ 175 h 683"/>
                <a:gd name="T18" fmla="*/ 686 w 686"/>
                <a:gd name="T19" fmla="*/ 71 h 683"/>
                <a:gd name="T20" fmla="*/ 625 w 686"/>
                <a:gd name="T21" fmla="*/ 0 h 683"/>
                <a:gd name="T22" fmla="*/ 625 w 686"/>
                <a:gd name="T23" fmla="*/ 56 h 683"/>
                <a:gd name="T24" fmla="*/ 416 w 686"/>
                <a:gd name="T25" fmla="*/ 122 h 683"/>
                <a:gd name="T26" fmla="*/ 156 w 686"/>
                <a:gd name="T27" fmla="*/ 168 h 683"/>
                <a:gd name="T28" fmla="*/ 49 w 686"/>
                <a:gd name="T29" fmla="*/ 168 h 683"/>
                <a:gd name="T30" fmla="*/ 13 w 686"/>
                <a:gd name="T31" fmla="*/ 145 h 683"/>
                <a:gd name="T32" fmla="*/ 0 w 686"/>
                <a:gd name="T33" fmla="*/ 109 h 6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6"/>
                <a:gd name="T52" fmla="*/ 0 h 683"/>
                <a:gd name="T53" fmla="*/ 686 w 686"/>
                <a:gd name="T54" fmla="*/ 683 h 6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6" h="683">
                  <a:moveTo>
                    <a:pt x="0" y="109"/>
                  </a:moveTo>
                  <a:lnTo>
                    <a:pt x="0" y="163"/>
                  </a:lnTo>
                  <a:lnTo>
                    <a:pt x="46" y="196"/>
                  </a:lnTo>
                  <a:lnTo>
                    <a:pt x="148" y="196"/>
                  </a:lnTo>
                  <a:lnTo>
                    <a:pt x="401" y="185"/>
                  </a:lnTo>
                  <a:lnTo>
                    <a:pt x="477" y="387"/>
                  </a:lnTo>
                  <a:lnTo>
                    <a:pt x="557" y="683"/>
                  </a:lnTo>
                  <a:lnTo>
                    <a:pt x="498" y="341"/>
                  </a:lnTo>
                  <a:lnTo>
                    <a:pt x="488" y="175"/>
                  </a:lnTo>
                  <a:lnTo>
                    <a:pt x="686" y="71"/>
                  </a:lnTo>
                  <a:lnTo>
                    <a:pt x="625" y="0"/>
                  </a:lnTo>
                  <a:lnTo>
                    <a:pt x="625" y="56"/>
                  </a:lnTo>
                  <a:lnTo>
                    <a:pt x="416" y="122"/>
                  </a:lnTo>
                  <a:lnTo>
                    <a:pt x="156" y="168"/>
                  </a:lnTo>
                  <a:lnTo>
                    <a:pt x="49" y="168"/>
                  </a:lnTo>
                  <a:lnTo>
                    <a:pt x="13" y="145"/>
                  </a:lnTo>
                  <a:lnTo>
                    <a:pt x="0" y="109"/>
                  </a:lnTo>
                  <a:close/>
                </a:path>
              </a:pathLst>
            </a:custGeom>
            <a:solidFill>
              <a:srgbClr val="000000"/>
            </a:solidFill>
            <a:ln w="9525">
              <a:noFill/>
              <a:round/>
              <a:headEnd/>
              <a:tailEnd/>
            </a:ln>
          </p:spPr>
          <p:txBody>
            <a:bodyPr/>
            <a:lstStyle/>
            <a:p>
              <a:endParaRPr lang="es-MX"/>
            </a:p>
          </p:txBody>
        </p:sp>
        <p:sp>
          <p:nvSpPr>
            <p:cNvPr id="41175" name="Freeform 217"/>
            <p:cNvSpPr>
              <a:spLocks/>
            </p:cNvSpPr>
            <p:nvPr/>
          </p:nvSpPr>
          <p:spPr bwMode="auto">
            <a:xfrm>
              <a:off x="3727" y="1684"/>
              <a:ext cx="83" cy="78"/>
            </a:xfrm>
            <a:custGeom>
              <a:avLst/>
              <a:gdLst>
                <a:gd name="T0" fmla="*/ 0 w 362"/>
                <a:gd name="T1" fmla="*/ 275 h 343"/>
                <a:gd name="T2" fmla="*/ 76 w 362"/>
                <a:gd name="T3" fmla="*/ 91 h 343"/>
                <a:gd name="T4" fmla="*/ 66 w 362"/>
                <a:gd name="T5" fmla="*/ 0 h 343"/>
                <a:gd name="T6" fmla="*/ 102 w 362"/>
                <a:gd name="T7" fmla="*/ 112 h 343"/>
                <a:gd name="T8" fmla="*/ 189 w 362"/>
                <a:gd name="T9" fmla="*/ 244 h 343"/>
                <a:gd name="T10" fmla="*/ 257 w 362"/>
                <a:gd name="T11" fmla="*/ 297 h 343"/>
                <a:gd name="T12" fmla="*/ 362 w 362"/>
                <a:gd name="T13" fmla="*/ 343 h 343"/>
                <a:gd name="T14" fmla="*/ 178 w 362"/>
                <a:gd name="T15" fmla="*/ 290 h 343"/>
                <a:gd name="T16" fmla="*/ 76 w 362"/>
                <a:gd name="T17" fmla="*/ 142 h 343"/>
                <a:gd name="T18" fmla="*/ 0 w 362"/>
                <a:gd name="T19" fmla="*/ 275 h 3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2"/>
                <a:gd name="T31" fmla="*/ 0 h 343"/>
                <a:gd name="T32" fmla="*/ 362 w 362"/>
                <a:gd name="T33" fmla="*/ 343 h 3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2" h="343">
                  <a:moveTo>
                    <a:pt x="0" y="275"/>
                  </a:moveTo>
                  <a:lnTo>
                    <a:pt x="76" y="91"/>
                  </a:lnTo>
                  <a:lnTo>
                    <a:pt x="66" y="0"/>
                  </a:lnTo>
                  <a:lnTo>
                    <a:pt x="102" y="112"/>
                  </a:lnTo>
                  <a:lnTo>
                    <a:pt x="189" y="244"/>
                  </a:lnTo>
                  <a:lnTo>
                    <a:pt x="257" y="297"/>
                  </a:lnTo>
                  <a:lnTo>
                    <a:pt x="362" y="343"/>
                  </a:lnTo>
                  <a:lnTo>
                    <a:pt x="178" y="290"/>
                  </a:lnTo>
                  <a:lnTo>
                    <a:pt x="76" y="142"/>
                  </a:lnTo>
                  <a:lnTo>
                    <a:pt x="0" y="275"/>
                  </a:lnTo>
                  <a:close/>
                </a:path>
              </a:pathLst>
            </a:custGeom>
            <a:solidFill>
              <a:srgbClr val="000000"/>
            </a:solidFill>
            <a:ln w="9525">
              <a:noFill/>
              <a:round/>
              <a:headEnd/>
              <a:tailEnd/>
            </a:ln>
          </p:spPr>
          <p:txBody>
            <a:bodyPr/>
            <a:lstStyle/>
            <a:p>
              <a:endParaRPr lang="es-MX"/>
            </a:p>
          </p:txBody>
        </p:sp>
        <p:sp>
          <p:nvSpPr>
            <p:cNvPr id="41176" name="Freeform 218"/>
            <p:cNvSpPr>
              <a:spLocks/>
            </p:cNvSpPr>
            <p:nvPr/>
          </p:nvSpPr>
          <p:spPr bwMode="auto">
            <a:xfrm>
              <a:off x="3700" y="1584"/>
              <a:ext cx="337" cy="165"/>
            </a:xfrm>
            <a:custGeom>
              <a:avLst/>
              <a:gdLst>
                <a:gd name="T0" fmla="*/ 150 w 1472"/>
                <a:gd name="T1" fmla="*/ 475 h 714"/>
                <a:gd name="T2" fmla="*/ 134 w 1472"/>
                <a:gd name="T3" fmla="*/ 549 h 714"/>
                <a:gd name="T4" fmla="*/ 150 w 1472"/>
                <a:gd name="T5" fmla="*/ 612 h 714"/>
                <a:gd name="T6" fmla="*/ 198 w 1472"/>
                <a:gd name="T7" fmla="*/ 714 h 714"/>
                <a:gd name="T8" fmla="*/ 88 w 1472"/>
                <a:gd name="T9" fmla="*/ 653 h 714"/>
                <a:gd name="T10" fmla="*/ 12 w 1472"/>
                <a:gd name="T11" fmla="*/ 590 h 714"/>
                <a:gd name="T12" fmla="*/ 0 w 1472"/>
                <a:gd name="T13" fmla="*/ 490 h 714"/>
                <a:gd name="T14" fmla="*/ 7 w 1472"/>
                <a:gd name="T15" fmla="*/ 401 h 714"/>
                <a:gd name="T16" fmla="*/ 66 w 1472"/>
                <a:gd name="T17" fmla="*/ 281 h 714"/>
                <a:gd name="T18" fmla="*/ 198 w 1472"/>
                <a:gd name="T19" fmla="*/ 201 h 714"/>
                <a:gd name="T20" fmla="*/ 374 w 1472"/>
                <a:gd name="T21" fmla="*/ 148 h 714"/>
                <a:gd name="T22" fmla="*/ 775 w 1472"/>
                <a:gd name="T23" fmla="*/ 43 h 714"/>
                <a:gd name="T24" fmla="*/ 1082 w 1472"/>
                <a:gd name="T25" fmla="*/ 0 h 714"/>
                <a:gd name="T26" fmla="*/ 1323 w 1472"/>
                <a:gd name="T27" fmla="*/ 23 h 714"/>
                <a:gd name="T28" fmla="*/ 1472 w 1472"/>
                <a:gd name="T29" fmla="*/ 89 h 714"/>
                <a:gd name="T30" fmla="*/ 1306 w 1472"/>
                <a:gd name="T31" fmla="*/ 43 h 714"/>
                <a:gd name="T32" fmla="*/ 1076 w 1472"/>
                <a:gd name="T33" fmla="*/ 23 h 714"/>
                <a:gd name="T34" fmla="*/ 785 w 1472"/>
                <a:gd name="T35" fmla="*/ 64 h 714"/>
                <a:gd name="T36" fmla="*/ 374 w 1472"/>
                <a:gd name="T37" fmla="*/ 161 h 714"/>
                <a:gd name="T38" fmla="*/ 142 w 1472"/>
                <a:gd name="T39" fmla="*/ 276 h 714"/>
                <a:gd name="T40" fmla="*/ 142 w 1472"/>
                <a:gd name="T41" fmla="*/ 306 h 714"/>
                <a:gd name="T42" fmla="*/ 61 w 1472"/>
                <a:gd name="T43" fmla="*/ 393 h 714"/>
                <a:gd name="T44" fmla="*/ 30 w 1472"/>
                <a:gd name="T45" fmla="*/ 490 h 714"/>
                <a:gd name="T46" fmla="*/ 37 w 1472"/>
                <a:gd name="T47" fmla="*/ 566 h 714"/>
                <a:gd name="T48" fmla="*/ 76 w 1472"/>
                <a:gd name="T49" fmla="*/ 602 h 714"/>
                <a:gd name="T50" fmla="*/ 66 w 1472"/>
                <a:gd name="T51" fmla="*/ 513 h 714"/>
                <a:gd name="T52" fmla="*/ 88 w 1472"/>
                <a:gd name="T53" fmla="*/ 457 h 714"/>
                <a:gd name="T54" fmla="*/ 88 w 1472"/>
                <a:gd name="T55" fmla="*/ 526 h 714"/>
                <a:gd name="T56" fmla="*/ 107 w 1472"/>
                <a:gd name="T57" fmla="*/ 590 h 714"/>
                <a:gd name="T58" fmla="*/ 109 w 1472"/>
                <a:gd name="T59" fmla="*/ 523 h 714"/>
                <a:gd name="T60" fmla="*/ 129 w 1472"/>
                <a:gd name="T61" fmla="*/ 475 h 714"/>
                <a:gd name="T62" fmla="*/ 198 w 1472"/>
                <a:gd name="T63" fmla="*/ 415 h 714"/>
                <a:gd name="T64" fmla="*/ 150 w 1472"/>
                <a:gd name="T65" fmla="*/ 475 h 7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2"/>
                <a:gd name="T100" fmla="*/ 0 h 714"/>
                <a:gd name="T101" fmla="*/ 1472 w 1472"/>
                <a:gd name="T102" fmla="*/ 714 h 7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2" h="714">
                  <a:moveTo>
                    <a:pt x="150" y="475"/>
                  </a:moveTo>
                  <a:lnTo>
                    <a:pt x="134" y="549"/>
                  </a:lnTo>
                  <a:lnTo>
                    <a:pt x="150" y="612"/>
                  </a:lnTo>
                  <a:lnTo>
                    <a:pt x="198" y="714"/>
                  </a:lnTo>
                  <a:lnTo>
                    <a:pt x="88" y="653"/>
                  </a:lnTo>
                  <a:lnTo>
                    <a:pt x="12" y="590"/>
                  </a:lnTo>
                  <a:lnTo>
                    <a:pt x="0" y="490"/>
                  </a:lnTo>
                  <a:lnTo>
                    <a:pt x="7" y="401"/>
                  </a:lnTo>
                  <a:lnTo>
                    <a:pt x="66" y="281"/>
                  </a:lnTo>
                  <a:lnTo>
                    <a:pt x="198" y="201"/>
                  </a:lnTo>
                  <a:lnTo>
                    <a:pt x="374" y="148"/>
                  </a:lnTo>
                  <a:lnTo>
                    <a:pt x="775" y="43"/>
                  </a:lnTo>
                  <a:lnTo>
                    <a:pt x="1082" y="0"/>
                  </a:lnTo>
                  <a:lnTo>
                    <a:pt x="1323" y="23"/>
                  </a:lnTo>
                  <a:lnTo>
                    <a:pt x="1472" y="89"/>
                  </a:lnTo>
                  <a:lnTo>
                    <a:pt x="1306" y="43"/>
                  </a:lnTo>
                  <a:lnTo>
                    <a:pt x="1076" y="23"/>
                  </a:lnTo>
                  <a:lnTo>
                    <a:pt x="785" y="64"/>
                  </a:lnTo>
                  <a:lnTo>
                    <a:pt x="374" y="161"/>
                  </a:lnTo>
                  <a:lnTo>
                    <a:pt x="142" y="276"/>
                  </a:lnTo>
                  <a:lnTo>
                    <a:pt x="142" y="306"/>
                  </a:lnTo>
                  <a:lnTo>
                    <a:pt x="61" y="393"/>
                  </a:lnTo>
                  <a:lnTo>
                    <a:pt x="30" y="490"/>
                  </a:lnTo>
                  <a:lnTo>
                    <a:pt x="37" y="566"/>
                  </a:lnTo>
                  <a:lnTo>
                    <a:pt x="76" y="602"/>
                  </a:lnTo>
                  <a:lnTo>
                    <a:pt x="66" y="513"/>
                  </a:lnTo>
                  <a:lnTo>
                    <a:pt x="88" y="457"/>
                  </a:lnTo>
                  <a:lnTo>
                    <a:pt x="88" y="526"/>
                  </a:lnTo>
                  <a:lnTo>
                    <a:pt x="107" y="590"/>
                  </a:lnTo>
                  <a:lnTo>
                    <a:pt x="109" y="523"/>
                  </a:lnTo>
                  <a:lnTo>
                    <a:pt x="129" y="475"/>
                  </a:lnTo>
                  <a:lnTo>
                    <a:pt x="198" y="415"/>
                  </a:lnTo>
                  <a:lnTo>
                    <a:pt x="150" y="475"/>
                  </a:lnTo>
                  <a:close/>
                </a:path>
              </a:pathLst>
            </a:custGeom>
            <a:solidFill>
              <a:srgbClr val="000000"/>
            </a:solidFill>
            <a:ln w="9525">
              <a:noFill/>
              <a:round/>
              <a:headEnd/>
              <a:tailEnd/>
            </a:ln>
          </p:spPr>
          <p:txBody>
            <a:bodyPr/>
            <a:lstStyle/>
            <a:p>
              <a:endParaRPr lang="es-MX"/>
            </a:p>
          </p:txBody>
        </p:sp>
        <p:sp>
          <p:nvSpPr>
            <p:cNvPr id="41177" name="Freeform 219"/>
            <p:cNvSpPr>
              <a:spLocks/>
            </p:cNvSpPr>
            <p:nvPr/>
          </p:nvSpPr>
          <p:spPr bwMode="auto">
            <a:xfrm>
              <a:off x="3773" y="1720"/>
              <a:ext cx="134" cy="65"/>
            </a:xfrm>
            <a:custGeom>
              <a:avLst/>
              <a:gdLst>
                <a:gd name="T0" fmla="*/ 117 w 579"/>
                <a:gd name="T1" fmla="*/ 139 h 282"/>
                <a:gd name="T2" fmla="*/ 56 w 579"/>
                <a:gd name="T3" fmla="*/ 107 h 282"/>
                <a:gd name="T4" fmla="*/ 0 w 579"/>
                <a:gd name="T5" fmla="*/ 0 h 282"/>
                <a:gd name="T6" fmla="*/ 110 w 579"/>
                <a:gd name="T7" fmla="*/ 94 h 282"/>
                <a:gd name="T8" fmla="*/ 251 w 579"/>
                <a:gd name="T9" fmla="*/ 153 h 282"/>
                <a:gd name="T10" fmla="*/ 337 w 579"/>
                <a:gd name="T11" fmla="*/ 229 h 282"/>
                <a:gd name="T12" fmla="*/ 237 w 579"/>
                <a:gd name="T13" fmla="*/ 102 h 282"/>
                <a:gd name="T14" fmla="*/ 388 w 579"/>
                <a:gd name="T15" fmla="*/ 175 h 282"/>
                <a:gd name="T16" fmla="*/ 579 w 579"/>
                <a:gd name="T17" fmla="*/ 229 h 282"/>
                <a:gd name="T18" fmla="*/ 424 w 579"/>
                <a:gd name="T19" fmla="*/ 207 h 282"/>
                <a:gd name="T20" fmla="*/ 342 w 579"/>
                <a:gd name="T21" fmla="*/ 190 h 282"/>
                <a:gd name="T22" fmla="*/ 358 w 579"/>
                <a:gd name="T23" fmla="*/ 282 h 282"/>
                <a:gd name="T24" fmla="*/ 291 w 579"/>
                <a:gd name="T25" fmla="*/ 219 h 282"/>
                <a:gd name="T26" fmla="*/ 190 w 579"/>
                <a:gd name="T27" fmla="*/ 148 h 282"/>
                <a:gd name="T28" fmla="*/ 93 w 579"/>
                <a:gd name="T29" fmla="*/ 102 h 282"/>
                <a:gd name="T30" fmla="*/ 117 w 579"/>
                <a:gd name="T31" fmla="*/ 139 h 2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9"/>
                <a:gd name="T49" fmla="*/ 0 h 282"/>
                <a:gd name="T50" fmla="*/ 579 w 579"/>
                <a:gd name="T51" fmla="*/ 282 h 2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9" h="282">
                  <a:moveTo>
                    <a:pt x="117" y="139"/>
                  </a:moveTo>
                  <a:lnTo>
                    <a:pt x="56" y="107"/>
                  </a:lnTo>
                  <a:lnTo>
                    <a:pt x="0" y="0"/>
                  </a:lnTo>
                  <a:lnTo>
                    <a:pt x="110" y="94"/>
                  </a:lnTo>
                  <a:lnTo>
                    <a:pt x="251" y="153"/>
                  </a:lnTo>
                  <a:lnTo>
                    <a:pt x="337" y="229"/>
                  </a:lnTo>
                  <a:lnTo>
                    <a:pt x="237" y="102"/>
                  </a:lnTo>
                  <a:lnTo>
                    <a:pt x="388" y="175"/>
                  </a:lnTo>
                  <a:lnTo>
                    <a:pt x="579" y="229"/>
                  </a:lnTo>
                  <a:lnTo>
                    <a:pt x="424" y="207"/>
                  </a:lnTo>
                  <a:lnTo>
                    <a:pt x="342" y="190"/>
                  </a:lnTo>
                  <a:lnTo>
                    <a:pt x="358" y="282"/>
                  </a:lnTo>
                  <a:lnTo>
                    <a:pt x="291" y="219"/>
                  </a:lnTo>
                  <a:lnTo>
                    <a:pt x="190" y="148"/>
                  </a:lnTo>
                  <a:lnTo>
                    <a:pt x="93" y="102"/>
                  </a:lnTo>
                  <a:lnTo>
                    <a:pt x="117" y="139"/>
                  </a:lnTo>
                  <a:close/>
                </a:path>
              </a:pathLst>
            </a:custGeom>
            <a:solidFill>
              <a:srgbClr val="000000"/>
            </a:solidFill>
            <a:ln w="9525">
              <a:noFill/>
              <a:round/>
              <a:headEnd/>
              <a:tailEnd/>
            </a:ln>
          </p:spPr>
          <p:txBody>
            <a:bodyPr/>
            <a:lstStyle/>
            <a:p>
              <a:endParaRPr lang="es-MX"/>
            </a:p>
          </p:txBody>
        </p:sp>
        <p:sp>
          <p:nvSpPr>
            <p:cNvPr id="41178" name="Freeform 220"/>
            <p:cNvSpPr>
              <a:spLocks/>
            </p:cNvSpPr>
            <p:nvPr/>
          </p:nvSpPr>
          <p:spPr bwMode="auto">
            <a:xfrm>
              <a:off x="3857" y="1766"/>
              <a:ext cx="98" cy="152"/>
            </a:xfrm>
            <a:custGeom>
              <a:avLst/>
              <a:gdLst>
                <a:gd name="T0" fmla="*/ 0 w 428"/>
                <a:gd name="T1" fmla="*/ 0 h 662"/>
                <a:gd name="T2" fmla="*/ 25 w 428"/>
                <a:gd name="T3" fmla="*/ 149 h 662"/>
                <a:gd name="T4" fmla="*/ 78 w 428"/>
                <a:gd name="T5" fmla="*/ 268 h 662"/>
                <a:gd name="T6" fmla="*/ 158 w 428"/>
                <a:gd name="T7" fmla="*/ 339 h 662"/>
                <a:gd name="T8" fmla="*/ 268 w 428"/>
                <a:gd name="T9" fmla="*/ 410 h 662"/>
                <a:gd name="T10" fmla="*/ 367 w 428"/>
                <a:gd name="T11" fmla="*/ 499 h 662"/>
                <a:gd name="T12" fmla="*/ 403 w 428"/>
                <a:gd name="T13" fmla="*/ 560 h 662"/>
                <a:gd name="T14" fmla="*/ 428 w 428"/>
                <a:gd name="T15" fmla="*/ 662 h 662"/>
                <a:gd name="T16" fmla="*/ 413 w 428"/>
                <a:gd name="T17" fmla="*/ 509 h 662"/>
                <a:gd name="T18" fmla="*/ 345 w 428"/>
                <a:gd name="T19" fmla="*/ 410 h 662"/>
                <a:gd name="T20" fmla="*/ 226 w 428"/>
                <a:gd name="T21" fmla="*/ 311 h 662"/>
                <a:gd name="T22" fmla="*/ 165 w 428"/>
                <a:gd name="T23" fmla="*/ 232 h 662"/>
                <a:gd name="T24" fmla="*/ 165 w 428"/>
                <a:gd name="T25" fmla="*/ 308 h 662"/>
                <a:gd name="T26" fmla="*/ 89 w 428"/>
                <a:gd name="T27" fmla="*/ 239 h 662"/>
                <a:gd name="T28" fmla="*/ 53 w 428"/>
                <a:gd name="T29" fmla="*/ 149 h 662"/>
                <a:gd name="T30" fmla="*/ 53 w 428"/>
                <a:gd name="T31" fmla="*/ 8 h 662"/>
                <a:gd name="T32" fmla="*/ 0 w 428"/>
                <a:gd name="T33" fmla="*/ 0 h 6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8"/>
                <a:gd name="T52" fmla="*/ 0 h 662"/>
                <a:gd name="T53" fmla="*/ 428 w 428"/>
                <a:gd name="T54" fmla="*/ 662 h 6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8" h="662">
                  <a:moveTo>
                    <a:pt x="0" y="0"/>
                  </a:moveTo>
                  <a:lnTo>
                    <a:pt x="25" y="149"/>
                  </a:lnTo>
                  <a:lnTo>
                    <a:pt x="78" y="268"/>
                  </a:lnTo>
                  <a:lnTo>
                    <a:pt x="158" y="339"/>
                  </a:lnTo>
                  <a:lnTo>
                    <a:pt x="268" y="410"/>
                  </a:lnTo>
                  <a:lnTo>
                    <a:pt x="367" y="499"/>
                  </a:lnTo>
                  <a:lnTo>
                    <a:pt x="403" y="560"/>
                  </a:lnTo>
                  <a:lnTo>
                    <a:pt x="428" y="662"/>
                  </a:lnTo>
                  <a:lnTo>
                    <a:pt x="413" y="509"/>
                  </a:lnTo>
                  <a:lnTo>
                    <a:pt x="345" y="410"/>
                  </a:lnTo>
                  <a:lnTo>
                    <a:pt x="226" y="311"/>
                  </a:lnTo>
                  <a:lnTo>
                    <a:pt x="165" y="232"/>
                  </a:lnTo>
                  <a:lnTo>
                    <a:pt x="165" y="308"/>
                  </a:lnTo>
                  <a:lnTo>
                    <a:pt x="89" y="239"/>
                  </a:lnTo>
                  <a:lnTo>
                    <a:pt x="53" y="149"/>
                  </a:lnTo>
                  <a:lnTo>
                    <a:pt x="53" y="8"/>
                  </a:lnTo>
                  <a:lnTo>
                    <a:pt x="0" y="0"/>
                  </a:lnTo>
                  <a:close/>
                </a:path>
              </a:pathLst>
            </a:custGeom>
            <a:solidFill>
              <a:srgbClr val="000000"/>
            </a:solidFill>
            <a:ln w="9525">
              <a:noFill/>
              <a:round/>
              <a:headEnd/>
              <a:tailEnd/>
            </a:ln>
          </p:spPr>
          <p:txBody>
            <a:bodyPr/>
            <a:lstStyle/>
            <a:p>
              <a:endParaRPr lang="es-MX"/>
            </a:p>
          </p:txBody>
        </p:sp>
        <p:sp>
          <p:nvSpPr>
            <p:cNvPr id="41179" name="Freeform 221"/>
            <p:cNvSpPr>
              <a:spLocks/>
            </p:cNvSpPr>
            <p:nvPr/>
          </p:nvSpPr>
          <p:spPr bwMode="auto">
            <a:xfrm>
              <a:off x="3833" y="1826"/>
              <a:ext cx="59" cy="58"/>
            </a:xfrm>
            <a:custGeom>
              <a:avLst/>
              <a:gdLst>
                <a:gd name="T0" fmla="*/ 183 w 255"/>
                <a:gd name="T1" fmla="*/ 0 h 254"/>
                <a:gd name="T2" fmla="*/ 130 w 255"/>
                <a:gd name="T3" fmla="*/ 112 h 254"/>
                <a:gd name="T4" fmla="*/ 0 w 255"/>
                <a:gd name="T5" fmla="*/ 254 h 254"/>
                <a:gd name="T6" fmla="*/ 194 w 255"/>
                <a:gd name="T7" fmla="*/ 142 h 254"/>
                <a:gd name="T8" fmla="*/ 255 w 255"/>
                <a:gd name="T9" fmla="*/ 59 h 254"/>
                <a:gd name="T10" fmla="*/ 183 w 255"/>
                <a:gd name="T11" fmla="*/ 0 h 254"/>
                <a:gd name="T12" fmla="*/ 0 60000 65536"/>
                <a:gd name="T13" fmla="*/ 0 60000 65536"/>
                <a:gd name="T14" fmla="*/ 0 60000 65536"/>
                <a:gd name="T15" fmla="*/ 0 60000 65536"/>
                <a:gd name="T16" fmla="*/ 0 60000 65536"/>
                <a:gd name="T17" fmla="*/ 0 60000 65536"/>
                <a:gd name="T18" fmla="*/ 0 w 255"/>
                <a:gd name="T19" fmla="*/ 0 h 254"/>
                <a:gd name="T20" fmla="*/ 255 w 255"/>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255" h="254">
                  <a:moveTo>
                    <a:pt x="183" y="0"/>
                  </a:moveTo>
                  <a:lnTo>
                    <a:pt x="130" y="112"/>
                  </a:lnTo>
                  <a:lnTo>
                    <a:pt x="0" y="254"/>
                  </a:lnTo>
                  <a:lnTo>
                    <a:pt x="194" y="142"/>
                  </a:lnTo>
                  <a:lnTo>
                    <a:pt x="255" y="59"/>
                  </a:lnTo>
                  <a:lnTo>
                    <a:pt x="183" y="0"/>
                  </a:lnTo>
                  <a:close/>
                </a:path>
              </a:pathLst>
            </a:custGeom>
            <a:solidFill>
              <a:srgbClr val="000000"/>
            </a:solidFill>
            <a:ln w="9525">
              <a:noFill/>
              <a:round/>
              <a:headEnd/>
              <a:tailEnd/>
            </a:ln>
          </p:spPr>
          <p:txBody>
            <a:bodyPr/>
            <a:lstStyle/>
            <a:p>
              <a:endParaRPr lang="es-MX"/>
            </a:p>
          </p:txBody>
        </p:sp>
        <p:sp>
          <p:nvSpPr>
            <p:cNvPr id="41180" name="Freeform 222"/>
            <p:cNvSpPr>
              <a:spLocks/>
            </p:cNvSpPr>
            <p:nvPr/>
          </p:nvSpPr>
          <p:spPr bwMode="auto">
            <a:xfrm>
              <a:off x="3881" y="1859"/>
              <a:ext cx="49" cy="84"/>
            </a:xfrm>
            <a:custGeom>
              <a:avLst/>
              <a:gdLst>
                <a:gd name="T0" fmla="*/ 109 w 207"/>
                <a:gd name="T1" fmla="*/ 0 h 368"/>
                <a:gd name="T2" fmla="*/ 173 w 207"/>
                <a:gd name="T3" fmla="*/ 107 h 368"/>
                <a:gd name="T4" fmla="*/ 207 w 207"/>
                <a:gd name="T5" fmla="*/ 192 h 368"/>
                <a:gd name="T6" fmla="*/ 202 w 207"/>
                <a:gd name="T7" fmla="*/ 282 h 368"/>
                <a:gd name="T8" fmla="*/ 148 w 207"/>
                <a:gd name="T9" fmla="*/ 368 h 368"/>
                <a:gd name="T10" fmla="*/ 0 w 207"/>
                <a:gd name="T11" fmla="*/ 343 h 368"/>
                <a:gd name="T12" fmla="*/ 119 w 207"/>
                <a:gd name="T13" fmla="*/ 304 h 368"/>
                <a:gd name="T14" fmla="*/ 173 w 207"/>
                <a:gd name="T15" fmla="*/ 217 h 368"/>
                <a:gd name="T16" fmla="*/ 156 w 207"/>
                <a:gd name="T17" fmla="*/ 136 h 368"/>
                <a:gd name="T18" fmla="*/ 109 w 20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368"/>
                <a:gd name="T32" fmla="*/ 207 w 20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368">
                  <a:moveTo>
                    <a:pt x="109" y="0"/>
                  </a:moveTo>
                  <a:lnTo>
                    <a:pt x="173" y="107"/>
                  </a:lnTo>
                  <a:lnTo>
                    <a:pt x="207" y="192"/>
                  </a:lnTo>
                  <a:lnTo>
                    <a:pt x="202" y="282"/>
                  </a:lnTo>
                  <a:lnTo>
                    <a:pt x="148" y="368"/>
                  </a:lnTo>
                  <a:lnTo>
                    <a:pt x="0" y="343"/>
                  </a:lnTo>
                  <a:lnTo>
                    <a:pt x="119" y="304"/>
                  </a:lnTo>
                  <a:lnTo>
                    <a:pt x="173" y="217"/>
                  </a:lnTo>
                  <a:lnTo>
                    <a:pt x="156" y="136"/>
                  </a:lnTo>
                  <a:lnTo>
                    <a:pt x="109" y="0"/>
                  </a:lnTo>
                  <a:close/>
                </a:path>
              </a:pathLst>
            </a:custGeom>
            <a:solidFill>
              <a:srgbClr val="000000"/>
            </a:solidFill>
            <a:ln w="9525">
              <a:noFill/>
              <a:round/>
              <a:headEnd/>
              <a:tailEnd/>
            </a:ln>
          </p:spPr>
          <p:txBody>
            <a:bodyPr/>
            <a:lstStyle/>
            <a:p>
              <a:endParaRPr lang="es-MX"/>
            </a:p>
          </p:txBody>
        </p:sp>
        <p:sp>
          <p:nvSpPr>
            <p:cNvPr id="41181" name="Freeform 223"/>
            <p:cNvSpPr>
              <a:spLocks/>
            </p:cNvSpPr>
            <p:nvPr/>
          </p:nvSpPr>
          <p:spPr bwMode="auto">
            <a:xfrm>
              <a:off x="3885" y="1875"/>
              <a:ext cx="36" cy="51"/>
            </a:xfrm>
            <a:custGeom>
              <a:avLst/>
              <a:gdLst>
                <a:gd name="T0" fmla="*/ 94 w 158"/>
                <a:gd name="T1" fmla="*/ 0 h 220"/>
                <a:gd name="T2" fmla="*/ 28 w 158"/>
                <a:gd name="T3" fmla="*/ 25 h 220"/>
                <a:gd name="T4" fmla="*/ 0 w 158"/>
                <a:gd name="T5" fmla="*/ 86 h 220"/>
                <a:gd name="T6" fmla="*/ 0 w 158"/>
                <a:gd name="T7" fmla="*/ 161 h 220"/>
                <a:gd name="T8" fmla="*/ 43 w 158"/>
                <a:gd name="T9" fmla="*/ 210 h 220"/>
                <a:gd name="T10" fmla="*/ 94 w 158"/>
                <a:gd name="T11" fmla="*/ 220 h 220"/>
                <a:gd name="T12" fmla="*/ 146 w 158"/>
                <a:gd name="T13" fmla="*/ 210 h 220"/>
                <a:gd name="T14" fmla="*/ 158 w 158"/>
                <a:gd name="T15" fmla="*/ 174 h 220"/>
                <a:gd name="T16" fmla="*/ 75 w 158"/>
                <a:gd name="T17" fmla="*/ 174 h 220"/>
                <a:gd name="T18" fmla="*/ 28 w 158"/>
                <a:gd name="T19" fmla="*/ 120 h 220"/>
                <a:gd name="T20" fmla="*/ 23 w 158"/>
                <a:gd name="T21" fmla="*/ 76 h 220"/>
                <a:gd name="T22" fmla="*/ 58 w 158"/>
                <a:gd name="T23" fmla="*/ 35 h 220"/>
                <a:gd name="T24" fmla="*/ 94 w 158"/>
                <a:gd name="T25" fmla="*/ 0 h 2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220"/>
                <a:gd name="T41" fmla="*/ 158 w 158"/>
                <a:gd name="T42" fmla="*/ 220 h 2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220">
                  <a:moveTo>
                    <a:pt x="94" y="0"/>
                  </a:moveTo>
                  <a:lnTo>
                    <a:pt x="28" y="25"/>
                  </a:lnTo>
                  <a:lnTo>
                    <a:pt x="0" y="86"/>
                  </a:lnTo>
                  <a:lnTo>
                    <a:pt x="0" y="161"/>
                  </a:lnTo>
                  <a:lnTo>
                    <a:pt x="43" y="210"/>
                  </a:lnTo>
                  <a:lnTo>
                    <a:pt x="94" y="220"/>
                  </a:lnTo>
                  <a:lnTo>
                    <a:pt x="146" y="210"/>
                  </a:lnTo>
                  <a:lnTo>
                    <a:pt x="158" y="174"/>
                  </a:lnTo>
                  <a:lnTo>
                    <a:pt x="75" y="174"/>
                  </a:lnTo>
                  <a:lnTo>
                    <a:pt x="28" y="120"/>
                  </a:lnTo>
                  <a:lnTo>
                    <a:pt x="23" y="76"/>
                  </a:lnTo>
                  <a:lnTo>
                    <a:pt x="58" y="35"/>
                  </a:lnTo>
                  <a:lnTo>
                    <a:pt x="94" y="0"/>
                  </a:lnTo>
                  <a:close/>
                </a:path>
              </a:pathLst>
            </a:custGeom>
            <a:solidFill>
              <a:srgbClr val="000000"/>
            </a:solidFill>
            <a:ln w="9525">
              <a:noFill/>
              <a:round/>
              <a:headEnd/>
              <a:tailEnd/>
            </a:ln>
          </p:spPr>
          <p:txBody>
            <a:bodyPr/>
            <a:lstStyle/>
            <a:p>
              <a:endParaRPr lang="es-MX"/>
            </a:p>
          </p:txBody>
        </p:sp>
        <p:sp>
          <p:nvSpPr>
            <p:cNvPr id="41182" name="Freeform 224"/>
            <p:cNvSpPr>
              <a:spLocks/>
            </p:cNvSpPr>
            <p:nvPr/>
          </p:nvSpPr>
          <p:spPr bwMode="auto">
            <a:xfrm>
              <a:off x="3896" y="1961"/>
              <a:ext cx="121" cy="49"/>
            </a:xfrm>
            <a:custGeom>
              <a:avLst/>
              <a:gdLst>
                <a:gd name="T0" fmla="*/ 0 w 531"/>
                <a:gd name="T1" fmla="*/ 0 h 221"/>
                <a:gd name="T2" fmla="*/ 120 w 531"/>
                <a:gd name="T3" fmla="*/ 32 h 221"/>
                <a:gd name="T4" fmla="*/ 253 w 531"/>
                <a:gd name="T5" fmla="*/ 15 h 221"/>
                <a:gd name="T6" fmla="*/ 217 w 531"/>
                <a:gd name="T7" fmla="*/ 83 h 221"/>
                <a:gd name="T8" fmla="*/ 317 w 531"/>
                <a:gd name="T9" fmla="*/ 117 h 221"/>
                <a:gd name="T10" fmla="*/ 531 w 531"/>
                <a:gd name="T11" fmla="*/ 137 h 221"/>
                <a:gd name="T12" fmla="*/ 472 w 531"/>
                <a:gd name="T13" fmla="*/ 221 h 221"/>
                <a:gd name="T14" fmla="*/ 322 w 531"/>
                <a:gd name="T15" fmla="*/ 170 h 221"/>
                <a:gd name="T16" fmla="*/ 171 w 531"/>
                <a:gd name="T17" fmla="*/ 114 h 221"/>
                <a:gd name="T18" fmla="*/ 83 w 531"/>
                <a:gd name="T19" fmla="*/ 51 h 221"/>
                <a:gd name="T20" fmla="*/ 0 w 531"/>
                <a:gd name="T21" fmla="*/ 0 h 2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221"/>
                <a:gd name="T35" fmla="*/ 531 w 531"/>
                <a:gd name="T36" fmla="*/ 221 h 2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221">
                  <a:moveTo>
                    <a:pt x="0" y="0"/>
                  </a:moveTo>
                  <a:lnTo>
                    <a:pt x="120" y="32"/>
                  </a:lnTo>
                  <a:lnTo>
                    <a:pt x="253" y="15"/>
                  </a:lnTo>
                  <a:lnTo>
                    <a:pt x="217" y="83"/>
                  </a:lnTo>
                  <a:lnTo>
                    <a:pt x="317" y="117"/>
                  </a:lnTo>
                  <a:lnTo>
                    <a:pt x="531" y="137"/>
                  </a:lnTo>
                  <a:lnTo>
                    <a:pt x="472" y="221"/>
                  </a:lnTo>
                  <a:lnTo>
                    <a:pt x="322" y="170"/>
                  </a:lnTo>
                  <a:lnTo>
                    <a:pt x="171" y="114"/>
                  </a:lnTo>
                  <a:lnTo>
                    <a:pt x="83" y="51"/>
                  </a:lnTo>
                  <a:lnTo>
                    <a:pt x="0" y="0"/>
                  </a:lnTo>
                  <a:close/>
                </a:path>
              </a:pathLst>
            </a:custGeom>
            <a:solidFill>
              <a:srgbClr val="000000"/>
            </a:solidFill>
            <a:ln w="9525">
              <a:noFill/>
              <a:round/>
              <a:headEnd/>
              <a:tailEnd/>
            </a:ln>
          </p:spPr>
          <p:txBody>
            <a:bodyPr/>
            <a:lstStyle/>
            <a:p>
              <a:endParaRPr lang="es-MX"/>
            </a:p>
          </p:txBody>
        </p:sp>
        <p:sp>
          <p:nvSpPr>
            <p:cNvPr id="41183" name="Freeform 225"/>
            <p:cNvSpPr>
              <a:spLocks/>
            </p:cNvSpPr>
            <p:nvPr/>
          </p:nvSpPr>
          <p:spPr bwMode="auto">
            <a:xfrm>
              <a:off x="3959" y="1842"/>
              <a:ext cx="27" cy="85"/>
            </a:xfrm>
            <a:custGeom>
              <a:avLst/>
              <a:gdLst>
                <a:gd name="T0" fmla="*/ 0 w 118"/>
                <a:gd name="T1" fmla="*/ 0 h 372"/>
                <a:gd name="T2" fmla="*/ 67 w 118"/>
                <a:gd name="T3" fmla="*/ 134 h 372"/>
                <a:gd name="T4" fmla="*/ 82 w 118"/>
                <a:gd name="T5" fmla="*/ 239 h 372"/>
                <a:gd name="T6" fmla="*/ 67 w 118"/>
                <a:gd name="T7" fmla="*/ 372 h 372"/>
                <a:gd name="T8" fmla="*/ 111 w 118"/>
                <a:gd name="T9" fmla="*/ 282 h 372"/>
                <a:gd name="T10" fmla="*/ 118 w 118"/>
                <a:gd name="T11" fmla="*/ 231 h 372"/>
                <a:gd name="T12" fmla="*/ 105 w 118"/>
                <a:gd name="T13" fmla="*/ 163 h 372"/>
                <a:gd name="T14" fmla="*/ 82 w 118"/>
                <a:gd name="T15" fmla="*/ 117 h 372"/>
                <a:gd name="T16" fmla="*/ 0 w 118"/>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372"/>
                <a:gd name="T29" fmla="*/ 118 w 118"/>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372">
                  <a:moveTo>
                    <a:pt x="0" y="0"/>
                  </a:moveTo>
                  <a:lnTo>
                    <a:pt x="67" y="134"/>
                  </a:lnTo>
                  <a:lnTo>
                    <a:pt x="82" y="239"/>
                  </a:lnTo>
                  <a:lnTo>
                    <a:pt x="67" y="372"/>
                  </a:lnTo>
                  <a:lnTo>
                    <a:pt x="111" y="282"/>
                  </a:lnTo>
                  <a:lnTo>
                    <a:pt x="118" y="231"/>
                  </a:lnTo>
                  <a:lnTo>
                    <a:pt x="105" y="163"/>
                  </a:lnTo>
                  <a:lnTo>
                    <a:pt x="82" y="117"/>
                  </a:lnTo>
                  <a:lnTo>
                    <a:pt x="0" y="0"/>
                  </a:lnTo>
                  <a:close/>
                </a:path>
              </a:pathLst>
            </a:custGeom>
            <a:solidFill>
              <a:srgbClr val="000000"/>
            </a:solidFill>
            <a:ln w="9525">
              <a:noFill/>
              <a:round/>
              <a:headEnd/>
              <a:tailEnd/>
            </a:ln>
          </p:spPr>
          <p:txBody>
            <a:bodyPr/>
            <a:lstStyle/>
            <a:p>
              <a:endParaRPr lang="es-MX"/>
            </a:p>
          </p:txBody>
        </p:sp>
        <p:sp>
          <p:nvSpPr>
            <p:cNvPr id="41184" name="Freeform 226"/>
            <p:cNvSpPr>
              <a:spLocks/>
            </p:cNvSpPr>
            <p:nvPr/>
          </p:nvSpPr>
          <p:spPr bwMode="auto">
            <a:xfrm>
              <a:off x="4058" y="1623"/>
              <a:ext cx="88" cy="126"/>
            </a:xfrm>
            <a:custGeom>
              <a:avLst/>
              <a:gdLst>
                <a:gd name="T0" fmla="*/ 0 w 382"/>
                <a:gd name="T1" fmla="*/ 0 h 545"/>
                <a:gd name="T2" fmla="*/ 132 w 382"/>
                <a:gd name="T3" fmla="*/ 86 h 545"/>
                <a:gd name="T4" fmla="*/ 234 w 382"/>
                <a:gd name="T5" fmla="*/ 232 h 545"/>
                <a:gd name="T6" fmla="*/ 333 w 382"/>
                <a:gd name="T7" fmla="*/ 433 h 545"/>
                <a:gd name="T8" fmla="*/ 382 w 382"/>
                <a:gd name="T9" fmla="*/ 545 h 545"/>
                <a:gd name="T10" fmla="*/ 333 w 382"/>
                <a:gd name="T11" fmla="*/ 545 h 545"/>
                <a:gd name="T12" fmla="*/ 221 w 382"/>
                <a:gd name="T13" fmla="*/ 268 h 545"/>
                <a:gd name="T14" fmla="*/ 168 w 382"/>
                <a:gd name="T15" fmla="*/ 166 h 545"/>
                <a:gd name="T16" fmla="*/ 114 w 382"/>
                <a:gd name="T17" fmla="*/ 97 h 545"/>
                <a:gd name="T18" fmla="*/ 0 w 382"/>
                <a:gd name="T19" fmla="*/ 0 h 5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2"/>
                <a:gd name="T31" fmla="*/ 0 h 545"/>
                <a:gd name="T32" fmla="*/ 382 w 382"/>
                <a:gd name="T33" fmla="*/ 545 h 5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2" h="545">
                  <a:moveTo>
                    <a:pt x="0" y="0"/>
                  </a:moveTo>
                  <a:lnTo>
                    <a:pt x="132" y="86"/>
                  </a:lnTo>
                  <a:lnTo>
                    <a:pt x="234" y="232"/>
                  </a:lnTo>
                  <a:lnTo>
                    <a:pt x="333" y="433"/>
                  </a:lnTo>
                  <a:lnTo>
                    <a:pt x="382" y="545"/>
                  </a:lnTo>
                  <a:lnTo>
                    <a:pt x="333" y="545"/>
                  </a:lnTo>
                  <a:lnTo>
                    <a:pt x="221" y="268"/>
                  </a:lnTo>
                  <a:lnTo>
                    <a:pt x="168" y="166"/>
                  </a:lnTo>
                  <a:lnTo>
                    <a:pt x="114" y="97"/>
                  </a:lnTo>
                  <a:lnTo>
                    <a:pt x="0" y="0"/>
                  </a:lnTo>
                  <a:close/>
                </a:path>
              </a:pathLst>
            </a:custGeom>
            <a:solidFill>
              <a:srgbClr val="000000"/>
            </a:solidFill>
            <a:ln w="9525">
              <a:noFill/>
              <a:round/>
              <a:headEnd/>
              <a:tailEnd/>
            </a:ln>
          </p:spPr>
          <p:txBody>
            <a:bodyPr/>
            <a:lstStyle/>
            <a:p>
              <a:endParaRPr lang="es-MX"/>
            </a:p>
          </p:txBody>
        </p:sp>
        <p:sp>
          <p:nvSpPr>
            <p:cNvPr id="41185" name="Freeform 227"/>
            <p:cNvSpPr>
              <a:spLocks/>
            </p:cNvSpPr>
            <p:nvPr/>
          </p:nvSpPr>
          <p:spPr bwMode="auto">
            <a:xfrm>
              <a:off x="3903" y="1756"/>
              <a:ext cx="48" cy="37"/>
            </a:xfrm>
            <a:custGeom>
              <a:avLst/>
              <a:gdLst>
                <a:gd name="T0" fmla="*/ 0 w 211"/>
                <a:gd name="T1" fmla="*/ 0 h 166"/>
                <a:gd name="T2" fmla="*/ 122 w 211"/>
                <a:gd name="T3" fmla="*/ 61 h 166"/>
                <a:gd name="T4" fmla="*/ 211 w 211"/>
                <a:gd name="T5" fmla="*/ 166 h 166"/>
                <a:gd name="T6" fmla="*/ 173 w 211"/>
                <a:gd name="T7" fmla="*/ 88 h 166"/>
                <a:gd name="T8" fmla="*/ 122 w 211"/>
                <a:gd name="T9" fmla="*/ 46 h 166"/>
                <a:gd name="T10" fmla="*/ 0 w 211"/>
                <a:gd name="T11" fmla="*/ 0 h 166"/>
                <a:gd name="T12" fmla="*/ 0 60000 65536"/>
                <a:gd name="T13" fmla="*/ 0 60000 65536"/>
                <a:gd name="T14" fmla="*/ 0 60000 65536"/>
                <a:gd name="T15" fmla="*/ 0 60000 65536"/>
                <a:gd name="T16" fmla="*/ 0 60000 65536"/>
                <a:gd name="T17" fmla="*/ 0 60000 65536"/>
                <a:gd name="T18" fmla="*/ 0 w 211"/>
                <a:gd name="T19" fmla="*/ 0 h 166"/>
                <a:gd name="T20" fmla="*/ 211 w 211"/>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211" h="166">
                  <a:moveTo>
                    <a:pt x="0" y="0"/>
                  </a:moveTo>
                  <a:lnTo>
                    <a:pt x="122" y="61"/>
                  </a:lnTo>
                  <a:lnTo>
                    <a:pt x="211" y="166"/>
                  </a:lnTo>
                  <a:lnTo>
                    <a:pt x="173" y="88"/>
                  </a:lnTo>
                  <a:lnTo>
                    <a:pt x="122" y="46"/>
                  </a:lnTo>
                  <a:lnTo>
                    <a:pt x="0" y="0"/>
                  </a:lnTo>
                  <a:close/>
                </a:path>
              </a:pathLst>
            </a:custGeom>
            <a:solidFill>
              <a:srgbClr val="000000"/>
            </a:solidFill>
            <a:ln w="9525">
              <a:noFill/>
              <a:round/>
              <a:headEnd/>
              <a:tailEnd/>
            </a:ln>
          </p:spPr>
          <p:txBody>
            <a:bodyPr/>
            <a:lstStyle/>
            <a:p>
              <a:endParaRPr lang="es-MX"/>
            </a:p>
          </p:txBody>
        </p:sp>
        <p:sp>
          <p:nvSpPr>
            <p:cNvPr id="41186" name="Freeform 228"/>
            <p:cNvSpPr>
              <a:spLocks/>
            </p:cNvSpPr>
            <p:nvPr/>
          </p:nvSpPr>
          <p:spPr bwMode="auto">
            <a:xfrm>
              <a:off x="3737" y="1594"/>
              <a:ext cx="295" cy="103"/>
            </a:xfrm>
            <a:custGeom>
              <a:avLst/>
              <a:gdLst>
                <a:gd name="T0" fmla="*/ 12 w 1286"/>
                <a:gd name="T1" fmla="*/ 194 h 454"/>
                <a:gd name="T2" fmla="*/ 127 w 1286"/>
                <a:gd name="T3" fmla="*/ 194 h 454"/>
                <a:gd name="T4" fmla="*/ 53 w 1286"/>
                <a:gd name="T5" fmla="*/ 260 h 454"/>
                <a:gd name="T6" fmla="*/ 0 w 1286"/>
                <a:gd name="T7" fmla="*/ 328 h 454"/>
                <a:gd name="T8" fmla="*/ 114 w 1286"/>
                <a:gd name="T9" fmla="*/ 275 h 454"/>
                <a:gd name="T10" fmla="*/ 61 w 1286"/>
                <a:gd name="T11" fmla="*/ 357 h 454"/>
                <a:gd name="T12" fmla="*/ 173 w 1286"/>
                <a:gd name="T13" fmla="*/ 270 h 454"/>
                <a:gd name="T14" fmla="*/ 180 w 1286"/>
                <a:gd name="T15" fmla="*/ 375 h 454"/>
                <a:gd name="T16" fmla="*/ 241 w 1286"/>
                <a:gd name="T17" fmla="*/ 454 h 454"/>
                <a:gd name="T18" fmla="*/ 226 w 1286"/>
                <a:gd name="T19" fmla="*/ 335 h 454"/>
                <a:gd name="T20" fmla="*/ 295 w 1286"/>
                <a:gd name="T21" fmla="*/ 375 h 454"/>
                <a:gd name="T22" fmla="*/ 299 w 1286"/>
                <a:gd name="T23" fmla="*/ 260 h 454"/>
                <a:gd name="T24" fmla="*/ 375 w 1286"/>
                <a:gd name="T25" fmla="*/ 306 h 454"/>
                <a:gd name="T26" fmla="*/ 508 w 1286"/>
                <a:gd name="T27" fmla="*/ 375 h 454"/>
                <a:gd name="T28" fmla="*/ 703 w 1286"/>
                <a:gd name="T29" fmla="*/ 401 h 454"/>
                <a:gd name="T30" fmla="*/ 555 w 1286"/>
                <a:gd name="T31" fmla="*/ 321 h 454"/>
                <a:gd name="T32" fmla="*/ 454 w 1286"/>
                <a:gd name="T33" fmla="*/ 201 h 454"/>
                <a:gd name="T34" fmla="*/ 630 w 1286"/>
                <a:gd name="T35" fmla="*/ 224 h 454"/>
                <a:gd name="T36" fmla="*/ 601 w 1286"/>
                <a:gd name="T37" fmla="*/ 133 h 454"/>
                <a:gd name="T38" fmla="*/ 808 w 1286"/>
                <a:gd name="T39" fmla="*/ 165 h 454"/>
                <a:gd name="T40" fmla="*/ 778 w 1286"/>
                <a:gd name="T41" fmla="*/ 97 h 454"/>
                <a:gd name="T42" fmla="*/ 959 w 1286"/>
                <a:gd name="T43" fmla="*/ 79 h 454"/>
                <a:gd name="T44" fmla="*/ 1160 w 1286"/>
                <a:gd name="T45" fmla="*/ 79 h 454"/>
                <a:gd name="T46" fmla="*/ 1286 w 1286"/>
                <a:gd name="T47" fmla="*/ 97 h 454"/>
                <a:gd name="T48" fmla="*/ 1168 w 1286"/>
                <a:gd name="T49" fmla="*/ 38 h 454"/>
                <a:gd name="T50" fmla="*/ 898 w 1286"/>
                <a:gd name="T51" fmla="*/ 0 h 454"/>
                <a:gd name="T52" fmla="*/ 698 w 1286"/>
                <a:gd name="T53" fmla="*/ 7 h 454"/>
                <a:gd name="T54" fmla="*/ 576 w 1286"/>
                <a:gd name="T55" fmla="*/ 28 h 454"/>
                <a:gd name="T56" fmla="*/ 173 w 1286"/>
                <a:gd name="T57" fmla="*/ 125 h 454"/>
                <a:gd name="T58" fmla="*/ 12 w 1286"/>
                <a:gd name="T59" fmla="*/ 194 h 4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86"/>
                <a:gd name="T91" fmla="*/ 0 h 454"/>
                <a:gd name="T92" fmla="*/ 1286 w 1286"/>
                <a:gd name="T93" fmla="*/ 454 h 4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86" h="454">
                  <a:moveTo>
                    <a:pt x="12" y="194"/>
                  </a:moveTo>
                  <a:lnTo>
                    <a:pt x="127" y="194"/>
                  </a:lnTo>
                  <a:lnTo>
                    <a:pt x="53" y="260"/>
                  </a:lnTo>
                  <a:lnTo>
                    <a:pt x="0" y="328"/>
                  </a:lnTo>
                  <a:lnTo>
                    <a:pt x="114" y="275"/>
                  </a:lnTo>
                  <a:lnTo>
                    <a:pt x="61" y="357"/>
                  </a:lnTo>
                  <a:lnTo>
                    <a:pt x="173" y="270"/>
                  </a:lnTo>
                  <a:lnTo>
                    <a:pt x="180" y="375"/>
                  </a:lnTo>
                  <a:lnTo>
                    <a:pt x="241" y="454"/>
                  </a:lnTo>
                  <a:lnTo>
                    <a:pt x="226" y="335"/>
                  </a:lnTo>
                  <a:lnTo>
                    <a:pt x="295" y="375"/>
                  </a:lnTo>
                  <a:lnTo>
                    <a:pt x="299" y="260"/>
                  </a:lnTo>
                  <a:lnTo>
                    <a:pt x="375" y="306"/>
                  </a:lnTo>
                  <a:lnTo>
                    <a:pt x="508" y="375"/>
                  </a:lnTo>
                  <a:lnTo>
                    <a:pt x="703" y="401"/>
                  </a:lnTo>
                  <a:lnTo>
                    <a:pt x="555" y="321"/>
                  </a:lnTo>
                  <a:lnTo>
                    <a:pt x="454" y="201"/>
                  </a:lnTo>
                  <a:lnTo>
                    <a:pt x="630" y="224"/>
                  </a:lnTo>
                  <a:lnTo>
                    <a:pt x="601" y="133"/>
                  </a:lnTo>
                  <a:lnTo>
                    <a:pt x="808" y="165"/>
                  </a:lnTo>
                  <a:lnTo>
                    <a:pt x="778" y="97"/>
                  </a:lnTo>
                  <a:lnTo>
                    <a:pt x="959" y="79"/>
                  </a:lnTo>
                  <a:lnTo>
                    <a:pt x="1160" y="79"/>
                  </a:lnTo>
                  <a:lnTo>
                    <a:pt x="1286" y="97"/>
                  </a:lnTo>
                  <a:lnTo>
                    <a:pt x="1168" y="38"/>
                  </a:lnTo>
                  <a:lnTo>
                    <a:pt x="898" y="0"/>
                  </a:lnTo>
                  <a:lnTo>
                    <a:pt x="698" y="7"/>
                  </a:lnTo>
                  <a:lnTo>
                    <a:pt x="576" y="28"/>
                  </a:lnTo>
                  <a:lnTo>
                    <a:pt x="173" y="125"/>
                  </a:lnTo>
                  <a:lnTo>
                    <a:pt x="12" y="194"/>
                  </a:lnTo>
                  <a:close/>
                </a:path>
              </a:pathLst>
            </a:custGeom>
            <a:solidFill>
              <a:srgbClr val="000000"/>
            </a:solidFill>
            <a:ln w="9525">
              <a:noFill/>
              <a:round/>
              <a:headEnd/>
              <a:tailEnd/>
            </a:ln>
          </p:spPr>
          <p:txBody>
            <a:bodyPr/>
            <a:lstStyle/>
            <a:p>
              <a:endParaRPr lang="es-MX"/>
            </a:p>
          </p:txBody>
        </p:sp>
        <p:sp>
          <p:nvSpPr>
            <p:cNvPr id="41187" name="Freeform 229"/>
            <p:cNvSpPr>
              <a:spLocks/>
            </p:cNvSpPr>
            <p:nvPr/>
          </p:nvSpPr>
          <p:spPr bwMode="auto">
            <a:xfrm>
              <a:off x="3976" y="1770"/>
              <a:ext cx="167" cy="355"/>
            </a:xfrm>
            <a:custGeom>
              <a:avLst/>
              <a:gdLst>
                <a:gd name="T0" fmla="*/ 355 w 727"/>
                <a:gd name="T1" fmla="*/ 234 h 1539"/>
                <a:gd name="T2" fmla="*/ 219 w 727"/>
                <a:gd name="T3" fmla="*/ 574 h 1539"/>
                <a:gd name="T4" fmla="*/ 181 w 727"/>
                <a:gd name="T5" fmla="*/ 786 h 1539"/>
                <a:gd name="T6" fmla="*/ 219 w 727"/>
                <a:gd name="T7" fmla="*/ 859 h 1539"/>
                <a:gd name="T8" fmla="*/ 181 w 727"/>
                <a:gd name="T9" fmla="*/ 959 h 1539"/>
                <a:gd name="T10" fmla="*/ 10 w 727"/>
                <a:gd name="T11" fmla="*/ 1172 h 1539"/>
                <a:gd name="T12" fmla="*/ 10 w 727"/>
                <a:gd name="T13" fmla="*/ 1260 h 1539"/>
                <a:gd name="T14" fmla="*/ 61 w 727"/>
                <a:gd name="T15" fmla="*/ 1306 h 1539"/>
                <a:gd name="T16" fmla="*/ 151 w 727"/>
                <a:gd name="T17" fmla="*/ 1350 h 1539"/>
                <a:gd name="T18" fmla="*/ 135 w 727"/>
                <a:gd name="T19" fmla="*/ 1432 h 1539"/>
                <a:gd name="T20" fmla="*/ 256 w 727"/>
                <a:gd name="T21" fmla="*/ 1493 h 1539"/>
                <a:gd name="T22" fmla="*/ 472 w 727"/>
                <a:gd name="T23" fmla="*/ 1539 h 1539"/>
                <a:gd name="T24" fmla="*/ 404 w 727"/>
                <a:gd name="T25" fmla="*/ 1426 h 1539"/>
                <a:gd name="T26" fmla="*/ 378 w 727"/>
                <a:gd name="T27" fmla="*/ 1462 h 1539"/>
                <a:gd name="T28" fmla="*/ 234 w 727"/>
                <a:gd name="T29" fmla="*/ 1472 h 1539"/>
                <a:gd name="T30" fmla="*/ 219 w 727"/>
                <a:gd name="T31" fmla="*/ 1432 h 1539"/>
                <a:gd name="T32" fmla="*/ 263 w 727"/>
                <a:gd name="T33" fmla="*/ 1432 h 1539"/>
                <a:gd name="T34" fmla="*/ 263 w 727"/>
                <a:gd name="T35" fmla="*/ 1403 h 1539"/>
                <a:gd name="T36" fmla="*/ 173 w 727"/>
                <a:gd name="T37" fmla="*/ 1350 h 1539"/>
                <a:gd name="T38" fmla="*/ 61 w 727"/>
                <a:gd name="T39" fmla="*/ 1284 h 1539"/>
                <a:gd name="T40" fmla="*/ 18 w 727"/>
                <a:gd name="T41" fmla="*/ 1233 h 1539"/>
                <a:gd name="T42" fmla="*/ 61 w 727"/>
                <a:gd name="T43" fmla="*/ 1136 h 1539"/>
                <a:gd name="T44" fmla="*/ 209 w 727"/>
                <a:gd name="T45" fmla="*/ 959 h 1539"/>
                <a:gd name="T46" fmla="*/ 248 w 727"/>
                <a:gd name="T47" fmla="*/ 865 h 1539"/>
                <a:gd name="T48" fmla="*/ 337 w 727"/>
                <a:gd name="T49" fmla="*/ 854 h 1539"/>
                <a:gd name="T50" fmla="*/ 495 w 727"/>
                <a:gd name="T51" fmla="*/ 905 h 1539"/>
                <a:gd name="T52" fmla="*/ 242 w 727"/>
                <a:gd name="T53" fmla="*/ 808 h 1539"/>
                <a:gd name="T54" fmla="*/ 302 w 727"/>
                <a:gd name="T55" fmla="*/ 750 h 1539"/>
                <a:gd name="T56" fmla="*/ 426 w 727"/>
                <a:gd name="T57" fmla="*/ 740 h 1539"/>
                <a:gd name="T58" fmla="*/ 436 w 727"/>
                <a:gd name="T59" fmla="*/ 740 h 1539"/>
                <a:gd name="T60" fmla="*/ 346 w 727"/>
                <a:gd name="T61" fmla="*/ 720 h 1539"/>
                <a:gd name="T62" fmla="*/ 234 w 727"/>
                <a:gd name="T63" fmla="*/ 638 h 1539"/>
                <a:gd name="T64" fmla="*/ 355 w 727"/>
                <a:gd name="T65" fmla="*/ 288 h 1539"/>
                <a:gd name="T66" fmla="*/ 505 w 727"/>
                <a:gd name="T67" fmla="*/ 107 h 1539"/>
                <a:gd name="T68" fmla="*/ 727 w 727"/>
                <a:gd name="T69" fmla="*/ 0 h 1539"/>
                <a:gd name="T70" fmla="*/ 490 w 727"/>
                <a:gd name="T71" fmla="*/ 90 h 15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7"/>
                <a:gd name="T109" fmla="*/ 0 h 1539"/>
                <a:gd name="T110" fmla="*/ 727 w 727"/>
                <a:gd name="T111" fmla="*/ 1539 h 15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7" h="1539">
                  <a:moveTo>
                    <a:pt x="490" y="90"/>
                  </a:moveTo>
                  <a:lnTo>
                    <a:pt x="355" y="234"/>
                  </a:lnTo>
                  <a:lnTo>
                    <a:pt x="278" y="375"/>
                  </a:lnTo>
                  <a:lnTo>
                    <a:pt x="219" y="574"/>
                  </a:lnTo>
                  <a:lnTo>
                    <a:pt x="173" y="732"/>
                  </a:lnTo>
                  <a:lnTo>
                    <a:pt x="181" y="786"/>
                  </a:lnTo>
                  <a:lnTo>
                    <a:pt x="209" y="829"/>
                  </a:lnTo>
                  <a:lnTo>
                    <a:pt x="219" y="859"/>
                  </a:lnTo>
                  <a:lnTo>
                    <a:pt x="209" y="911"/>
                  </a:lnTo>
                  <a:lnTo>
                    <a:pt x="181" y="959"/>
                  </a:lnTo>
                  <a:lnTo>
                    <a:pt x="84" y="1085"/>
                  </a:lnTo>
                  <a:lnTo>
                    <a:pt x="10" y="1172"/>
                  </a:lnTo>
                  <a:lnTo>
                    <a:pt x="0" y="1224"/>
                  </a:lnTo>
                  <a:lnTo>
                    <a:pt x="10" y="1260"/>
                  </a:lnTo>
                  <a:lnTo>
                    <a:pt x="33" y="1291"/>
                  </a:lnTo>
                  <a:lnTo>
                    <a:pt x="61" y="1306"/>
                  </a:lnTo>
                  <a:lnTo>
                    <a:pt x="130" y="1324"/>
                  </a:lnTo>
                  <a:lnTo>
                    <a:pt x="151" y="1350"/>
                  </a:lnTo>
                  <a:lnTo>
                    <a:pt x="151" y="1403"/>
                  </a:lnTo>
                  <a:lnTo>
                    <a:pt x="135" y="1432"/>
                  </a:lnTo>
                  <a:lnTo>
                    <a:pt x="173" y="1477"/>
                  </a:lnTo>
                  <a:lnTo>
                    <a:pt x="256" y="1493"/>
                  </a:lnTo>
                  <a:lnTo>
                    <a:pt x="355" y="1488"/>
                  </a:lnTo>
                  <a:lnTo>
                    <a:pt x="472" y="1539"/>
                  </a:lnTo>
                  <a:lnTo>
                    <a:pt x="446" y="1472"/>
                  </a:lnTo>
                  <a:lnTo>
                    <a:pt x="404" y="1426"/>
                  </a:lnTo>
                  <a:lnTo>
                    <a:pt x="324" y="1418"/>
                  </a:lnTo>
                  <a:lnTo>
                    <a:pt x="378" y="1462"/>
                  </a:lnTo>
                  <a:lnTo>
                    <a:pt x="293" y="1472"/>
                  </a:lnTo>
                  <a:lnTo>
                    <a:pt x="234" y="1472"/>
                  </a:lnTo>
                  <a:lnTo>
                    <a:pt x="168" y="1426"/>
                  </a:lnTo>
                  <a:lnTo>
                    <a:pt x="219" y="1432"/>
                  </a:lnTo>
                  <a:lnTo>
                    <a:pt x="219" y="1426"/>
                  </a:lnTo>
                  <a:lnTo>
                    <a:pt x="263" y="1432"/>
                  </a:lnTo>
                  <a:lnTo>
                    <a:pt x="293" y="1426"/>
                  </a:lnTo>
                  <a:lnTo>
                    <a:pt x="263" y="1403"/>
                  </a:lnTo>
                  <a:lnTo>
                    <a:pt x="224" y="1388"/>
                  </a:lnTo>
                  <a:lnTo>
                    <a:pt x="173" y="1350"/>
                  </a:lnTo>
                  <a:lnTo>
                    <a:pt x="135" y="1306"/>
                  </a:lnTo>
                  <a:lnTo>
                    <a:pt x="61" y="1284"/>
                  </a:lnTo>
                  <a:lnTo>
                    <a:pt x="33" y="1260"/>
                  </a:lnTo>
                  <a:lnTo>
                    <a:pt x="18" y="1233"/>
                  </a:lnTo>
                  <a:lnTo>
                    <a:pt x="23" y="1189"/>
                  </a:lnTo>
                  <a:lnTo>
                    <a:pt x="61" y="1136"/>
                  </a:lnTo>
                  <a:lnTo>
                    <a:pt x="168" y="1026"/>
                  </a:lnTo>
                  <a:lnTo>
                    <a:pt x="209" y="959"/>
                  </a:lnTo>
                  <a:lnTo>
                    <a:pt x="234" y="911"/>
                  </a:lnTo>
                  <a:lnTo>
                    <a:pt x="248" y="865"/>
                  </a:lnTo>
                  <a:lnTo>
                    <a:pt x="248" y="837"/>
                  </a:lnTo>
                  <a:lnTo>
                    <a:pt x="337" y="854"/>
                  </a:lnTo>
                  <a:lnTo>
                    <a:pt x="472" y="926"/>
                  </a:lnTo>
                  <a:lnTo>
                    <a:pt x="495" y="905"/>
                  </a:lnTo>
                  <a:lnTo>
                    <a:pt x="324" y="829"/>
                  </a:lnTo>
                  <a:lnTo>
                    <a:pt x="242" y="808"/>
                  </a:lnTo>
                  <a:lnTo>
                    <a:pt x="209" y="771"/>
                  </a:lnTo>
                  <a:lnTo>
                    <a:pt x="302" y="750"/>
                  </a:lnTo>
                  <a:lnTo>
                    <a:pt x="370" y="732"/>
                  </a:lnTo>
                  <a:lnTo>
                    <a:pt x="426" y="740"/>
                  </a:lnTo>
                  <a:lnTo>
                    <a:pt x="495" y="791"/>
                  </a:lnTo>
                  <a:lnTo>
                    <a:pt x="436" y="740"/>
                  </a:lnTo>
                  <a:lnTo>
                    <a:pt x="390" y="725"/>
                  </a:lnTo>
                  <a:lnTo>
                    <a:pt x="346" y="720"/>
                  </a:lnTo>
                  <a:lnTo>
                    <a:pt x="202" y="740"/>
                  </a:lnTo>
                  <a:lnTo>
                    <a:pt x="234" y="638"/>
                  </a:lnTo>
                  <a:lnTo>
                    <a:pt x="293" y="398"/>
                  </a:lnTo>
                  <a:lnTo>
                    <a:pt x="355" y="288"/>
                  </a:lnTo>
                  <a:lnTo>
                    <a:pt x="424" y="187"/>
                  </a:lnTo>
                  <a:lnTo>
                    <a:pt x="505" y="107"/>
                  </a:lnTo>
                  <a:lnTo>
                    <a:pt x="602" y="46"/>
                  </a:lnTo>
                  <a:lnTo>
                    <a:pt x="727" y="0"/>
                  </a:lnTo>
                  <a:lnTo>
                    <a:pt x="579" y="39"/>
                  </a:lnTo>
                  <a:lnTo>
                    <a:pt x="490" y="90"/>
                  </a:lnTo>
                  <a:close/>
                </a:path>
              </a:pathLst>
            </a:custGeom>
            <a:solidFill>
              <a:srgbClr val="000000"/>
            </a:solidFill>
            <a:ln w="9525">
              <a:noFill/>
              <a:round/>
              <a:headEnd/>
              <a:tailEnd/>
            </a:ln>
          </p:spPr>
          <p:txBody>
            <a:bodyPr/>
            <a:lstStyle/>
            <a:p>
              <a:endParaRPr lang="es-MX"/>
            </a:p>
          </p:txBody>
        </p:sp>
        <p:sp>
          <p:nvSpPr>
            <p:cNvPr id="41188" name="Freeform 230"/>
            <p:cNvSpPr>
              <a:spLocks/>
            </p:cNvSpPr>
            <p:nvPr/>
          </p:nvSpPr>
          <p:spPr bwMode="auto">
            <a:xfrm>
              <a:off x="4003" y="2033"/>
              <a:ext cx="85" cy="55"/>
            </a:xfrm>
            <a:custGeom>
              <a:avLst/>
              <a:gdLst>
                <a:gd name="T0" fmla="*/ 22 w 368"/>
                <a:gd name="T1" fmla="*/ 138 h 240"/>
                <a:gd name="T2" fmla="*/ 0 w 368"/>
                <a:gd name="T3" fmla="*/ 138 h 240"/>
                <a:gd name="T4" fmla="*/ 13 w 368"/>
                <a:gd name="T5" fmla="*/ 104 h 240"/>
                <a:gd name="T6" fmla="*/ 87 w 368"/>
                <a:gd name="T7" fmla="*/ 97 h 240"/>
                <a:gd name="T8" fmla="*/ 126 w 368"/>
                <a:gd name="T9" fmla="*/ 117 h 240"/>
                <a:gd name="T10" fmla="*/ 156 w 368"/>
                <a:gd name="T11" fmla="*/ 104 h 240"/>
                <a:gd name="T12" fmla="*/ 149 w 368"/>
                <a:gd name="T13" fmla="*/ 31 h 240"/>
                <a:gd name="T14" fmla="*/ 80 w 368"/>
                <a:gd name="T15" fmla="*/ 31 h 240"/>
                <a:gd name="T16" fmla="*/ 120 w 368"/>
                <a:gd name="T17" fmla="*/ 0 h 240"/>
                <a:gd name="T18" fmla="*/ 163 w 368"/>
                <a:gd name="T19" fmla="*/ 31 h 240"/>
                <a:gd name="T20" fmla="*/ 171 w 368"/>
                <a:gd name="T21" fmla="*/ 76 h 240"/>
                <a:gd name="T22" fmla="*/ 224 w 368"/>
                <a:gd name="T23" fmla="*/ 129 h 240"/>
                <a:gd name="T24" fmla="*/ 268 w 368"/>
                <a:gd name="T25" fmla="*/ 138 h 240"/>
                <a:gd name="T26" fmla="*/ 368 w 368"/>
                <a:gd name="T27" fmla="*/ 240 h 240"/>
                <a:gd name="T28" fmla="*/ 278 w 368"/>
                <a:gd name="T29" fmla="*/ 226 h 240"/>
                <a:gd name="T30" fmla="*/ 215 w 368"/>
                <a:gd name="T31" fmla="*/ 185 h 240"/>
                <a:gd name="T32" fmla="*/ 163 w 368"/>
                <a:gd name="T33" fmla="*/ 119 h 240"/>
                <a:gd name="T34" fmla="*/ 126 w 368"/>
                <a:gd name="T35" fmla="*/ 129 h 240"/>
                <a:gd name="T36" fmla="*/ 80 w 368"/>
                <a:gd name="T37" fmla="*/ 117 h 240"/>
                <a:gd name="T38" fmla="*/ 22 w 368"/>
                <a:gd name="T39" fmla="*/ 138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240"/>
                <a:gd name="T62" fmla="*/ 368 w 368"/>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240">
                  <a:moveTo>
                    <a:pt x="22" y="138"/>
                  </a:moveTo>
                  <a:lnTo>
                    <a:pt x="0" y="138"/>
                  </a:lnTo>
                  <a:lnTo>
                    <a:pt x="13" y="104"/>
                  </a:lnTo>
                  <a:lnTo>
                    <a:pt x="87" y="97"/>
                  </a:lnTo>
                  <a:lnTo>
                    <a:pt x="126" y="117"/>
                  </a:lnTo>
                  <a:lnTo>
                    <a:pt x="156" y="104"/>
                  </a:lnTo>
                  <a:lnTo>
                    <a:pt x="149" y="31"/>
                  </a:lnTo>
                  <a:lnTo>
                    <a:pt x="80" y="31"/>
                  </a:lnTo>
                  <a:lnTo>
                    <a:pt x="120" y="0"/>
                  </a:lnTo>
                  <a:lnTo>
                    <a:pt x="163" y="31"/>
                  </a:lnTo>
                  <a:lnTo>
                    <a:pt x="171" y="76"/>
                  </a:lnTo>
                  <a:lnTo>
                    <a:pt x="224" y="129"/>
                  </a:lnTo>
                  <a:lnTo>
                    <a:pt x="268" y="138"/>
                  </a:lnTo>
                  <a:lnTo>
                    <a:pt x="368" y="240"/>
                  </a:lnTo>
                  <a:lnTo>
                    <a:pt x="278" y="226"/>
                  </a:lnTo>
                  <a:lnTo>
                    <a:pt x="215" y="185"/>
                  </a:lnTo>
                  <a:lnTo>
                    <a:pt x="163" y="119"/>
                  </a:lnTo>
                  <a:lnTo>
                    <a:pt x="126" y="129"/>
                  </a:lnTo>
                  <a:lnTo>
                    <a:pt x="80" y="117"/>
                  </a:lnTo>
                  <a:lnTo>
                    <a:pt x="22" y="138"/>
                  </a:lnTo>
                  <a:close/>
                </a:path>
              </a:pathLst>
            </a:custGeom>
            <a:solidFill>
              <a:srgbClr val="000000"/>
            </a:solidFill>
            <a:ln w="9525">
              <a:noFill/>
              <a:round/>
              <a:headEnd/>
              <a:tailEnd/>
            </a:ln>
          </p:spPr>
          <p:txBody>
            <a:bodyPr/>
            <a:lstStyle/>
            <a:p>
              <a:endParaRPr lang="es-MX"/>
            </a:p>
          </p:txBody>
        </p:sp>
        <p:sp>
          <p:nvSpPr>
            <p:cNvPr id="41189" name="Freeform 231"/>
            <p:cNvSpPr>
              <a:spLocks/>
            </p:cNvSpPr>
            <p:nvPr/>
          </p:nvSpPr>
          <p:spPr bwMode="auto">
            <a:xfrm>
              <a:off x="4047" y="1996"/>
              <a:ext cx="13" cy="28"/>
            </a:xfrm>
            <a:custGeom>
              <a:avLst/>
              <a:gdLst>
                <a:gd name="T0" fmla="*/ 0 w 61"/>
                <a:gd name="T1" fmla="*/ 36 h 117"/>
                <a:gd name="T2" fmla="*/ 49 w 61"/>
                <a:gd name="T3" fmla="*/ 117 h 117"/>
                <a:gd name="T4" fmla="*/ 61 w 61"/>
                <a:gd name="T5" fmla="*/ 51 h 117"/>
                <a:gd name="T6" fmla="*/ 23 w 61"/>
                <a:gd name="T7" fmla="*/ 36 h 117"/>
                <a:gd name="T8" fmla="*/ 23 w 61"/>
                <a:gd name="T9" fmla="*/ 0 h 117"/>
                <a:gd name="T10" fmla="*/ 0 w 61"/>
                <a:gd name="T11" fmla="*/ 36 h 117"/>
                <a:gd name="T12" fmla="*/ 0 60000 65536"/>
                <a:gd name="T13" fmla="*/ 0 60000 65536"/>
                <a:gd name="T14" fmla="*/ 0 60000 65536"/>
                <a:gd name="T15" fmla="*/ 0 60000 65536"/>
                <a:gd name="T16" fmla="*/ 0 60000 65536"/>
                <a:gd name="T17" fmla="*/ 0 60000 65536"/>
                <a:gd name="T18" fmla="*/ 0 w 61"/>
                <a:gd name="T19" fmla="*/ 0 h 117"/>
                <a:gd name="T20" fmla="*/ 61 w 61"/>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61" h="117">
                  <a:moveTo>
                    <a:pt x="0" y="36"/>
                  </a:moveTo>
                  <a:lnTo>
                    <a:pt x="49" y="117"/>
                  </a:lnTo>
                  <a:lnTo>
                    <a:pt x="61" y="51"/>
                  </a:lnTo>
                  <a:lnTo>
                    <a:pt x="23" y="36"/>
                  </a:lnTo>
                  <a:lnTo>
                    <a:pt x="23" y="0"/>
                  </a:lnTo>
                  <a:lnTo>
                    <a:pt x="0" y="36"/>
                  </a:lnTo>
                  <a:close/>
                </a:path>
              </a:pathLst>
            </a:custGeom>
            <a:solidFill>
              <a:srgbClr val="000000"/>
            </a:solidFill>
            <a:ln w="9525">
              <a:noFill/>
              <a:round/>
              <a:headEnd/>
              <a:tailEnd/>
            </a:ln>
          </p:spPr>
          <p:txBody>
            <a:bodyPr/>
            <a:lstStyle/>
            <a:p>
              <a:endParaRPr lang="es-MX"/>
            </a:p>
          </p:txBody>
        </p:sp>
        <p:sp>
          <p:nvSpPr>
            <p:cNvPr id="41190" name="Freeform 232"/>
            <p:cNvSpPr>
              <a:spLocks/>
            </p:cNvSpPr>
            <p:nvPr/>
          </p:nvSpPr>
          <p:spPr bwMode="auto">
            <a:xfrm>
              <a:off x="4093" y="1898"/>
              <a:ext cx="57" cy="60"/>
            </a:xfrm>
            <a:custGeom>
              <a:avLst/>
              <a:gdLst>
                <a:gd name="T0" fmla="*/ 15 w 249"/>
                <a:gd name="T1" fmla="*/ 234 h 262"/>
                <a:gd name="T2" fmla="*/ 0 w 249"/>
                <a:gd name="T3" fmla="*/ 155 h 262"/>
                <a:gd name="T4" fmla="*/ 61 w 249"/>
                <a:gd name="T5" fmla="*/ 209 h 262"/>
                <a:gd name="T6" fmla="*/ 22 w 249"/>
                <a:gd name="T7" fmla="*/ 90 h 262"/>
                <a:gd name="T8" fmla="*/ 102 w 249"/>
                <a:gd name="T9" fmla="*/ 180 h 262"/>
                <a:gd name="T10" fmla="*/ 61 w 249"/>
                <a:gd name="T11" fmla="*/ 47 h 262"/>
                <a:gd name="T12" fmla="*/ 142 w 249"/>
                <a:gd name="T13" fmla="*/ 144 h 262"/>
                <a:gd name="T14" fmla="*/ 114 w 249"/>
                <a:gd name="T15" fmla="*/ 17 h 262"/>
                <a:gd name="T16" fmla="*/ 180 w 249"/>
                <a:gd name="T17" fmla="*/ 90 h 262"/>
                <a:gd name="T18" fmla="*/ 170 w 249"/>
                <a:gd name="T19" fmla="*/ 7 h 262"/>
                <a:gd name="T20" fmla="*/ 207 w 249"/>
                <a:gd name="T21" fmla="*/ 53 h 262"/>
                <a:gd name="T22" fmla="*/ 224 w 249"/>
                <a:gd name="T23" fmla="*/ 0 h 262"/>
                <a:gd name="T24" fmla="*/ 249 w 249"/>
                <a:gd name="T25" fmla="*/ 22 h 262"/>
                <a:gd name="T26" fmla="*/ 183 w 249"/>
                <a:gd name="T27" fmla="*/ 151 h 262"/>
                <a:gd name="T28" fmla="*/ 142 w 249"/>
                <a:gd name="T29" fmla="*/ 219 h 262"/>
                <a:gd name="T30" fmla="*/ 102 w 249"/>
                <a:gd name="T31" fmla="*/ 249 h 262"/>
                <a:gd name="T32" fmla="*/ 46 w 249"/>
                <a:gd name="T33" fmla="*/ 262 h 262"/>
                <a:gd name="T34" fmla="*/ 15 w 249"/>
                <a:gd name="T35" fmla="*/ 234 h 2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9"/>
                <a:gd name="T55" fmla="*/ 0 h 262"/>
                <a:gd name="T56" fmla="*/ 249 w 249"/>
                <a:gd name="T57" fmla="*/ 262 h 2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9" h="262">
                  <a:moveTo>
                    <a:pt x="15" y="234"/>
                  </a:moveTo>
                  <a:lnTo>
                    <a:pt x="0" y="155"/>
                  </a:lnTo>
                  <a:lnTo>
                    <a:pt x="61" y="209"/>
                  </a:lnTo>
                  <a:lnTo>
                    <a:pt x="22" y="90"/>
                  </a:lnTo>
                  <a:lnTo>
                    <a:pt x="102" y="180"/>
                  </a:lnTo>
                  <a:lnTo>
                    <a:pt x="61" y="47"/>
                  </a:lnTo>
                  <a:lnTo>
                    <a:pt x="142" y="144"/>
                  </a:lnTo>
                  <a:lnTo>
                    <a:pt x="114" y="17"/>
                  </a:lnTo>
                  <a:lnTo>
                    <a:pt x="180" y="90"/>
                  </a:lnTo>
                  <a:lnTo>
                    <a:pt x="170" y="7"/>
                  </a:lnTo>
                  <a:lnTo>
                    <a:pt x="207" y="53"/>
                  </a:lnTo>
                  <a:lnTo>
                    <a:pt x="224" y="0"/>
                  </a:lnTo>
                  <a:lnTo>
                    <a:pt x="249" y="22"/>
                  </a:lnTo>
                  <a:lnTo>
                    <a:pt x="183" y="151"/>
                  </a:lnTo>
                  <a:lnTo>
                    <a:pt x="142" y="219"/>
                  </a:lnTo>
                  <a:lnTo>
                    <a:pt x="102" y="249"/>
                  </a:lnTo>
                  <a:lnTo>
                    <a:pt x="46" y="262"/>
                  </a:lnTo>
                  <a:lnTo>
                    <a:pt x="15" y="234"/>
                  </a:lnTo>
                  <a:close/>
                </a:path>
              </a:pathLst>
            </a:custGeom>
            <a:solidFill>
              <a:srgbClr val="000000"/>
            </a:solidFill>
            <a:ln w="9525">
              <a:noFill/>
              <a:round/>
              <a:headEnd/>
              <a:tailEnd/>
            </a:ln>
          </p:spPr>
          <p:txBody>
            <a:bodyPr/>
            <a:lstStyle/>
            <a:p>
              <a:endParaRPr lang="es-MX"/>
            </a:p>
          </p:txBody>
        </p:sp>
        <p:sp>
          <p:nvSpPr>
            <p:cNvPr id="41191" name="Freeform 233"/>
            <p:cNvSpPr>
              <a:spLocks/>
            </p:cNvSpPr>
            <p:nvPr/>
          </p:nvSpPr>
          <p:spPr bwMode="auto">
            <a:xfrm>
              <a:off x="4055" y="1968"/>
              <a:ext cx="8" cy="23"/>
            </a:xfrm>
            <a:custGeom>
              <a:avLst/>
              <a:gdLst>
                <a:gd name="T0" fmla="*/ 0 w 37"/>
                <a:gd name="T1" fmla="*/ 0 h 100"/>
                <a:gd name="T2" fmla="*/ 12 w 37"/>
                <a:gd name="T3" fmla="*/ 52 h 100"/>
                <a:gd name="T4" fmla="*/ 37 w 37"/>
                <a:gd name="T5" fmla="*/ 100 h 100"/>
                <a:gd name="T6" fmla="*/ 37 w 37"/>
                <a:gd name="T7" fmla="*/ 52 h 100"/>
                <a:gd name="T8" fmla="*/ 32 w 37"/>
                <a:gd name="T9" fmla="*/ 0 h 100"/>
                <a:gd name="T10" fmla="*/ 0 w 37"/>
                <a:gd name="T11" fmla="*/ 0 h 100"/>
                <a:gd name="T12" fmla="*/ 0 60000 65536"/>
                <a:gd name="T13" fmla="*/ 0 60000 65536"/>
                <a:gd name="T14" fmla="*/ 0 60000 65536"/>
                <a:gd name="T15" fmla="*/ 0 60000 65536"/>
                <a:gd name="T16" fmla="*/ 0 60000 65536"/>
                <a:gd name="T17" fmla="*/ 0 60000 65536"/>
                <a:gd name="T18" fmla="*/ 0 w 37"/>
                <a:gd name="T19" fmla="*/ 0 h 100"/>
                <a:gd name="T20" fmla="*/ 37 w 37"/>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37" h="100">
                  <a:moveTo>
                    <a:pt x="0" y="0"/>
                  </a:moveTo>
                  <a:lnTo>
                    <a:pt x="12" y="52"/>
                  </a:lnTo>
                  <a:lnTo>
                    <a:pt x="37" y="100"/>
                  </a:lnTo>
                  <a:lnTo>
                    <a:pt x="37" y="52"/>
                  </a:lnTo>
                  <a:lnTo>
                    <a:pt x="32" y="0"/>
                  </a:lnTo>
                  <a:lnTo>
                    <a:pt x="0" y="0"/>
                  </a:lnTo>
                  <a:close/>
                </a:path>
              </a:pathLst>
            </a:custGeom>
            <a:solidFill>
              <a:srgbClr val="000000"/>
            </a:solidFill>
            <a:ln w="9525">
              <a:noFill/>
              <a:round/>
              <a:headEnd/>
              <a:tailEnd/>
            </a:ln>
          </p:spPr>
          <p:txBody>
            <a:bodyPr/>
            <a:lstStyle/>
            <a:p>
              <a:endParaRPr lang="es-MX"/>
            </a:p>
          </p:txBody>
        </p:sp>
        <p:sp>
          <p:nvSpPr>
            <p:cNvPr id="41192" name="Freeform 234"/>
            <p:cNvSpPr>
              <a:spLocks/>
            </p:cNvSpPr>
            <p:nvPr/>
          </p:nvSpPr>
          <p:spPr bwMode="auto">
            <a:xfrm>
              <a:off x="4055" y="1981"/>
              <a:ext cx="26" cy="15"/>
            </a:xfrm>
            <a:custGeom>
              <a:avLst/>
              <a:gdLst>
                <a:gd name="T0" fmla="*/ 0 w 111"/>
                <a:gd name="T1" fmla="*/ 64 h 64"/>
                <a:gd name="T2" fmla="*/ 111 w 111"/>
                <a:gd name="T3" fmla="*/ 0 h 64"/>
                <a:gd name="T4" fmla="*/ 90 w 111"/>
                <a:gd name="T5" fmla="*/ 43 h 64"/>
                <a:gd name="T6" fmla="*/ 0 w 111"/>
                <a:gd name="T7" fmla="*/ 64 h 64"/>
                <a:gd name="T8" fmla="*/ 0 60000 65536"/>
                <a:gd name="T9" fmla="*/ 0 60000 65536"/>
                <a:gd name="T10" fmla="*/ 0 60000 65536"/>
                <a:gd name="T11" fmla="*/ 0 60000 65536"/>
                <a:gd name="T12" fmla="*/ 0 w 111"/>
                <a:gd name="T13" fmla="*/ 0 h 64"/>
                <a:gd name="T14" fmla="*/ 111 w 111"/>
                <a:gd name="T15" fmla="*/ 64 h 64"/>
              </a:gdLst>
              <a:ahLst/>
              <a:cxnLst>
                <a:cxn ang="T8">
                  <a:pos x="T0" y="T1"/>
                </a:cxn>
                <a:cxn ang="T9">
                  <a:pos x="T2" y="T3"/>
                </a:cxn>
                <a:cxn ang="T10">
                  <a:pos x="T4" y="T5"/>
                </a:cxn>
                <a:cxn ang="T11">
                  <a:pos x="T6" y="T7"/>
                </a:cxn>
              </a:cxnLst>
              <a:rect l="T12" t="T13" r="T14" b="T15"/>
              <a:pathLst>
                <a:path w="111" h="64">
                  <a:moveTo>
                    <a:pt x="0" y="64"/>
                  </a:moveTo>
                  <a:lnTo>
                    <a:pt x="111" y="0"/>
                  </a:lnTo>
                  <a:lnTo>
                    <a:pt x="90" y="43"/>
                  </a:lnTo>
                  <a:lnTo>
                    <a:pt x="0" y="64"/>
                  </a:lnTo>
                  <a:close/>
                </a:path>
              </a:pathLst>
            </a:custGeom>
            <a:solidFill>
              <a:srgbClr val="000000"/>
            </a:solidFill>
            <a:ln w="9525">
              <a:noFill/>
              <a:round/>
              <a:headEnd/>
              <a:tailEnd/>
            </a:ln>
          </p:spPr>
          <p:txBody>
            <a:bodyPr/>
            <a:lstStyle/>
            <a:p>
              <a:endParaRPr lang="es-MX"/>
            </a:p>
          </p:txBody>
        </p:sp>
        <p:sp>
          <p:nvSpPr>
            <p:cNvPr id="41193" name="Freeform 235"/>
            <p:cNvSpPr>
              <a:spLocks/>
            </p:cNvSpPr>
            <p:nvPr/>
          </p:nvSpPr>
          <p:spPr bwMode="auto">
            <a:xfrm>
              <a:off x="4035" y="2113"/>
              <a:ext cx="7" cy="16"/>
            </a:xfrm>
            <a:custGeom>
              <a:avLst/>
              <a:gdLst>
                <a:gd name="T0" fmla="*/ 0 w 37"/>
                <a:gd name="T1" fmla="*/ 0 h 73"/>
                <a:gd name="T2" fmla="*/ 22 w 37"/>
                <a:gd name="T3" fmla="*/ 73 h 73"/>
                <a:gd name="T4" fmla="*/ 37 w 37"/>
                <a:gd name="T5" fmla="*/ 66 h 73"/>
                <a:gd name="T6" fmla="*/ 22 w 37"/>
                <a:gd name="T7" fmla="*/ 5 h 73"/>
                <a:gd name="T8" fmla="*/ 0 w 37"/>
                <a:gd name="T9" fmla="*/ 0 h 73"/>
                <a:gd name="T10" fmla="*/ 0 60000 65536"/>
                <a:gd name="T11" fmla="*/ 0 60000 65536"/>
                <a:gd name="T12" fmla="*/ 0 60000 65536"/>
                <a:gd name="T13" fmla="*/ 0 60000 65536"/>
                <a:gd name="T14" fmla="*/ 0 60000 65536"/>
                <a:gd name="T15" fmla="*/ 0 w 37"/>
                <a:gd name="T16" fmla="*/ 0 h 73"/>
                <a:gd name="T17" fmla="*/ 37 w 37"/>
                <a:gd name="T18" fmla="*/ 73 h 73"/>
              </a:gdLst>
              <a:ahLst/>
              <a:cxnLst>
                <a:cxn ang="T10">
                  <a:pos x="T0" y="T1"/>
                </a:cxn>
                <a:cxn ang="T11">
                  <a:pos x="T2" y="T3"/>
                </a:cxn>
                <a:cxn ang="T12">
                  <a:pos x="T4" y="T5"/>
                </a:cxn>
                <a:cxn ang="T13">
                  <a:pos x="T6" y="T7"/>
                </a:cxn>
                <a:cxn ang="T14">
                  <a:pos x="T8" y="T9"/>
                </a:cxn>
              </a:cxnLst>
              <a:rect l="T15" t="T16" r="T17" b="T18"/>
              <a:pathLst>
                <a:path w="37" h="73">
                  <a:moveTo>
                    <a:pt x="0" y="0"/>
                  </a:moveTo>
                  <a:lnTo>
                    <a:pt x="22" y="73"/>
                  </a:lnTo>
                  <a:lnTo>
                    <a:pt x="37" y="66"/>
                  </a:lnTo>
                  <a:lnTo>
                    <a:pt x="22" y="5"/>
                  </a:lnTo>
                  <a:lnTo>
                    <a:pt x="0" y="0"/>
                  </a:lnTo>
                  <a:close/>
                </a:path>
              </a:pathLst>
            </a:custGeom>
            <a:solidFill>
              <a:srgbClr val="000000"/>
            </a:solidFill>
            <a:ln w="9525">
              <a:noFill/>
              <a:round/>
              <a:headEnd/>
              <a:tailEnd/>
            </a:ln>
          </p:spPr>
          <p:txBody>
            <a:bodyPr/>
            <a:lstStyle/>
            <a:p>
              <a:endParaRPr lang="es-MX"/>
            </a:p>
          </p:txBody>
        </p:sp>
        <p:sp>
          <p:nvSpPr>
            <p:cNvPr id="41194" name="Freeform 236"/>
            <p:cNvSpPr>
              <a:spLocks/>
            </p:cNvSpPr>
            <p:nvPr/>
          </p:nvSpPr>
          <p:spPr bwMode="auto">
            <a:xfrm>
              <a:off x="4019" y="1721"/>
              <a:ext cx="429" cy="550"/>
            </a:xfrm>
            <a:custGeom>
              <a:avLst/>
              <a:gdLst>
                <a:gd name="T0" fmla="*/ 87 w 1860"/>
                <a:gd name="T1" fmla="*/ 1790 h 2386"/>
                <a:gd name="T2" fmla="*/ 87 w 1860"/>
                <a:gd name="T3" fmla="*/ 1931 h 2386"/>
                <a:gd name="T4" fmla="*/ 179 w 1860"/>
                <a:gd name="T5" fmla="*/ 1880 h 2386"/>
                <a:gd name="T6" fmla="*/ 213 w 1860"/>
                <a:gd name="T7" fmla="*/ 2036 h 2386"/>
                <a:gd name="T8" fmla="*/ 320 w 1860"/>
                <a:gd name="T9" fmla="*/ 2011 h 2386"/>
                <a:gd name="T10" fmla="*/ 314 w 1860"/>
                <a:gd name="T11" fmla="*/ 1924 h 2386"/>
                <a:gd name="T12" fmla="*/ 396 w 1860"/>
                <a:gd name="T13" fmla="*/ 1990 h 2386"/>
                <a:gd name="T14" fmla="*/ 574 w 1860"/>
                <a:gd name="T15" fmla="*/ 1860 h 2386"/>
                <a:gd name="T16" fmla="*/ 685 w 1860"/>
                <a:gd name="T17" fmla="*/ 1513 h 2386"/>
                <a:gd name="T18" fmla="*/ 569 w 1860"/>
                <a:gd name="T19" fmla="*/ 1540 h 2386"/>
                <a:gd name="T20" fmla="*/ 569 w 1860"/>
                <a:gd name="T21" fmla="*/ 1452 h 2386"/>
                <a:gd name="T22" fmla="*/ 678 w 1860"/>
                <a:gd name="T23" fmla="*/ 1447 h 2386"/>
                <a:gd name="T24" fmla="*/ 639 w 1860"/>
                <a:gd name="T25" fmla="*/ 1282 h 2386"/>
                <a:gd name="T26" fmla="*/ 738 w 1860"/>
                <a:gd name="T27" fmla="*/ 1221 h 2386"/>
                <a:gd name="T28" fmla="*/ 612 w 1860"/>
                <a:gd name="T29" fmla="*/ 873 h 2386"/>
                <a:gd name="T30" fmla="*/ 814 w 1860"/>
                <a:gd name="T31" fmla="*/ 387 h 2386"/>
                <a:gd name="T32" fmla="*/ 612 w 1860"/>
                <a:gd name="T33" fmla="*/ 214 h 2386"/>
                <a:gd name="T34" fmla="*/ 289 w 1860"/>
                <a:gd name="T35" fmla="*/ 314 h 2386"/>
                <a:gd name="T36" fmla="*/ 549 w 1860"/>
                <a:gd name="T37" fmla="*/ 58 h 2386"/>
                <a:gd name="T38" fmla="*/ 1284 w 1860"/>
                <a:gd name="T39" fmla="*/ 30 h 2386"/>
                <a:gd name="T40" fmla="*/ 1772 w 1860"/>
                <a:gd name="T41" fmla="*/ 372 h 2386"/>
                <a:gd name="T42" fmla="*/ 1838 w 1860"/>
                <a:gd name="T43" fmla="*/ 921 h 2386"/>
                <a:gd name="T44" fmla="*/ 1582 w 1860"/>
                <a:gd name="T45" fmla="*/ 1403 h 2386"/>
                <a:gd name="T46" fmla="*/ 1493 w 1860"/>
                <a:gd name="T47" fmla="*/ 1686 h 2386"/>
                <a:gd name="T48" fmla="*/ 1248 w 1860"/>
                <a:gd name="T49" fmla="*/ 1783 h 2386"/>
                <a:gd name="T50" fmla="*/ 1439 w 1860"/>
                <a:gd name="T51" fmla="*/ 1632 h 2386"/>
                <a:gd name="T52" fmla="*/ 1439 w 1860"/>
                <a:gd name="T53" fmla="*/ 1540 h 2386"/>
                <a:gd name="T54" fmla="*/ 1196 w 1860"/>
                <a:gd name="T55" fmla="*/ 1355 h 2386"/>
                <a:gd name="T56" fmla="*/ 947 w 1860"/>
                <a:gd name="T57" fmla="*/ 1540 h 2386"/>
                <a:gd name="T58" fmla="*/ 1135 w 1860"/>
                <a:gd name="T59" fmla="*/ 1408 h 2386"/>
                <a:gd name="T60" fmla="*/ 1240 w 1860"/>
                <a:gd name="T61" fmla="*/ 1173 h 2386"/>
                <a:gd name="T62" fmla="*/ 1143 w 1860"/>
                <a:gd name="T63" fmla="*/ 1000 h 2386"/>
                <a:gd name="T64" fmla="*/ 889 w 1860"/>
                <a:gd name="T65" fmla="*/ 1043 h 2386"/>
                <a:gd name="T66" fmla="*/ 814 w 1860"/>
                <a:gd name="T67" fmla="*/ 1372 h 2386"/>
                <a:gd name="T68" fmla="*/ 838 w 1860"/>
                <a:gd name="T69" fmla="*/ 1661 h 2386"/>
                <a:gd name="T70" fmla="*/ 792 w 1860"/>
                <a:gd name="T71" fmla="*/ 1863 h 2386"/>
                <a:gd name="T72" fmla="*/ 717 w 1860"/>
                <a:gd name="T73" fmla="*/ 1997 h 2386"/>
                <a:gd name="T74" fmla="*/ 617 w 1860"/>
                <a:gd name="T75" fmla="*/ 2123 h 2386"/>
                <a:gd name="T76" fmla="*/ 761 w 1860"/>
                <a:gd name="T77" fmla="*/ 2321 h 2386"/>
                <a:gd name="T78" fmla="*/ 625 w 1860"/>
                <a:gd name="T79" fmla="*/ 2222 h 2386"/>
                <a:gd name="T80" fmla="*/ 187 w 1860"/>
                <a:gd name="T81" fmla="*/ 2169 h 2386"/>
                <a:gd name="T82" fmla="*/ 87 w 1860"/>
                <a:gd name="T83" fmla="*/ 2021 h 2386"/>
                <a:gd name="T84" fmla="*/ 0 w 1860"/>
                <a:gd name="T85" fmla="*/ 1916 h 2386"/>
                <a:gd name="T86" fmla="*/ 65 w 1860"/>
                <a:gd name="T87" fmla="*/ 1783 h 2386"/>
                <a:gd name="T88" fmla="*/ 235 w 1860"/>
                <a:gd name="T89" fmla="*/ 1724 h 23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60"/>
                <a:gd name="T136" fmla="*/ 0 h 2386"/>
                <a:gd name="T137" fmla="*/ 1860 w 1860"/>
                <a:gd name="T138" fmla="*/ 2386 h 23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60" h="2386">
                  <a:moveTo>
                    <a:pt x="235" y="1724"/>
                  </a:moveTo>
                  <a:lnTo>
                    <a:pt x="209" y="1753"/>
                  </a:lnTo>
                  <a:lnTo>
                    <a:pt x="87" y="1790"/>
                  </a:lnTo>
                  <a:lnTo>
                    <a:pt x="18" y="1836"/>
                  </a:lnTo>
                  <a:lnTo>
                    <a:pt x="11" y="1916"/>
                  </a:lnTo>
                  <a:lnTo>
                    <a:pt x="87" y="1931"/>
                  </a:lnTo>
                  <a:lnTo>
                    <a:pt x="167" y="1817"/>
                  </a:lnTo>
                  <a:lnTo>
                    <a:pt x="155" y="1880"/>
                  </a:lnTo>
                  <a:lnTo>
                    <a:pt x="179" y="1880"/>
                  </a:lnTo>
                  <a:lnTo>
                    <a:pt x="123" y="1946"/>
                  </a:lnTo>
                  <a:lnTo>
                    <a:pt x="179" y="1985"/>
                  </a:lnTo>
                  <a:lnTo>
                    <a:pt x="213" y="2036"/>
                  </a:lnTo>
                  <a:lnTo>
                    <a:pt x="266" y="2036"/>
                  </a:lnTo>
                  <a:lnTo>
                    <a:pt x="281" y="2011"/>
                  </a:lnTo>
                  <a:lnTo>
                    <a:pt x="320" y="2011"/>
                  </a:lnTo>
                  <a:lnTo>
                    <a:pt x="299" y="1985"/>
                  </a:lnTo>
                  <a:lnTo>
                    <a:pt x="320" y="1960"/>
                  </a:lnTo>
                  <a:lnTo>
                    <a:pt x="314" y="1924"/>
                  </a:lnTo>
                  <a:lnTo>
                    <a:pt x="314" y="1839"/>
                  </a:lnTo>
                  <a:lnTo>
                    <a:pt x="347" y="1939"/>
                  </a:lnTo>
                  <a:lnTo>
                    <a:pt x="396" y="1990"/>
                  </a:lnTo>
                  <a:lnTo>
                    <a:pt x="444" y="1949"/>
                  </a:lnTo>
                  <a:lnTo>
                    <a:pt x="534" y="1919"/>
                  </a:lnTo>
                  <a:lnTo>
                    <a:pt x="574" y="1860"/>
                  </a:lnTo>
                  <a:lnTo>
                    <a:pt x="636" y="1819"/>
                  </a:lnTo>
                  <a:lnTo>
                    <a:pt x="731" y="1438"/>
                  </a:lnTo>
                  <a:lnTo>
                    <a:pt x="685" y="1513"/>
                  </a:lnTo>
                  <a:lnTo>
                    <a:pt x="544" y="1574"/>
                  </a:lnTo>
                  <a:lnTo>
                    <a:pt x="503" y="1538"/>
                  </a:lnTo>
                  <a:lnTo>
                    <a:pt x="569" y="1540"/>
                  </a:lnTo>
                  <a:lnTo>
                    <a:pt x="536" y="1493"/>
                  </a:lnTo>
                  <a:lnTo>
                    <a:pt x="595" y="1520"/>
                  </a:lnTo>
                  <a:lnTo>
                    <a:pt x="569" y="1452"/>
                  </a:lnTo>
                  <a:lnTo>
                    <a:pt x="639" y="1493"/>
                  </a:lnTo>
                  <a:lnTo>
                    <a:pt x="602" y="1403"/>
                  </a:lnTo>
                  <a:lnTo>
                    <a:pt x="678" y="1447"/>
                  </a:lnTo>
                  <a:lnTo>
                    <a:pt x="625" y="1350"/>
                  </a:lnTo>
                  <a:lnTo>
                    <a:pt x="705" y="1379"/>
                  </a:lnTo>
                  <a:lnTo>
                    <a:pt x="639" y="1282"/>
                  </a:lnTo>
                  <a:lnTo>
                    <a:pt x="731" y="1311"/>
                  </a:lnTo>
                  <a:lnTo>
                    <a:pt x="649" y="1219"/>
                  </a:lnTo>
                  <a:lnTo>
                    <a:pt x="738" y="1221"/>
                  </a:lnTo>
                  <a:lnTo>
                    <a:pt x="636" y="1150"/>
                  </a:lnTo>
                  <a:lnTo>
                    <a:pt x="636" y="1043"/>
                  </a:lnTo>
                  <a:lnTo>
                    <a:pt x="612" y="873"/>
                  </a:lnTo>
                  <a:lnTo>
                    <a:pt x="776" y="627"/>
                  </a:lnTo>
                  <a:lnTo>
                    <a:pt x="814" y="505"/>
                  </a:lnTo>
                  <a:lnTo>
                    <a:pt x="814" y="387"/>
                  </a:lnTo>
                  <a:lnTo>
                    <a:pt x="776" y="282"/>
                  </a:lnTo>
                  <a:lnTo>
                    <a:pt x="702" y="231"/>
                  </a:lnTo>
                  <a:lnTo>
                    <a:pt x="612" y="214"/>
                  </a:lnTo>
                  <a:lnTo>
                    <a:pt x="490" y="224"/>
                  </a:lnTo>
                  <a:lnTo>
                    <a:pt x="342" y="282"/>
                  </a:lnTo>
                  <a:lnTo>
                    <a:pt x="289" y="314"/>
                  </a:lnTo>
                  <a:lnTo>
                    <a:pt x="342" y="214"/>
                  </a:lnTo>
                  <a:lnTo>
                    <a:pt x="422" y="134"/>
                  </a:lnTo>
                  <a:lnTo>
                    <a:pt x="549" y="58"/>
                  </a:lnTo>
                  <a:lnTo>
                    <a:pt x="731" y="22"/>
                  </a:lnTo>
                  <a:lnTo>
                    <a:pt x="972" y="0"/>
                  </a:lnTo>
                  <a:lnTo>
                    <a:pt x="1284" y="30"/>
                  </a:lnTo>
                  <a:lnTo>
                    <a:pt x="1521" y="119"/>
                  </a:lnTo>
                  <a:lnTo>
                    <a:pt x="1682" y="250"/>
                  </a:lnTo>
                  <a:lnTo>
                    <a:pt x="1772" y="372"/>
                  </a:lnTo>
                  <a:lnTo>
                    <a:pt x="1830" y="513"/>
                  </a:lnTo>
                  <a:lnTo>
                    <a:pt x="1860" y="686"/>
                  </a:lnTo>
                  <a:lnTo>
                    <a:pt x="1838" y="921"/>
                  </a:lnTo>
                  <a:lnTo>
                    <a:pt x="1784" y="1097"/>
                  </a:lnTo>
                  <a:lnTo>
                    <a:pt x="1672" y="1284"/>
                  </a:lnTo>
                  <a:lnTo>
                    <a:pt x="1582" y="1403"/>
                  </a:lnTo>
                  <a:lnTo>
                    <a:pt x="1483" y="1591"/>
                  </a:lnTo>
                  <a:lnTo>
                    <a:pt x="1500" y="1632"/>
                  </a:lnTo>
                  <a:lnTo>
                    <a:pt x="1493" y="1686"/>
                  </a:lnTo>
                  <a:lnTo>
                    <a:pt x="1508" y="1724"/>
                  </a:lnTo>
                  <a:lnTo>
                    <a:pt x="1403" y="1790"/>
                  </a:lnTo>
                  <a:lnTo>
                    <a:pt x="1248" y="1783"/>
                  </a:lnTo>
                  <a:lnTo>
                    <a:pt x="1457" y="1691"/>
                  </a:lnTo>
                  <a:lnTo>
                    <a:pt x="1460" y="1646"/>
                  </a:lnTo>
                  <a:lnTo>
                    <a:pt x="1439" y="1632"/>
                  </a:lnTo>
                  <a:lnTo>
                    <a:pt x="1089" y="1702"/>
                  </a:lnTo>
                  <a:lnTo>
                    <a:pt x="1439" y="1595"/>
                  </a:lnTo>
                  <a:lnTo>
                    <a:pt x="1439" y="1540"/>
                  </a:lnTo>
                  <a:lnTo>
                    <a:pt x="1388" y="1484"/>
                  </a:lnTo>
                  <a:lnTo>
                    <a:pt x="1305" y="1418"/>
                  </a:lnTo>
                  <a:lnTo>
                    <a:pt x="1196" y="1355"/>
                  </a:lnTo>
                  <a:lnTo>
                    <a:pt x="1089" y="1493"/>
                  </a:lnTo>
                  <a:lnTo>
                    <a:pt x="1038" y="1538"/>
                  </a:lnTo>
                  <a:lnTo>
                    <a:pt x="947" y="1540"/>
                  </a:lnTo>
                  <a:lnTo>
                    <a:pt x="1028" y="1513"/>
                  </a:lnTo>
                  <a:lnTo>
                    <a:pt x="1067" y="1474"/>
                  </a:lnTo>
                  <a:lnTo>
                    <a:pt x="1135" y="1408"/>
                  </a:lnTo>
                  <a:lnTo>
                    <a:pt x="1196" y="1321"/>
                  </a:lnTo>
                  <a:lnTo>
                    <a:pt x="1230" y="1245"/>
                  </a:lnTo>
                  <a:lnTo>
                    <a:pt x="1240" y="1173"/>
                  </a:lnTo>
                  <a:lnTo>
                    <a:pt x="1230" y="1097"/>
                  </a:lnTo>
                  <a:lnTo>
                    <a:pt x="1196" y="1043"/>
                  </a:lnTo>
                  <a:lnTo>
                    <a:pt x="1143" y="1000"/>
                  </a:lnTo>
                  <a:lnTo>
                    <a:pt x="1074" y="990"/>
                  </a:lnTo>
                  <a:lnTo>
                    <a:pt x="985" y="1000"/>
                  </a:lnTo>
                  <a:lnTo>
                    <a:pt x="889" y="1043"/>
                  </a:lnTo>
                  <a:lnTo>
                    <a:pt x="827" y="1130"/>
                  </a:lnTo>
                  <a:lnTo>
                    <a:pt x="814" y="1230"/>
                  </a:lnTo>
                  <a:lnTo>
                    <a:pt x="814" y="1372"/>
                  </a:lnTo>
                  <a:lnTo>
                    <a:pt x="838" y="1498"/>
                  </a:lnTo>
                  <a:lnTo>
                    <a:pt x="822" y="1564"/>
                  </a:lnTo>
                  <a:lnTo>
                    <a:pt x="838" y="1661"/>
                  </a:lnTo>
                  <a:lnTo>
                    <a:pt x="822" y="1753"/>
                  </a:lnTo>
                  <a:lnTo>
                    <a:pt x="822" y="1812"/>
                  </a:lnTo>
                  <a:lnTo>
                    <a:pt x="792" y="1863"/>
                  </a:lnTo>
                  <a:lnTo>
                    <a:pt x="782" y="1902"/>
                  </a:lnTo>
                  <a:lnTo>
                    <a:pt x="761" y="1967"/>
                  </a:lnTo>
                  <a:lnTo>
                    <a:pt x="717" y="1997"/>
                  </a:lnTo>
                  <a:lnTo>
                    <a:pt x="705" y="2058"/>
                  </a:lnTo>
                  <a:lnTo>
                    <a:pt x="649" y="2079"/>
                  </a:lnTo>
                  <a:lnTo>
                    <a:pt x="617" y="2123"/>
                  </a:lnTo>
                  <a:lnTo>
                    <a:pt x="595" y="2155"/>
                  </a:lnTo>
                  <a:lnTo>
                    <a:pt x="678" y="2225"/>
                  </a:lnTo>
                  <a:lnTo>
                    <a:pt x="761" y="2321"/>
                  </a:lnTo>
                  <a:lnTo>
                    <a:pt x="705" y="2386"/>
                  </a:lnTo>
                  <a:lnTo>
                    <a:pt x="692" y="2291"/>
                  </a:lnTo>
                  <a:lnTo>
                    <a:pt x="625" y="2222"/>
                  </a:lnTo>
                  <a:lnTo>
                    <a:pt x="559" y="2176"/>
                  </a:lnTo>
                  <a:lnTo>
                    <a:pt x="475" y="2155"/>
                  </a:lnTo>
                  <a:lnTo>
                    <a:pt x="187" y="2169"/>
                  </a:lnTo>
                  <a:lnTo>
                    <a:pt x="141" y="2155"/>
                  </a:lnTo>
                  <a:lnTo>
                    <a:pt x="102" y="2112"/>
                  </a:lnTo>
                  <a:lnTo>
                    <a:pt x="87" y="2021"/>
                  </a:lnTo>
                  <a:lnTo>
                    <a:pt x="87" y="1990"/>
                  </a:lnTo>
                  <a:lnTo>
                    <a:pt x="6" y="1939"/>
                  </a:lnTo>
                  <a:lnTo>
                    <a:pt x="0" y="1916"/>
                  </a:lnTo>
                  <a:lnTo>
                    <a:pt x="6" y="1858"/>
                  </a:lnTo>
                  <a:lnTo>
                    <a:pt x="18" y="1817"/>
                  </a:lnTo>
                  <a:lnTo>
                    <a:pt x="65" y="1783"/>
                  </a:lnTo>
                  <a:lnTo>
                    <a:pt x="167" y="1744"/>
                  </a:lnTo>
                  <a:lnTo>
                    <a:pt x="213" y="1724"/>
                  </a:lnTo>
                  <a:lnTo>
                    <a:pt x="235" y="1724"/>
                  </a:lnTo>
                  <a:close/>
                </a:path>
              </a:pathLst>
            </a:custGeom>
            <a:solidFill>
              <a:srgbClr val="000000"/>
            </a:solidFill>
            <a:ln w="9525">
              <a:noFill/>
              <a:round/>
              <a:headEnd/>
              <a:tailEnd/>
            </a:ln>
          </p:spPr>
          <p:txBody>
            <a:bodyPr/>
            <a:lstStyle/>
            <a:p>
              <a:endParaRPr lang="es-MX"/>
            </a:p>
          </p:txBody>
        </p:sp>
        <p:sp>
          <p:nvSpPr>
            <p:cNvPr id="41195" name="Freeform 237"/>
            <p:cNvSpPr>
              <a:spLocks/>
            </p:cNvSpPr>
            <p:nvPr/>
          </p:nvSpPr>
          <p:spPr bwMode="auto">
            <a:xfrm>
              <a:off x="4215" y="1964"/>
              <a:ext cx="68" cy="78"/>
            </a:xfrm>
            <a:custGeom>
              <a:avLst/>
              <a:gdLst>
                <a:gd name="T0" fmla="*/ 30 w 293"/>
                <a:gd name="T1" fmla="*/ 94 h 337"/>
                <a:gd name="T2" fmla="*/ 122 w 293"/>
                <a:gd name="T3" fmla="*/ 31 h 337"/>
                <a:gd name="T4" fmla="*/ 293 w 293"/>
                <a:gd name="T5" fmla="*/ 0 h 337"/>
                <a:gd name="T6" fmla="*/ 195 w 293"/>
                <a:gd name="T7" fmla="*/ 53 h 337"/>
                <a:gd name="T8" fmla="*/ 246 w 293"/>
                <a:gd name="T9" fmla="*/ 117 h 337"/>
                <a:gd name="T10" fmla="*/ 246 w 293"/>
                <a:gd name="T11" fmla="*/ 196 h 337"/>
                <a:gd name="T12" fmla="*/ 188 w 293"/>
                <a:gd name="T13" fmla="*/ 316 h 337"/>
                <a:gd name="T14" fmla="*/ 224 w 293"/>
                <a:gd name="T15" fmla="*/ 201 h 337"/>
                <a:gd name="T16" fmla="*/ 224 w 293"/>
                <a:gd name="T17" fmla="*/ 150 h 337"/>
                <a:gd name="T18" fmla="*/ 156 w 293"/>
                <a:gd name="T19" fmla="*/ 117 h 337"/>
                <a:gd name="T20" fmla="*/ 127 w 293"/>
                <a:gd name="T21" fmla="*/ 69 h 337"/>
                <a:gd name="T22" fmla="*/ 76 w 293"/>
                <a:gd name="T23" fmla="*/ 109 h 337"/>
                <a:gd name="T24" fmla="*/ 90 w 293"/>
                <a:gd name="T25" fmla="*/ 150 h 337"/>
                <a:gd name="T26" fmla="*/ 156 w 293"/>
                <a:gd name="T27" fmla="*/ 184 h 337"/>
                <a:gd name="T28" fmla="*/ 156 w 293"/>
                <a:gd name="T29" fmla="*/ 255 h 337"/>
                <a:gd name="T30" fmla="*/ 39 w 293"/>
                <a:gd name="T31" fmla="*/ 337 h 337"/>
                <a:gd name="T32" fmla="*/ 39 w 293"/>
                <a:gd name="T33" fmla="*/ 299 h 337"/>
                <a:gd name="T34" fmla="*/ 76 w 293"/>
                <a:gd name="T35" fmla="*/ 265 h 337"/>
                <a:gd name="T36" fmla="*/ 8 w 293"/>
                <a:gd name="T37" fmla="*/ 189 h 337"/>
                <a:gd name="T38" fmla="*/ 0 w 293"/>
                <a:gd name="T39" fmla="*/ 138 h 337"/>
                <a:gd name="T40" fmla="*/ 30 w 293"/>
                <a:gd name="T41" fmla="*/ 94 h 3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3"/>
                <a:gd name="T64" fmla="*/ 0 h 337"/>
                <a:gd name="T65" fmla="*/ 293 w 293"/>
                <a:gd name="T66" fmla="*/ 337 h 3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3" h="337">
                  <a:moveTo>
                    <a:pt x="30" y="94"/>
                  </a:moveTo>
                  <a:lnTo>
                    <a:pt x="122" y="31"/>
                  </a:lnTo>
                  <a:lnTo>
                    <a:pt x="293" y="0"/>
                  </a:lnTo>
                  <a:lnTo>
                    <a:pt x="195" y="53"/>
                  </a:lnTo>
                  <a:lnTo>
                    <a:pt x="246" y="117"/>
                  </a:lnTo>
                  <a:lnTo>
                    <a:pt x="246" y="196"/>
                  </a:lnTo>
                  <a:lnTo>
                    <a:pt x="188" y="316"/>
                  </a:lnTo>
                  <a:lnTo>
                    <a:pt x="224" y="201"/>
                  </a:lnTo>
                  <a:lnTo>
                    <a:pt x="224" y="150"/>
                  </a:lnTo>
                  <a:lnTo>
                    <a:pt x="156" y="117"/>
                  </a:lnTo>
                  <a:lnTo>
                    <a:pt x="127" y="69"/>
                  </a:lnTo>
                  <a:lnTo>
                    <a:pt x="76" y="109"/>
                  </a:lnTo>
                  <a:lnTo>
                    <a:pt x="90" y="150"/>
                  </a:lnTo>
                  <a:lnTo>
                    <a:pt x="156" y="184"/>
                  </a:lnTo>
                  <a:lnTo>
                    <a:pt x="156" y="255"/>
                  </a:lnTo>
                  <a:lnTo>
                    <a:pt x="39" y="337"/>
                  </a:lnTo>
                  <a:lnTo>
                    <a:pt x="39" y="299"/>
                  </a:lnTo>
                  <a:lnTo>
                    <a:pt x="76" y="265"/>
                  </a:lnTo>
                  <a:lnTo>
                    <a:pt x="8" y="189"/>
                  </a:lnTo>
                  <a:lnTo>
                    <a:pt x="0" y="138"/>
                  </a:lnTo>
                  <a:lnTo>
                    <a:pt x="30" y="94"/>
                  </a:lnTo>
                  <a:close/>
                </a:path>
              </a:pathLst>
            </a:custGeom>
            <a:solidFill>
              <a:srgbClr val="000000"/>
            </a:solidFill>
            <a:ln w="9525">
              <a:noFill/>
              <a:round/>
              <a:headEnd/>
              <a:tailEnd/>
            </a:ln>
          </p:spPr>
          <p:txBody>
            <a:bodyPr/>
            <a:lstStyle/>
            <a:p>
              <a:endParaRPr lang="es-MX"/>
            </a:p>
          </p:txBody>
        </p:sp>
        <p:sp>
          <p:nvSpPr>
            <p:cNvPr id="41196" name="Freeform 238"/>
            <p:cNvSpPr>
              <a:spLocks/>
            </p:cNvSpPr>
            <p:nvPr/>
          </p:nvSpPr>
          <p:spPr bwMode="auto">
            <a:xfrm>
              <a:off x="4229" y="2044"/>
              <a:ext cx="14" cy="11"/>
            </a:xfrm>
            <a:custGeom>
              <a:avLst/>
              <a:gdLst>
                <a:gd name="T0" fmla="*/ 68 w 68"/>
                <a:gd name="T1" fmla="*/ 0 h 44"/>
                <a:gd name="T2" fmla="*/ 0 w 68"/>
                <a:gd name="T3" fmla="*/ 23 h 44"/>
                <a:gd name="T4" fmla="*/ 0 w 68"/>
                <a:gd name="T5" fmla="*/ 44 h 44"/>
                <a:gd name="T6" fmla="*/ 31 w 68"/>
                <a:gd name="T7" fmla="*/ 44 h 44"/>
                <a:gd name="T8" fmla="*/ 68 w 68"/>
                <a:gd name="T9" fmla="*/ 0 h 44"/>
                <a:gd name="T10" fmla="*/ 0 60000 65536"/>
                <a:gd name="T11" fmla="*/ 0 60000 65536"/>
                <a:gd name="T12" fmla="*/ 0 60000 65536"/>
                <a:gd name="T13" fmla="*/ 0 60000 65536"/>
                <a:gd name="T14" fmla="*/ 0 60000 65536"/>
                <a:gd name="T15" fmla="*/ 0 w 68"/>
                <a:gd name="T16" fmla="*/ 0 h 44"/>
                <a:gd name="T17" fmla="*/ 68 w 68"/>
                <a:gd name="T18" fmla="*/ 44 h 44"/>
              </a:gdLst>
              <a:ahLst/>
              <a:cxnLst>
                <a:cxn ang="T10">
                  <a:pos x="T0" y="T1"/>
                </a:cxn>
                <a:cxn ang="T11">
                  <a:pos x="T2" y="T3"/>
                </a:cxn>
                <a:cxn ang="T12">
                  <a:pos x="T4" y="T5"/>
                </a:cxn>
                <a:cxn ang="T13">
                  <a:pos x="T6" y="T7"/>
                </a:cxn>
                <a:cxn ang="T14">
                  <a:pos x="T8" y="T9"/>
                </a:cxn>
              </a:cxnLst>
              <a:rect l="T15" t="T16" r="T17" b="T18"/>
              <a:pathLst>
                <a:path w="68" h="44">
                  <a:moveTo>
                    <a:pt x="68" y="0"/>
                  </a:moveTo>
                  <a:lnTo>
                    <a:pt x="0" y="23"/>
                  </a:lnTo>
                  <a:lnTo>
                    <a:pt x="0" y="44"/>
                  </a:lnTo>
                  <a:lnTo>
                    <a:pt x="31" y="44"/>
                  </a:lnTo>
                  <a:lnTo>
                    <a:pt x="68" y="0"/>
                  </a:lnTo>
                  <a:close/>
                </a:path>
              </a:pathLst>
            </a:custGeom>
            <a:solidFill>
              <a:srgbClr val="000000"/>
            </a:solidFill>
            <a:ln w="9525">
              <a:noFill/>
              <a:round/>
              <a:headEnd/>
              <a:tailEnd/>
            </a:ln>
          </p:spPr>
          <p:txBody>
            <a:bodyPr/>
            <a:lstStyle/>
            <a:p>
              <a:endParaRPr lang="es-MX"/>
            </a:p>
          </p:txBody>
        </p:sp>
        <p:sp>
          <p:nvSpPr>
            <p:cNvPr id="41197" name="Freeform 239"/>
            <p:cNvSpPr>
              <a:spLocks/>
            </p:cNvSpPr>
            <p:nvPr/>
          </p:nvSpPr>
          <p:spPr bwMode="auto">
            <a:xfrm>
              <a:off x="3853" y="2039"/>
              <a:ext cx="100" cy="67"/>
            </a:xfrm>
            <a:custGeom>
              <a:avLst/>
              <a:gdLst>
                <a:gd name="T0" fmla="*/ 431 w 431"/>
                <a:gd name="T1" fmla="*/ 0 h 291"/>
                <a:gd name="T2" fmla="*/ 251 w 431"/>
                <a:gd name="T3" fmla="*/ 169 h 291"/>
                <a:gd name="T4" fmla="*/ 109 w 431"/>
                <a:gd name="T5" fmla="*/ 238 h 291"/>
                <a:gd name="T6" fmla="*/ 0 w 431"/>
                <a:gd name="T7" fmla="*/ 258 h 291"/>
                <a:gd name="T8" fmla="*/ 10 w 431"/>
                <a:gd name="T9" fmla="*/ 291 h 291"/>
                <a:gd name="T10" fmla="*/ 109 w 431"/>
                <a:gd name="T11" fmla="*/ 269 h 291"/>
                <a:gd name="T12" fmla="*/ 241 w 431"/>
                <a:gd name="T13" fmla="*/ 209 h 291"/>
                <a:gd name="T14" fmla="*/ 400 w 431"/>
                <a:gd name="T15" fmla="*/ 70 h 291"/>
                <a:gd name="T16" fmla="*/ 431 w 431"/>
                <a:gd name="T17" fmla="*/ 0 h 2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1"/>
                <a:gd name="T28" fmla="*/ 0 h 291"/>
                <a:gd name="T29" fmla="*/ 431 w 431"/>
                <a:gd name="T30" fmla="*/ 291 h 2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1" h="291">
                  <a:moveTo>
                    <a:pt x="431" y="0"/>
                  </a:moveTo>
                  <a:lnTo>
                    <a:pt x="251" y="169"/>
                  </a:lnTo>
                  <a:lnTo>
                    <a:pt x="109" y="238"/>
                  </a:lnTo>
                  <a:lnTo>
                    <a:pt x="0" y="258"/>
                  </a:lnTo>
                  <a:lnTo>
                    <a:pt x="10" y="291"/>
                  </a:lnTo>
                  <a:lnTo>
                    <a:pt x="109" y="269"/>
                  </a:lnTo>
                  <a:lnTo>
                    <a:pt x="241" y="209"/>
                  </a:lnTo>
                  <a:lnTo>
                    <a:pt x="400" y="70"/>
                  </a:lnTo>
                  <a:lnTo>
                    <a:pt x="431" y="0"/>
                  </a:lnTo>
                  <a:close/>
                </a:path>
              </a:pathLst>
            </a:custGeom>
            <a:solidFill>
              <a:srgbClr val="000000"/>
            </a:solidFill>
            <a:ln w="9525">
              <a:noFill/>
              <a:round/>
              <a:headEnd/>
              <a:tailEnd/>
            </a:ln>
          </p:spPr>
          <p:txBody>
            <a:bodyPr/>
            <a:lstStyle/>
            <a:p>
              <a:endParaRPr lang="es-MX"/>
            </a:p>
          </p:txBody>
        </p:sp>
        <p:sp>
          <p:nvSpPr>
            <p:cNvPr id="41198" name="Freeform 240"/>
            <p:cNvSpPr>
              <a:spLocks/>
            </p:cNvSpPr>
            <p:nvPr/>
          </p:nvSpPr>
          <p:spPr bwMode="auto">
            <a:xfrm>
              <a:off x="3859" y="2091"/>
              <a:ext cx="73" cy="39"/>
            </a:xfrm>
            <a:custGeom>
              <a:avLst/>
              <a:gdLst>
                <a:gd name="T0" fmla="*/ 0 w 314"/>
                <a:gd name="T1" fmla="*/ 141 h 170"/>
                <a:gd name="T2" fmla="*/ 112 w 314"/>
                <a:gd name="T3" fmla="*/ 119 h 170"/>
                <a:gd name="T4" fmla="*/ 224 w 314"/>
                <a:gd name="T5" fmla="*/ 71 h 170"/>
                <a:gd name="T6" fmla="*/ 314 w 314"/>
                <a:gd name="T7" fmla="*/ 0 h 170"/>
                <a:gd name="T8" fmla="*/ 314 w 314"/>
                <a:gd name="T9" fmla="*/ 22 h 170"/>
                <a:gd name="T10" fmla="*/ 224 w 314"/>
                <a:gd name="T11" fmla="*/ 92 h 170"/>
                <a:gd name="T12" fmla="*/ 112 w 314"/>
                <a:gd name="T13" fmla="*/ 141 h 170"/>
                <a:gd name="T14" fmla="*/ 0 w 314"/>
                <a:gd name="T15" fmla="*/ 170 h 170"/>
                <a:gd name="T16" fmla="*/ 0 w 314"/>
                <a:gd name="T17" fmla="*/ 141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4"/>
                <a:gd name="T28" fmla="*/ 0 h 170"/>
                <a:gd name="T29" fmla="*/ 314 w 314"/>
                <a:gd name="T30" fmla="*/ 170 h 1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4" h="170">
                  <a:moveTo>
                    <a:pt x="0" y="141"/>
                  </a:moveTo>
                  <a:lnTo>
                    <a:pt x="112" y="119"/>
                  </a:lnTo>
                  <a:lnTo>
                    <a:pt x="224" y="71"/>
                  </a:lnTo>
                  <a:lnTo>
                    <a:pt x="314" y="0"/>
                  </a:lnTo>
                  <a:lnTo>
                    <a:pt x="314" y="22"/>
                  </a:lnTo>
                  <a:lnTo>
                    <a:pt x="224" y="92"/>
                  </a:lnTo>
                  <a:lnTo>
                    <a:pt x="112" y="141"/>
                  </a:lnTo>
                  <a:lnTo>
                    <a:pt x="0" y="170"/>
                  </a:lnTo>
                  <a:lnTo>
                    <a:pt x="0" y="141"/>
                  </a:lnTo>
                  <a:close/>
                </a:path>
              </a:pathLst>
            </a:custGeom>
            <a:solidFill>
              <a:srgbClr val="000000"/>
            </a:solidFill>
            <a:ln w="9525">
              <a:noFill/>
              <a:round/>
              <a:headEnd/>
              <a:tailEnd/>
            </a:ln>
          </p:spPr>
          <p:txBody>
            <a:bodyPr/>
            <a:lstStyle/>
            <a:p>
              <a:endParaRPr lang="es-MX"/>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65275" y="1593850"/>
            <a:ext cx="6334125" cy="4716463"/>
            <a:chOff x="1929" y="1089"/>
            <a:chExt cx="3541" cy="2870"/>
          </a:xfrm>
        </p:grpSpPr>
        <p:grpSp>
          <p:nvGrpSpPr>
            <p:cNvPr id="41996" name="Group 3"/>
            <p:cNvGrpSpPr>
              <a:grpSpLocks/>
            </p:cNvGrpSpPr>
            <p:nvPr/>
          </p:nvGrpSpPr>
          <p:grpSpPr bwMode="auto">
            <a:xfrm>
              <a:off x="1929" y="1089"/>
              <a:ext cx="3541" cy="2870"/>
              <a:chOff x="1882" y="887"/>
              <a:chExt cx="3670" cy="3083"/>
            </a:xfrm>
          </p:grpSpPr>
          <p:sp>
            <p:nvSpPr>
              <p:cNvPr id="42001" name="AutoShape 4"/>
              <p:cNvSpPr>
                <a:spLocks noChangeArrowheads="1"/>
              </p:cNvSpPr>
              <p:nvPr/>
            </p:nvSpPr>
            <p:spPr bwMode="auto">
              <a:xfrm>
                <a:off x="1882" y="887"/>
                <a:ext cx="3670" cy="3083"/>
              </a:xfrm>
              <a:prstGeom prst="triangle">
                <a:avLst>
                  <a:gd name="adj" fmla="val 50000"/>
                </a:avLst>
              </a:prstGeom>
              <a:solidFill>
                <a:srgbClr val="00259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259C"/>
                </a:extrusionClr>
              </a:sp3d>
            </p:spPr>
            <p:txBody>
              <a:bodyPr wrap="none" anchor="ctr">
                <a:flatTx/>
              </a:bodyPr>
              <a:lstStyle/>
              <a:p>
                <a:endParaRPr lang="es-CO"/>
              </a:p>
            </p:txBody>
          </p:sp>
          <p:sp>
            <p:nvSpPr>
              <p:cNvPr id="42002" name="AutoShape 5"/>
              <p:cNvSpPr>
                <a:spLocks noChangeArrowheads="1"/>
              </p:cNvSpPr>
              <p:nvPr/>
            </p:nvSpPr>
            <p:spPr bwMode="auto">
              <a:xfrm>
                <a:off x="2321" y="887"/>
                <a:ext cx="2792" cy="2340"/>
              </a:xfrm>
              <a:prstGeom prst="triangle">
                <a:avLst>
                  <a:gd name="adj" fmla="val 50000"/>
                </a:avLst>
              </a:prstGeom>
              <a:solidFill>
                <a:srgbClr val="1717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1717FF"/>
                </a:extrusionClr>
              </a:sp3d>
            </p:spPr>
            <p:txBody>
              <a:bodyPr wrap="none" anchor="ctr">
                <a:flatTx/>
              </a:bodyPr>
              <a:lstStyle/>
              <a:p>
                <a:endParaRPr lang="es-CO"/>
              </a:p>
            </p:txBody>
          </p:sp>
          <p:sp>
            <p:nvSpPr>
              <p:cNvPr id="42003" name="AutoShape 6"/>
              <p:cNvSpPr>
                <a:spLocks noChangeArrowheads="1"/>
              </p:cNvSpPr>
              <p:nvPr/>
            </p:nvSpPr>
            <p:spPr bwMode="auto">
              <a:xfrm>
                <a:off x="2763" y="887"/>
                <a:ext cx="1911" cy="1600"/>
              </a:xfrm>
              <a:prstGeom prst="triangle">
                <a:avLst>
                  <a:gd name="adj" fmla="val 50000"/>
                </a:avLst>
              </a:prstGeom>
              <a:solidFill>
                <a:srgbClr val="99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endParaRPr lang="es-CO"/>
              </a:p>
            </p:txBody>
          </p:sp>
          <p:sp>
            <p:nvSpPr>
              <p:cNvPr id="42004" name="AutoShape 7"/>
              <p:cNvSpPr>
                <a:spLocks noChangeArrowheads="1"/>
              </p:cNvSpPr>
              <p:nvPr/>
            </p:nvSpPr>
            <p:spPr bwMode="auto">
              <a:xfrm>
                <a:off x="3204" y="887"/>
                <a:ext cx="1026" cy="857"/>
              </a:xfrm>
              <a:prstGeom prst="triangle">
                <a:avLst>
                  <a:gd name="adj" fmla="val 50000"/>
                </a:avLst>
              </a:prstGeom>
              <a:solidFill>
                <a:srgbClr val="F3F3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3F3FF"/>
                </a:extrusionClr>
              </a:sp3d>
            </p:spPr>
            <p:txBody>
              <a:bodyPr wrap="none" anchor="ctr">
                <a:flatTx/>
              </a:bodyPr>
              <a:lstStyle/>
              <a:p>
                <a:endParaRPr lang="es-CO"/>
              </a:p>
            </p:txBody>
          </p:sp>
        </p:grpSp>
        <p:sp>
          <p:nvSpPr>
            <p:cNvPr id="41997" name="Text Box 8"/>
            <p:cNvSpPr txBox="1">
              <a:spLocks noChangeArrowheads="1"/>
            </p:cNvSpPr>
            <p:nvPr/>
          </p:nvSpPr>
          <p:spPr bwMode="auto">
            <a:xfrm>
              <a:off x="3362" y="1508"/>
              <a:ext cx="677" cy="354"/>
            </a:xfrm>
            <a:prstGeom prst="rect">
              <a:avLst/>
            </a:prstGeom>
            <a:noFill/>
            <a:ln w="9525">
              <a:noFill/>
              <a:miter lim="800000"/>
              <a:headEnd/>
              <a:tailEnd/>
            </a:ln>
          </p:spPr>
          <p:txBody>
            <a:bodyPr wrap="none">
              <a:spAutoFit/>
            </a:bodyPr>
            <a:lstStyle/>
            <a:p>
              <a:pPr algn="ctr"/>
              <a:r>
                <a:rPr lang="es-MX" sz="1600" b="1"/>
                <a:t>Manual </a:t>
              </a:r>
            </a:p>
            <a:p>
              <a:pPr algn="ctr"/>
              <a:r>
                <a:rPr lang="es-MX" sz="1600" b="1"/>
                <a:t>de Calidad</a:t>
              </a:r>
              <a:endParaRPr lang="es-ES" sz="1600" b="1">
                <a:latin typeface="Times New Roman" pitchFamily="18" charset="0"/>
              </a:endParaRPr>
            </a:p>
          </p:txBody>
        </p:sp>
        <p:sp>
          <p:nvSpPr>
            <p:cNvPr id="41998" name="Text Box 9"/>
            <p:cNvSpPr txBox="1">
              <a:spLocks noChangeArrowheads="1"/>
            </p:cNvSpPr>
            <p:nvPr/>
          </p:nvSpPr>
          <p:spPr bwMode="auto">
            <a:xfrm>
              <a:off x="3209" y="2048"/>
              <a:ext cx="981" cy="354"/>
            </a:xfrm>
            <a:prstGeom prst="rect">
              <a:avLst/>
            </a:prstGeom>
            <a:noFill/>
            <a:ln w="9525">
              <a:noFill/>
              <a:miter lim="800000"/>
              <a:headEnd/>
              <a:tailEnd/>
            </a:ln>
          </p:spPr>
          <p:txBody>
            <a:bodyPr>
              <a:spAutoFit/>
            </a:bodyPr>
            <a:lstStyle/>
            <a:p>
              <a:pPr algn="ctr"/>
              <a:r>
                <a:rPr lang="es-MX" sz="1600" b="1"/>
                <a:t>Planes</a:t>
              </a:r>
            </a:p>
            <a:p>
              <a:pPr algn="ctr"/>
              <a:r>
                <a:rPr lang="es-MX" sz="1600" b="1"/>
                <a:t> de Calidad</a:t>
              </a:r>
              <a:endParaRPr lang="es-ES" sz="1600" b="1"/>
            </a:p>
          </p:txBody>
        </p:sp>
        <p:sp>
          <p:nvSpPr>
            <p:cNvPr id="41999" name="Text Box 10"/>
            <p:cNvSpPr txBox="1">
              <a:spLocks noChangeArrowheads="1"/>
            </p:cNvSpPr>
            <p:nvPr/>
          </p:nvSpPr>
          <p:spPr bwMode="auto">
            <a:xfrm>
              <a:off x="2886" y="2775"/>
              <a:ext cx="1628" cy="353"/>
            </a:xfrm>
            <a:prstGeom prst="rect">
              <a:avLst/>
            </a:prstGeom>
            <a:noFill/>
            <a:ln w="9525">
              <a:noFill/>
              <a:miter lim="800000"/>
              <a:headEnd/>
              <a:tailEnd/>
            </a:ln>
          </p:spPr>
          <p:txBody>
            <a:bodyPr>
              <a:spAutoFit/>
            </a:bodyPr>
            <a:lstStyle/>
            <a:p>
              <a:pPr algn="ctr"/>
              <a:r>
                <a:rPr lang="es-MX" sz="1600" b="1"/>
                <a:t>Procedimientos </a:t>
              </a:r>
            </a:p>
            <a:p>
              <a:pPr algn="ctr"/>
              <a:r>
                <a:rPr lang="es-MX" sz="1600" b="1"/>
                <a:t>e instructivos</a:t>
              </a:r>
              <a:endParaRPr lang="es-ES" sz="1600" b="1">
                <a:latin typeface="Times New Roman" pitchFamily="18" charset="0"/>
              </a:endParaRPr>
            </a:p>
          </p:txBody>
        </p:sp>
        <p:sp>
          <p:nvSpPr>
            <p:cNvPr id="42000" name="Text Box 11"/>
            <p:cNvSpPr txBox="1">
              <a:spLocks noChangeArrowheads="1"/>
            </p:cNvSpPr>
            <p:nvPr/>
          </p:nvSpPr>
          <p:spPr bwMode="auto">
            <a:xfrm>
              <a:off x="2830" y="3552"/>
              <a:ext cx="1739" cy="205"/>
            </a:xfrm>
            <a:prstGeom prst="rect">
              <a:avLst/>
            </a:prstGeom>
            <a:noFill/>
            <a:ln w="9525">
              <a:noFill/>
              <a:miter lim="800000"/>
              <a:headEnd/>
              <a:tailEnd/>
            </a:ln>
          </p:spPr>
          <p:txBody>
            <a:bodyPr>
              <a:spAutoFit/>
            </a:bodyPr>
            <a:lstStyle/>
            <a:p>
              <a:pPr algn="ctr"/>
              <a:r>
                <a:rPr lang="es-MX" sz="1600" b="1"/>
                <a:t>Registros de Calidad</a:t>
              </a:r>
              <a:endParaRPr lang="es-ES" sz="1600" b="1"/>
            </a:p>
          </p:txBody>
        </p:sp>
      </p:grpSp>
      <p:sp>
        <p:nvSpPr>
          <p:cNvPr id="83980" name="Rectangle 12"/>
          <p:cNvSpPr>
            <a:spLocks noGrp="1" noChangeArrowheads="1"/>
          </p:cNvSpPr>
          <p:nvPr>
            <p:ph type="title"/>
          </p:nvPr>
        </p:nvSpPr>
        <p:spPr>
          <a:xfrm>
            <a:off x="250825" y="130175"/>
            <a:ext cx="8686800" cy="706438"/>
          </a:xfrm>
        </p:spPr>
        <p:txBody>
          <a:bodyPr/>
          <a:lstStyle/>
          <a:p>
            <a:pPr fontAlgn="auto">
              <a:spcAft>
                <a:spcPts val="0"/>
              </a:spcAft>
              <a:defRPr/>
            </a:pPr>
            <a:r>
              <a:rPr lang="es-MX" sz="4000">
                <a:solidFill>
                  <a:schemeClr val="tx1"/>
                </a:solidFill>
              </a:rPr>
              <a:t>4.2 Requisitos de la Documentación</a:t>
            </a:r>
            <a:endParaRPr lang="es-ES" sz="4000">
              <a:solidFill>
                <a:schemeClr val="tx1"/>
              </a:solidFill>
            </a:endParaRPr>
          </a:p>
        </p:txBody>
      </p:sp>
      <p:sp>
        <p:nvSpPr>
          <p:cNvPr id="83981" name="Rectangle 13"/>
          <p:cNvSpPr>
            <a:spLocks noChangeArrowheads="1"/>
          </p:cNvSpPr>
          <p:nvPr/>
        </p:nvSpPr>
        <p:spPr bwMode="auto">
          <a:xfrm>
            <a:off x="6899275" y="1858963"/>
            <a:ext cx="1884363" cy="2220912"/>
          </a:xfrm>
          <a:prstGeom prst="rect">
            <a:avLst/>
          </a:prstGeom>
          <a:noFill/>
          <a:ln w="28575">
            <a:solidFill>
              <a:srgbClr val="FFCC00"/>
            </a:solidFill>
            <a:miter lim="800000"/>
            <a:headEnd/>
            <a:tailEnd/>
          </a:ln>
        </p:spPr>
        <p:txBody>
          <a:bodyPr>
            <a:spAutoFit/>
          </a:bodyPr>
          <a:lstStyle/>
          <a:p>
            <a:pPr>
              <a:lnSpc>
                <a:spcPct val="110000"/>
              </a:lnSpc>
              <a:spcBef>
                <a:spcPct val="50000"/>
              </a:spcBef>
              <a:buClr>
                <a:schemeClr val="tx2"/>
              </a:buClr>
              <a:buFont typeface="Wingdings" pitchFamily="2" charset="2"/>
              <a:buChar char="ü"/>
            </a:pPr>
            <a:r>
              <a:rPr lang="es-MX" sz="1400"/>
              <a:t> NIVEL IV Proporciona evidencia objetiva de que el sistema de calidad está en cumplimiento (niveles I al III) y ha sido implementado efectivamente</a:t>
            </a:r>
            <a:r>
              <a:rPr lang="es-ES" sz="1400"/>
              <a:t> </a:t>
            </a:r>
            <a:endParaRPr lang="es-MX" sz="1400"/>
          </a:p>
        </p:txBody>
      </p:sp>
      <p:sp>
        <p:nvSpPr>
          <p:cNvPr id="41989" name="AutoShape 15"/>
          <p:cNvSpPr>
            <a:spLocks noChangeArrowheads="1"/>
          </p:cNvSpPr>
          <p:nvPr/>
        </p:nvSpPr>
        <p:spPr bwMode="auto">
          <a:xfrm>
            <a:off x="187325" y="1901825"/>
            <a:ext cx="3867150" cy="717550"/>
          </a:xfrm>
          <a:prstGeom prst="homePlate">
            <a:avLst>
              <a:gd name="adj" fmla="val 134735"/>
            </a:avLst>
          </a:prstGeom>
          <a:noFill/>
          <a:ln w="28575">
            <a:solidFill>
              <a:srgbClr val="FFCC00"/>
            </a:solidFill>
            <a:miter lim="800000"/>
            <a:headEnd/>
            <a:tailEnd/>
          </a:ln>
        </p:spPr>
        <p:txBody>
          <a:bodyPr wrap="none" anchor="ctr"/>
          <a:lstStyle/>
          <a:p>
            <a:endParaRPr lang="es-CO"/>
          </a:p>
        </p:txBody>
      </p:sp>
      <p:sp>
        <p:nvSpPr>
          <p:cNvPr id="41990" name="Rectangle 16"/>
          <p:cNvSpPr>
            <a:spLocks noChangeArrowheads="1"/>
          </p:cNvSpPr>
          <p:nvPr/>
        </p:nvSpPr>
        <p:spPr bwMode="auto">
          <a:xfrm>
            <a:off x="187325" y="1976438"/>
            <a:ext cx="3370263" cy="593725"/>
          </a:xfrm>
          <a:prstGeom prst="rect">
            <a:avLst/>
          </a:prstGeom>
          <a:noFill/>
          <a:ln w="9525">
            <a:noFill/>
            <a:miter lim="800000"/>
            <a:headEnd/>
            <a:tailEnd/>
          </a:ln>
        </p:spPr>
        <p:txBody>
          <a:bodyPr>
            <a:spAutoFit/>
          </a:bodyPr>
          <a:lstStyle/>
          <a:p>
            <a:pPr>
              <a:lnSpc>
                <a:spcPct val="110000"/>
              </a:lnSpc>
              <a:spcBef>
                <a:spcPct val="50000"/>
              </a:spcBef>
              <a:buClr>
                <a:schemeClr val="tx2"/>
              </a:buClr>
              <a:buFont typeface="Wingdings" pitchFamily="2" charset="2"/>
              <a:buChar char="ü"/>
            </a:pPr>
            <a:r>
              <a:rPr lang="es-MX" sz="1600"/>
              <a:t> </a:t>
            </a:r>
            <a:r>
              <a:rPr lang="es-MX" sz="1400"/>
              <a:t>NIVEL I Define el Qué y el Porqué de la actividad</a:t>
            </a:r>
          </a:p>
        </p:txBody>
      </p:sp>
      <p:sp>
        <p:nvSpPr>
          <p:cNvPr id="41991" name="AutoShape 18"/>
          <p:cNvSpPr>
            <a:spLocks noChangeArrowheads="1"/>
          </p:cNvSpPr>
          <p:nvPr/>
        </p:nvSpPr>
        <p:spPr bwMode="auto">
          <a:xfrm>
            <a:off x="187325" y="3025775"/>
            <a:ext cx="3268663" cy="763588"/>
          </a:xfrm>
          <a:prstGeom prst="homePlate">
            <a:avLst>
              <a:gd name="adj" fmla="val 107017"/>
            </a:avLst>
          </a:prstGeom>
          <a:noFill/>
          <a:ln w="28575">
            <a:solidFill>
              <a:srgbClr val="FFCC00"/>
            </a:solidFill>
            <a:miter lim="800000"/>
            <a:headEnd/>
            <a:tailEnd/>
          </a:ln>
        </p:spPr>
        <p:txBody>
          <a:bodyPr wrap="none" anchor="ctr"/>
          <a:lstStyle/>
          <a:p>
            <a:endParaRPr lang="es-CO"/>
          </a:p>
        </p:txBody>
      </p:sp>
      <p:sp>
        <p:nvSpPr>
          <p:cNvPr id="41992" name="Rectangle 19"/>
          <p:cNvSpPr>
            <a:spLocks noChangeArrowheads="1"/>
          </p:cNvSpPr>
          <p:nvPr/>
        </p:nvSpPr>
        <p:spPr bwMode="auto">
          <a:xfrm>
            <a:off x="187325" y="2978150"/>
            <a:ext cx="3089275" cy="827088"/>
          </a:xfrm>
          <a:prstGeom prst="rect">
            <a:avLst/>
          </a:prstGeom>
          <a:noFill/>
          <a:ln w="9525">
            <a:noFill/>
            <a:miter lim="800000"/>
            <a:headEnd/>
            <a:tailEnd/>
          </a:ln>
        </p:spPr>
        <p:txBody>
          <a:bodyPr>
            <a:spAutoFit/>
          </a:bodyPr>
          <a:lstStyle/>
          <a:p>
            <a:pPr>
              <a:lnSpc>
                <a:spcPct val="110000"/>
              </a:lnSpc>
              <a:spcBef>
                <a:spcPct val="50000"/>
              </a:spcBef>
              <a:buClr>
                <a:schemeClr val="tx2"/>
              </a:buClr>
              <a:buFont typeface="Wingdings" pitchFamily="2" charset="2"/>
              <a:buChar char="ü"/>
            </a:pPr>
            <a:r>
              <a:rPr lang="es-MX" sz="1600"/>
              <a:t> </a:t>
            </a:r>
            <a:r>
              <a:rPr lang="es-MX" sz="1400"/>
              <a:t>NIVEL II Define el Qué y el Porqué de la actividad, en adición incluye el Quién, Dónde, Cómo</a:t>
            </a:r>
          </a:p>
        </p:txBody>
      </p:sp>
      <p:sp>
        <p:nvSpPr>
          <p:cNvPr id="41993" name="AutoShape 21"/>
          <p:cNvSpPr>
            <a:spLocks noChangeArrowheads="1"/>
          </p:cNvSpPr>
          <p:nvPr/>
        </p:nvSpPr>
        <p:spPr bwMode="auto">
          <a:xfrm>
            <a:off x="187325" y="4140200"/>
            <a:ext cx="2424113" cy="717550"/>
          </a:xfrm>
          <a:prstGeom prst="homePlate">
            <a:avLst>
              <a:gd name="adj" fmla="val 84458"/>
            </a:avLst>
          </a:prstGeom>
          <a:noFill/>
          <a:ln w="28575">
            <a:solidFill>
              <a:srgbClr val="FFCC00"/>
            </a:solidFill>
            <a:miter lim="800000"/>
            <a:headEnd/>
            <a:tailEnd/>
          </a:ln>
        </p:spPr>
        <p:txBody>
          <a:bodyPr wrap="none" anchor="ctr"/>
          <a:lstStyle/>
          <a:p>
            <a:endParaRPr lang="es-CO"/>
          </a:p>
        </p:txBody>
      </p:sp>
      <p:sp>
        <p:nvSpPr>
          <p:cNvPr id="41994" name="Rectangle 22"/>
          <p:cNvSpPr>
            <a:spLocks noChangeArrowheads="1"/>
          </p:cNvSpPr>
          <p:nvPr/>
        </p:nvSpPr>
        <p:spPr bwMode="auto">
          <a:xfrm>
            <a:off x="187325" y="4100513"/>
            <a:ext cx="2227263" cy="792162"/>
          </a:xfrm>
          <a:prstGeom prst="rect">
            <a:avLst/>
          </a:prstGeom>
          <a:noFill/>
          <a:ln w="9525">
            <a:noFill/>
            <a:miter lim="800000"/>
            <a:headEnd/>
            <a:tailEnd/>
          </a:ln>
        </p:spPr>
        <p:txBody>
          <a:bodyPr>
            <a:spAutoFit/>
          </a:bodyPr>
          <a:lstStyle/>
          <a:p>
            <a:pPr>
              <a:lnSpc>
                <a:spcPct val="110000"/>
              </a:lnSpc>
              <a:spcBef>
                <a:spcPct val="50000"/>
              </a:spcBef>
              <a:buClr>
                <a:schemeClr val="tx2"/>
              </a:buClr>
              <a:buFont typeface="Wingdings" pitchFamily="2" charset="2"/>
              <a:buChar char="ü"/>
            </a:pPr>
            <a:r>
              <a:rPr lang="es-MX" sz="1400"/>
              <a:t> NIVEL III Añade más detalles al Cómo, Dónde, Quién, Qué, Porqué</a:t>
            </a:r>
          </a:p>
        </p:txBody>
      </p:sp>
      <p:sp>
        <p:nvSpPr>
          <p:cNvPr id="83991" name="Line 23"/>
          <p:cNvSpPr>
            <a:spLocks noChangeShapeType="1"/>
          </p:cNvSpPr>
          <p:nvPr/>
        </p:nvSpPr>
        <p:spPr bwMode="auto">
          <a:xfrm flipH="1">
            <a:off x="7662863" y="4364038"/>
            <a:ext cx="581025" cy="1006475"/>
          </a:xfrm>
          <a:prstGeom prst="line">
            <a:avLst/>
          </a:prstGeom>
          <a:noFill/>
          <a:ln w="76200">
            <a:solidFill>
              <a:srgbClr val="FFCC00"/>
            </a:solidFill>
            <a:round/>
            <a:headEnd/>
            <a:tailEnd type="triangle" w="med" len="med"/>
          </a:ln>
        </p:spPr>
        <p:txBody>
          <a:bodyPr/>
          <a:lstStyle/>
          <a:p>
            <a:endParaRPr lang="es-MX"/>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004" name="Rectangle 12"/>
          <p:cNvSpPr>
            <a:spLocks noGrp="1" noChangeArrowheads="1"/>
          </p:cNvSpPr>
          <p:nvPr>
            <p:ph type="title"/>
          </p:nvPr>
        </p:nvSpPr>
        <p:spPr>
          <a:xfrm>
            <a:off x="179388" y="130175"/>
            <a:ext cx="8820150" cy="777875"/>
          </a:xfrm>
        </p:spPr>
        <p:txBody>
          <a:bodyPr/>
          <a:lstStyle/>
          <a:p>
            <a:pPr fontAlgn="auto">
              <a:spcAft>
                <a:spcPts val="0"/>
              </a:spcAft>
              <a:defRPr/>
            </a:pPr>
            <a:r>
              <a:rPr lang="es-MX" sz="4000">
                <a:solidFill>
                  <a:schemeClr val="tx1"/>
                </a:solidFill>
              </a:rPr>
              <a:t>4.2 Requisitos de la Documentación</a:t>
            </a:r>
            <a:endParaRPr lang="es-ES" sz="4000">
              <a:solidFill>
                <a:schemeClr val="tx1"/>
              </a:solidFill>
            </a:endParaRPr>
          </a:p>
        </p:txBody>
      </p:sp>
      <p:grpSp>
        <p:nvGrpSpPr>
          <p:cNvPr id="43011" name="Group 15"/>
          <p:cNvGrpSpPr>
            <a:grpSpLocks/>
          </p:cNvGrpSpPr>
          <p:nvPr/>
        </p:nvGrpSpPr>
        <p:grpSpPr bwMode="auto">
          <a:xfrm>
            <a:off x="4067175" y="1412875"/>
            <a:ext cx="3600450" cy="1462088"/>
            <a:chOff x="927" y="2159"/>
            <a:chExt cx="1852" cy="1006"/>
          </a:xfrm>
        </p:grpSpPr>
        <p:sp>
          <p:nvSpPr>
            <p:cNvPr id="43013" name="AutoShape 16"/>
            <p:cNvSpPr>
              <a:spLocks noChangeArrowheads="1"/>
            </p:cNvSpPr>
            <p:nvPr/>
          </p:nvSpPr>
          <p:spPr bwMode="auto">
            <a:xfrm>
              <a:off x="927" y="2159"/>
              <a:ext cx="1852" cy="991"/>
            </a:xfrm>
            <a:prstGeom prst="wedgeEllipseCallout">
              <a:avLst>
                <a:gd name="adj1" fmla="val -55477"/>
                <a:gd name="adj2" fmla="val 17083"/>
              </a:avLst>
            </a:prstGeom>
            <a:solidFill>
              <a:schemeClr val="bg1"/>
            </a:solidFill>
            <a:ln w="9525">
              <a:solidFill>
                <a:schemeClr val="tx1"/>
              </a:solidFill>
              <a:miter lim="800000"/>
              <a:headEnd/>
              <a:tailEnd/>
            </a:ln>
          </p:spPr>
          <p:txBody>
            <a:bodyPr/>
            <a:lstStyle/>
            <a:p>
              <a:pPr algn="ctr"/>
              <a:endParaRPr lang="es-CO" sz="2400">
                <a:solidFill>
                  <a:srgbClr val="003366"/>
                </a:solidFill>
                <a:latin typeface="Times New Roman" pitchFamily="18" charset="0"/>
              </a:endParaRPr>
            </a:p>
          </p:txBody>
        </p:sp>
        <p:sp>
          <p:nvSpPr>
            <p:cNvPr id="43014" name="Text Box 17"/>
            <p:cNvSpPr txBox="1">
              <a:spLocks noChangeArrowheads="1"/>
            </p:cNvSpPr>
            <p:nvPr/>
          </p:nvSpPr>
          <p:spPr bwMode="auto">
            <a:xfrm>
              <a:off x="1030" y="2223"/>
              <a:ext cx="1646" cy="942"/>
            </a:xfrm>
            <a:prstGeom prst="rect">
              <a:avLst/>
            </a:prstGeom>
            <a:noFill/>
            <a:ln w="9525">
              <a:noFill/>
              <a:miter lim="800000"/>
              <a:headEnd/>
              <a:tailEnd/>
            </a:ln>
          </p:spPr>
          <p:txBody>
            <a:bodyPr>
              <a:spAutoFit/>
            </a:bodyPr>
            <a:lstStyle/>
            <a:p>
              <a:pPr algn="ctr">
                <a:spcBef>
                  <a:spcPct val="50000"/>
                </a:spcBef>
              </a:pPr>
              <a:r>
                <a:rPr lang="es-MX" sz="1400" b="1"/>
                <a:t>Debemos documentar en manuales, procedimientos o instructivos todas las actividades a ser realizadas, Aplicarlos consistentemente y generar registros.</a:t>
              </a:r>
              <a:endParaRPr lang="es-ES" sz="1400" b="1" i="1"/>
            </a:p>
          </p:txBody>
        </p:sp>
      </p:grpSp>
      <p:pic>
        <p:nvPicPr>
          <p:cNvPr id="43012" name="Picture 19" descr="j0240719"/>
          <p:cNvPicPr>
            <a:picLocks noChangeAspect="1" noChangeArrowheads="1"/>
          </p:cNvPicPr>
          <p:nvPr/>
        </p:nvPicPr>
        <p:blipFill>
          <a:blip r:embed="rId3" cstate="print"/>
          <a:srcRect/>
          <a:stretch>
            <a:fillRect/>
          </a:stretch>
        </p:blipFill>
        <p:spPr bwMode="auto">
          <a:xfrm>
            <a:off x="1951038" y="1989138"/>
            <a:ext cx="2476500" cy="388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6513" y="-26988"/>
            <a:ext cx="9515476" cy="647701"/>
          </a:xfrm>
        </p:spPr>
        <p:txBody>
          <a:bodyPr>
            <a:normAutofit fontScale="90000"/>
          </a:bodyPr>
          <a:lstStyle/>
          <a:p>
            <a:pPr fontAlgn="auto">
              <a:spcAft>
                <a:spcPts val="0"/>
              </a:spcAft>
              <a:defRPr/>
            </a:pPr>
            <a:r>
              <a:rPr lang="es-MX" sz="4000">
                <a:solidFill>
                  <a:schemeClr val="tx1"/>
                </a:solidFill>
              </a:rPr>
              <a:t>4.2 Requisitos de la documentación</a:t>
            </a:r>
            <a:endParaRPr lang="es-ES" sz="4000">
              <a:solidFill>
                <a:schemeClr val="tx1"/>
              </a:solidFill>
            </a:endParaRPr>
          </a:p>
        </p:txBody>
      </p:sp>
      <p:sp>
        <p:nvSpPr>
          <p:cNvPr id="87043" name="Rectangle 3"/>
          <p:cNvSpPr>
            <a:spLocks noGrp="1" noChangeArrowheads="1"/>
          </p:cNvSpPr>
          <p:nvPr>
            <p:ph idx="1"/>
          </p:nvPr>
        </p:nvSpPr>
        <p:spPr>
          <a:xfrm>
            <a:off x="107950" y="1008063"/>
            <a:ext cx="8856663" cy="5373687"/>
          </a:xfrm>
          <a:ln w="28575">
            <a:solidFill>
              <a:srgbClr val="FFCC00"/>
            </a:solidFill>
          </a:ln>
        </p:spPr>
        <p:txBody>
          <a:bodyPr/>
          <a:lstStyle/>
          <a:p>
            <a:pPr>
              <a:lnSpc>
                <a:spcPct val="90000"/>
              </a:lnSpc>
            </a:pPr>
            <a:r>
              <a:rPr lang="es-MX" sz="2800" smtClean="0"/>
              <a:t>La documentación del sistema de gestión de calidad debe incluir:</a:t>
            </a:r>
          </a:p>
          <a:p>
            <a:pPr>
              <a:lnSpc>
                <a:spcPct val="90000"/>
              </a:lnSpc>
            </a:pPr>
            <a:r>
              <a:rPr lang="es-MX" sz="2800" smtClean="0"/>
              <a:t>A) declaración documentada de una política de calidad y de objetivos de calidad</a:t>
            </a:r>
            <a:endParaRPr lang="es-MX" sz="2800" smtClean="0">
              <a:solidFill>
                <a:srgbClr val="FFCC00"/>
              </a:solidFill>
            </a:endParaRPr>
          </a:p>
          <a:p>
            <a:pPr>
              <a:lnSpc>
                <a:spcPct val="90000"/>
              </a:lnSpc>
            </a:pPr>
            <a:r>
              <a:rPr lang="es-MX" sz="2800" smtClean="0"/>
              <a:t>B) Un manual de calidad,</a:t>
            </a:r>
          </a:p>
          <a:p>
            <a:pPr>
              <a:lnSpc>
                <a:spcPct val="90000"/>
              </a:lnSpc>
            </a:pPr>
            <a:r>
              <a:rPr lang="es-MX" sz="2800" smtClean="0"/>
              <a:t>C)</a:t>
            </a:r>
            <a:r>
              <a:rPr lang="es-MX" sz="2800" smtClean="0">
                <a:solidFill>
                  <a:srgbClr val="FF9900"/>
                </a:solidFill>
              </a:rPr>
              <a:t> </a:t>
            </a:r>
            <a:r>
              <a:rPr lang="es-MX" sz="2800" smtClean="0"/>
              <a:t>Los procedimientos documentados requeridos en esta norma</a:t>
            </a:r>
          </a:p>
          <a:p>
            <a:pPr>
              <a:lnSpc>
                <a:spcPct val="90000"/>
              </a:lnSpc>
            </a:pPr>
            <a:r>
              <a:rPr lang="es-MX" sz="2800" smtClean="0"/>
              <a:t>D) Los documentos necesitados por la organización para asegurarse de la eficaz planificación, operación y control de sus procesos</a:t>
            </a:r>
            <a:endParaRPr lang="es-MX" sz="2800" smtClean="0">
              <a:solidFill>
                <a:srgbClr val="FFCC00"/>
              </a:solidFill>
            </a:endParaRPr>
          </a:p>
          <a:p>
            <a:pPr>
              <a:lnSpc>
                <a:spcPct val="90000"/>
              </a:lnSpc>
            </a:pPr>
            <a:r>
              <a:rPr lang="es-MX" sz="2800" smtClean="0"/>
              <a:t>E) Los registros requeridos por esta norma internacional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79388" y="58738"/>
            <a:ext cx="9083675" cy="777875"/>
          </a:xfrm>
        </p:spPr>
        <p:txBody>
          <a:bodyPr/>
          <a:lstStyle/>
          <a:p>
            <a:pPr fontAlgn="auto">
              <a:spcAft>
                <a:spcPts val="0"/>
              </a:spcAft>
              <a:defRPr/>
            </a:pPr>
            <a:r>
              <a:rPr lang="es-MX" sz="4000">
                <a:solidFill>
                  <a:schemeClr val="tx1"/>
                </a:solidFill>
              </a:rPr>
              <a:t>4.2 Requisitos de la documentación</a:t>
            </a:r>
            <a:endParaRPr lang="es-ES" sz="4000">
              <a:solidFill>
                <a:schemeClr val="tx1"/>
              </a:solidFill>
            </a:endParaRPr>
          </a:p>
        </p:txBody>
      </p:sp>
      <p:sp>
        <p:nvSpPr>
          <p:cNvPr id="88067" name="Rectangle 3"/>
          <p:cNvSpPr>
            <a:spLocks noGrp="1" noChangeArrowheads="1"/>
          </p:cNvSpPr>
          <p:nvPr>
            <p:ph idx="1"/>
          </p:nvPr>
        </p:nvSpPr>
        <p:spPr>
          <a:xfrm>
            <a:off x="152400" y="1371600"/>
            <a:ext cx="8839200" cy="4362450"/>
          </a:xfrm>
          <a:ln w="28575">
            <a:solidFill>
              <a:srgbClr val="FFCC00"/>
            </a:solidFill>
          </a:ln>
        </p:spPr>
        <p:txBody>
          <a:bodyPr/>
          <a:lstStyle/>
          <a:p>
            <a:pPr>
              <a:lnSpc>
                <a:spcPct val="90000"/>
              </a:lnSpc>
            </a:pPr>
            <a:r>
              <a:rPr lang="es-MX" sz="2800" smtClean="0"/>
              <a:t>La organización debe establecer y mantener un manual de la calidad que incluya:</a:t>
            </a:r>
          </a:p>
          <a:p>
            <a:pPr>
              <a:lnSpc>
                <a:spcPct val="90000"/>
              </a:lnSpc>
            </a:pPr>
            <a:r>
              <a:rPr lang="es-MX" sz="2800" smtClean="0"/>
              <a:t>A) El alcance del sistema de gestión de la calidad, incluyendo los detalles y la justificación de cualquier exclusión</a:t>
            </a:r>
          </a:p>
          <a:p>
            <a:pPr>
              <a:lnSpc>
                <a:spcPct val="90000"/>
              </a:lnSpc>
            </a:pPr>
            <a:r>
              <a:rPr lang="es-MX" sz="2800" smtClean="0"/>
              <a:t>B) Los procedimientos documentados establecidos para el sistema de gestión de la calidad o referencia a los mismos</a:t>
            </a:r>
          </a:p>
          <a:p>
            <a:pPr>
              <a:lnSpc>
                <a:spcPct val="90000"/>
              </a:lnSpc>
            </a:pPr>
            <a:r>
              <a:rPr lang="es-MX" sz="2800" smtClean="0"/>
              <a:t>C) Una descripción de la interacción entre los procesos del sistema de gestión de la calidad</a:t>
            </a:r>
            <a:endParaRPr lang="es-MX" sz="2800" smtClean="0">
              <a:solidFill>
                <a:srgbClr val="FF99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5288" y="44450"/>
            <a:ext cx="8229600" cy="792163"/>
          </a:xfrm>
        </p:spPr>
        <p:txBody>
          <a:bodyPr/>
          <a:lstStyle/>
          <a:p>
            <a:pPr fontAlgn="auto">
              <a:spcAft>
                <a:spcPts val="0"/>
              </a:spcAft>
              <a:defRPr/>
            </a:pPr>
            <a:r>
              <a:rPr lang="es-ES" sz="4000">
                <a:solidFill>
                  <a:schemeClr val="tx1"/>
                </a:solidFill>
              </a:rPr>
              <a:t>4.2.3</a:t>
            </a:r>
            <a:r>
              <a:rPr lang="es-MX" sz="4000">
                <a:solidFill>
                  <a:schemeClr val="tx1"/>
                </a:solidFill>
              </a:rPr>
              <a:t> Control de documentos</a:t>
            </a:r>
            <a:endParaRPr lang="es-ES" sz="4000">
              <a:solidFill>
                <a:schemeClr val="tx1"/>
              </a:solidFill>
            </a:endParaRPr>
          </a:p>
        </p:txBody>
      </p:sp>
      <p:sp>
        <p:nvSpPr>
          <p:cNvPr id="89091" name="Rectangle 3"/>
          <p:cNvSpPr>
            <a:spLocks noGrp="1" noChangeArrowheads="1"/>
          </p:cNvSpPr>
          <p:nvPr>
            <p:ph idx="1"/>
          </p:nvPr>
        </p:nvSpPr>
        <p:spPr>
          <a:xfrm>
            <a:off x="457200" y="1268413"/>
            <a:ext cx="8229600" cy="5329237"/>
          </a:xfrm>
          <a:ln w="28575">
            <a:solidFill>
              <a:srgbClr val="FFCC00"/>
            </a:solidFill>
          </a:ln>
        </p:spPr>
        <p:txBody>
          <a:bodyPr/>
          <a:lstStyle/>
          <a:p>
            <a:r>
              <a:rPr lang="es-ES" smtClean="0"/>
              <a:t>Los documentos requeridos por el sistema de administración de calidad deben ser controlados. </a:t>
            </a:r>
            <a:endParaRPr lang="es-MX" smtClean="0"/>
          </a:p>
          <a:p>
            <a:r>
              <a:rPr lang="es-ES" smtClean="0">
                <a:cs typeface="Arial" charset="0"/>
              </a:rPr>
              <a:t>Los </a:t>
            </a:r>
            <a:r>
              <a:rPr lang="es-ES" u="sng" smtClean="0">
                <a:cs typeface="Arial" charset="0"/>
              </a:rPr>
              <a:t>registros </a:t>
            </a:r>
            <a:r>
              <a:rPr lang="es-ES" smtClean="0">
                <a:cs typeface="Arial" charset="0"/>
              </a:rPr>
              <a:t>son un tipo especial de documentos y </a:t>
            </a:r>
            <a:r>
              <a:rPr lang="es-ES" b="1" smtClean="0">
                <a:cs typeface="Arial" charset="0"/>
              </a:rPr>
              <a:t>deben </a:t>
            </a:r>
            <a:r>
              <a:rPr lang="es-ES" smtClean="0">
                <a:cs typeface="Arial" charset="0"/>
              </a:rPr>
              <a:t>ser controlados de acuerdo a los requerimientos dados en 4.2.4.</a:t>
            </a:r>
            <a:endParaRPr lang="es-MX" smtClean="0"/>
          </a:p>
          <a:p>
            <a:r>
              <a:rPr lang="es-ES" smtClean="0"/>
              <a:t>Un procedimiento documentado debe ser establecido para definir los controles necesarios para</a:t>
            </a:r>
            <a:endParaRPr lang="es-MX"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100013"/>
            <a:ext cx="8229600" cy="777876"/>
          </a:xfrm>
        </p:spPr>
        <p:txBody>
          <a:bodyPr/>
          <a:lstStyle/>
          <a:p>
            <a:pPr fontAlgn="auto">
              <a:spcAft>
                <a:spcPts val="0"/>
              </a:spcAft>
              <a:defRPr/>
            </a:pPr>
            <a:r>
              <a:rPr lang="es-ES" sz="4000">
                <a:solidFill>
                  <a:schemeClr val="tx1"/>
                </a:solidFill>
              </a:rPr>
              <a:t>4.2.3</a:t>
            </a:r>
            <a:r>
              <a:rPr lang="es-MX" sz="4000">
                <a:solidFill>
                  <a:schemeClr val="tx1"/>
                </a:solidFill>
              </a:rPr>
              <a:t> Control de documentos</a:t>
            </a:r>
            <a:endParaRPr lang="es-ES" sz="4000">
              <a:solidFill>
                <a:schemeClr val="tx1"/>
              </a:solidFill>
            </a:endParaRPr>
          </a:p>
        </p:txBody>
      </p:sp>
      <p:sp>
        <p:nvSpPr>
          <p:cNvPr id="90115" name="Rectangle 3"/>
          <p:cNvSpPr>
            <a:spLocks noGrp="1" noChangeArrowheads="1"/>
          </p:cNvSpPr>
          <p:nvPr>
            <p:ph idx="1"/>
          </p:nvPr>
        </p:nvSpPr>
        <p:spPr>
          <a:xfrm>
            <a:off x="179388" y="722313"/>
            <a:ext cx="8785225" cy="5875337"/>
          </a:xfrm>
          <a:ln w="28575">
            <a:solidFill>
              <a:srgbClr val="FFCC00"/>
            </a:solidFill>
          </a:ln>
        </p:spPr>
        <p:txBody>
          <a:bodyPr/>
          <a:lstStyle/>
          <a:p>
            <a:pPr lvl="1">
              <a:lnSpc>
                <a:spcPct val="90000"/>
              </a:lnSpc>
            </a:pPr>
            <a:r>
              <a:rPr lang="es-ES" sz="2400" smtClean="0"/>
              <a:t>(a) aprobar los documentos para adecuación antes de publicar,</a:t>
            </a:r>
            <a:endParaRPr lang="es-MX" sz="2400" smtClean="0"/>
          </a:p>
          <a:p>
            <a:pPr lvl="1">
              <a:lnSpc>
                <a:spcPct val="90000"/>
              </a:lnSpc>
            </a:pPr>
            <a:r>
              <a:rPr lang="es-ES" sz="2400" smtClean="0"/>
              <a:t>(b</a:t>
            </a:r>
            <a:r>
              <a:rPr lang="es-MX" sz="2400" smtClean="0"/>
              <a:t>) </a:t>
            </a:r>
            <a:r>
              <a:rPr lang="es-ES" sz="2400" smtClean="0"/>
              <a:t>revisar y actualizar según sea necesario y reaprobar documentos,</a:t>
            </a:r>
            <a:endParaRPr lang="es-MX" sz="2400" smtClean="0"/>
          </a:p>
          <a:p>
            <a:pPr lvl="1">
              <a:lnSpc>
                <a:spcPct val="90000"/>
              </a:lnSpc>
            </a:pPr>
            <a:r>
              <a:rPr lang="es-ES" sz="2400" smtClean="0"/>
              <a:t>(c)</a:t>
            </a:r>
            <a:r>
              <a:rPr lang="es-MX" sz="2400" smtClean="0"/>
              <a:t> </a:t>
            </a:r>
            <a:r>
              <a:rPr lang="es-ES" sz="2400" smtClean="0"/>
              <a:t>asegurar que los cambios y el estado de revisión actual son identificados,</a:t>
            </a:r>
            <a:endParaRPr lang="es-MX" sz="2400" smtClean="0"/>
          </a:p>
          <a:p>
            <a:pPr lvl="1">
              <a:lnSpc>
                <a:spcPct val="90000"/>
              </a:lnSpc>
            </a:pPr>
            <a:r>
              <a:rPr lang="es-ES" sz="2400" smtClean="0"/>
              <a:t>(d</a:t>
            </a:r>
            <a:r>
              <a:rPr lang="es-MX" sz="2400" smtClean="0"/>
              <a:t>) </a:t>
            </a:r>
            <a:r>
              <a:rPr lang="es-ES" sz="2400" smtClean="0"/>
              <a:t>asegurar que las versiones relevantes de los documentos aplicables estén disponibles en los puntos de uso.</a:t>
            </a:r>
            <a:endParaRPr lang="es-MX" sz="2400" smtClean="0">
              <a:solidFill>
                <a:srgbClr val="FFCC00"/>
              </a:solidFill>
            </a:endParaRPr>
          </a:p>
          <a:p>
            <a:pPr lvl="1">
              <a:lnSpc>
                <a:spcPct val="90000"/>
              </a:lnSpc>
            </a:pPr>
            <a:r>
              <a:rPr lang="es-ES" sz="2400" smtClean="0"/>
              <a:t>(e)</a:t>
            </a:r>
            <a:r>
              <a:rPr lang="es-MX" sz="2400" smtClean="0"/>
              <a:t> </a:t>
            </a:r>
            <a:r>
              <a:rPr lang="es-ES" sz="2400" smtClean="0"/>
              <a:t>asegurar   que   los  documentos  permanecen  legibles y fácilmente identificables.</a:t>
            </a:r>
            <a:endParaRPr lang="es-MX" sz="2400" smtClean="0">
              <a:solidFill>
                <a:srgbClr val="FFCC00"/>
              </a:solidFill>
            </a:endParaRPr>
          </a:p>
          <a:p>
            <a:pPr lvl="1">
              <a:lnSpc>
                <a:spcPct val="90000"/>
              </a:lnSpc>
            </a:pPr>
            <a:r>
              <a:rPr lang="es-ES" sz="2400" smtClean="0"/>
              <a:t>(f)</a:t>
            </a:r>
            <a:r>
              <a:rPr lang="es-MX" sz="2400" smtClean="0"/>
              <a:t> </a:t>
            </a:r>
            <a:r>
              <a:rPr lang="es-ES" sz="2400" smtClean="0"/>
              <a:t>asegurar  que  los documentos  de origen externo son identificados y su distribución controlada, y</a:t>
            </a:r>
            <a:endParaRPr lang="es-MX" sz="2400" smtClean="0"/>
          </a:p>
          <a:p>
            <a:pPr lvl="1">
              <a:lnSpc>
                <a:spcPct val="90000"/>
              </a:lnSpc>
            </a:pPr>
            <a:r>
              <a:rPr lang="es-MX" sz="2400" smtClean="0"/>
              <a:t>(g) prevenir el uso no intencionado de documentos obsoletos, y aplicarles una identificación adecuada si son retenidos para cualquier propósito.</a:t>
            </a:r>
            <a:r>
              <a:rPr lang="es-ES" sz="240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5"/>
          <p:cNvPicPr>
            <a:picLocks noChangeAspect="1" noChangeArrowheads="1"/>
          </p:cNvPicPr>
          <p:nvPr/>
        </p:nvPicPr>
        <p:blipFill>
          <a:blip r:embed="rId3" cstate="print"/>
          <a:srcRect/>
          <a:stretch>
            <a:fillRect/>
          </a:stretch>
        </p:blipFill>
        <p:spPr bwMode="auto">
          <a:xfrm>
            <a:off x="1179513" y="2349500"/>
            <a:ext cx="2239962" cy="2232025"/>
          </a:xfrm>
          <a:prstGeom prst="rect">
            <a:avLst/>
          </a:prstGeom>
          <a:noFill/>
          <a:ln w="9525">
            <a:noFill/>
            <a:miter lim="800000"/>
            <a:headEnd/>
            <a:tailEnd/>
          </a:ln>
        </p:spPr>
      </p:pic>
      <p:sp>
        <p:nvSpPr>
          <p:cNvPr id="48131" name="Rectangle 6"/>
          <p:cNvSpPr>
            <a:spLocks noChangeArrowheads="1"/>
          </p:cNvSpPr>
          <p:nvPr/>
        </p:nvSpPr>
        <p:spPr bwMode="auto">
          <a:xfrm>
            <a:off x="3741738" y="3252788"/>
            <a:ext cx="928687" cy="1246187"/>
          </a:xfrm>
          <a:prstGeom prst="rect">
            <a:avLst/>
          </a:prstGeom>
          <a:solidFill>
            <a:schemeClr val="bg1"/>
          </a:solidFill>
          <a:ln w="9525">
            <a:noFill/>
            <a:miter lim="800000"/>
            <a:headEnd/>
            <a:tailEnd/>
          </a:ln>
        </p:spPr>
        <p:txBody>
          <a:bodyPr wrap="none" anchor="ctr"/>
          <a:lstStyle/>
          <a:p>
            <a:endParaRPr lang="es-CO"/>
          </a:p>
        </p:txBody>
      </p:sp>
      <p:pic>
        <p:nvPicPr>
          <p:cNvPr id="48132" name="Picture 7"/>
          <p:cNvPicPr>
            <a:picLocks noChangeAspect="1" noChangeArrowheads="1"/>
          </p:cNvPicPr>
          <p:nvPr/>
        </p:nvPicPr>
        <p:blipFill>
          <a:blip r:embed="rId4" cstate="print"/>
          <a:srcRect/>
          <a:stretch>
            <a:fillRect/>
          </a:stretch>
        </p:blipFill>
        <p:spPr bwMode="auto">
          <a:xfrm>
            <a:off x="3430588" y="2352675"/>
            <a:ext cx="2749550" cy="2212975"/>
          </a:xfrm>
          <a:prstGeom prst="rect">
            <a:avLst/>
          </a:prstGeom>
          <a:solidFill>
            <a:schemeClr val="bg1"/>
          </a:solidFill>
          <a:ln w="9525">
            <a:noFill/>
            <a:miter lim="800000"/>
            <a:headEnd/>
            <a:tailEnd/>
          </a:ln>
        </p:spPr>
      </p:pic>
      <p:sp>
        <p:nvSpPr>
          <p:cNvPr id="48133" name="AutoShape 8"/>
          <p:cNvSpPr>
            <a:spLocks noChangeArrowheads="1"/>
          </p:cNvSpPr>
          <p:nvPr/>
        </p:nvSpPr>
        <p:spPr bwMode="auto">
          <a:xfrm>
            <a:off x="755650" y="1085850"/>
            <a:ext cx="3468688" cy="1066800"/>
          </a:xfrm>
          <a:prstGeom prst="wedgeEllipseCallout">
            <a:avLst>
              <a:gd name="adj1" fmla="val 7801"/>
              <a:gd name="adj2" fmla="val 69792"/>
            </a:avLst>
          </a:prstGeom>
          <a:solidFill>
            <a:schemeClr val="bg1"/>
          </a:solidFill>
          <a:ln w="9525">
            <a:solidFill>
              <a:schemeClr val="tx1"/>
            </a:solidFill>
            <a:miter lim="800000"/>
            <a:headEnd/>
            <a:tailEnd/>
          </a:ln>
        </p:spPr>
        <p:txBody>
          <a:bodyPr/>
          <a:lstStyle/>
          <a:p>
            <a:pPr algn="ctr"/>
            <a:endParaRPr lang="es-CO" sz="2400">
              <a:solidFill>
                <a:srgbClr val="003366"/>
              </a:solidFill>
              <a:latin typeface="Times New Roman" pitchFamily="18" charset="0"/>
            </a:endParaRPr>
          </a:p>
        </p:txBody>
      </p:sp>
      <p:sp>
        <p:nvSpPr>
          <p:cNvPr id="48134" name="Text Box 9"/>
          <p:cNvSpPr txBox="1">
            <a:spLocks noChangeArrowheads="1"/>
          </p:cNvSpPr>
          <p:nvPr/>
        </p:nvSpPr>
        <p:spPr bwMode="auto">
          <a:xfrm>
            <a:off x="803275" y="1246188"/>
            <a:ext cx="3336925" cy="730250"/>
          </a:xfrm>
          <a:prstGeom prst="rect">
            <a:avLst/>
          </a:prstGeom>
          <a:noFill/>
          <a:ln w="9525">
            <a:noFill/>
            <a:miter lim="800000"/>
            <a:headEnd/>
            <a:tailEnd/>
          </a:ln>
        </p:spPr>
        <p:txBody>
          <a:bodyPr>
            <a:spAutoFit/>
          </a:bodyPr>
          <a:lstStyle/>
          <a:p>
            <a:pPr algn="ctr">
              <a:spcBef>
                <a:spcPct val="50000"/>
              </a:spcBef>
            </a:pPr>
            <a:r>
              <a:rPr lang="es-MX" sz="1400" b="1"/>
              <a:t>¿Cómo va mi solicitud para examen profesional? Pues ya van ocho semanas y no he sabido nada</a:t>
            </a:r>
            <a:endParaRPr lang="es-ES" sz="1400" b="1"/>
          </a:p>
        </p:txBody>
      </p:sp>
      <p:sp>
        <p:nvSpPr>
          <p:cNvPr id="48135" name="AutoShape 10"/>
          <p:cNvSpPr>
            <a:spLocks noChangeArrowheads="1"/>
          </p:cNvSpPr>
          <p:nvPr/>
        </p:nvSpPr>
        <p:spPr bwMode="auto">
          <a:xfrm>
            <a:off x="4489450" y="1052513"/>
            <a:ext cx="3322638" cy="874712"/>
          </a:xfrm>
          <a:prstGeom prst="wedgeEllipseCallout">
            <a:avLst>
              <a:gd name="adj1" fmla="val -16222"/>
              <a:gd name="adj2" fmla="val 101181"/>
            </a:avLst>
          </a:prstGeom>
          <a:solidFill>
            <a:schemeClr val="bg1"/>
          </a:solidFill>
          <a:ln w="9525">
            <a:solidFill>
              <a:schemeClr val="tx1"/>
            </a:solidFill>
            <a:miter lim="800000"/>
            <a:headEnd/>
            <a:tailEnd/>
          </a:ln>
        </p:spPr>
        <p:txBody>
          <a:bodyPr/>
          <a:lstStyle/>
          <a:p>
            <a:pPr algn="ctr"/>
            <a:endParaRPr lang="es-CO" sz="2400">
              <a:solidFill>
                <a:srgbClr val="003366"/>
              </a:solidFill>
              <a:latin typeface="Times New Roman" pitchFamily="18" charset="0"/>
            </a:endParaRPr>
          </a:p>
        </p:txBody>
      </p:sp>
      <p:sp>
        <p:nvSpPr>
          <p:cNvPr id="48136" name="Text Box 11"/>
          <p:cNvSpPr txBox="1">
            <a:spLocks noChangeArrowheads="1"/>
          </p:cNvSpPr>
          <p:nvPr/>
        </p:nvSpPr>
        <p:spPr bwMode="auto">
          <a:xfrm>
            <a:off x="4486275" y="1185863"/>
            <a:ext cx="3254375" cy="730250"/>
          </a:xfrm>
          <a:prstGeom prst="rect">
            <a:avLst/>
          </a:prstGeom>
          <a:noFill/>
          <a:ln w="9525">
            <a:noFill/>
            <a:miter lim="800000"/>
            <a:headEnd/>
            <a:tailEnd/>
          </a:ln>
        </p:spPr>
        <p:txBody>
          <a:bodyPr>
            <a:spAutoFit/>
          </a:bodyPr>
          <a:lstStyle/>
          <a:p>
            <a:pPr algn="ctr">
              <a:spcBef>
                <a:spcPct val="50000"/>
              </a:spcBef>
            </a:pPr>
            <a:r>
              <a:rPr lang="es-MX" sz="1400" b="1"/>
              <a:t>No se preocupe, déjeme revisar el Sistema para ver el estatus en que está</a:t>
            </a:r>
            <a:endParaRPr lang="es-ES" sz="1400" b="1"/>
          </a:p>
        </p:txBody>
      </p:sp>
      <p:sp>
        <p:nvSpPr>
          <p:cNvPr id="48137" name="AutoShape 12"/>
          <p:cNvSpPr>
            <a:spLocks noChangeArrowheads="1"/>
          </p:cNvSpPr>
          <p:nvPr/>
        </p:nvSpPr>
        <p:spPr bwMode="auto">
          <a:xfrm rot="16200000" flipV="1">
            <a:off x="6327775" y="1800225"/>
            <a:ext cx="2289175" cy="2263775"/>
          </a:xfrm>
          <a:prstGeom prst="cloudCallout">
            <a:avLst>
              <a:gd name="adj1" fmla="val 12690"/>
              <a:gd name="adj2" fmla="val 67889"/>
            </a:avLst>
          </a:prstGeom>
          <a:solidFill>
            <a:schemeClr val="bg1"/>
          </a:solidFill>
          <a:ln w="9525">
            <a:solidFill>
              <a:schemeClr val="tx1"/>
            </a:solidFill>
            <a:round/>
            <a:headEnd/>
            <a:tailEnd/>
          </a:ln>
        </p:spPr>
        <p:txBody>
          <a:bodyPr rot="10800000" vert="eaVert"/>
          <a:lstStyle/>
          <a:p>
            <a:pPr algn="ctr"/>
            <a:endParaRPr lang="es-CO" sz="2400">
              <a:solidFill>
                <a:srgbClr val="003366"/>
              </a:solidFill>
              <a:latin typeface="Times New Roman" pitchFamily="18" charset="0"/>
            </a:endParaRPr>
          </a:p>
        </p:txBody>
      </p:sp>
      <p:sp>
        <p:nvSpPr>
          <p:cNvPr id="48138" name="Text Box 13"/>
          <p:cNvSpPr txBox="1">
            <a:spLocks noChangeArrowheads="1"/>
          </p:cNvSpPr>
          <p:nvPr/>
        </p:nvSpPr>
        <p:spPr bwMode="auto">
          <a:xfrm>
            <a:off x="6538913" y="2205038"/>
            <a:ext cx="1920875" cy="1581150"/>
          </a:xfrm>
          <a:prstGeom prst="rect">
            <a:avLst/>
          </a:prstGeom>
          <a:noFill/>
          <a:ln w="9525">
            <a:noFill/>
            <a:miter lim="800000"/>
            <a:headEnd/>
            <a:tailEnd/>
          </a:ln>
        </p:spPr>
        <p:txBody>
          <a:bodyPr>
            <a:spAutoFit/>
          </a:bodyPr>
          <a:lstStyle/>
          <a:p>
            <a:pPr algn="ctr">
              <a:spcBef>
                <a:spcPct val="50000"/>
              </a:spcBef>
            </a:pPr>
            <a:r>
              <a:rPr lang="es-MX" sz="1400" b="1"/>
              <a:t>Creo que el sistema cambió otra vez y no está en el procedimiento como accesar a esta nueva  versión, y yo con el alumno aquí</a:t>
            </a:r>
            <a:endParaRPr lang="es-ES" sz="1400" b="1"/>
          </a:p>
        </p:txBody>
      </p:sp>
      <p:sp>
        <p:nvSpPr>
          <p:cNvPr id="48139" name="Freeform 14"/>
          <p:cNvSpPr>
            <a:spLocks/>
          </p:cNvSpPr>
          <p:nvPr/>
        </p:nvSpPr>
        <p:spPr bwMode="auto">
          <a:xfrm>
            <a:off x="1403350" y="4618038"/>
            <a:ext cx="1195388" cy="106362"/>
          </a:xfrm>
          <a:custGeom>
            <a:avLst/>
            <a:gdLst>
              <a:gd name="T0" fmla="*/ 14 w 355"/>
              <a:gd name="T1" fmla="*/ 0 h 40"/>
              <a:gd name="T2" fmla="*/ 354 w 355"/>
              <a:gd name="T3" fmla="*/ 4 h 40"/>
              <a:gd name="T4" fmla="*/ 10 w 355"/>
              <a:gd name="T5" fmla="*/ 24 h 40"/>
              <a:gd name="T6" fmla="*/ 294 w 355"/>
              <a:gd name="T7" fmla="*/ 28 h 40"/>
              <a:gd name="T8" fmla="*/ 90 w 355"/>
              <a:gd name="T9" fmla="*/ 40 h 40"/>
              <a:gd name="T10" fmla="*/ 0 60000 65536"/>
              <a:gd name="T11" fmla="*/ 0 60000 65536"/>
              <a:gd name="T12" fmla="*/ 0 60000 65536"/>
              <a:gd name="T13" fmla="*/ 0 60000 65536"/>
              <a:gd name="T14" fmla="*/ 0 60000 65536"/>
              <a:gd name="T15" fmla="*/ 0 w 355"/>
              <a:gd name="T16" fmla="*/ 0 h 40"/>
              <a:gd name="T17" fmla="*/ 355 w 355"/>
              <a:gd name="T18" fmla="*/ 40 h 40"/>
            </a:gdLst>
            <a:ahLst/>
            <a:cxnLst>
              <a:cxn ang="T10">
                <a:pos x="T0" y="T1"/>
              </a:cxn>
              <a:cxn ang="T11">
                <a:pos x="T2" y="T3"/>
              </a:cxn>
              <a:cxn ang="T12">
                <a:pos x="T4" y="T5"/>
              </a:cxn>
              <a:cxn ang="T13">
                <a:pos x="T6" y="T7"/>
              </a:cxn>
              <a:cxn ang="T14">
                <a:pos x="T8" y="T9"/>
              </a:cxn>
            </a:cxnLst>
            <a:rect l="T15" t="T16" r="T17" b="T18"/>
            <a:pathLst>
              <a:path w="355" h="40">
                <a:moveTo>
                  <a:pt x="14" y="0"/>
                </a:moveTo>
                <a:cubicBezTo>
                  <a:pt x="184" y="0"/>
                  <a:pt x="355" y="0"/>
                  <a:pt x="354" y="4"/>
                </a:cubicBezTo>
                <a:cubicBezTo>
                  <a:pt x="353" y="8"/>
                  <a:pt x="20" y="20"/>
                  <a:pt x="10" y="24"/>
                </a:cubicBezTo>
                <a:cubicBezTo>
                  <a:pt x="0" y="28"/>
                  <a:pt x="281" y="25"/>
                  <a:pt x="294" y="28"/>
                </a:cubicBezTo>
                <a:cubicBezTo>
                  <a:pt x="307" y="31"/>
                  <a:pt x="127" y="39"/>
                  <a:pt x="90" y="40"/>
                </a:cubicBezTo>
              </a:path>
            </a:pathLst>
          </a:custGeom>
          <a:noFill/>
          <a:ln w="9525">
            <a:solidFill>
              <a:schemeClr val="tx1"/>
            </a:solidFill>
            <a:round/>
            <a:headEnd/>
            <a:tailEnd/>
          </a:ln>
        </p:spPr>
        <p:txBody>
          <a:bodyPr/>
          <a:lstStyle/>
          <a:p>
            <a:endParaRPr lang="es-MX"/>
          </a:p>
        </p:txBody>
      </p:sp>
      <p:sp>
        <p:nvSpPr>
          <p:cNvPr id="48140" name="Freeform 15"/>
          <p:cNvSpPr>
            <a:spLocks/>
          </p:cNvSpPr>
          <p:nvPr/>
        </p:nvSpPr>
        <p:spPr bwMode="auto">
          <a:xfrm>
            <a:off x="5033963" y="4616450"/>
            <a:ext cx="1196975" cy="107950"/>
          </a:xfrm>
          <a:custGeom>
            <a:avLst/>
            <a:gdLst>
              <a:gd name="T0" fmla="*/ 14 w 355"/>
              <a:gd name="T1" fmla="*/ 0 h 40"/>
              <a:gd name="T2" fmla="*/ 354 w 355"/>
              <a:gd name="T3" fmla="*/ 4 h 40"/>
              <a:gd name="T4" fmla="*/ 10 w 355"/>
              <a:gd name="T5" fmla="*/ 24 h 40"/>
              <a:gd name="T6" fmla="*/ 294 w 355"/>
              <a:gd name="T7" fmla="*/ 28 h 40"/>
              <a:gd name="T8" fmla="*/ 90 w 355"/>
              <a:gd name="T9" fmla="*/ 40 h 40"/>
              <a:gd name="T10" fmla="*/ 0 60000 65536"/>
              <a:gd name="T11" fmla="*/ 0 60000 65536"/>
              <a:gd name="T12" fmla="*/ 0 60000 65536"/>
              <a:gd name="T13" fmla="*/ 0 60000 65536"/>
              <a:gd name="T14" fmla="*/ 0 60000 65536"/>
              <a:gd name="T15" fmla="*/ 0 w 355"/>
              <a:gd name="T16" fmla="*/ 0 h 40"/>
              <a:gd name="T17" fmla="*/ 355 w 355"/>
              <a:gd name="T18" fmla="*/ 40 h 40"/>
            </a:gdLst>
            <a:ahLst/>
            <a:cxnLst>
              <a:cxn ang="T10">
                <a:pos x="T0" y="T1"/>
              </a:cxn>
              <a:cxn ang="T11">
                <a:pos x="T2" y="T3"/>
              </a:cxn>
              <a:cxn ang="T12">
                <a:pos x="T4" y="T5"/>
              </a:cxn>
              <a:cxn ang="T13">
                <a:pos x="T6" y="T7"/>
              </a:cxn>
              <a:cxn ang="T14">
                <a:pos x="T8" y="T9"/>
              </a:cxn>
            </a:cxnLst>
            <a:rect l="T15" t="T16" r="T17" b="T18"/>
            <a:pathLst>
              <a:path w="355" h="40">
                <a:moveTo>
                  <a:pt x="14" y="0"/>
                </a:moveTo>
                <a:cubicBezTo>
                  <a:pt x="184" y="0"/>
                  <a:pt x="355" y="0"/>
                  <a:pt x="354" y="4"/>
                </a:cubicBezTo>
                <a:cubicBezTo>
                  <a:pt x="353" y="8"/>
                  <a:pt x="20" y="20"/>
                  <a:pt x="10" y="24"/>
                </a:cubicBezTo>
                <a:cubicBezTo>
                  <a:pt x="0" y="28"/>
                  <a:pt x="281" y="25"/>
                  <a:pt x="294" y="28"/>
                </a:cubicBezTo>
                <a:cubicBezTo>
                  <a:pt x="307" y="31"/>
                  <a:pt x="127" y="39"/>
                  <a:pt x="90" y="40"/>
                </a:cubicBezTo>
              </a:path>
            </a:pathLst>
          </a:custGeom>
          <a:noFill/>
          <a:ln w="9525">
            <a:solidFill>
              <a:schemeClr val="tx1"/>
            </a:solidFill>
            <a:round/>
            <a:headEnd/>
            <a:tailEnd/>
          </a:ln>
        </p:spPr>
        <p:txBody>
          <a:bodyPr/>
          <a:lstStyle/>
          <a:p>
            <a:endParaRPr lang="es-MX"/>
          </a:p>
        </p:txBody>
      </p:sp>
      <p:sp>
        <p:nvSpPr>
          <p:cNvPr id="48141" name="Freeform 16"/>
          <p:cNvSpPr>
            <a:spLocks/>
          </p:cNvSpPr>
          <p:nvPr/>
        </p:nvSpPr>
        <p:spPr bwMode="auto">
          <a:xfrm>
            <a:off x="2933700" y="4638675"/>
            <a:ext cx="414338" cy="85725"/>
          </a:xfrm>
          <a:custGeom>
            <a:avLst/>
            <a:gdLst>
              <a:gd name="T0" fmla="*/ 14 w 355"/>
              <a:gd name="T1" fmla="*/ 0 h 40"/>
              <a:gd name="T2" fmla="*/ 354 w 355"/>
              <a:gd name="T3" fmla="*/ 4 h 40"/>
              <a:gd name="T4" fmla="*/ 10 w 355"/>
              <a:gd name="T5" fmla="*/ 24 h 40"/>
              <a:gd name="T6" fmla="*/ 294 w 355"/>
              <a:gd name="T7" fmla="*/ 28 h 40"/>
              <a:gd name="T8" fmla="*/ 90 w 355"/>
              <a:gd name="T9" fmla="*/ 40 h 40"/>
              <a:gd name="T10" fmla="*/ 0 60000 65536"/>
              <a:gd name="T11" fmla="*/ 0 60000 65536"/>
              <a:gd name="T12" fmla="*/ 0 60000 65536"/>
              <a:gd name="T13" fmla="*/ 0 60000 65536"/>
              <a:gd name="T14" fmla="*/ 0 60000 65536"/>
              <a:gd name="T15" fmla="*/ 0 w 355"/>
              <a:gd name="T16" fmla="*/ 0 h 40"/>
              <a:gd name="T17" fmla="*/ 355 w 355"/>
              <a:gd name="T18" fmla="*/ 40 h 40"/>
            </a:gdLst>
            <a:ahLst/>
            <a:cxnLst>
              <a:cxn ang="T10">
                <a:pos x="T0" y="T1"/>
              </a:cxn>
              <a:cxn ang="T11">
                <a:pos x="T2" y="T3"/>
              </a:cxn>
              <a:cxn ang="T12">
                <a:pos x="T4" y="T5"/>
              </a:cxn>
              <a:cxn ang="T13">
                <a:pos x="T6" y="T7"/>
              </a:cxn>
              <a:cxn ang="T14">
                <a:pos x="T8" y="T9"/>
              </a:cxn>
            </a:cxnLst>
            <a:rect l="T15" t="T16" r="T17" b="T18"/>
            <a:pathLst>
              <a:path w="355" h="40">
                <a:moveTo>
                  <a:pt x="14" y="0"/>
                </a:moveTo>
                <a:cubicBezTo>
                  <a:pt x="184" y="0"/>
                  <a:pt x="355" y="0"/>
                  <a:pt x="354" y="4"/>
                </a:cubicBezTo>
                <a:cubicBezTo>
                  <a:pt x="353" y="8"/>
                  <a:pt x="20" y="20"/>
                  <a:pt x="10" y="24"/>
                </a:cubicBezTo>
                <a:cubicBezTo>
                  <a:pt x="0" y="28"/>
                  <a:pt x="281" y="25"/>
                  <a:pt x="294" y="28"/>
                </a:cubicBezTo>
                <a:cubicBezTo>
                  <a:pt x="307" y="31"/>
                  <a:pt x="127" y="39"/>
                  <a:pt x="90" y="40"/>
                </a:cubicBezTo>
              </a:path>
            </a:pathLst>
          </a:custGeom>
          <a:noFill/>
          <a:ln w="9525">
            <a:solidFill>
              <a:schemeClr val="tx1"/>
            </a:solidFill>
            <a:round/>
            <a:headEnd/>
            <a:tailEnd/>
          </a:ln>
        </p:spPr>
        <p:txBody>
          <a:bodyPr/>
          <a:lstStyle/>
          <a:p>
            <a:endParaRPr lang="es-MX"/>
          </a:p>
        </p:txBody>
      </p:sp>
      <p:sp>
        <p:nvSpPr>
          <p:cNvPr id="48142" name="Freeform 17"/>
          <p:cNvSpPr>
            <a:spLocks/>
          </p:cNvSpPr>
          <p:nvPr/>
        </p:nvSpPr>
        <p:spPr bwMode="auto">
          <a:xfrm>
            <a:off x="4640263" y="4637088"/>
            <a:ext cx="412750" cy="87312"/>
          </a:xfrm>
          <a:custGeom>
            <a:avLst/>
            <a:gdLst>
              <a:gd name="T0" fmla="*/ 14 w 355"/>
              <a:gd name="T1" fmla="*/ 0 h 40"/>
              <a:gd name="T2" fmla="*/ 354 w 355"/>
              <a:gd name="T3" fmla="*/ 4 h 40"/>
              <a:gd name="T4" fmla="*/ 10 w 355"/>
              <a:gd name="T5" fmla="*/ 24 h 40"/>
              <a:gd name="T6" fmla="*/ 294 w 355"/>
              <a:gd name="T7" fmla="*/ 28 h 40"/>
              <a:gd name="T8" fmla="*/ 90 w 355"/>
              <a:gd name="T9" fmla="*/ 40 h 40"/>
              <a:gd name="T10" fmla="*/ 0 60000 65536"/>
              <a:gd name="T11" fmla="*/ 0 60000 65536"/>
              <a:gd name="T12" fmla="*/ 0 60000 65536"/>
              <a:gd name="T13" fmla="*/ 0 60000 65536"/>
              <a:gd name="T14" fmla="*/ 0 60000 65536"/>
              <a:gd name="T15" fmla="*/ 0 w 355"/>
              <a:gd name="T16" fmla="*/ 0 h 40"/>
              <a:gd name="T17" fmla="*/ 355 w 355"/>
              <a:gd name="T18" fmla="*/ 40 h 40"/>
            </a:gdLst>
            <a:ahLst/>
            <a:cxnLst>
              <a:cxn ang="T10">
                <a:pos x="T0" y="T1"/>
              </a:cxn>
              <a:cxn ang="T11">
                <a:pos x="T2" y="T3"/>
              </a:cxn>
              <a:cxn ang="T12">
                <a:pos x="T4" y="T5"/>
              </a:cxn>
              <a:cxn ang="T13">
                <a:pos x="T6" y="T7"/>
              </a:cxn>
              <a:cxn ang="T14">
                <a:pos x="T8" y="T9"/>
              </a:cxn>
            </a:cxnLst>
            <a:rect l="T15" t="T16" r="T17" b="T18"/>
            <a:pathLst>
              <a:path w="355" h="40">
                <a:moveTo>
                  <a:pt x="14" y="0"/>
                </a:moveTo>
                <a:cubicBezTo>
                  <a:pt x="184" y="0"/>
                  <a:pt x="355" y="0"/>
                  <a:pt x="354" y="4"/>
                </a:cubicBezTo>
                <a:cubicBezTo>
                  <a:pt x="353" y="8"/>
                  <a:pt x="20" y="20"/>
                  <a:pt x="10" y="24"/>
                </a:cubicBezTo>
                <a:cubicBezTo>
                  <a:pt x="0" y="28"/>
                  <a:pt x="281" y="25"/>
                  <a:pt x="294" y="28"/>
                </a:cubicBezTo>
                <a:cubicBezTo>
                  <a:pt x="307" y="31"/>
                  <a:pt x="127" y="39"/>
                  <a:pt x="90" y="40"/>
                </a:cubicBezTo>
              </a:path>
            </a:pathLst>
          </a:custGeom>
          <a:noFill/>
          <a:ln w="9525">
            <a:solidFill>
              <a:schemeClr val="tx1"/>
            </a:solidFill>
            <a:round/>
            <a:headEnd/>
            <a:tailEnd/>
          </a:ln>
        </p:spPr>
        <p:txBody>
          <a:bodyPr/>
          <a:lstStyle/>
          <a:p>
            <a:endParaRPr lang="es-MX"/>
          </a:p>
        </p:txBody>
      </p:sp>
      <p:sp>
        <p:nvSpPr>
          <p:cNvPr id="91154" name="Rectangle 18"/>
          <p:cNvSpPr>
            <a:spLocks noChangeArrowheads="1"/>
          </p:cNvSpPr>
          <p:nvPr/>
        </p:nvSpPr>
        <p:spPr bwMode="auto">
          <a:xfrm>
            <a:off x="315913" y="4835525"/>
            <a:ext cx="8577262" cy="1909763"/>
          </a:xfrm>
          <a:prstGeom prst="rect">
            <a:avLst/>
          </a:prstGeom>
          <a:noFill/>
          <a:ln w="28575">
            <a:solidFill>
              <a:srgbClr val="FFCC00"/>
            </a:solidFill>
            <a:miter lim="800000"/>
            <a:headEnd/>
            <a:tailEnd/>
          </a:ln>
        </p:spPr>
        <p:txBody>
          <a:bodyPr>
            <a:spAutoFit/>
          </a:bodyPr>
          <a:lstStyle/>
          <a:p>
            <a:pPr algn="just">
              <a:lnSpc>
                <a:spcPct val="90000"/>
              </a:lnSpc>
              <a:spcBef>
                <a:spcPct val="50000"/>
              </a:spcBef>
            </a:pPr>
            <a:r>
              <a:rPr lang="es-MX" sz="1600" b="1"/>
              <a:t>Se deben definir los tipos de documentos a ser controlados y se deberán controlar las copias emitidas de los mismos de acuerdo al número de revisión en que se encuentren.</a:t>
            </a:r>
          </a:p>
          <a:p>
            <a:pPr algn="just">
              <a:lnSpc>
                <a:spcPct val="90000"/>
              </a:lnSpc>
              <a:spcBef>
                <a:spcPct val="50000"/>
              </a:spcBef>
            </a:pPr>
            <a:r>
              <a:rPr lang="es-MX" sz="1600" b="1"/>
              <a:t>Se deben retirar y eliminar las copias obsoletas de los documentos a ser controlados, con el fin de asegurar la estandarización en los procesos.</a:t>
            </a:r>
          </a:p>
          <a:p>
            <a:pPr algn="just">
              <a:lnSpc>
                <a:spcPct val="90000"/>
              </a:lnSpc>
              <a:spcBef>
                <a:spcPct val="50000"/>
              </a:spcBef>
            </a:pPr>
            <a:r>
              <a:rPr lang="es-MX" sz="1600" b="1"/>
              <a:t>Por ejemplo se debe asegurar que se trabajé con la última versión de los procedimientos.</a:t>
            </a:r>
          </a:p>
        </p:txBody>
      </p:sp>
      <p:sp>
        <p:nvSpPr>
          <p:cNvPr id="91155" name="Rectangle 19"/>
          <p:cNvSpPr>
            <a:spLocks noGrp="1" noChangeArrowheads="1"/>
          </p:cNvSpPr>
          <p:nvPr>
            <p:ph type="title"/>
          </p:nvPr>
        </p:nvSpPr>
        <p:spPr>
          <a:xfrm>
            <a:off x="25400" y="44450"/>
            <a:ext cx="9010650" cy="706438"/>
          </a:xfrm>
        </p:spPr>
        <p:txBody>
          <a:bodyPr/>
          <a:lstStyle/>
          <a:p>
            <a:pPr fontAlgn="auto">
              <a:spcAft>
                <a:spcPts val="0"/>
              </a:spcAft>
              <a:defRPr/>
            </a:pPr>
            <a:r>
              <a:rPr lang="es-MX" sz="4000">
                <a:solidFill>
                  <a:schemeClr val="tx1"/>
                </a:solidFill>
              </a:rPr>
              <a:t>4.2.3 Control de Documentos y Datos</a:t>
            </a:r>
            <a:endParaRPr lang="es-ES" sz="400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30175"/>
            <a:ext cx="8229600" cy="850900"/>
          </a:xfrm>
        </p:spPr>
        <p:txBody>
          <a:bodyPr/>
          <a:lstStyle/>
          <a:p>
            <a:pPr fontAlgn="auto">
              <a:spcAft>
                <a:spcPts val="0"/>
              </a:spcAft>
              <a:defRPr/>
            </a:pPr>
            <a:r>
              <a:rPr lang="es-ES_tradnl">
                <a:solidFill>
                  <a:schemeClr val="tx1"/>
                </a:solidFill>
              </a:rPr>
              <a:t>La familia de normas ISO 9000</a:t>
            </a:r>
          </a:p>
        </p:txBody>
      </p:sp>
      <p:sp>
        <p:nvSpPr>
          <p:cNvPr id="48131" name="Rectangle 3"/>
          <p:cNvSpPr>
            <a:spLocks noGrp="1" noChangeArrowheads="1"/>
          </p:cNvSpPr>
          <p:nvPr>
            <p:ph idx="1"/>
          </p:nvPr>
        </p:nvSpPr>
        <p:spPr>
          <a:xfrm>
            <a:off x="468313" y="1268413"/>
            <a:ext cx="8229600" cy="1223962"/>
          </a:xfrm>
        </p:spPr>
        <p:txBody>
          <a:bodyPr/>
          <a:lstStyle/>
          <a:p>
            <a:r>
              <a:rPr lang="es-ES_tradnl" smtClean="0"/>
              <a:t>Comprende cuatro documentos principales:    </a:t>
            </a:r>
          </a:p>
        </p:txBody>
      </p:sp>
      <p:grpSp>
        <p:nvGrpSpPr>
          <p:cNvPr id="21508" name="Group 17"/>
          <p:cNvGrpSpPr>
            <a:grpSpLocks/>
          </p:cNvGrpSpPr>
          <p:nvPr/>
        </p:nvGrpSpPr>
        <p:grpSpPr bwMode="auto">
          <a:xfrm>
            <a:off x="684213" y="2636838"/>
            <a:ext cx="7697787" cy="3830637"/>
            <a:chOff x="431" y="1842"/>
            <a:chExt cx="4849" cy="2232"/>
          </a:xfrm>
        </p:grpSpPr>
        <p:grpSp>
          <p:nvGrpSpPr>
            <p:cNvPr id="21510" name="Group 16"/>
            <p:cNvGrpSpPr>
              <a:grpSpLocks/>
            </p:cNvGrpSpPr>
            <p:nvPr/>
          </p:nvGrpSpPr>
          <p:grpSpPr bwMode="auto">
            <a:xfrm>
              <a:off x="432" y="1842"/>
              <a:ext cx="4337" cy="288"/>
              <a:chOff x="432" y="1842"/>
              <a:chExt cx="4337" cy="288"/>
            </a:xfrm>
          </p:grpSpPr>
          <p:sp>
            <p:nvSpPr>
              <p:cNvPr id="21520" name="Rectangle 5"/>
              <p:cNvSpPr>
                <a:spLocks noChangeArrowheads="1"/>
              </p:cNvSpPr>
              <p:nvPr/>
            </p:nvSpPr>
            <p:spPr bwMode="auto">
              <a:xfrm>
                <a:off x="2160" y="1842"/>
                <a:ext cx="2609" cy="288"/>
              </a:xfrm>
              <a:prstGeom prst="rect">
                <a:avLst/>
              </a:prstGeom>
              <a:noFill/>
              <a:ln w="9525">
                <a:noFill/>
                <a:miter lim="800000"/>
                <a:headEnd/>
                <a:tailEnd/>
              </a:ln>
            </p:spPr>
            <p:txBody>
              <a:bodyPr lIns="88900" tIns="44450" rIns="88900" bIns="44450" anchorCtr="1"/>
              <a:lstStyle/>
              <a:p>
                <a:pPr marL="388938" indent="-201613" defTabSz="885825" eaLnBrk="0" hangingPunct="0">
                  <a:lnSpc>
                    <a:spcPct val="90000"/>
                  </a:lnSpc>
                  <a:spcBef>
                    <a:spcPct val="10000"/>
                  </a:spcBef>
                  <a:spcAft>
                    <a:spcPct val="20000"/>
                  </a:spcAft>
                  <a:buSzPct val="80000"/>
                  <a:buFontTx/>
                  <a:buChar char="–"/>
                  <a:tabLst>
                    <a:tab pos="862013" algn="l"/>
                  </a:tabLst>
                </a:pPr>
                <a:r>
                  <a:rPr lang="es-ES_tradnl" sz="2000" b="1">
                    <a:latin typeface="Trebuchet MS" pitchFamily="34" charset="0"/>
                  </a:rPr>
                  <a:t>Fundamentos y Vocabulario</a:t>
                </a:r>
              </a:p>
              <a:p>
                <a:pPr marL="388938" indent="-201613" defTabSz="885825" eaLnBrk="0" hangingPunct="0">
                  <a:lnSpc>
                    <a:spcPct val="90000"/>
                  </a:lnSpc>
                  <a:spcBef>
                    <a:spcPct val="10000"/>
                  </a:spcBef>
                  <a:spcAft>
                    <a:spcPct val="20000"/>
                  </a:spcAft>
                  <a:buSzPct val="80000"/>
                  <a:tabLst>
                    <a:tab pos="862013" algn="l"/>
                  </a:tabLst>
                </a:pPr>
                <a:r>
                  <a:rPr lang="es-ES_tradnl" sz="2000" b="1">
                    <a:latin typeface="Trebuchet MS" pitchFamily="34" charset="0"/>
                  </a:rPr>
                  <a:t>   </a:t>
                </a:r>
              </a:p>
            </p:txBody>
          </p:sp>
          <p:sp>
            <p:nvSpPr>
              <p:cNvPr id="21521" name="Text Box 6"/>
              <p:cNvSpPr txBox="1">
                <a:spLocks noChangeArrowheads="1"/>
              </p:cNvSpPr>
              <p:nvPr/>
            </p:nvSpPr>
            <p:spPr bwMode="auto">
              <a:xfrm>
                <a:off x="432" y="1842"/>
                <a:ext cx="1541" cy="262"/>
              </a:xfrm>
              <a:prstGeom prst="rect">
                <a:avLst/>
              </a:prstGeom>
              <a:noFill/>
              <a:ln w="12700">
                <a:noFill/>
                <a:miter lim="800000"/>
                <a:headEnd type="none" w="sm" len="sm"/>
                <a:tailEnd type="none" w="sm" len="sm"/>
              </a:ln>
            </p:spPr>
            <p:txBody>
              <a:bodyPr wrap="none">
                <a:spAutoFit/>
              </a:bodyPr>
              <a:lstStyle/>
              <a:p>
                <a:pPr eaLnBrk="0" hangingPunct="0">
                  <a:lnSpc>
                    <a:spcPct val="90000"/>
                  </a:lnSpc>
                </a:pPr>
                <a:r>
                  <a:rPr lang="es-MX" sz="2600" b="1">
                    <a:latin typeface="Trebuchet MS" pitchFamily="34" charset="0"/>
                  </a:rPr>
                  <a:t>ISO 9000:2000</a:t>
                </a:r>
                <a:endParaRPr lang="en-US" sz="2600" b="1">
                  <a:latin typeface="Trebuchet MS" pitchFamily="34" charset="0"/>
                </a:endParaRPr>
              </a:p>
            </p:txBody>
          </p:sp>
        </p:grpSp>
        <p:grpSp>
          <p:nvGrpSpPr>
            <p:cNvPr id="21511" name="Group 7"/>
            <p:cNvGrpSpPr>
              <a:grpSpLocks/>
            </p:cNvGrpSpPr>
            <p:nvPr/>
          </p:nvGrpSpPr>
          <p:grpSpPr bwMode="auto">
            <a:xfrm>
              <a:off x="438" y="2418"/>
              <a:ext cx="4842" cy="432"/>
              <a:chOff x="438" y="2160"/>
              <a:chExt cx="4842" cy="432"/>
            </a:xfrm>
          </p:grpSpPr>
          <p:sp>
            <p:nvSpPr>
              <p:cNvPr id="21518" name="Text Box 8"/>
              <p:cNvSpPr txBox="1">
                <a:spLocks noChangeArrowheads="1"/>
              </p:cNvSpPr>
              <p:nvPr/>
            </p:nvSpPr>
            <p:spPr bwMode="auto">
              <a:xfrm>
                <a:off x="438" y="2235"/>
                <a:ext cx="1541" cy="262"/>
              </a:xfrm>
              <a:prstGeom prst="rect">
                <a:avLst/>
              </a:prstGeom>
              <a:noFill/>
              <a:ln w="12700">
                <a:noFill/>
                <a:miter lim="800000"/>
                <a:headEnd type="none" w="sm" len="sm"/>
                <a:tailEnd type="none" w="sm" len="sm"/>
              </a:ln>
            </p:spPr>
            <p:txBody>
              <a:bodyPr wrap="none">
                <a:spAutoFit/>
              </a:bodyPr>
              <a:lstStyle/>
              <a:p>
                <a:pPr eaLnBrk="0" hangingPunct="0">
                  <a:lnSpc>
                    <a:spcPct val="90000"/>
                  </a:lnSpc>
                </a:pPr>
                <a:r>
                  <a:rPr lang="es-MX" sz="2600" b="1">
                    <a:latin typeface="Trebuchet MS" pitchFamily="34" charset="0"/>
                  </a:rPr>
                  <a:t>ISO 9001:2000</a:t>
                </a:r>
                <a:endParaRPr lang="en-US" sz="2600" b="1">
                  <a:latin typeface="Trebuchet MS" pitchFamily="34" charset="0"/>
                </a:endParaRPr>
              </a:p>
            </p:txBody>
          </p:sp>
          <p:sp>
            <p:nvSpPr>
              <p:cNvPr id="21519" name="Rectangle 9"/>
              <p:cNvSpPr>
                <a:spLocks noChangeArrowheads="1"/>
              </p:cNvSpPr>
              <p:nvPr/>
            </p:nvSpPr>
            <p:spPr bwMode="auto">
              <a:xfrm>
                <a:off x="2160" y="2160"/>
                <a:ext cx="3120" cy="432"/>
              </a:xfrm>
              <a:prstGeom prst="rect">
                <a:avLst/>
              </a:prstGeom>
              <a:noFill/>
              <a:ln w="9525">
                <a:noFill/>
                <a:miter lim="800000"/>
                <a:headEnd/>
                <a:tailEnd/>
              </a:ln>
            </p:spPr>
            <p:txBody>
              <a:bodyPr lIns="88900" tIns="44450" rIns="88900" bIns="44450" anchorCtr="1"/>
              <a:lstStyle/>
              <a:p>
                <a:pPr marL="388938" indent="-201613" defTabSz="885825" eaLnBrk="0" hangingPunct="0">
                  <a:lnSpc>
                    <a:spcPct val="90000"/>
                  </a:lnSpc>
                  <a:spcBef>
                    <a:spcPct val="10000"/>
                  </a:spcBef>
                  <a:spcAft>
                    <a:spcPct val="20000"/>
                  </a:spcAft>
                  <a:buSzPct val="80000"/>
                  <a:buFontTx/>
                  <a:buChar char="–"/>
                  <a:tabLst>
                    <a:tab pos="862013" algn="l"/>
                  </a:tabLst>
                </a:pPr>
                <a:r>
                  <a:rPr lang="es-ES_tradnl" sz="2000" b="1">
                    <a:latin typeface="Trebuchet MS" pitchFamily="34" charset="0"/>
                  </a:rPr>
                  <a:t>Requerimientos (ISO9001,2,3 combinados de la versión de 1994)</a:t>
                </a:r>
              </a:p>
              <a:p>
                <a:pPr marL="388938" indent="-201613" defTabSz="885825" eaLnBrk="0" hangingPunct="0">
                  <a:lnSpc>
                    <a:spcPct val="90000"/>
                  </a:lnSpc>
                  <a:spcBef>
                    <a:spcPct val="10000"/>
                  </a:spcBef>
                  <a:spcAft>
                    <a:spcPct val="20000"/>
                  </a:spcAft>
                  <a:buSzPct val="80000"/>
                  <a:buFontTx/>
                  <a:buChar char="–"/>
                  <a:tabLst>
                    <a:tab pos="862013" algn="l"/>
                  </a:tabLst>
                </a:pPr>
                <a:endParaRPr lang="es-ES_tradnl" sz="2000" b="1">
                  <a:latin typeface="Trebuchet MS" pitchFamily="34" charset="0"/>
                </a:endParaRPr>
              </a:p>
            </p:txBody>
          </p:sp>
        </p:grpSp>
        <p:grpSp>
          <p:nvGrpSpPr>
            <p:cNvPr id="21512" name="Group 10"/>
            <p:cNvGrpSpPr>
              <a:grpSpLocks/>
            </p:cNvGrpSpPr>
            <p:nvPr/>
          </p:nvGrpSpPr>
          <p:grpSpPr bwMode="auto">
            <a:xfrm>
              <a:off x="431" y="3158"/>
              <a:ext cx="4842" cy="288"/>
              <a:chOff x="438" y="2902"/>
              <a:chExt cx="4842" cy="288"/>
            </a:xfrm>
          </p:grpSpPr>
          <p:sp>
            <p:nvSpPr>
              <p:cNvPr id="21516" name="Text Box 11"/>
              <p:cNvSpPr txBox="1">
                <a:spLocks noChangeArrowheads="1"/>
              </p:cNvSpPr>
              <p:nvPr/>
            </p:nvSpPr>
            <p:spPr bwMode="auto">
              <a:xfrm>
                <a:off x="438" y="2905"/>
                <a:ext cx="1541" cy="262"/>
              </a:xfrm>
              <a:prstGeom prst="rect">
                <a:avLst/>
              </a:prstGeom>
              <a:noFill/>
              <a:ln w="12700">
                <a:noFill/>
                <a:miter lim="800000"/>
                <a:headEnd type="none" w="sm" len="sm"/>
                <a:tailEnd type="none" w="sm" len="sm"/>
              </a:ln>
            </p:spPr>
            <p:txBody>
              <a:bodyPr wrap="none">
                <a:spAutoFit/>
              </a:bodyPr>
              <a:lstStyle/>
              <a:p>
                <a:pPr eaLnBrk="0" hangingPunct="0">
                  <a:lnSpc>
                    <a:spcPct val="90000"/>
                  </a:lnSpc>
                </a:pPr>
                <a:r>
                  <a:rPr lang="es-MX" sz="2600" b="1">
                    <a:latin typeface="Trebuchet MS" pitchFamily="34" charset="0"/>
                  </a:rPr>
                  <a:t>ISO 9004:2000</a:t>
                </a:r>
                <a:endParaRPr lang="en-US" sz="2600" b="1">
                  <a:latin typeface="Trebuchet MS" pitchFamily="34" charset="0"/>
                </a:endParaRPr>
              </a:p>
            </p:txBody>
          </p:sp>
          <p:sp>
            <p:nvSpPr>
              <p:cNvPr id="21517" name="Rectangle 12"/>
              <p:cNvSpPr>
                <a:spLocks noChangeArrowheads="1"/>
              </p:cNvSpPr>
              <p:nvPr/>
            </p:nvSpPr>
            <p:spPr bwMode="auto">
              <a:xfrm>
                <a:off x="2160" y="2902"/>
                <a:ext cx="3120" cy="288"/>
              </a:xfrm>
              <a:prstGeom prst="rect">
                <a:avLst/>
              </a:prstGeom>
              <a:noFill/>
              <a:ln w="9525">
                <a:noFill/>
                <a:miter lim="800000"/>
                <a:headEnd/>
                <a:tailEnd/>
              </a:ln>
            </p:spPr>
            <p:txBody>
              <a:bodyPr lIns="88900" tIns="44450" rIns="88900" bIns="44450" anchorCtr="1"/>
              <a:lstStyle/>
              <a:p>
                <a:pPr marL="388938" indent="-201613" defTabSz="885825" eaLnBrk="0" hangingPunct="0">
                  <a:lnSpc>
                    <a:spcPct val="90000"/>
                  </a:lnSpc>
                  <a:spcBef>
                    <a:spcPct val="10000"/>
                  </a:spcBef>
                  <a:spcAft>
                    <a:spcPct val="20000"/>
                  </a:spcAft>
                  <a:buSzPct val="80000"/>
                  <a:buFontTx/>
                  <a:buChar char="–"/>
                  <a:tabLst>
                    <a:tab pos="862013" algn="l"/>
                  </a:tabLst>
                </a:pPr>
                <a:r>
                  <a:rPr lang="es-ES_tradnl" sz="2000" b="1">
                    <a:latin typeface="Trebuchet MS" pitchFamily="34" charset="0"/>
                  </a:rPr>
                  <a:t>Guía para la mejora del  desempeño</a:t>
                </a:r>
              </a:p>
            </p:txBody>
          </p:sp>
        </p:grpSp>
        <p:grpSp>
          <p:nvGrpSpPr>
            <p:cNvPr id="21513" name="Group 13"/>
            <p:cNvGrpSpPr>
              <a:grpSpLocks/>
            </p:cNvGrpSpPr>
            <p:nvPr/>
          </p:nvGrpSpPr>
          <p:grpSpPr bwMode="auto">
            <a:xfrm>
              <a:off x="432" y="3786"/>
              <a:ext cx="4512" cy="288"/>
              <a:chOff x="432" y="3528"/>
              <a:chExt cx="4512" cy="288"/>
            </a:xfrm>
          </p:grpSpPr>
          <p:sp>
            <p:nvSpPr>
              <p:cNvPr id="21514" name="Text Box 14"/>
              <p:cNvSpPr txBox="1">
                <a:spLocks noChangeArrowheads="1"/>
              </p:cNvSpPr>
              <p:nvPr/>
            </p:nvSpPr>
            <p:spPr bwMode="auto">
              <a:xfrm>
                <a:off x="432" y="3531"/>
                <a:ext cx="1663" cy="262"/>
              </a:xfrm>
              <a:prstGeom prst="rect">
                <a:avLst/>
              </a:prstGeom>
              <a:noFill/>
              <a:ln w="12700">
                <a:noFill/>
                <a:miter lim="800000"/>
                <a:headEnd type="none" w="sm" len="sm"/>
                <a:tailEnd type="none" w="sm" len="sm"/>
              </a:ln>
            </p:spPr>
            <p:txBody>
              <a:bodyPr wrap="none">
                <a:spAutoFit/>
              </a:bodyPr>
              <a:lstStyle/>
              <a:p>
                <a:pPr eaLnBrk="0" hangingPunct="0">
                  <a:lnSpc>
                    <a:spcPct val="90000"/>
                  </a:lnSpc>
                </a:pPr>
                <a:r>
                  <a:rPr lang="es-MX" sz="2600" b="1">
                    <a:latin typeface="Trebuchet MS" pitchFamily="34" charset="0"/>
                  </a:rPr>
                  <a:t>ISO 19011:2000</a:t>
                </a:r>
                <a:endParaRPr lang="en-US" sz="2600" b="1">
                  <a:latin typeface="Trebuchet MS" pitchFamily="34" charset="0"/>
                </a:endParaRPr>
              </a:p>
            </p:txBody>
          </p:sp>
          <p:sp>
            <p:nvSpPr>
              <p:cNvPr id="21515" name="Rectangle 15"/>
              <p:cNvSpPr>
                <a:spLocks noChangeArrowheads="1"/>
              </p:cNvSpPr>
              <p:nvPr/>
            </p:nvSpPr>
            <p:spPr bwMode="auto">
              <a:xfrm>
                <a:off x="2208" y="3528"/>
                <a:ext cx="2736" cy="288"/>
              </a:xfrm>
              <a:prstGeom prst="rect">
                <a:avLst/>
              </a:prstGeom>
              <a:noFill/>
              <a:ln w="9525">
                <a:noFill/>
                <a:miter lim="800000"/>
                <a:headEnd/>
                <a:tailEnd/>
              </a:ln>
            </p:spPr>
            <p:txBody>
              <a:bodyPr lIns="88900" tIns="44450" rIns="88900" bIns="44450" anchorCtr="1"/>
              <a:lstStyle/>
              <a:p>
                <a:pPr marL="388938" indent="-201613" defTabSz="885825" eaLnBrk="0" hangingPunct="0">
                  <a:lnSpc>
                    <a:spcPct val="90000"/>
                  </a:lnSpc>
                  <a:spcBef>
                    <a:spcPct val="10000"/>
                  </a:spcBef>
                  <a:spcAft>
                    <a:spcPct val="20000"/>
                  </a:spcAft>
                  <a:buSzPct val="80000"/>
                  <a:buFontTx/>
                  <a:buChar char="–"/>
                  <a:tabLst>
                    <a:tab pos="862013" algn="l"/>
                  </a:tabLst>
                </a:pPr>
                <a:r>
                  <a:rPr lang="es-ES_tradnl" sz="2000" b="1">
                    <a:latin typeface="Trebuchet MS" pitchFamily="34" charset="0"/>
                  </a:rPr>
                  <a:t>Auditorías  Internas de Calidad</a:t>
                </a:r>
              </a:p>
            </p:txBody>
          </p:sp>
        </p:grpSp>
      </p:grpSp>
      <p:sp>
        <p:nvSpPr>
          <p:cNvPr id="21509" name="Rectangle 18"/>
          <p:cNvSpPr>
            <a:spLocks noChangeArrowheads="1"/>
          </p:cNvSpPr>
          <p:nvPr/>
        </p:nvSpPr>
        <p:spPr bwMode="auto">
          <a:xfrm>
            <a:off x="250825" y="1196975"/>
            <a:ext cx="8642350" cy="5400675"/>
          </a:xfrm>
          <a:prstGeom prst="rect">
            <a:avLst/>
          </a:prstGeom>
          <a:noFill/>
          <a:ln w="28575">
            <a:solidFill>
              <a:srgbClr val="FFCC00"/>
            </a:solidFill>
            <a:miter lim="800000"/>
            <a:headEnd/>
            <a:tailEnd/>
          </a:ln>
        </p:spPr>
        <p:txBody>
          <a:bodyPr wrap="none" anchor="ctr"/>
          <a:lstStyle/>
          <a:p>
            <a:endParaRPr lang="es-CO"/>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95288" y="115888"/>
            <a:ext cx="8229600" cy="649287"/>
          </a:xfrm>
        </p:spPr>
        <p:txBody>
          <a:bodyPr>
            <a:normAutofit fontScale="90000"/>
          </a:bodyPr>
          <a:lstStyle/>
          <a:p>
            <a:pPr fontAlgn="auto">
              <a:spcAft>
                <a:spcPts val="0"/>
              </a:spcAft>
              <a:defRPr/>
            </a:pPr>
            <a:r>
              <a:rPr lang="es-MX" sz="4000">
                <a:solidFill>
                  <a:schemeClr val="tx1"/>
                </a:solidFill>
              </a:rPr>
              <a:t>4.2.4 Control de registros</a:t>
            </a:r>
            <a:endParaRPr lang="es-ES" sz="4000">
              <a:solidFill>
                <a:schemeClr val="tx1"/>
              </a:solidFill>
            </a:endParaRPr>
          </a:p>
        </p:txBody>
      </p:sp>
      <p:sp>
        <p:nvSpPr>
          <p:cNvPr id="93187" name="Rectangle 3"/>
          <p:cNvSpPr>
            <a:spLocks noGrp="1" noChangeArrowheads="1"/>
          </p:cNvSpPr>
          <p:nvPr>
            <p:ph idx="1"/>
          </p:nvPr>
        </p:nvSpPr>
        <p:spPr>
          <a:xfrm>
            <a:off x="179388" y="1052513"/>
            <a:ext cx="8713787" cy="5545137"/>
          </a:xfrm>
          <a:ln w="28575">
            <a:solidFill>
              <a:srgbClr val="FFCC00"/>
            </a:solidFill>
          </a:ln>
        </p:spPr>
        <p:txBody>
          <a:bodyPr/>
          <a:lstStyle/>
          <a:p>
            <a:pPr algn="just">
              <a:lnSpc>
                <a:spcPct val="90000"/>
              </a:lnSpc>
            </a:pPr>
            <a:r>
              <a:rPr lang="es-MX" sz="3000" smtClean="0">
                <a:cs typeface="Arial" charset="0"/>
              </a:rPr>
              <a:t>Los registros </a:t>
            </a:r>
            <a:r>
              <a:rPr lang="es-MX" sz="3000" b="1" smtClean="0">
                <a:cs typeface="Arial" charset="0"/>
              </a:rPr>
              <a:t>deben </a:t>
            </a:r>
            <a:r>
              <a:rPr lang="es-MX" sz="3000" smtClean="0">
                <a:cs typeface="Arial" charset="0"/>
              </a:rPr>
              <a:t>ser establecidos y mantenidos para proporcionar evidencia de conformidad con los requerimientos y de la operación efectiva del sistema de administración de calidad. Los registros </a:t>
            </a:r>
            <a:r>
              <a:rPr lang="es-MX" sz="3000" b="1" smtClean="0">
                <a:cs typeface="Arial" charset="0"/>
              </a:rPr>
              <a:t>deben </a:t>
            </a:r>
            <a:r>
              <a:rPr lang="es-MX" sz="3000" smtClean="0">
                <a:cs typeface="Arial" charset="0"/>
              </a:rPr>
              <a:t>permanecer legibles, fácilmente identificables y recuperables. </a:t>
            </a:r>
            <a:r>
              <a:rPr lang="es-MX" sz="3000" u="sng" smtClean="0">
                <a:cs typeface="Arial" charset="0"/>
              </a:rPr>
              <a:t>Un procedimiento documentado</a:t>
            </a:r>
            <a:r>
              <a:rPr lang="es-MX" sz="3000" smtClean="0">
                <a:cs typeface="Arial" charset="0"/>
              </a:rPr>
              <a:t> </a:t>
            </a:r>
            <a:r>
              <a:rPr lang="es-MX" sz="3000" b="1" smtClean="0">
                <a:cs typeface="Arial" charset="0"/>
              </a:rPr>
              <a:t>debe</a:t>
            </a:r>
            <a:r>
              <a:rPr lang="es-MX" sz="3000" smtClean="0">
                <a:cs typeface="Arial" charset="0"/>
              </a:rPr>
              <a:t> ser establecido para definir los controles necesarios para la identificación, almacenamiento, protección, recuperación, tiempo de retención y disposición de los registros.</a:t>
            </a:r>
            <a:endParaRPr lang="es-ES" sz="30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35"/>
          <p:cNvSpPr>
            <a:spLocks noChangeArrowheads="1"/>
          </p:cNvSpPr>
          <p:nvPr/>
        </p:nvSpPr>
        <p:spPr bwMode="auto">
          <a:xfrm>
            <a:off x="4716463" y="2349500"/>
            <a:ext cx="2879725" cy="2519363"/>
          </a:xfrm>
          <a:prstGeom prst="rect">
            <a:avLst/>
          </a:prstGeom>
          <a:noFill/>
          <a:ln w="9525">
            <a:noFill/>
            <a:miter lim="800000"/>
            <a:headEnd/>
            <a:tailEnd/>
          </a:ln>
        </p:spPr>
        <p:txBody>
          <a:bodyPr wrap="none" anchor="ctr"/>
          <a:lstStyle/>
          <a:p>
            <a:endParaRPr lang="es-CO"/>
          </a:p>
        </p:txBody>
      </p:sp>
      <p:grpSp>
        <p:nvGrpSpPr>
          <p:cNvPr id="1028" name="Group 3"/>
          <p:cNvGrpSpPr>
            <a:grpSpLocks/>
          </p:cNvGrpSpPr>
          <p:nvPr/>
        </p:nvGrpSpPr>
        <p:grpSpPr bwMode="auto">
          <a:xfrm>
            <a:off x="4868863" y="2857500"/>
            <a:ext cx="1027112" cy="1962150"/>
            <a:chOff x="1690" y="1020"/>
            <a:chExt cx="360" cy="789"/>
          </a:xfrm>
        </p:grpSpPr>
        <p:sp>
          <p:nvSpPr>
            <p:cNvPr id="1040" name="Freeform 4"/>
            <p:cNvSpPr>
              <a:spLocks/>
            </p:cNvSpPr>
            <p:nvPr/>
          </p:nvSpPr>
          <p:spPr bwMode="auto">
            <a:xfrm>
              <a:off x="1709" y="1121"/>
              <a:ext cx="320" cy="681"/>
            </a:xfrm>
            <a:custGeom>
              <a:avLst/>
              <a:gdLst>
                <a:gd name="T0" fmla="*/ 1084 w 1093"/>
                <a:gd name="T1" fmla="*/ 305 h 1864"/>
                <a:gd name="T2" fmla="*/ 918 w 1093"/>
                <a:gd name="T3" fmla="*/ 123 h 1864"/>
                <a:gd name="T4" fmla="*/ 772 w 1093"/>
                <a:gd name="T5" fmla="*/ 9 h 1864"/>
                <a:gd name="T6" fmla="*/ 589 w 1093"/>
                <a:gd name="T7" fmla="*/ 4 h 1864"/>
                <a:gd name="T8" fmla="*/ 524 w 1093"/>
                <a:gd name="T9" fmla="*/ 29 h 1864"/>
                <a:gd name="T10" fmla="*/ 448 w 1093"/>
                <a:gd name="T11" fmla="*/ 98 h 1864"/>
                <a:gd name="T12" fmla="*/ 426 w 1093"/>
                <a:gd name="T13" fmla="*/ 153 h 1864"/>
                <a:gd name="T14" fmla="*/ 375 w 1093"/>
                <a:gd name="T15" fmla="*/ 208 h 1864"/>
                <a:gd name="T16" fmla="*/ 316 w 1093"/>
                <a:gd name="T17" fmla="*/ 225 h 1864"/>
                <a:gd name="T18" fmla="*/ 328 w 1093"/>
                <a:gd name="T19" fmla="*/ 310 h 1864"/>
                <a:gd name="T20" fmla="*/ 269 w 1093"/>
                <a:gd name="T21" fmla="*/ 332 h 1864"/>
                <a:gd name="T22" fmla="*/ 252 w 1093"/>
                <a:gd name="T23" fmla="*/ 382 h 1864"/>
                <a:gd name="T24" fmla="*/ 171 w 1093"/>
                <a:gd name="T25" fmla="*/ 404 h 1864"/>
                <a:gd name="T26" fmla="*/ 145 w 1093"/>
                <a:gd name="T27" fmla="*/ 493 h 1864"/>
                <a:gd name="T28" fmla="*/ 140 w 1093"/>
                <a:gd name="T29" fmla="*/ 561 h 1864"/>
                <a:gd name="T30" fmla="*/ 124 w 1093"/>
                <a:gd name="T31" fmla="*/ 641 h 1864"/>
                <a:gd name="T32" fmla="*/ 89 w 1093"/>
                <a:gd name="T33" fmla="*/ 688 h 1864"/>
                <a:gd name="T34" fmla="*/ 102 w 1093"/>
                <a:gd name="T35" fmla="*/ 756 h 1864"/>
                <a:gd name="T36" fmla="*/ 68 w 1093"/>
                <a:gd name="T37" fmla="*/ 824 h 1864"/>
                <a:gd name="T38" fmla="*/ 64 w 1093"/>
                <a:gd name="T39" fmla="*/ 909 h 1864"/>
                <a:gd name="T40" fmla="*/ 89 w 1093"/>
                <a:gd name="T41" fmla="*/ 981 h 1864"/>
                <a:gd name="T42" fmla="*/ 73 w 1093"/>
                <a:gd name="T43" fmla="*/ 1079 h 1864"/>
                <a:gd name="T44" fmla="*/ 73 w 1093"/>
                <a:gd name="T45" fmla="*/ 1168 h 1864"/>
                <a:gd name="T46" fmla="*/ 60 w 1093"/>
                <a:gd name="T47" fmla="*/ 1265 h 1864"/>
                <a:gd name="T48" fmla="*/ 38 w 1093"/>
                <a:gd name="T49" fmla="*/ 1376 h 1864"/>
                <a:gd name="T50" fmla="*/ 21 w 1093"/>
                <a:gd name="T51" fmla="*/ 1461 h 1864"/>
                <a:gd name="T52" fmla="*/ 29 w 1093"/>
                <a:gd name="T53" fmla="*/ 1546 h 1864"/>
                <a:gd name="T54" fmla="*/ 4 w 1093"/>
                <a:gd name="T55" fmla="*/ 1622 h 1864"/>
                <a:gd name="T56" fmla="*/ 225 w 1093"/>
                <a:gd name="T57" fmla="*/ 1775 h 1864"/>
                <a:gd name="T58" fmla="*/ 375 w 1093"/>
                <a:gd name="T59" fmla="*/ 1864 h 1864"/>
                <a:gd name="T60" fmla="*/ 542 w 1093"/>
                <a:gd name="T61" fmla="*/ 1732 h 1864"/>
                <a:gd name="T62" fmla="*/ 696 w 1093"/>
                <a:gd name="T63" fmla="*/ 1647 h 1864"/>
                <a:gd name="T64" fmla="*/ 678 w 1093"/>
                <a:gd name="T65" fmla="*/ 1563 h 1864"/>
                <a:gd name="T66" fmla="*/ 691 w 1093"/>
                <a:gd name="T67" fmla="*/ 1461 h 1864"/>
                <a:gd name="T68" fmla="*/ 683 w 1093"/>
                <a:gd name="T69" fmla="*/ 1376 h 1864"/>
                <a:gd name="T70" fmla="*/ 653 w 1093"/>
                <a:gd name="T71" fmla="*/ 1317 h 1864"/>
                <a:gd name="T72" fmla="*/ 662 w 1093"/>
                <a:gd name="T73" fmla="*/ 1214 h 1864"/>
                <a:gd name="T74" fmla="*/ 674 w 1093"/>
                <a:gd name="T75" fmla="*/ 1117 h 1864"/>
                <a:gd name="T76" fmla="*/ 671 w 1093"/>
                <a:gd name="T77" fmla="*/ 1049 h 1864"/>
                <a:gd name="T78" fmla="*/ 678 w 1093"/>
                <a:gd name="T79" fmla="*/ 951 h 1864"/>
                <a:gd name="T80" fmla="*/ 705 w 1093"/>
                <a:gd name="T81" fmla="*/ 866 h 1864"/>
                <a:gd name="T82" fmla="*/ 769 w 1093"/>
                <a:gd name="T83" fmla="*/ 841 h 1864"/>
                <a:gd name="T84" fmla="*/ 777 w 1093"/>
                <a:gd name="T85" fmla="*/ 781 h 1864"/>
                <a:gd name="T86" fmla="*/ 816 w 1093"/>
                <a:gd name="T87" fmla="*/ 713 h 1864"/>
                <a:gd name="T88" fmla="*/ 845 w 1093"/>
                <a:gd name="T89" fmla="*/ 641 h 1864"/>
                <a:gd name="T90" fmla="*/ 888 w 1093"/>
                <a:gd name="T91" fmla="*/ 615 h 1864"/>
                <a:gd name="T92" fmla="*/ 926 w 1093"/>
                <a:gd name="T93" fmla="*/ 518 h 1864"/>
                <a:gd name="T94" fmla="*/ 1008 w 1093"/>
                <a:gd name="T95" fmla="*/ 437 h 1864"/>
                <a:gd name="T96" fmla="*/ 1046 w 1093"/>
                <a:gd name="T97" fmla="*/ 386 h 18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3"/>
                <a:gd name="T148" fmla="*/ 0 h 1864"/>
                <a:gd name="T149" fmla="*/ 1093 w 1093"/>
                <a:gd name="T150" fmla="*/ 1864 h 18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3" h="1864">
                  <a:moveTo>
                    <a:pt x="1093" y="336"/>
                  </a:moveTo>
                  <a:lnTo>
                    <a:pt x="1084" y="305"/>
                  </a:lnTo>
                  <a:lnTo>
                    <a:pt x="982" y="200"/>
                  </a:lnTo>
                  <a:lnTo>
                    <a:pt x="918" y="123"/>
                  </a:lnTo>
                  <a:lnTo>
                    <a:pt x="858" y="21"/>
                  </a:lnTo>
                  <a:lnTo>
                    <a:pt x="772" y="9"/>
                  </a:lnTo>
                  <a:lnTo>
                    <a:pt x="658" y="0"/>
                  </a:lnTo>
                  <a:lnTo>
                    <a:pt x="589" y="4"/>
                  </a:lnTo>
                  <a:lnTo>
                    <a:pt x="564" y="25"/>
                  </a:lnTo>
                  <a:lnTo>
                    <a:pt x="524" y="29"/>
                  </a:lnTo>
                  <a:lnTo>
                    <a:pt x="499" y="89"/>
                  </a:lnTo>
                  <a:lnTo>
                    <a:pt x="448" y="98"/>
                  </a:lnTo>
                  <a:lnTo>
                    <a:pt x="426" y="128"/>
                  </a:lnTo>
                  <a:lnTo>
                    <a:pt x="426" y="153"/>
                  </a:lnTo>
                  <a:lnTo>
                    <a:pt x="384" y="166"/>
                  </a:lnTo>
                  <a:lnTo>
                    <a:pt x="375" y="208"/>
                  </a:lnTo>
                  <a:lnTo>
                    <a:pt x="332" y="208"/>
                  </a:lnTo>
                  <a:lnTo>
                    <a:pt x="316" y="225"/>
                  </a:lnTo>
                  <a:lnTo>
                    <a:pt x="307" y="255"/>
                  </a:lnTo>
                  <a:lnTo>
                    <a:pt x="328" y="310"/>
                  </a:lnTo>
                  <a:lnTo>
                    <a:pt x="294" y="310"/>
                  </a:lnTo>
                  <a:lnTo>
                    <a:pt x="269" y="332"/>
                  </a:lnTo>
                  <a:lnTo>
                    <a:pt x="269" y="370"/>
                  </a:lnTo>
                  <a:lnTo>
                    <a:pt x="252" y="382"/>
                  </a:lnTo>
                  <a:lnTo>
                    <a:pt x="174" y="386"/>
                  </a:lnTo>
                  <a:lnTo>
                    <a:pt x="171" y="404"/>
                  </a:lnTo>
                  <a:lnTo>
                    <a:pt x="178" y="471"/>
                  </a:lnTo>
                  <a:lnTo>
                    <a:pt x="145" y="493"/>
                  </a:lnTo>
                  <a:lnTo>
                    <a:pt x="140" y="514"/>
                  </a:lnTo>
                  <a:lnTo>
                    <a:pt x="140" y="561"/>
                  </a:lnTo>
                  <a:lnTo>
                    <a:pt x="120" y="586"/>
                  </a:lnTo>
                  <a:lnTo>
                    <a:pt x="124" y="641"/>
                  </a:lnTo>
                  <a:lnTo>
                    <a:pt x="98" y="666"/>
                  </a:lnTo>
                  <a:lnTo>
                    <a:pt x="89" y="688"/>
                  </a:lnTo>
                  <a:lnTo>
                    <a:pt x="89" y="718"/>
                  </a:lnTo>
                  <a:lnTo>
                    <a:pt x="102" y="756"/>
                  </a:lnTo>
                  <a:lnTo>
                    <a:pt x="68" y="807"/>
                  </a:lnTo>
                  <a:lnTo>
                    <a:pt x="68" y="824"/>
                  </a:lnTo>
                  <a:lnTo>
                    <a:pt x="102" y="875"/>
                  </a:lnTo>
                  <a:lnTo>
                    <a:pt x="64" y="909"/>
                  </a:lnTo>
                  <a:lnTo>
                    <a:pt x="51" y="938"/>
                  </a:lnTo>
                  <a:lnTo>
                    <a:pt x="89" y="981"/>
                  </a:lnTo>
                  <a:lnTo>
                    <a:pt x="55" y="1019"/>
                  </a:lnTo>
                  <a:lnTo>
                    <a:pt x="73" y="1079"/>
                  </a:lnTo>
                  <a:lnTo>
                    <a:pt x="33" y="1121"/>
                  </a:lnTo>
                  <a:lnTo>
                    <a:pt x="73" y="1168"/>
                  </a:lnTo>
                  <a:lnTo>
                    <a:pt x="38" y="1214"/>
                  </a:lnTo>
                  <a:lnTo>
                    <a:pt x="60" y="1265"/>
                  </a:lnTo>
                  <a:lnTo>
                    <a:pt x="38" y="1304"/>
                  </a:lnTo>
                  <a:lnTo>
                    <a:pt x="38" y="1376"/>
                  </a:lnTo>
                  <a:lnTo>
                    <a:pt x="21" y="1397"/>
                  </a:lnTo>
                  <a:lnTo>
                    <a:pt x="21" y="1461"/>
                  </a:lnTo>
                  <a:lnTo>
                    <a:pt x="17" y="1494"/>
                  </a:lnTo>
                  <a:lnTo>
                    <a:pt x="29" y="1546"/>
                  </a:lnTo>
                  <a:lnTo>
                    <a:pt x="0" y="1571"/>
                  </a:lnTo>
                  <a:lnTo>
                    <a:pt x="4" y="1622"/>
                  </a:lnTo>
                  <a:lnTo>
                    <a:pt x="120" y="1698"/>
                  </a:lnTo>
                  <a:lnTo>
                    <a:pt x="225" y="1775"/>
                  </a:lnTo>
                  <a:lnTo>
                    <a:pt x="307" y="1830"/>
                  </a:lnTo>
                  <a:lnTo>
                    <a:pt x="375" y="1864"/>
                  </a:lnTo>
                  <a:lnTo>
                    <a:pt x="473" y="1784"/>
                  </a:lnTo>
                  <a:lnTo>
                    <a:pt x="542" y="1732"/>
                  </a:lnTo>
                  <a:lnTo>
                    <a:pt x="636" y="1690"/>
                  </a:lnTo>
                  <a:lnTo>
                    <a:pt x="696" y="1647"/>
                  </a:lnTo>
                  <a:lnTo>
                    <a:pt x="678" y="1606"/>
                  </a:lnTo>
                  <a:lnTo>
                    <a:pt x="678" y="1563"/>
                  </a:lnTo>
                  <a:lnTo>
                    <a:pt x="653" y="1528"/>
                  </a:lnTo>
                  <a:lnTo>
                    <a:pt x="691" y="1461"/>
                  </a:lnTo>
                  <a:lnTo>
                    <a:pt x="658" y="1431"/>
                  </a:lnTo>
                  <a:lnTo>
                    <a:pt x="683" y="1376"/>
                  </a:lnTo>
                  <a:lnTo>
                    <a:pt x="678" y="1355"/>
                  </a:lnTo>
                  <a:lnTo>
                    <a:pt x="653" y="1317"/>
                  </a:lnTo>
                  <a:lnTo>
                    <a:pt x="671" y="1261"/>
                  </a:lnTo>
                  <a:lnTo>
                    <a:pt x="662" y="1214"/>
                  </a:lnTo>
                  <a:lnTo>
                    <a:pt x="678" y="1142"/>
                  </a:lnTo>
                  <a:lnTo>
                    <a:pt x="674" y="1117"/>
                  </a:lnTo>
                  <a:lnTo>
                    <a:pt x="658" y="1074"/>
                  </a:lnTo>
                  <a:lnTo>
                    <a:pt x="671" y="1049"/>
                  </a:lnTo>
                  <a:lnTo>
                    <a:pt x="696" y="1028"/>
                  </a:lnTo>
                  <a:lnTo>
                    <a:pt x="678" y="951"/>
                  </a:lnTo>
                  <a:lnTo>
                    <a:pt x="738" y="934"/>
                  </a:lnTo>
                  <a:lnTo>
                    <a:pt x="705" y="866"/>
                  </a:lnTo>
                  <a:lnTo>
                    <a:pt x="713" y="853"/>
                  </a:lnTo>
                  <a:lnTo>
                    <a:pt x="769" y="841"/>
                  </a:lnTo>
                  <a:lnTo>
                    <a:pt x="785" y="819"/>
                  </a:lnTo>
                  <a:lnTo>
                    <a:pt x="777" y="781"/>
                  </a:lnTo>
                  <a:lnTo>
                    <a:pt x="790" y="731"/>
                  </a:lnTo>
                  <a:lnTo>
                    <a:pt x="816" y="713"/>
                  </a:lnTo>
                  <a:lnTo>
                    <a:pt x="837" y="700"/>
                  </a:lnTo>
                  <a:lnTo>
                    <a:pt x="845" y="641"/>
                  </a:lnTo>
                  <a:lnTo>
                    <a:pt x="867" y="620"/>
                  </a:lnTo>
                  <a:lnTo>
                    <a:pt x="888" y="615"/>
                  </a:lnTo>
                  <a:lnTo>
                    <a:pt x="901" y="552"/>
                  </a:lnTo>
                  <a:lnTo>
                    <a:pt x="926" y="518"/>
                  </a:lnTo>
                  <a:lnTo>
                    <a:pt x="995" y="489"/>
                  </a:lnTo>
                  <a:lnTo>
                    <a:pt x="1008" y="437"/>
                  </a:lnTo>
                  <a:lnTo>
                    <a:pt x="1020" y="404"/>
                  </a:lnTo>
                  <a:lnTo>
                    <a:pt x="1046" y="386"/>
                  </a:lnTo>
                  <a:lnTo>
                    <a:pt x="1093" y="336"/>
                  </a:lnTo>
                  <a:close/>
                </a:path>
              </a:pathLst>
            </a:custGeom>
            <a:solidFill>
              <a:schemeClr val="bg1"/>
            </a:solidFill>
            <a:ln w="9525">
              <a:noFill/>
              <a:round/>
              <a:headEnd/>
              <a:tailEnd/>
            </a:ln>
          </p:spPr>
          <p:txBody>
            <a:bodyPr/>
            <a:lstStyle/>
            <a:p>
              <a:endParaRPr lang="es-MX"/>
            </a:p>
          </p:txBody>
        </p:sp>
        <p:grpSp>
          <p:nvGrpSpPr>
            <p:cNvPr id="1041" name="Group 5"/>
            <p:cNvGrpSpPr>
              <a:grpSpLocks/>
            </p:cNvGrpSpPr>
            <p:nvPr/>
          </p:nvGrpSpPr>
          <p:grpSpPr bwMode="auto">
            <a:xfrm>
              <a:off x="1690" y="1020"/>
              <a:ext cx="218" cy="301"/>
              <a:chOff x="1591" y="1100"/>
              <a:chExt cx="372" cy="413"/>
            </a:xfrm>
          </p:grpSpPr>
          <p:sp>
            <p:nvSpPr>
              <p:cNvPr id="1053" name="Freeform 6"/>
              <p:cNvSpPr>
                <a:spLocks/>
              </p:cNvSpPr>
              <p:nvPr/>
            </p:nvSpPr>
            <p:spPr bwMode="auto">
              <a:xfrm>
                <a:off x="1761" y="1154"/>
                <a:ext cx="202" cy="113"/>
              </a:xfrm>
              <a:custGeom>
                <a:avLst/>
                <a:gdLst>
                  <a:gd name="T0" fmla="*/ 0 w 402"/>
                  <a:gd name="T1" fmla="*/ 210 h 227"/>
                  <a:gd name="T2" fmla="*/ 66 w 402"/>
                  <a:gd name="T3" fmla="*/ 148 h 227"/>
                  <a:gd name="T4" fmla="*/ 130 w 402"/>
                  <a:gd name="T5" fmla="*/ 106 h 227"/>
                  <a:gd name="T6" fmla="*/ 205 w 402"/>
                  <a:gd name="T7" fmla="*/ 57 h 227"/>
                  <a:gd name="T8" fmla="*/ 291 w 402"/>
                  <a:gd name="T9" fmla="*/ 17 h 227"/>
                  <a:gd name="T10" fmla="*/ 367 w 402"/>
                  <a:gd name="T11" fmla="*/ 0 h 227"/>
                  <a:gd name="T12" fmla="*/ 390 w 402"/>
                  <a:gd name="T13" fmla="*/ 3 h 227"/>
                  <a:gd name="T14" fmla="*/ 402 w 402"/>
                  <a:gd name="T15" fmla="*/ 16 h 227"/>
                  <a:gd name="T16" fmla="*/ 390 w 402"/>
                  <a:gd name="T17" fmla="*/ 38 h 227"/>
                  <a:gd name="T18" fmla="*/ 357 w 402"/>
                  <a:gd name="T19" fmla="*/ 43 h 227"/>
                  <a:gd name="T20" fmla="*/ 264 w 402"/>
                  <a:gd name="T21" fmla="*/ 60 h 227"/>
                  <a:gd name="T22" fmla="*/ 182 w 402"/>
                  <a:gd name="T23" fmla="*/ 99 h 227"/>
                  <a:gd name="T24" fmla="*/ 108 w 402"/>
                  <a:gd name="T25" fmla="*/ 144 h 227"/>
                  <a:gd name="T26" fmla="*/ 44 w 402"/>
                  <a:gd name="T27" fmla="*/ 189 h 227"/>
                  <a:gd name="T28" fmla="*/ 8 w 402"/>
                  <a:gd name="T29" fmla="*/ 227 h 227"/>
                  <a:gd name="T30" fmla="*/ 0 w 402"/>
                  <a:gd name="T31" fmla="*/ 210 h 2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2"/>
                  <a:gd name="T49" fmla="*/ 0 h 227"/>
                  <a:gd name="T50" fmla="*/ 402 w 402"/>
                  <a:gd name="T51" fmla="*/ 227 h 2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2" h="227">
                    <a:moveTo>
                      <a:pt x="0" y="210"/>
                    </a:moveTo>
                    <a:lnTo>
                      <a:pt x="66" y="148"/>
                    </a:lnTo>
                    <a:lnTo>
                      <a:pt x="130" y="106"/>
                    </a:lnTo>
                    <a:lnTo>
                      <a:pt x="205" y="57"/>
                    </a:lnTo>
                    <a:lnTo>
                      <a:pt x="291" y="17"/>
                    </a:lnTo>
                    <a:lnTo>
                      <a:pt x="367" y="0"/>
                    </a:lnTo>
                    <a:lnTo>
                      <a:pt x="390" y="3"/>
                    </a:lnTo>
                    <a:lnTo>
                      <a:pt x="402" y="16"/>
                    </a:lnTo>
                    <a:lnTo>
                      <a:pt x="390" y="38"/>
                    </a:lnTo>
                    <a:lnTo>
                      <a:pt x="357" y="43"/>
                    </a:lnTo>
                    <a:lnTo>
                      <a:pt x="264" y="60"/>
                    </a:lnTo>
                    <a:lnTo>
                      <a:pt x="182" y="99"/>
                    </a:lnTo>
                    <a:lnTo>
                      <a:pt x="108" y="144"/>
                    </a:lnTo>
                    <a:lnTo>
                      <a:pt x="44" y="189"/>
                    </a:lnTo>
                    <a:lnTo>
                      <a:pt x="8" y="227"/>
                    </a:lnTo>
                    <a:lnTo>
                      <a:pt x="0" y="210"/>
                    </a:lnTo>
                    <a:close/>
                  </a:path>
                </a:pathLst>
              </a:custGeom>
              <a:solidFill>
                <a:srgbClr val="000000"/>
              </a:solidFill>
              <a:ln w="9525">
                <a:noFill/>
                <a:round/>
                <a:headEnd/>
                <a:tailEnd/>
              </a:ln>
            </p:spPr>
            <p:txBody>
              <a:bodyPr/>
              <a:lstStyle/>
              <a:p>
                <a:endParaRPr lang="es-MX"/>
              </a:p>
            </p:txBody>
          </p:sp>
          <p:sp>
            <p:nvSpPr>
              <p:cNvPr id="1054" name="Freeform 7"/>
              <p:cNvSpPr>
                <a:spLocks/>
              </p:cNvSpPr>
              <p:nvPr/>
            </p:nvSpPr>
            <p:spPr bwMode="auto">
              <a:xfrm>
                <a:off x="1755" y="1100"/>
                <a:ext cx="144" cy="90"/>
              </a:xfrm>
              <a:custGeom>
                <a:avLst/>
                <a:gdLst>
                  <a:gd name="T0" fmla="*/ 0 w 289"/>
                  <a:gd name="T1" fmla="*/ 179 h 179"/>
                  <a:gd name="T2" fmla="*/ 74 w 289"/>
                  <a:gd name="T3" fmla="*/ 99 h 179"/>
                  <a:gd name="T4" fmla="*/ 126 w 289"/>
                  <a:gd name="T5" fmla="*/ 58 h 179"/>
                  <a:gd name="T6" fmla="*/ 193 w 289"/>
                  <a:gd name="T7" fmla="*/ 22 h 179"/>
                  <a:gd name="T8" fmla="*/ 268 w 289"/>
                  <a:gd name="T9" fmla="*/ 0 h 179"/>
                  <a:gd name="T10" fmla="*/ 284 w 289"/>
                  <a:gd name="T11" fmla="*/ 5 h 179"/>
                  <a:gd name="T12" fmla="*/ 289 w 289"/>
                  <a:gd name="T13" fmla="*/ 20 h 179"/>
                  <a:gd name="T14" fmla="*/ 272 w 289"/>
                  <a:gd name="T15" fmla="*/ 37 h 179"/>
                  <a:gd name="T16" fmla="*/ 224 w 289"/>
                  <a:gd name="T17" fmla="*/ 46 h 179"/>
                  <a:gd name="T18" fmla="*/ 171 w 289"/>
                  <a:gd name="T19" fmla="*/ 63 h 179"/>
                  <a:gd name="T20" fmla="*/ 128 w 289"/>
                  <a:gd name="T21" fmla="*/ 84 h 179"/>
                  <a:gd name="T22" fmla="*/ 87 w 289"/>
                  <a:gd name="T23" fmla="*/ 108 h 179"/>
                  <a:gd name="T24" fmla="*/ 52 w 289"/>
                  <a:gd name="T25" fmla="*/ 146 h 179"/>
                  <a:gd name="T26" fmla="*/ 21 w 289"/>
                  <a:gd name="T27" fmla="*/ 174 h 179"/>
                  <a:gd name="T28" fmla="*/ 0 w 289"/>
                  <a:gd name="T29" fmla="*/ 179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9"/>
                  <a:gd name="T46" fmla="*/ 0 h 179"/>
                  <a:gd name="T47" fmla="*/ 289 w 289"/>
                  <a:gd name="T48" fmla="*/ 179 h 1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9" h="179">
                    <a:moveTo>
                      <a:pt x="0" y="179"/>
                    </a:moveTo>
                    <a:lnTo>
                      <a:pt x="74" y="99"/>
                    </a:lnTo>
                    <a:lnTo>
                      <a:pt x="126" y="58"/>
                    </a:lnTo>
                    <a:lnTo>
                      <a:pt x="193" y="22"/>
                    </a:lnTo>
                    <a:lnTo>
                      <a:pt x="268" y="0"/>
                    </a:lnTo>
                    <a:lnTo>
                      <a:pt x="284" y="5"/>
                    </a:lnTo>
                    <a:lnTo>
                      <a:pt x="289" y="20"/>
                    </a:lnTo>
                    <a:lnTo>
                      <a:pt x="272" y="37"/>
                    </a:lnTo>
                    <a:lnTo>
                      <a:pt x="224" y="46"/>
                    </a:lnTo>
                    <a:lnTo>
                      <a:pt x="171" y="63"/>
                    </a:lnTo>
                    <a:lnTo>
                      <a:pt x="128" y="84"/>
                    </a:lnTo>
                    <a:lnTo>
                      <a:pt x="87" y="108"/>
                    </a:lnTo>
                    <a:lnTo>
                      <a:pt x="52" y="146"/>
                    </a:lnTo>
                    <a:lnTo>
                      <a:pt x="21" y="174"/>
                    </a:lnTo>
                    <a:lnTo>
                      <a:pt x="0" y="179"/>
                    </a:lnTo>
                    <a:close/>
                  </a:path>
                </a:pathLst>
              </a:custGeom>
              <a:solidFill>
                <a:srgbClr val="000000"/>
              </a:solidFill>
              <a:ln w="9525">
                <a:noFill/>
                <a:round/>
                <a:headEnd/>
                <a:tailEnd/>
              </a:ln>
            </p:spPr>
            <p:txBody>
              <a:bodyPr/>
              <a:lstStyle/>
              <a:p>
                <a:endParaRPr lang="es-MX"/>
              </a:p>
            </p:txBody>
          </p:sp>
          <p:sp>
            <p:nvSpPr>
              <p:cNvPr id="1055" name="Freeform 8"/>
              <p:cNvSpPr>
                <a:spLocks/>
              </p:cNvSpPr>
              <p:nvPr/>
            </p:nvSpPr>
            <p:spPr bwMode="auto">
              <a:xfrm>
                <a:off x="1635" y="1353"/>
                <a:ext cx="65" cy="160"/>
              </a:xfrm>
              <a:custGeom>
                <a:avLst/>
                <a:gdLst>
                  <a:gd name="T0" fmla="*/ 0 w 131"/>
                  <a:gd name="T1" fmla="*/ 311 h 320"/>
                  <a:gd name="T2" fmla="*/ 5 w 131"/>
                  <a:gd name="T3" fmla="*/ 213 h 320"/>
                  <a:gd name="T4" fmla="*/ 28 w 131"/>
                  <a:gd name="T5" fmla="*/ 151 h 320"/>
                  <a:gd name="T6" fmla="*/ 55 w 131"/>
                  <a:gd name="T7" fmla="*/ 83 h 320"/>
                  <a:gd name="T8" fmla="*/ 92 w 131"/>
                  <a:gd name="T9" fmla="*/ 26 h 320"/>
                  <a:gd name="T10" fmla="*/ 110 w 131"/>
                  <a:gd name="T11" fmla="*/ 0 h 320"/>
                  <a:gd name="T12" fmla="*/ 123 w 131"/>
                  <a:gd name="T13" fmla="*/ 3 h 320"/>
                  <a:gd name="T14" fmla="*/ 131 w 131"/>
                  <a:gd name="T15" fmla="*/ 13 h 320"/>
                  <a:gd name="T16" fmla="*/ 105 w 131"/>
                  <a:gd name="T17" fmla="*/ 55 h 320"/>
                  <a:gd name="T18" fmla="*/ 74 w 131"/>
                  <a:gd name="T19" fmla="*/ 112 h 320"/>
                  <a:gd name="T20" fmla="*/ 46 w 131"/>
                  <a:gd name="T21" fmla="*/ 169 h 320"/>
                  <a:gd name="T22" fmla="*/ 31 w 131"/>
                  <a:gd name="T23" fmla="*/ 216 h 320"/>
                  <a:gd name="T24" fmla="*/ 22 w 131"/>
                  <a:gd name="T25" fmla="*/ 259 h 320"/>
                  <a:gd name="T26" fmla="*/ 22 w 131"/>
                  <a:gd name="T27" fmla="*/ 320 h 320"/>
                  <a:gd name="T28" fmla="*/ 0 w 131"/>
                  <a:gd name="T29" fmla="*/ 311 h 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
                  <a:gd name="T46" fmla="*/ 0 h 320"/>
                  <a:gd name="T47" fmla="*/ 131 w 131"/>
                  <a:gd name="T48" fmla="*/ 320 h 3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 h="320">
                    <a:moveTo>
                      <a:pt x="0" y="311"/>
                    </a:moveTo>
                    <a:lnTo>
                      <a:pt x="5" y="213"/>
                    </a:lnTo>
                    <a:lnTo>
                      <a:pt x="28" y="151"/>
                    </a:lnTo>
                    <a:lnTo>
                      <a:pt x="55" y="83"/>
                    </a:lnTo>
                    <a:lnTo>
                      <a:pt x="92" y="26"/>
                    </a:lnTo>
                    <a:lnTo>
                      <a:pt x="110" y="0"/>
                    </a:lnTo>
                    <a:lnTo>
                      <a:pt x="123" y="3"/>
                    </a:lnTo>
                    <a:lnTo>
                      <a:pt x="131" y="13"/>
                    </a:lnTo>
                    <a:lnTo>
                      <a:pt x="105" y="55"/>
                    </a:lnTo>
                    <a:lnTo>
                      <a:pt x="74" y="112"/>
                    </a:lnTo>
                    <a:lnTo>
                      <a:pt x="46" y="169"/>
                    </a:lnTo>
                    <a:lnTo>
                      <a:pt x="31" y="216"/>
                    </a:lnTo>
                    <a:lnTo>
                      <a:pt x="22" y="259"/>
                    </a:lnTo>
                    <a:lnTo>
                      <a:pt x="22" y="320"/>
                    </a:lnTo>
                    <a:lnTo>
                      <a:pt x="0" y="311"/>
                    </a:lnTo>
                    <a:close/>
                  </a:path>
                </a:pathLst>
              </a:custGeom>
              <a:solidFill>
                <a:srgbClr val="000000"/>
              </a:solidFill>
              <a:ln w="9525">
                <a:noFill/>
                <a:round/>
                <a:headEnd/>
                <a:tailEnd/>
              </a:ln>
            </p:spPr>
            <p:txBody>
              <a:bodyPr/>
              <a:lstStyle/>
              <a:p>
                <a:endParaRPr lang="es-MX"/>
              </a:p>
            </p:txBody>
          </p:sp>
          <p:sp>
            <p:nvSpPr>
              <p:cNvPr id="1056" name="Freeform 9"/>
              <p:cNvSpPr>
                <a:spLocks/>
              </p:cNvSpPr>
              <p:nvPr/>
            </p:nvSpPr>
            <p:spPr bwMode="auto">
              <a:xfrm>
                <a:off x="1591" y="1327"/>
                <a:ext cx="62" cy="120"/>
              </a:xfrm>
              <a:custGeom>
                <a:avLst/>
                <a:gdLst>
                  <a:gd name="T0" fmla="*/ 0 w 126"/>
                  <a:gd name="T1" fmla="*/ 203 h 241"/>
                  <a:gd name="T2" fmla="*/ 19 w 126"/>
                  <a:gd name="T3" fmla="*/ 133 h 241"/>
                  <a:gd name="T4" fmla="*/ 59 w 126"/>
                  <a:gd name="T5" fmla="*/ 39 h 241"/>
                  <a:gd name="T6" fmla="*/ 105 w 126"/>
                  <a:gd name="T7" fmla="*/ 0 h 241"/>
                  <a:gd name="T8" fmla="*/ 126 w 126"/>
                  <a:gd name="T9" fmla="*/ 14 h 241"/>
                  <a:gd name="T10" fmla="*/ 85 w 126"/>
                  <a:gd name="T11" fmla="*/ 52 h 241"/>
                  <a:gd name="T12" fmla="*/ 46 w 126"/>
                  <a:gd name="T13" fmla="*/ 107 h 241"/>
                  <a:gd name="T14" fmla="*/ 26 w 126"/>
                  <a:gd name="T15" fmla="*/ 184 h 241"/>
                  <a:gd name="T16" fmla="*/ 13 w 126"/>
                  <a:gd name="T17" fmla="*/ 241 h 241"/>
                  <a:gd name="T18" fmla="*/ 0 w 126"/>
                  <a:gd name="T19" fmla="*/ 203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241"/>
                  <a:gd name="T32" fmla="*/ 126 w 126"/>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241">
                    <a:moveTo>
                      <a:pt x="0" y="203"/>
                    </a:moveTo>
                    <a:lnTo>
                      <a:pt x="19" y="133"/>
                    </a:lnTo>
                    <a:lnTo>
                      <a:pt x="59" y="39"/>
                    </a:lnTo>
                    <a:lnTo>
                      <a:pt x="105" y="0"/>
                    </a:lnTo>
                    <a:lnTo>
                      <a:pt x="126" y="14"/>
                    </a:lnTo>
                    <a:lnTo>
                      <a:pt x="85" y="52"/>
                    </a:lnTo>
                    <a:lnTo>
                      <a:pt x="46" y="107"/>
                    </a:lnTo>
                    <a:lnTo>
                      <a:pt x="26" y="184"/>
                    </a:lnTo>
                    <a:lnTo>
                      <a:pt x="13" y="241"/>
                    </a:lnTo>
                    <a:lnTo>
                      <a:pt x="0" y="203"/>
                    </a:lnTo>
                    <a:close/>
                  </a:path>
                </a:pathLst>
              </a:custGeom>
              <a:solidFill>
                <a:srgbClr val="000000"/>
              </a:solidFill>
              <a:ln w="9525">
                <a:noFill/>
                <a:round/>
                <a:headEnd/>
                <a:tailEnd/>
              </a:ln>
            </p:spPr>
            <p:txBody>
              <a:bodyPr/>
              <a:lstStyle/>
              <a:p>
                <a:endParaRPr lang="es-MX"/>
              </a:p>
            </p:txBody>
          </p:sp>
        </p:grpSp>
        <p:sp>
          <p:nvSpPr>
            <p:cNvPr id="1042" name="Freeform 10"/>
            <p:cNvSpPr>
              <a:spLocks/>
            </p:cNvSpPr>
            <p:nvPr/>
          </p:nvSpPr>
          <p:spPr bwMode="auto">
            <a:xfrm>
              <a:off x="1858" y="1249"/>
              <a:ext cx="185" cy="526"/>
            </a:xfrm>
            <a:custGeom>
              <a:avLst/>
              <a:gdLst>
                <a:gd name="T0" fmla="*/ 258 w 632"/>
                <a:gd name="T1" fmla="*/ 0 h 1442"/>
                <a:gd name="T2" fmla="*/ 198 w 632"/>
                <a:gd name="T3" fmla="*/ 56 h 1442"/>
                <a:gd name="T4" fmla="*/ 233 w 632"/>
                <a:gd name="T5" fmla="*/ 128 h 1442"/>
                <a:gd name="T6" fmla="*/ 237 w 632"/>
                <a:gd name="T7" fmla="*/ 179 h 1442"/>
                <a:gd name="T8" fmla="*/ 189 w 632"/>
                <a:gd name="T9" fmla="*/ 242 h 1442"/>
                <a:gd name="T10" fmla="*/ 224 w 632"/>
                <a:gd name="T11" fmla="*/ 327 h 1442"/>
                <a:gd name="T12" fmla="*/ 60 w 632"/>
                <a:gd name="T13" fmla="*/ 383 h 1442"/>
                <a:gd name="T14" fmla="*/ 133 w 632"/>
                <a:gd name="T15" fmla="*/ 468 h 1442"/>
                <a:gd name="T16" fmla="*/ 91 w 632"/>
                <a:gd name="T17" fmla="*/ 549 h 1442"/>
                <a:gd name="T18" fmla="*/ 129 w 632"/>
                <a:gd name="T19" fmla="*/ 647 h 1442"/>
                <a:gd name="T20" fmla="*/ 129 w 632"/>
                <a:gd name="T21" fmla="*/ 672 h 1442"/>
                <a:gd name="T22" fmla="*/ 91 w 632"/>
                <a:gd name="T23" fmla="*/ 698 h 1442"/>
                <a:gd name="T24" fmla="*/ 95 w 632"/>
                <a:gd name="T25" fmla="*/ 736 h 1442"/>
                <a:gd name="T26" fmla="*/ 133 w 632"/>
                <a:gd name="T27" fmla="*/ 753 h 1442"/>
                <a:gd name="T28" fmla="*/ 129 w 632"/>
                <a:gd name="T29" fmla="*/ 791 h 1442"/>
                <a:gd name="T30" fmla="*/ 116 w 632"/>
                <a:gd name="T31" fmla="*/ 829 h 1442"/>
                <a:gd name="T32" fmla="*/ 82 w 632"/>
                <a:gd name="T33" fmla="*/ 864 h 1442"/>
                <a:gd name="T34" fmla="*/ 47 w 632"/>
                <a:gd name="T35" fmla="*/ 885 h 1442"/>
                <a:gd name="T36" fmla="*/ 5 w 632"/>
                <a:gd name="T37" fmla="*/ 914 h 1442"/>
                <a:gd name="T38" fmla="*/ 35 w 632"/>
                <a:gd name="T39" fmla="*/ 923 h 1442"/>
                <a:gd name="T40" fmla="*/ 78 w 632"/>
                <a:gd name="T41" fmla="*/ 907 h 1442"/>
                <a:gd name="T42" fmla="*/ 116 w 632"/>
                <a:gd name="T43" fmla="*/ 898 h 1442"/>
                <a:gd name="T44" fmla="*/ 155 w 632"/>
                <a:gd name="T45" fmla="*/ 894 h 1442"/>
                <a:gd name="T46" fmla="*/ 159 w 632"/>
                <a:gd name="T47" fmla="*/ 932 h 1442"/>
                <a:gd name="T48" fmla="*/ 120 w 632"/>
                <a:gd name="T49" fmla="*/ 961 h 1442"/>
                <a:gd name="T50" fmla="*/ 82 w 632"/>
                <a:gd name="T51" fmla="*/ 987 h 1442"/>
                <a:gd name="T52" fmla="*/ 43 w 632"/>
                <a:gd name="T53" fmla="*/ 1008 h 1442"/>
                <a:gd name="T54" fmla="*/ 18 w 632"/>
                <a:gd name="T55" fmla="*/ 1042 h 1442"/>
                <a:gd name="T56" fmla="*/ 198 w 632"/>
                <a:gd name="T57" fmla="*/ 992 h 1442"/>
                <a:gd name="T58" fmla="*/ 193 w 632"/>
                <a:gd name="T59" fmla="*/ 1055 h 1442"/>
                <a:gd name="T60" fmla="*/ 164 w 632"/>
                <a:gd name="T61" fmla="*/ 1084 h 1442"/>
                <a:gd name="T62" fmla="*/ 120 w 632"/>
                <a:gd name="T63" fmla="*/ 1081 h 1442"/>
                <a:gd name="T64" fmla="*/ 65 w 632"/>
                <a:gd name="T65" fmla="*/ 1115 h 1442"/>
                <a:gd name="T66" fmla="*/ 18 w 632"/>
                <a:gd name="T67" fmla="*/ 1127 h 1442"/>
                <a:gd name="T68" fmla="*/ 82 w 632"/>
                <a:gd name="T69" fmla="*/ 1144 h 1442"/>
                <a:gd name="T70" fmla="*/ 138 w 632"/>
                <a:gd name="T71" fmla="*/ 1153 h 1442"/>
                <a:gd name="T72" fmla="*/ 168 w 632"/>
                <a:gd name="T73" fmla="*/ 1166 h 1442"/>
                <a:gd name="T74" fmla="*/ 142 w 632"/>
                <a:gd name="T75" fmla="*/ 1196 h 1442"/>
                <a:gd name="T76" fmla="*/ 107 w 632"/>
                <a:gd name="T77" fmla="*/ 1216 h 1442"/>
                <a:gd name="T78" fmla="*/ 107 w 632"/>
                <a:gd name="T79" fmla="*/ 1238 h 1442"/>
                <a:gd name="T80" fmla="*/ 104 w 632"/>
                <a:gd name="T81" fmla="*/ 1276 h 1442"/>
                <a:gd name="T82" fmla="*/ 99 w 632"/>
                <a:gd name="T83" fmla="*/ 1323 h 1442"/>
                <a:gd name="T84" fmla="*/ 38 w 632"/>
                <a:gd name="T85" fmla="*/ 1344 h 1442"/>
                <a:gd name="T86" fmla="*/ 18 w 632"/>
                <a:gd name="T87" fmla="*/ 1379 h 1442"/>
                <a:gd name="T88" fmla="*/ 120 w 632"/>
                <a:gd name="T89" fmla="*/ 1370 h 1442"/>
                <a:gd name="T90" fmla="*/ 220 w 632"/>
                <a:gd name="T91" fmla="*/ 1230 h 1442"/>
                <a:gd name="T92" fmla="*/ 198 w 632"/>
                <a:gd name="T93" fmla="*/ 1089 h 1442"/>
                <a:gd name="T94" fmla="*/ 206 w 632"/>
                <a:gd name="T95" fmla="*/ 914 h 1442"/>
                <a:gd name="T96" fmla="*/ 215 w 632"/>
                <a:gd name="T97" fmla="*/ 779 h 1442"/>
                <a:gd name="T98" fmla="*/ 228 w 632"/>
                <a:gd name="T99" fmla="*/ 690 h 1442"/>
                <a:gd name="T100" fmla="*/ 271 w 632"/>
                <a:gd name="T101" fmla="*/ 600 h 1442"/>
                <a:gd name="T102" fmla="*/ 249 w 632"/>
                <a:gd name="T103" fmla="*/ 511 h 1442"/>
                <a:gd name="T104" fmla="*/ 314 w 632"/>
                <a:gd name="T105" fmla="*/ 434 h 1442"/>
                <a:gd name="T106" fmla="*/ 379 w 632"/>
                <a:gd name="T107" fmla="*/ 307 h 1442"/>
                <a:gd name="T108" fmla="*/ 439 w 632"/>
                <a:gd name="T109" fmla="*/ 213 h 1442"/>
                <a:gd name="T110" fmla="*/ 528 w 632"/>
                <a:gd name="T111" fmla="*/ 162 h 1442"/>
                <a:gd name="T112" fmla="*/ 632 w 632"/>
                <a:gd name="T113" fmla="*/ 9 h 1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2"/>
                <a:gd name="T172" fmla="*/ 0 h 1442"/>
                <a:gd name="T173" fmla="*/ 632 w 632"/>
                <a:gd name="T174" fmla="*/ 1442 h 1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2" h="1442">
                  <a:moveTo>
                    <a:pt x="606" y="4"/>
                  </a:moveTo>
                  <a:lnTo>
                    <a:pt x="404" y="0"/>
                  </a:lnTo>
                  <a:lnTo>
                    <a:pt x="258" y="0"/>
                  </a:lnTo>
                  <a:lnTo>
                    <a:pt x="220" y="0"/>
                  </a:lnTo>
                  <a:lnTo>
                    <a:pt x="202" y="30"/>
                  </a:lnTo>
                  <a:lnTo>
                    <a:pt x="198" y="56"/>
                  </a:lnTo>
                  <a:lnTo>
                    <a:pt x="168" y="72"/>
                  </a:lnTo>
                  <a:lnTo>
                    <a:pt x="168" y="106"/>
                  </a:lnTo>
                  <a:lnTo>
                    <a:pt x="233" y="128"/>
                  </a:lnTo>
                  <a:lnTo>
                    <a:pt x="262" y="141"/>
                  </a:lnTo>
                  <a:lnTo>
                    <a:pt x="284" y="175"/>
                  </a:lnTo>
                  <a:lnTo>
                    <a:pt x="237" y="179"/>
                  </a:lnTo>
                  <a:lnTo>
                    <a:pt x="314" y="222"/>
                  </a:lnTo>
                  <a:lnTo>
                    <a:pt x="241" y="226"/>
                  </a:lnTo>
                  <a:lnTo>
                    <a:pt x="189" y="242"/>
                  </a:lnTo>
                  <a:lnTo>
                    <a:pt x="253" y="276"/>
                  </a:lnTo>
                  <a:lnTo>
                    <a:pt x="215" y="311"/>
                  </a:lnTo>
                  <a:lnTo>
                    <a:pt x="224" y="327"/>
                  </a:lnTo>
                  <a:lnTo>
                    <a:pt x="246" y="366"/>
                  </a:lnTo>
                  <a:lnTo>
                    <a:pt x="168" y="396"/>
                  </a:lnTo>
                  <a:lnTo>
                    <a:pt x="60" y="383"/>
                  </a:lnTo>
                  <a:lnTo>
                    <a:pt x="65" y="421"/>
                  </a:lnTo>
                  <a:lnTo>
                    <a:pt x="138" y="434"/>
                  </a:lnTo>
                  <a:lnTo>
                    <a:pt x="133" y="468"/>
                  </a:lnTo>
                  <a:lnTo>
                    <a:pt x="104" y="498"/>
                  </a:lnTo>
                  <a:lnTo>
                    <a:pt x="176" y="515"/>
                  </a:lnTo>
                  <a:lnTo>
                    <a:pt x="91" y="549"/>
                  </a:lnTo>
                  <a:lnTo>
                    <a:pt x="78" y="609"/>
                  </a:lnTo>
                  <a:lnTo>
                    <a:pt x="125" y="634"/>
                  </a:lnTo>
                  <a:lnTo>
                    <a:pt x="129" y="647"/>
                  </a:lnTo>
                  <a:lnTo>
                    <a:pt x="142" y="656"/>
                  </a:lnTo>
                  <a:lnTo>
                    <a:pt x="142" y="668"/>
                  </a:lnTo>
                  <a:lnTo>
                    <a:pt x="129" y="672"/>
                  </a:lnTo>
                  <a:lnTo>
                    <a:pt x="116" y="676"/>
                  </a:lnTo>
                  <a:lnTo>
                    <a:pt x="104" y="685"/>
                  </a:lnTo>
                  <a:lnTo>
                    <a:pt x="91" y="698"/>
                  </a:lnTo>
                  <a:lnTo>
                    <a:pt x="82" y="715"/>
                  </a:lnTo>
                  <a:lnTo>
                    <a:pt x="82" y="728"/>
                  </a:lnTo>
                  <a:lnTo>
                    <a:pt x="95" y="736"/>
                  </a:lnTo>
                  <a:lnTo>
                    <a:pt x="107" y="736"/>
                  </a:lnTo>
                  <a:lnTo>
                    <a:pt x="120" y="744"/>
                  </a:lnTo>
                  <a:lnTo>
                    <a:pt x="133" y="753"/>
                  </a:lnTo>
                  <a:lnTo>
                    <a:pt x="138" y="766"/>
                  </a:lnTo>
                  <a:lnTo>
                    <a:pt x="133" y="779"/>
                  </a:lnTo>
                  <a:lnTo>
                    <a:pt x="129" y="791"/>
                  </a:lnTo>
                  <a:lnTo>
                    <a:pt x="129" y="804"/>
                  </a:lnTo>
                  <a:lnTo>
                    <a:pt x="125" y="817"/>
                  </a:lnTo>
                  <a:lnTo>
                    <a:pt x="116" y="829"/>
                  </a:lnTo>
                  <a:lnTo>
                    <a:pt x="104" y="838"/>
                  </a:lnTo>
                  <a:lnTo>
                    <a:pt x="91" y="847"/>
                  </a:lnTo>
                  <a:lnTo>
                    <a:pt x="82" y="864"/>
                  </a:lnTo>
                  <a:lnTo>
                    <a:pt x="69" y="864"/>
                  </a:lnTo>
                  <a:lnTo>
                    <a:pt x="60" y="876"/>
                  </a:lnTo>
                  <a:lnTo>
                    <a:pt x="47" y="885"/>
                  </a:lnTo>
                  <a:lnTo>
                    <a:pt x="35" y="894"/>
                  </a:lnTo>
                  <a:lnTo>
                    <a:pt x="18" y="907"/>
                  </a:lnTo>
                  <a:lnTo>
                    <a:pt x="5" y="914"/>
                  </a:lnTo>
                  <a:lnTo>
                    <a:pt x="0" y="927"/>
                  </a:lnTo>
                  <a:lnTo>
                    <a:pt x="22" y="932"/>
                  </a:lnTo>
                  <a:lnTo>
                    <a:pt x="35" y="923"/>
                  </a:lnTo>
                  <a:lnTo>
                    <a:pt x="47" y="919"/>
                  </a:lnTo>
                  <a:lnTo>
                    <a:pt x="60" y="914"/>
                  </a:lnTo>
                  <a:lnTo>
                    <a:pt x="78" y="907"/>
                  </a:lnTo>
                  <a:lnTo>
                    <a:pt x="91" y="907"/>
                  </a:lnTo>
                  <a:lnTo>
                    <a:pt x="104" y="907"/>
                  </a:lnTo>
                  <a:lnTo>
                    <a:pt x="116" y="898"/>
                  </a:lnTo>
                  <a:lnTo>
                    <a:pt x="129" y="894"/>
                  </a:lnTo>
                  <a:lnTo>
                    <a:pt x="142" y="894"/>
                  </a:lnTo>
                  <a:lnTo>
                    <a:pt x="155" y="894"/>
                  </a:lnTo>
                  <a:lnTo>
                    <a:pt x="159" y="907"/>
                  </a:lnTo>
                  <a:lnTo>
                    <a:pt x="159" y="919"/>
                  </a:lnTo>
                  <a:lnTo>
                    <a:pt x="159" y="932"/>
                  </a:lnTo>
                  <a:lnTo>
                    <a:pt x="146" y="940"/>
                  </a:lnTo>
                  <a:lnTo>
                    <a:pt x="133" y="954"/>
                  </a:lnTo>
                  <a:lnTo>
                    <a:pt x="120" y="961"/>
                  </a:lnTo>
                  <a:lnTo>
                    <a:pt x="107" y="970"/>
                  </a:lnTo>
                  <a:lnTo>
                    <a:pt x="95" y="979"/>
                  </a:lnTo>
                  <a:lnTo>
                    <a:pt x="82" y="987"/>
                  </a:lnTo>
                  <a:lnTo>
                    <a:pt x="69" y="992"/>
                  </a:lnTo>
                  <a:lnTo>
                    <a:pt x="56" y="1004"/>
                  </a:lnTo>
                  <a:lnTo>
                    <a:pt x="43" y="1008"/>
                  </a:lnTo>
                  <a:lnTo>
                    <a:pt x="31" y="1017"/>
                  </a:lnTo>
                  <a:lnTo>
                    <a:pt x="26" y="1030"/>
                  </a:lnTo>
                  <a:lnTo>
                    <a:pt x="18" y="1042"/>
                  </a:lnTo>
                  <a:lnTo>
                    <a:pt x="35" y="1046"/>
                  </a:lnTo>
                  <a:lnTo>
                    <a:pt x="159" y="987"/>
                  </a:lnTo>
                  <a:lnTo>
                    <a:pt x="198" y="992"/>
                  </a:lnTo>
                  <a:lnTo>
                    <a:pt x="202" y="1004"/>
                  </a:lnTo>
                  <a:lnTo>
                    <a:pt x="202" y="1039"/>
                  </a:lnTo>
                  <a:lnTo>
                    <a:pt x="193" y="1055"/>
                  </a:lnTo>
                  <a:lnTo>
                    <a:pt x="189" y="1068"/>
                  </a:lnTo>
                  <a:lnTo>
                    <a:pt x="176" y="1081"/>
                  </a:lnTo>
                  <a:lnTo>
                    <a:pt x="164" y="1084"/>
                  </a:lnTo>
                  <a:lnTo>
                    <a:pt x="151" y="1084"/>
                  </a:lnTo>
                  <a:lnTo>
                    <a:pt x="133" y="1081"/>
                  </a:lnTo>
                  <a:lnTo>
                    <a:pt x="120" y="1081"/>
                  </a:lnTo>
                  <a:lnTo>
                    <a:pt x="86" y="1084"/>
                  </a:lnTo>
                  <a:lnTo>
                    <a:pt x="78" y="1111"/>
                  </a:lnTo>
                  <a:lnTo>
                    <a:pt x="65" y="1115"/>
                  </a:lnTo>
                  <a:lnTo>
                    <a:pt x="47" y="1119"/>
                  </a:lnTo>
                  <a:lnTo>
                    <a:pt x="35" y="1119"/>
                  </a:lnTo>
                  <a:lnTo>
                    <a:pt x="18" y="1127"/>
                  </a:lnTo>
                  <a:lnTo>
                    <a:pt x="18" y="1140"/>
                  </a:lnTo>
                  <a:lnTo>
                    <a:pt x="69" y="1144"/>
                  </a:lnTo>
                  <a:lnTo>
                    <a:pt x="82" y="1144"/>
                  </a:lnTo>
                  <a:lnTo>
                    <a:pt x="107" y="1144"/>
                  </a:lnTo>
                  <a:lnTo>
                    <a:pt x="120" y="1153"/>
                  </a:lnTo>
                  <a:lnTo>
                    <a:pt x="138" y="1153"/>
                  </a:lnTo>
                  <a:lnTo>
                    <a:pt x="151" y="1153"/>
                  </a:lnTo>
                  <a:lnTo>
                    <a:pt x="168" y="1153"/>
                  </a:lnTo>
                  <a:lnTo>
                    <a:pt x="168" y="1166"/>
                  </a:lnTo>
                  <a:lnTo>
                    <a:pt x="155" y="1174"/>
                  </a:lnTo>
                  <a:lnTo>
                    <a:pt x="142" y="1183"/>
                  </a:lnTo>
                  <a:lnTo>
                    <a:pt x="142" y="1196"/>
                  </a:lnTo>
                  <a:lnTo>
                    <a:pt x="129" y="1204"/>
                  </a:lnTo>
                  <a:lnTo>
                    <a:pt x="116" y="1204"/>
                  </a:lnTo>
                  <a:lnTo>
                    <a:pt x="107" y="1216"/>
                  </a:lnTo>
                  <a:lnTo>
                    <a:pt x="95" y="1225"/>
                  </a:lnTo>
                  <a:lnTo>
                    <a:pt x="91" y="1238"/>
                  </a:lnTo>
                  <a:lnTo>
                    <a:pt x="107" y="1238"/>
                  </a:lnTo>
                  <a:lnTo>
                    <a:pt x="107" y="1251"/>
                  </a:lnTo>
                  <a:lnTo>
                    <a:pt x="104" y="1263"/>
                  </a:lnTo>
                  <a:lnTo>
                    <a:pt x="104" y="1276"/>
                  </a:lnTo>
                  <a:lnTo>
                    <a:pt x="104" y="1290"/>
                  </a:lnTo>
                  <a:lnTo>
                    <a:pt x="104" y="1306"/>
                  </a:lnTo>
                  <a:lnTo>
                    <a:pt x="99" y="1323"/>
                  </a:lnTo>
                  <a:lnTo>
                    <a:pt x="91" y="1336"/>
                  </a:lnTo>
                  <a:lnTo>
                    <a:pt x="65" y="1340"/>
                  </a:lnTo>
                  <a:lnTo>
                    <a:pt x="38" y="1344"/>
                  </a:lnTo>
                  <a:lnTo>
                    <a:pt x="26" y="1353"/>
                  </a:lnTo>
                  <a:lnTo>
                    <a:pt x="18" y="1366"/>
                  </a:lnTo>
                  <a:lnTo>
                    <a:pt x="18" y="1379"/>
                  </a:lnTo>
                  <a:lnTo>
                    <a:pt x="18" y="1391"/>
                  </a:lnTo>
                  <a:lnTo>
                    <a:pt x="31" y="1442"/>
                  </a:lnTo>
                  <a:lnTo>
                    <a:pt x="120" y="1370"/>
                  </a:lnTo>
                  <a:lnTo>
                    <a:pt x="228" y="1310"/>
                  </a:lnTo>
                  <a:lnTo>
                    <a:pt x="206" y="1259"/>
                  </a:lnTo>
                  <a:lnTo>
                    <a:pt x="220" y="1230"/>
                  </a:lnTo>
                  <a:lnTo>
                    <a:pt x="189" y="1187"/>
                  </a:lnTo>
                  <a:lnTo>
                    <a:pt x="224" y="1131"/>
                  </a:lnTo>
                  <a:lnTo>
                    <a:pt x="198" y="1089"/>
                  </a:lnTo>
                  <a:lnTo>
                    <a:pt x="220" y="1030"/>
                  </a:lnTo>
                  <a:lnTo>
                    <a:pt x="198" y="970"/>
                  </a:lnTo>
                  <a:lnTo>
                    <a:pt x="206" y="914"/>
                  </a:lnTo>
                  <a:lnTo>
                    <a:pt x="189" y="880"/>
                  </a:lnTo>
                  <a:lnTo>
                    <a:pt x="220" y="804"/>
                  </a:lnTo>
                  <a:lnTo>
                    <a:pt x="215" y="779"/>
                  </a:lnTo>
                  <a:lnTo>
                    <a:pt x="193" y="744"/>
                  </a:lnTo>
                  <a:lnTo>
                    <a:pt x="202" y="706"/>
                  </a:lnTo>
                  <a:lnTo>
                    <a:pt x="228" y="690"/>
                  </a:lnTo>
                  <a:lnTo>
                    <a:pt x="211" y="625"/>
                  </a:lnTo>
                  <a:lnTo>
                    <a:pt x="215" y="616"/>
                  </a:lnTo>
                  <a:lnTo>
                    <a:pt x="271" y="600"/>
                  </a:lnTo>
                  <a:lnTo>
                    <a:pt x="271" y="587"/>
                  </a:lnTo>
                  <a:lnTo>
                    <a:pt x="241" y="519"/>
                  </a:lnTo>
                  <a:lnTo>
                    <a:pt x="249" y="511"/>
                  </a:lnTo>
                  <a:lnTo>
                    <a:pt x="310" y="506"/>
                  </a:lnTo>
                  <a:lnTo>
                    <a:pt x="326" y="489"/>
                  </a:lnTo>
                  <a:lnTo>
                    <a:pt x="314" y="434"/>
                  </a:lnTo>
                  <a:lnTo>
                    <a:pt x="326" y="392"/>
                  </a:lnTo>
                  <a:lnTo>
                    <a:pt x="370" y="370"/>
                  </a:lnTo>
                  <a:lnTo>
                    <a:pt x="379" y="307"/>
                  </a:lnTo>
                  <a:lnTo>
                    <a:pt x="395" y="289"/>
                  </a:lnTo>
                  <a:lnTo>
                    <a:pt x="430" y="268"/>
                  </a:lnTo>
                  <a:lnTo>
                    <a:pt x="439" y="213"/>
                  </a:lnTo>
                  <a:lnTo>
                    <a:pt x="464" y="183"/>
                  </a:lnTo>
                  <a:lnTo>
                    <a:pt x="512" y="157"/>
                  </a:lnTo>
                  <a:lnTo>
                    <a:pt x="528" y="162"/>
                  </a:lnTo>
                  <a:lnTo>
                    <a:pt x="541" y="90"/>
                  </a:lnTo>
                  <a:lnTo>
                    <a:pt x="559" y="63"/>
                  </a:lnTo>
                  <a:lnTo>
                    <a:pt x="632" y="9"/>
                  </a:lnTo>
                  <a:lnTo>
                    <a:pt x="606" y="4"/>
                  </a:lnTo>
                  <a:close/>
                </a:path>
              </a:pathLst>
            </a:custGeom>
            <a:solidFill>
              <a:srgbClr val="DADADA"/>
            </a:solidFill>
            <a:ln w="9525">
              <a:noFill/>
              <a:round/>
              <a:headEnd/>
              <a:tailEnd/>
            </a:ln>
          </p:spPr>
          <p:txBody>
            <a:bodyPr/>
            <a:lstStyle/>
            <a:p>
              <a:endParaRPr lang="es-MX"/>
            </a:p>
          </p:txBody>
        </p:sp>
        <p:grpSp>
          <p:nvGrpSpPr>
            <p:cNvPr id="1043" name="Group 11"/>
            <p:cNvGrpSpPr>
              <a:grpSpLocks/>
            </p:cNvGrpSpPr>
            <p:nvPr/>
          </p:nvGrpSpPr>
          <p:grpSpPr bwMode="auto">
            <a:xfrm>
              <a:off x="1719" y="1119"/>
              <a:ext cx="331" cy="690"/>
              <a:chOff x="1641" y="1236"/>
              <a:chExt cx="565" cy="945"/>
            </a:xfrm>
          </p:grpSpPr>
          <p:sp>
            <p:nvSpPr>
              <p:cNvPr id="1044" name="Freeform 12"/>
              <p:cNvSpPr>
                <a:spLocks/>
              </p:cNvSpPr>
              <p:nvPr/>
            </p:nvSpPr>
            <p:spPr bwMode="auto">
              <a:xfrm>
                <a:off x="1807" y="1236"/>
                <a:ext cx="399" cy="349"/>
              </a:xfrm>
              <a:custGeom>
                <a:avLst/>
                <a:gdLst>
                  <a:gd name="T0" fmla="*/ 627 w 798"/>
                  <a:gd name="T1" fmla="*/ 190 h 699"/>
                  <a:gd name="T2" fmla="*/ 456 w 798"/>
                  <a:gd name="T3" fmla="*/ 39 h 699"/>
                  <a:gd name="T4" fmla="*/ 264 w 798"/>
                  <a:gd name="T5" fmla="*/ 27 h 699"/>
                  <a:gd name="T6" fmla="*/ 287 w 798"/>
                  <a:gd name="T7" fmla="*/ 0 h 699"/>
                  <a:gd name="T8" fmla="*/ 490 w 798"/>
                  <a:gd name="T9" fmla="*/ 23 h 699"/>
                  <a:gd name="T10" fmla="*/ 581 w 798"/>
                  <a:gd name="T11" fmla="*/ 92 h 699"/>
                  <a:gd name="T12" fmla="*/ 657 w 798"/>
                  <a:gd name="T13" fmla="*/ 190 h 699"/>
                  <a:gd name="T14" fmla="*/ 783 w 798"/>
                  <a:gd name="T15" fmla="*/ 323 h 699"/>
                  <a:gd name="T16" fmla="*/ 789 w 798"/>
                  <a:gd name="T17" fmla="*/ 378 h 699"/>
                  <a:gd name="T18" fmla="*/ 627 w 798"/>
                  <a:gd name="T19" fmla="*/ 370 h 699"/>
                  <a:gd name="T20" fmla="*/ 398 w 798"/>
                  <a:gd name="T21" fmla="*/ 366 h 699"/>
                  <a:gd name="T22" fmla="*/ 356 w 798"/>
                  <a:gd name="T23" fmla="*/ 365 h 699"/>
                  <a:gd name="T24" fmla="*/ 364 w 798"/>
                  <a:gd name="T25" fmla="*/ 407 h 699"/>
                  <a:gd name="T26" fmla="*/ 343 w 798"/>
                  <a:gd name="T27" fmla="*/ 425 h 699"/>
                  <a:gd name="T28" fmla="*/ 324 w 798"/>
                  <a:gd name="T29" fmla="*/ 439 h 699"/>
                  <a:gd name="T30" fmla="*/ 360 w 798"/>
                  <a:gd name="T31" fmla="*/ 472 h 699"/>
                  <a:gd name="T32" fmla="*/ 410 w 798"/>
                  <a:gd name="T33" fmla="*/ 486 h 699"/>
                  <a:gd name="T34" fmla="*/ 321 w 798"/>
                  <a:gd name="T35" fmla="*/ 497 h 699"/>
                  <a:gd name="T36" fmla="*/ 260 w 798"/>
                  <a:gd name="T37" fmla="*/ 512 h 699"/>
                  <a:gd name="T38" fmla="*/ 261 w 798"/>
                  <a:gd name="T39" fmla="*/ 537 h 699"/>
                  <a:gd name="T40" fmla="*/ 360 w 798"/>
                  <a:gd name="T41" fmla="*/ 545 h 699"/>
                  <a:gd name="T42" fmla="*/ 363 w 798"/>
                  <a:gd name="T43" fmla="*/ 570 h 699"/>
                  <a:gd name="T44" fmla="*/ 261 w 798"/>
                  <a:gd name="T45" fmla="*/ 574 h 699"/>
                  <a:gd name="T46" fmla="*/ 222 w 798"/>
                  <a:gd name="T47" fmla="*/ 602 h 699"/>
                  <a:gd name="T48" fmla="*/ 219 w 798"/>
                  <a:gd name="T49" fmla="*/ 640 h 699"/>
                  <a:gd name="T50" fmla="*/ 308 w 798"/>
                  <a:gd name="T51" fmla="*/ 656 h 699"/>
                  <a:gd name="T52" fmla="*/ 308 w 798"/>
                  <a:gd name="T53" fmla="*/ 679 h 699"/>
                  <a:gd name="T54" fmla="*/ 222 w 798"/>
                  <a:gd name="T55" fmla="*/ 677 h 699"/>
                  <a:gd name="T56" fmla="*/ 185 w 798"/>
                  <a:gd name="T57" fmla="*/ 699 h 699"/>
                  <a:gd name="T58" fmla="*/ 112 w 798"/>
                  <a:gd name="T59" fmla="*/ 652 h 699"/>
                  <a:gd name="T60" fmla="*/ 0 w 798"/>
                  <a:gd name="T61" fmla="*/ 555 h 699"/>
                  <a:gd name="T62" fmla="*/ 93 w 798"/>
                  <a:gd name="T63" fmla="*/ 587 h 699"/>
                  <a:gd name="T64" fmla="*/ 187 w 798"/>
                  <a:gd name="T65" fmla="*/ 648 h 699"/>
                  <a:gd name="T66" fmla="*/ 171 w 798"/>
                  <a:gd name="T67" fmla="*/ 592 h 699"/>
                  <a:gd name="T68" fmla="*/ 205 w 798"/>
                  <a:gd name="T69" fmla="*/ 555 h 699"/>
                  <a:gd name="T70" fmla="*/ 232 w 798"/>
                  <a:gd name="T71" fmla="*/ 514 h 699"/>
                  <a:gd name="T72" fmla="*/ 260 w 798"/>
                  <a:gd name="T73" fmla="*/ 477 h 699"/>
                  <a:gd name="T74" fmla="*/ 296 w 798"/>
                  <a:gd name="T75" fmla="*/ 452 h 699"/>
                  <a:gd name="T76" fmla="*/ 294 w 798"/>
                  <a:gd name="T77" fmla="*/ 404 h 699"/>
                  <a:gd name="T78" fmla="*/ 330 w 798"/>
                  <a:gd name="T79" fmla="*/ 370 h 699"/>
                  <a:gd name="T80" fmla="*/ 352 w 798"/>
                  <a:gd name="T81" fmla="*/ 319 h 699"/>
                  <a:gd name="T82" fmla="*/ 354 w 798"/>
                  <a:gd name="T83" fmla="*/ 259 h 699"/>
                  <a:gd name="T84" fmla="*/ 292 w 798"/>
                  <a:gd name="T85" fmla="*/ 75 h 699"/>
                  <a:gd name="T86" fmla="*/ 296 w 798"/>
                  <a:gd name="T87" fmla="*/ 32 h 699"/>
                  <a:gd name="T88" fmla="*/ 352 w 798"/>
                  <a:gd name="T89" fmla="*/ 176 h 699"/>
                  <a:gd name="T90" fmla="*/ 401 w 798"/>
                  <a:gd name="T91" fmla="*/ 319 h 699"/>
                  <a:gd name="T92" fmla="*/ 440 w 798"/>
                  <a:gd name="T93" fmla="*/ 336 h 699"/>
                  <a:gd name="T94" fmla="*/ 605 w 798"/>
                  <a:gd name="T95" fmla="*/ 340 h 699"/>
                  <a:gd name="T96" fmla="*/ 764 w 798"/>
                  <a:gd name="T97" fmla="*/ 344 h 6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8"/>
                  <a:gd name="T148" fmla="*/ 0 h 699"/>
                  <a:gd name="T149" fmla="*/ 798 w 798"/>
                  <a:gd name="T150" fmla="*/ 699 h 6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8" h="699">
                    <a:moveTo>
                      <a:pt x="764" y="344"/>
                    </a:moveTo>
                    <a:lnTo>
                      <a:pt x="627" y="190"/>
                    </a:lnTo>
                    <a:lnTo>
                      <a:pt x="525" y="53"/>
                    </a:lnTo>
                    <a:lnTo>
                      <a:pt x="456" y="39"/>
                    </a:lnTo>
                    <a:lnTo>
                      <a:pt x="289" y="27"/>
                    </a:lnTo>
                    <a:lnTo>
                      <a:pt x="264" y="27"/>
                    </a:lnTo>
                    <a:lnTo>
                      <a:pt x="252" y="6"/>
                    </a:lnTo>
                    <a:lnTo>
                      <a:pt x="287" y="0"/>
                    </a:lnTo>
                    <a:lnTo>
                      <a:pt x="399" y="10"/>
                    </a:lnTo>
                    <a:lnTo>
                      <a:pt x="490" y="23"/>
                    </a:lnTo>
                    <a:lnTo>
                      <a:pt x="551" y="39"/>
                    </a:lnTo>
                    <a:lnTo>
                      <a:pt x="581" y="92"/>
                    </a:lnTo>
                    <a:lnTo>
                      <a:pt x="620" y="148"/>
                    </a:lnTo>
                    <a:lnTo>
                      <a:pt x="657" y="190"/>
                    </a:lnTo>
                    <a:lnTo>
                      <a:pt x="725" y="263"/>
                    </a:lnTo>
                    <a:lnTo>
                      <a:pt x="783" y="323"/>
                    </a:lnTo>
                    <a:lnTo>
                      <a:pt x="798" y="365"/>
                    </a:lnTo>
                    <a:lnTo>
                      <a:pt x="789" y="378"/>
                    </a:lnTo>
                    <a:lnTo>
                      <a:pt x="748" y="378"/>
                    </a:lnTo>
                    <a:lnTo>
                      <a:pt x="627" y="370"/>
                    </a:lnTo>
                    <a:lnTo>
                      <a:pt x="494" y="374"/>
                    </a:lnTo>
                    <a:lnTo>
                      <a:pt x="398" y="366"/>
                    </a:lnTo>
                    <a:lnTo>
                      <a:pt x="371" y="357"/>
                    </a:lnTo>
                    <a:lnTo>
                      <a:pt x="356" y="365"/>
                    </a:lnTo>
                    <a:lnTo>
                      <a:pt x="354" y="386"/>
                    </a:lnTo>
                    <a:lnTo>
                      <a:pt x="364" y="407"/>
                    </a:lnTo>
                    <a:lnTo>
                      <a:pt x="363" y="420"/>
                    </a:lnTo>
                    <a:lnTo>
                      <a:pt x="343" y="425"/>
                    </a:lnTo>
                    <a:lnTo>
                      <a:pt x="321" y="430"/>
                    </a:lnTo>
                    <a:lnTo>
                      <a:pt x="324" y="439"/>
                    </a:lnTo>
                    <a:lnTo>
                      <a:pt x="321" y="467"/>
                    </a:lnTo>
                    <a:lnTo>
                      <a:pt x="360" y="472"/>
                    </a:lnTo>
                    <a:lnTo>
                      <a:pt x="407" y="476"/>
                    </a:lnTo>
                    <a:lnTo>
                      <a:pt x="410" y="486"/>
                    </a:lnTo>
                    <a:lnTo>
                      <a:pt x="390" y="495"/>
                    </a:lnTo>
                    <a:lnTo>
                      <a:pt x="321" y="497"/>
                    </a:lnTo>
                    <a:lnTo>
                      <a:pt x="274" y="506"/>
                    </a:lnTo>
                    <a:lnTo>
                      <a:pt x="260" y="512"/>
                    </a:lnTo>
                    <a:lnTo>
                      <a:pt x="256" y="524"/>
                    </a:lnTo>
                    <a:lnTo>
                      <a:pt x="261" y="537"/>
                    </a:lnTo>
                    <a:lnTo>
                      <a:pt x="292" y="537"/>
                    </a:lnTo>
                    <a:lnTo>
                      <a:pt x="360" y="545"/>
                    </a:lnTo>
                    <a:lnTo>
                      <a:pt x="371" y="555"/>
                    </a:lnTo>
                    <a:lnTo>
                      <a:pt x="363" y="570"/>
                    </a:lnTo>
                    <a:lnTo>
                      <a:pt x="329" y="572"/>
                    </a:lnTo>
                    <a:lnTo>
                      <a:pt x="261" y="574"/>
                    </a:lnTo>
                    <a:lnTo>
                      <a:pt x="238" y="580"/>
                    </a:lnTo>
                    <a:lnTo>
                      <a:pt x="222" y="602"/>
                    </a:lnTo>
                    <a:lnTo>
                      <a:pt x="213" y="621"/>
                    </a:lnTo>
                    <a:lnTo>
                      <a:pt x="219" y="640"/>
                    </a:lnTo>
                    <a:lnTo>
                      <a:pt x="238" y="647"/>
                    </a:lnTo>
                    <a:lnTo>
                      <a:pt x="308" y="656"/>
                    </a:lnTo>
                    <a:lnTo>
                      <a:pt x="316" y="665"/>
                    </a:lnTo>
                    <a:lnTo>
                      <a:pt x="308" y="679"/>
                    </a:lnTo>
                    <a:lnTo>
                      <a:pt x="269" y="681"/>
                    </a:lnTo>
                    <a:lnTo>
                      <a:pt x="222" y="677"/>
                    </a:lnTo>
                    <a:lnTo>
                      <a:pt x="209" y="688"/>
                    </a:lnTo>
                    <a:lnTo>
                      <a:pt x="185" y="699"/>
                    </a:lnTo>
                    <a:lnTo>
                      <a:pt x="157" y="690"/>
                    </a:lnTo>
                    <a:lnTo>
                      <a:pt x="112" y="652"/>
                    </a:lnTo>
                    <a:lnTo>
                      <a:pt x="38" y="584"/>
                    </a:lnTo>
                    <a:lnTo>
                      <a:pt x="0" y="555"/>
                    </a:lnTo>
                    <a:lnTo>
                      <a:pt x="26" y="540"/>
                    </a:lnTo>
                    <a:lnTo>
                      <a:pt x="93" y="587"/>
                    </a:lnTo>
                    <a:lnTo>
                      <a:pt x="172" y="653"/>
                    </a:lnTo>
                    <a:lnTo>
                      <a:pt x="187" y="648"/>
                    </a:lnTo>
                    <a:lnTo>
                      <a:pt x="187" y="623"/>
                    </a:lnTo>
                    <a:lnTo>
                      <a:pt x="171" y="592"/>
                    </a:lnTo>
                    <a:lnTo>
                      <a:pt x="176" y="574"/>
                    </a:lnTo>
                    <a:lnTo>
                      <a:pt x="205" y="555"/>
                    </a:lnTo>
                    <a:lnTo>
                      <a:pt x="227" y="546"/>
                    </a:lnTo>
                    <a:lnTo>
                      <a:pt x="232" y="514"/>
                    </a:lnTo>
                    <a:lnTo>
                      <a:pt x="236" y="490"/>
                    </a:lnTo>
                    <a:lnTo>
                      <a:pt x="260" y="477"/>
                    </a:lnTo>
                    <a:lnTo>
                      <a:pt x="282" y="464"/>
                    </a:lnTo>
                    <a:lnTo>
                      <a:pt x="296" y="452"/>
                    </a:lnTo>
                    <a:lnTo>
                      <a:pt x="294" y="434"/>
                    </a:lnTo>
                    <a:lnTo>
                      <a:pt x="294" y="404"/>
                    </a:lnTo>
                    <a:lnTo>
                      <a:pt x="330" y="394"/>
                    </a:lnTo>
                    <a:lnTo>
                      <a:pt x="330" y="370"/>
                    </a:lnTo>
                    <a:lnTo>
                      <a:pt x="333" y="343"/>
                    </a:lnTo>
                    <a:lnTo>
                      <a:pt x="352" y="319"/>
                    </a:lnTo>
                    <a:lnTo>
                      <a:pt x="371" y="314"/>
                    </a:lnTo>
                    <a:lnTo>
                      <a:pt x="354" y="259"/>
                    </a:lnTo>
                    <a:lnTo>
                      <a:pt x="321" y="168"/>
                    </a:lnTo>
                    <a:lnTo>
                      <a:pt x="292" y="75"/>
                    </a:lnTo>
                    <a:lnTo>
                      <a:pt x="273" y="36"/>
                    </a:lnTo>
                    <a:lnTo>
                      <a:pt x="296" y="32"/>
                    </a:lnTo>
                    <a:lnTo>
                      <a:pt x="324" y="101"/>
                    </a:lnTo>
                    <a:lnTo>
                      <a:pt x="352" y="176"/>
                    </a:lnTo>
                    <a:lnTo>
                      <a:pt x="384" y="272"/>
                    </a:lnTo>
                    <a:lnTo>
                      <a:pt x="401" y="319"/>
                    </a:lnTo>
                    <a:lnTo>
                      <a:pt x="416" y="332"/>
                    </a:lnTo>
                    <a:lnTo>
                      <a:pt x="440" y="336"/>
                    </a:lnTo>
                    <a:lnTo>
                      <a:pt x="516" y="340"/>
                    </a:lnTo>
                    <a:lnTo>
                      <a:pt x="605" y="340"/>
                    </a:lnTo>
                    <a:lnTo>
                      <a:pt x="710" y="340"/>
                    </a:lnTo>
                    <a:lnTo>
                      <a:pt x="764" y="344"/>
                    </a:lnTo>
                    <a:close/>
                  </a:path>
                </a:pathLst>
              </a:custGeom>
              <a:solidFill>
                <a:srgbClr val="000000"/>
              </a:solidFill>
              <a:ln w="9525">
                <a:noFill/>
                <a:round/>
                <a:headEnd/>
                <a:tailEnd/>
              </a:ln>
            </p:spPr>
            <p:txBody>
              <a:bodyPr/>
              <a:lstStyle/>
              <a:p>
                <a:endParaRPr lang="es-MX"/>
              </a:p>
            </p:txBody>
          </p:sp>
          <p:sp>
            <p:nvSpPr>
              <p:cNvPr id="1045" name="Freeform 13"/>
              <p:cNvSpPr>
                <a:spLocks/>
              </p:cNvSpPr>
              <p:nvPr/>
            </p:nvSpPr>
            <p:spPr bwMode="auto">
              <a:xfrm>
                <a:off x="1694" y="1238"/>
                <a:ext cx="261" cy="355"/>
              </a:xfrm>
              <a:custGeom>
                <a:avLst/>
                <a:gdLst>
                  <a:gd name="T0" fmla="*/ 487 w 522"/>
                  <a:gd name="T1" fmla="*/ 0 h 709"/>
                  <a:gd name="T2" fmla="*/ 522 w 522"/>
                  <a:gd name="T3" fmla="*/ 22 h 709"/>
                  <a:gd name="T4" fmla="*/ 478 w 522"/>
                  <a:gd name="T5" fmla="*/ 56 h 709"/>
                  <a:gd name="T6" fmla="*/ 436 w 522"/>
                  <a:gd name="T7" fmla="*/ 75 h 709"/>
                  <a:gd name="T8" fmla="*/ 404 w 522"/>
                  <a:gd name="T9" fmla="*/ 124 h 709"/>
                  <a:gd name="T10" fmla="*/ 357 w 522"/>
                  <a:gd name="T11" fmla="*/ 140 h 709"/>
                  <a:gd name="T12" fmla="*/ 405 w 522"/>
                  <a:gd name="T13" fmla="*/ 230 h 709"/>
                  <a:gd name="T14" fmla="*/ 464 w 522"/>
                  <a:gd name="T15" fmla="*/ 311 h 709"/>
                  <a:gd name="T16" fmla="*/ 435 w 522"/>
                  <a:gd name="T17" fmla="*/ 312 h 709"/>
                  <a:gd name="T18" fmla="*/ 372 w 522"/>
                  <a:gd name="T19" fmla="*/ 230 h 709"/>
                  <a:gd name="T20" fmla="*/ 328 w 522"/>
                  <a:gd name="T21" fmla="*/ 186 h 709"/>
                  <a:gd name="T22" fmla="*/ 306 w 522"/>
                  <a:gd name="T23" fmla="*/ 193 h 709"/>
                  <a:gd name="T24" fmla="*/ 327 w 522"/>
                  <a:gd name="T25" fmla="*/ 249 h 709"/>
                  <a:gd name="T26" fmla="*/ 396 w 522"/>
                  <a:gd name="T27" fmla="*/ 353 h 709"/>
                  <a:gd name="T28" fmla="*/ 418 w 522"/>
                  <a:gd name="T29" fmla="*/ 402 h 709"/>
                  <a:gd name="T30" fmla="*/ 397 w 522"/>
                  <a:gd name="T31" fmla="*/ 409 h 709"/>
                  <a:gd name="T32" fmla="*/ 363 w 522"/>
                  <a:gd name="T33" fmla="*/ 342 h 709"/>
                  <a:gd name="T34" fmla="*/ 303 w 522"/>
                  <a:gd name="T35" fmla="*/ 265 h 709"/>
                  <a:gd name="T36" fmla="*/ 259 w 522"/>
                  <a:gd name="T37" fmla="*/ 240 h 709"/>
                  <a:gd name="T38" fmla="*/ 229 w 522"/>
                  <a:gd name="T39" fmla="*/ 246 h 709"/>
                  <a:gd name="T40" fmla="*/ 259 w 522"/>
                  <a:gd name="T41" fmla="*/ 316 h 709"/>
                  <a:gd name="T42" fmla="*/ 318 w 522"/>
                  <a:gd name="T43" fmla="*/ 401 h 709"/>
                  <a:gd name="T44" fmla="*/ 315 w 522"/>
                  <a:gd name="T45" fmla="*/ 436 h 709"/>
                  <a:gd name="T46" fmla="*/ 290 w 522"/>
                  <a:gd name="T47" fmla="*/ 385 h 709"/>
                  <a:gd name="T48" fmla="*/ 224 w 522"/>
                  <a:gd name="T49" fmla="*/ 333 h 709"/>
                  <a:gd name="T50" fmla="*/ 189 w 522"/>
                  <a:gd name="T51" fmla="*/ 347 h 709"/>
                  <a:gd name="T52" fmla="*/ 190 w 522"/>
                  <a:gd name="T53" fmla="*/ 402 h 709"/>
                  <a:gd name="T54" fmla="*/ 134 w 522"/>
                  <a:gd name="T55" fmla="*/ 413 h 709"/>
                  <a:gd name="T56" fmla="*/ 94 w 522"/>
                  <a:gd name="T57" fmla="*/ 416 h 709"/>
                  <a:gd name="T58" fmla="*/ 99 w 522"/>
                  <a:gd name="T59" fmla="*/ 482 h 709"/>
                  <a:gd name="T60" fmla="*/ 65 w 522"/>
                  <a:gd name="T61" fmla="*/ 514 h 709"/>
                  <a:gd name="T62" fmla="*/ 60 w 522"/>
                  <a:gd name="T63" fmla="*/ 556 h 709"/>
                  <a:gd name="T64" fmla="*/ 46 w 522"/>
                  <a:gd name="T65" fmla="*/ 590 h 709"/>
                  <a:gd name="T66" fmla="*/ 46 w 522"/>
                  <a:gd name="T67" fmla="*/ 653 h 709"/>
                  <a:gd name="T68" fmla="*/ 12 w 522"/>
                  <a:gd name="T69" fmla="*/ 689 h 709"/>
                  <a:gd name="T70" fmla="*/ 0 w 522"/>
                  <a:gd name="T71" fmla="*/ 676 h 709"/>
                  <a:gd name="T72" fmla="*/ 22 w 522"/>
                  <a:gd name="T73" fmla="*/ 632 h 709"/>
                  <a:gd name="T74" fmla="*/ 29 w 522"/>
                  <a:gd name="T75" fmla="*/ 574 h 709"/>
                  <a:gd name="T76" fmla="*/ 40 w 522"/>
                  <a:gd name="T77" fmla="*/ 533 h 709"/>
                  <a:gd name="T78" fmla="*/ 52 w 522"/>
                  <a:gd name="T79" fmla="*/ 496 h 709"/>
                  <a:gd name="T80" fmla="*/ 78 w 522"/>
                  <a:gd name="T81" fmla="*/ 473 h 709"/>
                  <a:gd name="T82" fmla="*/ 69 w 522"/>
                  <a:gd name="T83" fmla="*/ 407 h 709"/>
                  <a:gd name="T84" fmla="*/ 119 w 522"/>
                  <a:gd name="T85" fmla="*/ 381 h 709"/>
                  <a:gd name="T86" fmla="*/ 164 w 522"/>
                  <a:gd name="T87" fmla="*/ 384 h 709"/>
                  <a:gd name="T88" fmla="*/ 169 w 522"/>
                  <a:gd name="T89" fmla="*/ 333 h 709"/>
                  <a:gd name="T90" fmla="*/ 206 w 522"/>
                  <a:gd name="T91" fmla="*/ 311 h 709"/>
                  <a:gd name="T92" fmla="*/ 208 w 522"/>
                  <a:gd name="T93" fmla="*/ 264 h 709"/>
                  <a:gd name="T94" fmla="*/ 233 w 522"/>
                  <a:gd name="T95" fmla="*/ 213 h 709"/>
                  <a:gd name="T96" fmla="*/ 277 w 522"/>
                  <a:gd name="T97" fmla="*/ 209 h 709"/>
                  <a:gd name="T98" fmla="*/ 287 w 522"/>
                  <a:gd name="T99" fmla="*/ 162 h 709"/>
                  <a:gd name="T100" fmla="*/ 332 w 522"/>
                  <a:gd name="T101" fmla="*/ 140 h 709"/>
                  <a:gd name="T102" fmla="*/ 365 w 522"/>
                  <a:gd name="T103" fmla="*/ 88 h 709"/>
                  <a:gd name="T104" fmla="*/ 410 w 522"/>
                  <a:gd name="T105" fmla="*/ 82 h 709"/>
                  <a:gd name="T106" fmla="*/ 427 w 522"/>
                  <a:gd name="T107" fmla="*/ 26 h 709"/>
                  <a:gd name="T108" fmla="*/ 464 w 522"/>
                  <a:gd name="T109" fmla="*/ 20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2"/>
                  <a:gd name="T166" fmla="*/ 0 h 709"/>
                  <a:gd name="T167" fmla="*/ 522 w 522"/>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2" h="709">
                    <a:moveTo>
                      <a:pt x="464" y="20"/>
                    </a:moveTo>
                    <a:lnTo>
                      <a:pt x="487" y="0"/>
                    </a:lnTo>
                    <a:lnTo>
                      <a:pt x="517" y="4"/>
                    </a:lnTo>
                    <a:lnTo>
                      <a:pt x="522" y="22"/>
                    </a:lnTo>
                    <a:lnTo>
                      <a:pt x="521" y="41"/>
                    </a:lnTo>
                    <a:lnTo>
                      <a:pt x="478" y="56"/>
                    </a:lnTo>
                    <a:lnTo>
                      <a:pt x="440" y="56"/>
                    </a:lnTo>
                    <a:lnTo>
                      <a:pt x="436" y="75"/>
                    </a:lnTo>
                    <a:lnTo>
                      <a:pt x="426" y="107"/>
                    </a:lnTo>
                    <a:lnTo>
                      <a:pt x="404" y="124"/>
                    </a:lnTo>
                    <a:lnTo>
                      <a:pt x="372" y="124"/>
                    </a:lnTo>
                    <a:lnTo>
                      <a:pt x="357" y="140"/>
                    </a:lnTo>
                    <a:lnTo>
                      <a:pt x="354" y="167"/>
                    </a:lnTo>
                    <a:lnTo>
                      <a:pt x="405" y="230"/>
                    </a:lnTo>
                    <a:lnTo>
                      <a:pt x="451" y="289"/>
                    </a:lnTo>
                    <a:lnTo>
                      <a:pt x="464" y="311"/>
                    </a:lnTo>
                    <a:lnTo>
                      <a:pt x="451" y="321"/>
                    </a:lnTo>
                    <a:lnTo>
                      <a:pt x="435" y="312"/>
                    </a:lnTo>
                    <a:lnTo>
                      <a:pt x="409" y="273"/>
                    </a:lnTo>
                    <a:lnTo>
                      <a:pt x="372" y="230"/>
                    </a:lnTo>
                    <a:lnTo>
                      <a:pt x="340" y="191"/>
                    </a:lnTo>
                    <a:lnTo>
                      <a:pt x="328" y="186"/>
                    </a:lnTo>
                    <a:lnTo>
                      <a:pt x="318" y="186"/>
                    </a:lnTo>
                    <a:lnTo>
                      <a:pt x="306" y="193"/>
                    </a:lnTo>
                    <a:lnTo>
                      <a:pt x="309" y="226"/>
                    </a:lnTo>
                    <a:lnTo>
                      <a:pt x="327" y="249"/>
                    </a:lnTo>
                    <a:lnTo>
                      <a:pt x="358" y="298"/>
                    </a:lnTo>
                    <a:lnTo>
                      <a:pt x="396" y="353"/>
                    </a:lnTo>
                    <a:lnTo>
                      <a:pt x="414" y="385"/>
                    </a:lnTo>
                    <a:lnTo>
                      <a:pt x="418" y="402"/>
                    </a:lnTo>
                    <a:lnTo>
                      <a:pt x="410" y="411"/>
                    </a:lnTo>
                    <a:lnTo>
                      <a:pt x="397" y="409"/>
                    </a:lnTo>
                    <a:lnTo>
                      <a:pt x="387" y="381"/>
                    </a:lnTo>
                    <a:lnTo>
                      <a:pt x="363" y="342"/>
                    </a:lnTo>
                    <a:lnTo>
                      <a:pt x="337" y="304"/>
                    </a:lnTo>
                    <a:lnTo>
                      <a:pt x="303" y="265"/>
                    </a:lnTo>
                    <a:lnTo>
                      <a:pt x="275" y="249"/>
                    </a:lnTo>
                    <a:lnTo>
                      <a:pt x="259" y="240"/>
                    </a:lnTo>
                    <a:lnTo>
                      <a:pt x="241" y="236"/>
                    </a:lnTo>
                    <a:lnTo>
                      <a:pt x="229" y="246"/>
                    </a:lnTo>
                    <a:lnTo>
                      <a:pt x="236" y="277"/>
                    </a:lnTo>
                    <a:lnTo>
                      <a:pt x="259" y="316"/>
                    </a:lnTo>
                    <a:lnTo>
                      <a:pt x="296" y="360"/>
                    </a:lnTo>
                    <a:lnTo>
                      <a:pt x="318" y="401"/>
                    </a:lnTo>
                    <a:lnTo>
                      <a:pt x="327" y="426"/>
                    </a:lnTo>
                    <a:lnTo>
                      <a:pt x="315" y="436"/>
                    </a:lnTo>
                    <a:lnTo>
                      <a:pt x="298" y="423"/>
                    </a:lnTo>
                    <a:lnTo>
                      <a:pt x="290" y="385"/>
                    </a:lnTo>
                    <a:lnTo>
                      <a:pt x="259" y="349"/>
                    </a:lnTo>
                    <a:lnTo>
                      <a:pt x="224" y="333"/>
                    </a:lnTo>
                    <a:lnTo>
                      <a:pt x="201" y="333"/>
                    </a:lnTo>
                    <a:lnTo>
                      <a:pt x="189" y="347"/>
                    </a:lnTo>
                    <a:lnTo>
                      <a:pt x="193" y="368"/>
                    </a:lnTo>
                    <a:lnTo>
                      <a:pt x="190" y="402"/>
                    </a:lnTo>
                    <a:lnTo>
                      <a:pt x="169" y="413"/>
                    </a:lnTo>
                    <a:lnTo>
                      <a:pt x="134" y="413"/>
                    </a:lnTo>
                    <a:lnTo>
                      <a:pt x="104" y="409"/>
                    </a:lnTo>
                    <a:lnTo>
                      <a:pt x="94" y="416"/>
                    </a:lnTo>
                    <a:lnTo>
                      <a:pt x="95" y="440"/>
                    </a:lnTo>
                    <a:lnTo>
                      <a:pt x="99" y="482"/>
                    </a:lnTo>
                    <a:lnTo>
                      <a:pt x="87" y="505"/>
                    </a:lnTo>
                    <a:lnTo>
                      <a:pt x="65" y="514"/>
                    </a:lnTo>
                    <a:lnTo>
                      <a:pt x="59" y="529"/>
                    </a:lnTo>
                    <a:lnTo>
                      <a:pt x="60" y="556"/>
                    </a:lnTo>
                    <a:lnTo>
                      <a:pt x="60" y="576"/>
                    </a:lnTo>
                    <a:lnTo>
                      <a:pt x="46" y="590"/>
                    </a:lnTo>
                    <a:lnTo>
                      <a:pt x="38" y="621"/>
                    </a:lnTo>
                    <a:lnTo>
                      <a:pt x="46" y="653"/>
                    </a:lnTo>
                    <a:lnTo>
                      <a:pt x="38" y="668"/>
                    </a:lnTo>
                    <a:lnTo>
                      <a:pt x="12" y="689"/>
                    </a:lnTo>
                    <a:lnTo>
                      <a:pt x="4" y="709"/>
                    </a:lnTo>
                    <a:lnTo>
                      <a:pt x="0" y="676"/>
                    </a:lnTo>
                    <a:lnTo>
                      <a:pt x="18" y="654"/>
                    </a:lnTo>
                    <a:lnTo>
                      <a:pt x="22" y="632"/>
                    </a:lnTo>
                    <a:lnTo>
                      <a:pt x="22" y="599"/>
                    </a:lnTo>
                    <a:lnTo>
                      <a:pt x="29" y="574"/>
                    </a:lnTo>
                    <a:lnTo>
                      <a:pt x="42" y="560"/>
                    </a:lnTo>
                    <a:lnTo>
                      <a:pt x="40" y="533"/>
                    </a:lnTo>
                    <a:lnTo>
                      <a:pt x="38" y="513"/>
                    </a:lnTo>
                    <a:lnTo>
                      <a:pt x="52" y="496"/>
                    </a:lnTo>
                    <a:lnTo>
                      <a:pt x="74" y="483"/>
                    </a:lnTo>
                    <a:lnTo>
                      <a:pt x="78" y="473"/>
                    </a:lnTo>
                    <a:lnTo>
                      <a:pt x="77" y="432"/>
                    </a:lnTo>
                    <a:lnTo>
                      <a:pt x="69" y="407"/>
                    </a:lnTo>
                    <a:lnTo>
                      <a:pt x="82" y="381"/>
                    </a:lnTo>
                    <a:lnTo>
                      <a:pt x="119" y="381"/>
                    </a:lnTo>
                    <a:lnTo>
                      <a:pt x="159" y="388"/>
                    </a:lnTo>
                    <a:lnTo>
                      <a:pt x="164" y="384"/>
                    </a:lnTo>
                    <a:lnTo>
                      <a:pt x="172" y="366"/>
                    </a:lnTo>
                    <a:lnTo>
                      <a:pt x="169" y="333"/>
                    </a:lnTo>
                    <a:lnTo>
                      <a:pt x="182" y="316"/>
                    </a:lnTo>
                    <a:lnTo>
                      <a:pt x="206" y="311"/>
                    </a:lnTo>
                    <a:lnTo>
                      <a:pt x="223" y="300"/>
                    </a:lnTo>
                    <a:lnTo>
                      <a:pt x="208" y="264"/>
                    </a:lnTo>
                    <a:lnTo>
                      <a:pt x="214" y="231"/>
                    </a:lnTo>
                    <a:lnTo>
                      <a:pt x="233" y="213"/>
                    </a:lnTo>
                    <a:lnTo>
                      <a:pt x="255" y="209"/>
                    </a:lnTo>
                    <a:lnTo>
                      <a:pt x="277" y="209"/>
                    </a:lnTo>
                    <a:lnTo>
                      <a:pt x="283" y="189"/>
                    </a:lnTo>
                    <a:lnTo>
                      <a:pt x="287" y="162"/>
                    </a:lnTo>
                    <a:lnTo>
                      <a:pt x="309" y="153"/>
                    </a:lnTo>
                    <a:lnTo>
                      <a:pt x="332" y="140"/>
                    </a:lnTo>
                    <a:lnTo>
                      <a:pt x="344" y="107"/>
                    </a:lnTo>
                    <a:lnTo>
                      <a:pt x="365" y="88"/>
                    </a:lnTo>
                    <a:lnTo>
                      <a:pt x="396" y="89"/>
                    </a:lnTo>
                    <a:lnTo>
                      <a:pt x="410" y="82"/>
                    </a:lnTo>
                    <a:lnTo>
                      <a:pt x="414" y="50"/>
                    </a:lnTo>
                    <a:lnTo>
                      <a:pt x="427" y="26"/>
                    </a:lnTo>
                    <a:lnTo>
                      <a:pt x="451" y="20"/>
                    </a:lnTo>
                    <a:lnTo>
                      <a:pt x="464" y="20"/>
                    </a:lnTo>
                    <a:close/>
                  </a:path>
                </a:pathLst>
              </a:custGeom>
              <a:solidFill>
                <a:srgbClr val="000000"/>
              </a:solidFill>
              <a:ln w="9525">
                <a:noFill/>
                <a:round/>
                <a:headEnd/>
                <a:tailEnd/>
              </a:ln>
            </p:spPr>
            <p:txBody>
              <a:bodyPr/>
              <a:lstStyle/>
              <a:p>
                <a:endParaRPr lang="es-MX"/>
              </a:p>
            </p:txBody>
          </p:sp>
          <p:sp>
            <p:nvSpPr>
              <p:cNvPr id="1046" name="Freeform 14"/>
              <p:cNvSpPr>
                <a:spLocks/>
              </p:cNvSpPr>
              <p:nvPr/>
            </p:nvSpPr>
            <p:spPr bwMode="auto">
              <a:xfrm>
                <a:off x="1968" y="1408"/>
                <a:ext cx="238" cy="413"/>
              </a:xfrm>
              <a:custGeom>
                <a:avLst/>
                <a:gdLst>
                  <a:gd name="T0" fmla="*/ 467 w 476"/>
                  <a:gd name="T1" fmla="*/ 8 h 827"/>
                  <a:gd name="T2" fmla="*/ 456 w 476"/>
                  <a:gd name="T3" fmla="*/ 38 h 827"/>
                  <a:gd name="T4" fmla="*/ 372 w 476"/>
                  <a:gd name="T5" fmla="*/ 90 h 827"/>
                  <a:gd name="T6" fmla="*/ 353 w 476"/>
                  <a:gd name="T7" fmla="*/ 174 h 827"/>
                  <a:gd name="T8" fmla="*/ 258 w 476"/>
                  <a:gd name="T9" fmla="*/ 242 h 827"/>
                  <a:gd name="T10" fmla="*/ 223 w 476"/>
                  <a:gd name="T11" fmla="*/ 308 h 827"/>
                  <a:gd name="T12" fmla="*/ 205 w 476"/>
                  <a:gd name="T13" fmla="*/ 375 h 827"/>
                  <a:gd name="T14" fmla="*/ 185 w 476"/>
                  <a:gd name="T15" fmla="*/ 400 h 827"/>
                  <a:gd name="T16" fmla="*/ 145 w 476"/>
                  <a:gd name="T17" fmla="*/ 436 h 827"/>
                  <a:gd name="T18" fmla="*/ 158 w 476"/>
                  <a:gd name="T19" fmla="*/ 491 h 827"/>
                  <a:gd name="T20" fmla="*/ 134 w 476"/>
                  <a:gd name="T21" fmla="*/ 536 h 827"/>
                  <a:gd name="T22" fmla="*/ 77 w 476"/>
                  <a:gd name="T23" fmla="*/ 542 h 827"/>
                  <a:gd name="T24" fmla="*/ 104 w 476"/>
                  <a:gd name="T25" fmla="*/ 587 h 827"/>
                  <a:gd name="T26" fmla="*/ 108 w 476"/>
                  <a:gd name="T27" fmla="*/ 614 h 827"/>
                  <a:gd name="T28" fmla="*/ 50 w 476"/>
                  <a:gd name="T29" fmla="*/ 636 h 827"/>
                  <a:gd name="T30" fmla="*/ 65 w 476"/>
                  <a:gd name="T31" fmla="*/ 682 h 827"/>
                  <a:gd name="T32" fmla="*/ 56 w 476"/>
                  <a:gd name="T33" fmla="*/ 712 h 827"/>
                  <a:gd name="T34" fmla="*/ 29 w 476"/>
                  <a:gd name="T35" fmla="*/ 750 h 827"/>
                  <a:gd name="T36" fmla="*/ 50 w 476"/>
                  <a:gd name="T37" fmla="*/ 812 h 827"/>
                  <a:gd name="T38" fmla="*/ 22 w 476"/>
                  <a:gd name="T39" fmla="*/ 789 h 827"/>
                  <a:gd name="T40" fmla="*/ 0 w 476"/>
                  <a:gd name="T41" fmla="*/ 742 h 827"/>
                  <a:gd name="T42" fmla="*/ 33 w 476"/>
                  <a:gd name="T43" fmla="*/ 698 h 827"/>
                  <a:gd name="T44" fmla="*/ 33 w 476"/>
                  <a:gd name="T45" fmla="*/ 669 h 827"/>
                  <a:gd name="T46" fmla="*/ 22 w 476"/>
                  <a:gd name="T47" fmla="*/ 622 h 827"/>
                  <a:gd name="T48" fmla="*/ 65 w 476"/>
                  <a:gd name="T49" fmla="*/ 604 h 827"/>
                  <a:gd name="T50" fmla="*/ 81 w 476"/>
                  <a:gd name="T51" fmla="*/ 589 h 827"/>
                  <a:gd name="T52" fmla="*/ 50 w 476"/>
                  <a:gd name="T53" fmla="*/ 547 h 827"/>
                  <a:gd name="T54" fmla="*/ 59 w 476"/>
                  <a:gd name="T55" fmla="*/ 507 h 827"/>
                  <a:gd name="T56" fmla="*/ 121 w 476"/>
                  <a:gd name="T57" fmla="*/ 507 h 827"/>
                  <a:gd name="T58" fmla="*/ 130 w 476"/>
                  <a:gd name="T59" fmla="*/ 458 h 827"/>
                  <a:gd name="T60" fmla="*/ 132 w 476"/>
                  <a:gd name="T61" fmla="*/ 406 h 827"/>
                  <a:gd name="T62" fmla="*/ 169 w 476"/>
                  <a:gd name="T63" fmla="*/ 372 h 827"/>
                  <a:gd name="T64" fmla="*/ 187 w 476"/>
                  <a:gd name="T65" fmla="*/ 338 h 827"/>
                  <a:gd name="T66" fmla="*/ 205 w 476"/>
                  <a:gd name="T67" fmla="*/ 291 h 827"/>
                  <a:gd name="T68" fmla="*/ 244 w 476"/>
                  <a:gd name="T69" fmla="*/ 260 h 827"/>
                  <a:gd name="T70" fmla="*/ 262 w 476"/>
                  <a:gd name="T71" fmla="*/ 200 h 827"/>
                  <a:gd name="T72" fmla="*/ 331 w 476"/>
                  <a:gd name="T73" fmla="*/ 158 h 827"/>
                  <a:gd name="T74" fmla="*/ 353 w 476"/>
                  <a:gd name="T75" fmla="*/ 102 h 827"/>
                  <a:gd name="T76" fmla="*/ 378 w 476"/>
                  <a:gd name="T77" fmla="*/ 55 h 827"/>
                  <a:gd name="T78" fmla="*/ 437 w 476"/>
                  <a:gd name="T79" fmla="*/ 15 h 8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6"/>
                  <a:gd name="T121" fmla="*/ 0 h 827"/>
                  <a:gd name="T122" fmla="*/ 476 w 476"/>
                  <a:gd name="T123" fmla="*/ 827 h 8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6" h="827">
                    <a:moveTo>
                      <a:pt x="445" y="0"/>
                    </a:moveTo>
                    <a:lnTo>
                      <a:pt x="467" y="8"/>
                    </a:lnTo>
                    <a:lnTo>
                      <a:pt x="476" y="18"/>
                    </a:lnTo>
                    <a:lnTo>
                      <a:pt x="456" y="38"/>
                    </a:lnTo>
                    <a:lnTo>
                      <a:pt x="412" y="55"/>
                    </a:lnTo>
                    <a:lnTo>
                      <a:pt x="372" y="90"/>
                    </a:lnTo>
                    <a:lnTo>
                      <a:pt x="368" y="115"/>
                    </a:lnTo>
                    <a:lnTo>
                      <a:pt x="353" y="174"/>
                    </a:lnTo>
                    <a:lnTo>
                      <a:pt x="282" y="213"/>
                    </a:lnTo>
                    <a:lnTo>
                      <a:pt x="258" y="242"/>
                    </a:lnTo>
                    <a:lnTo>
                      <a:pt x="256" y="287"/>
                    </a:lnTo>
                    <a:lnTo>
                      <a:pt x="223" y="308"/>
                    </a:lnTo>
                    <a:lnTo>
                      <a:pt x="210" y="338"/>
                    </a:lnTo>
                    <a:lnTo>
                      <a:pt x="205" y="375"/>
                    </a:lnTo>
                    <a:lnTo>
                      <a:pt x="200" y="392"/>
                    </a:lnTo>
                    <a:lnTo>
                      <a:pt x="185" y="400"/>
                    </a:lnTo>
                    <a:lnTo>
                      <a:pt x="162" y="414"/>
                    </a:lnTo>
                    <a:lnTo>
                      <a:pt x="145" y="436"/>
                    </a:lnTo>
                    <a:lnTo>
                      <a:pt x="146" y="452"/>
                    </a:lnTo>
                    <a:lnTo>
                      <a:pt x="158" y="491"/>
                    </a:lnTo>
                    <a:lnTo>
                      <a:pt x="153" y="519"/>
                    </a:lnTo>
                    <a:lnTo>
                      <a:pt x="134" y="536"/>
                    </a:lnTo>
                    <a:lnTo>
                      <a:pt x="91" y="534"/>
                    </a:lnTo>
                    <a:lnTo>
                      <a:pt x="77" y="542"/>
                    </a:lnTo>
                    <a:lnTo>
                      <a:pt x="85" y="562"/>
                    </a:lnTo>
                    <a:lnTo>
                      <a:pt x="104" y="587"/>
                    </a:lnTo>
                    <a:lnTo>
                      <a:pt x="110" y="604"/>
                    </a:lnTo>
                    <a:lnTo>
                      <a:pt x="108" y="614"/>
                    </a:lnTo>
                    <a:lnTo>
                      <a:pt x="85" y="627"/>
                    </a:lnTo>
                    <a:lnTo>
                      <a:pt x="50" y="636"/>
                    </a:lnTo>
                    <a:lnTo>
                      <a:pt x="50" y="649"/>
                    </a:lnTo>
                    <a:lnTo>
                      <a:pt x="65" y="682"/>
                    </a:lnTo>
                    <a:lnTo>
                      <a:pt x="72" y="705"/>
                    </a:lnTo>
                    <a:lnTo>
                      <a:pt x="56" y="712"/>
                    </a:lnTo>
                    <a:lnTo>
                      <a:pt x="33" y="730"/>
                    </a:lnTo>
                    <a:lnTo>
                      <a:pt x="29" y="750"/>
                    </a:lnTo>
                    <a:lnTo>
                      <a:pt x="47" y="781"/>
                    </a:lnTo>
                    <a:lnTo>
                      <a:pt x="50" y="812"/>
                    </a:lnTo>
                    <a:lnTo>
                      <a:pt x="26" y="827"/>
                    </a:lnTo>
                    <a:lnTo>
                      <a:pt x="22" y="789"/>
                    </a:lnTo>
                    <a:lnTo>
                      <a:pt x="0" y="764"/>
                    </a:lnTo>
                    <a:lnTo>
                      <a:pt x="0" y="742"/>
                    </a:lnTo>
                    <a:lnTo>
                      <a:pt x="12" y="712"/>
                    </a:lnTo>
                    <a:lnTo>
                      <a:pt x="33" y="698"/>
                    </a:lnTo>
                    <a:lnTo>
                      <a:pt x="33" y="691"/>
                    </a:lnTo>
                    <a:lnTo>
                      <a:pt x="33" y="669"/>
                    </a:lnTo>
                    <a:lnTo>
                      <a:pt x="20" y="643"/>
                    </a:lnTo>
                    <a:lnTo>
                      <a:pt x="22" y="622"/>
                    </a:lnTo>
                    <a:lnTo>
                      <a:pt x="35" y="610"/>
                    </a:lnTo>
                    <a:lnTo>
                      <a:pt x="65" y="604"/>
                    </a:lnTo>
                    <a:lnTo>
                      <a:pt x="81" y="600"/>
                    </a:lnTo>
                    <a:lnTo>
                      <a:pt x="81" y="589"/>
                    </a:lnTo>
                    <a:lnTo>
                      <a:pt x="68" y="576"/>
                    </a:lnTo>
                    <a:lnTo>
                      <a:pt x="50" y="547"/>
                    </a:lnTo>
                    <a:lnTo>
                      <a:pt x="47" y="524"/>
                    </a:lnTo>
                    <a:lnTo>
                      <a:pt x="59" y="507"/>
                    </a:lnTo>
                    <a:lnTo>
                      <a:pt x="91" y="503"/>
                    </a:lnTo>
                    <a:lnTo>
                      <a:pt x="121" y="507"/>
                    </a:lnTo>
                    <a:lnTo>
                      <a:pt x="130" y="493"/>
                    </a:lnTo>
                    <a:lnTo>
                      <a:pt x="130" y="458"/>
                    </a:lnTo>
                    <a:lnTo>
                      <a:pt x="128" y="427"/>
                    </a:lnTo>
                    <a:lnTo>
                      <a:pt x="132" y="406"/>
                    </a:lnTo>
                    <a:lnTo>
                      <a:pt x="145" y="385"/>
                    </a:lnTo>
                    <a:lnTo>
                      <a:pt x="169" y="372"/>
                    </a:lnTo>
                    <a:lnTo>
                      <a:pt x="185" y="359"/>
                    </a:lnTo>
                    <a:lnTo>
                      <a:pt x="187" y="338"/>
                    </a:lnTo>
                    <a:lnTo>
                      <a:pt x="191" y="308"/>
                    </a:lnTo>
                    <a:lnTo>
                      <a:pt x="205" y="291"/>
                    </a:lnTo>
                    <a:lnTo>
                      <a:pt x="230" y="274"/>
                    </a:lnTo>
                    <a:lnTo>
                      <a:pt x="244" y="260"/>
                    </a:lnTo>
                    <a:lnTo>
                      <a:pt x="248" y="225"/>
                    </a:lnTo>
                    <a:lnTo>
                      <a:pt x="262" y="200"/>
                    </a:lnTo>
                    <a:lnTo>
                      <a:pt x="300" y="171"/>
                    </a:lnTo>
                    <a:lnTo>
                      <a:pt x="331" y="158"/>
                    </a:lnTo>
                    <a:lnTo>
                      <a:pt x="342" y="145"/>
                    </a:lnTo>
                    <a:lnTo>
                      <a:pt x="353" y="102"/>
                    </a:lnTo>
                    <a:lnTo>
                      <a:pt x="359" y="75"/>
                    </a:lnTo>
                    <a:lnTo>
                      <a:pt x="378" y="55"/>
                    </a:lnTo>
                    <a:lnTo>
                      <a:pt x="408" y="33"/>
                    </a:lnTo>
                    <a:lnTo>
                      <a:pt x="437" y="15"/>
                    </a:lnTo>
                    <a:lnTo>
                      <a:pt x="445" y="0"/>
                    </a:lnTo>
                    <a:close/>
                  </a:path>
                </a:pathLst>
              </a:custGeom>
              <a:solidFill>
                <a:srgbClr val="000000"/>
              </a:solidFill>
              <a:ln w="9525">
                <a:noFill/>
                <a:round/>
                <a:headEnd/>
                <a:tailEnd/>
              </a:ln>
            </p:spPr>
            <p:txBody>
              <a:bodyPr/>
              <a:lstStyle/>
              <a:p>
                <a:endParaRPr lang="es-MX"/>
              </a:p>
            </p:txBody>
          </p:sp>
          <p:sp>
            <p:nvSpPr>
              <p:cNvPr id="1047" name="Freeform 15"/>
              <p:cNvSpPr>
                <a:spLocks/>
              </p:cNvSpPr>
              <p:nvPr/>
            </p:nvSpPr>
            <p:spPr bwMode="auto">
              <a:xfrm>
                <a:off x="1903" y="1303"/>
                <a:ext cx="54" cy="94"/>
              </a:xfrm>
              <a:custGeom>
                <a:avLst/>
                <a:gdLst>
                  <a:gd name="T0" fmla="*/ 81 w 108"/>
                  <a:gd name="T1" fmla="*/ 115 h 187"/>
                  <a:gd name="T2" fmla="*/ 57 w 108"/>
                  <a:gd name="T3" fmla="*/ 66 h 187"/>
                  <a:gd name="T4" fmla="*/ 16 w 108"/>
                  <a:gd name="T5" fmla="*/ 0 h 187"/>
                  <a:gd name="T6" fmla="*/ 2 w 108"/>
                  <a:gd name="T7" fmla="*/ 5 h 187"/>
                  <a:gd name="T8" fmla="*/ 0 w 108"/>
                  <a:gd name="T9" fmla="*/ 24 h 187"/>
                  <a:gd name="T10" fmla="*/ 53 w 108"/>
                  <a:gd name="T11" fmla="*/ 103 h 187"/>
                  <a:gd name="T12" fmla="*/ 38 w 108"/>
                  <a:gd name="T13" fmla="*/ 115 h 187"/>
                  <a:gd name="T14" fmla="*/ 81 w 108"/>
                  <a:gd name="T15" fmla="*/ 166 h 187"/>
                  <a:gd name="T16" fmla="*/ 108 w 108"/>
                  <a:gd name="T17" fmla="*/ 187 h 187"/>
                  <a:gd name="T18" fmla="*/ 94 w 108"/>
                  <a:gd name="T19" fmla="*/ 142 h 187"/>
                  <a:gd name="T20" fmla="*/ 70 w 108"/>
                  <a:gd name="T21" fmla="*/ 97 h 187"/>
                  <a:gd name="T22" fmla="*/ 81 w 108"/>
                  <a:gd name="T23" fmla="*/ 115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187"/>
                  <a:gd name="T38" fmla="*/ 108 w 108"/>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187">
                    <a:moveTo>
                      <a:pt x="81" y="115"/>
                    </a:moveTo>
                    <a:lnTo>
                      <a:pt x="57" y="66"/>
                    </a:lnTo>
                    <a:lnTo>
                      <a:pt x="16" y="0"/>
                    </a:lnTo>
                    <a:lnTo>
                      <a:pt x="2" y="5"/>
                    </a:lnTo>
                    <a:lnTo>
                      <a:pt x="0" y="24"/>
                    </a:lnTo>
                    <a:lnTo>
                      <a:pt x="53" y="103"/>
                    </a:lnTo>
                    <a:lnTo>
                      <a:pt x="38" y="115"/>
                    </a:lnTo>
                    <a:lnTo>
                      <a:pt x="81" y="166"/>
                    </a:lnTo>
                    <a:lnTo>
                      <a:pt x="108" y="187"/>
                    </a:lnTo>
                    <a:lnTo>
                      <a:pt x="94" y="142"/>
                    </a:lnTo>
                    <a:lnTo>
                      <a:pt x="70" y="97"/>
                    </a:lnTo>
                    <a:lnTo>
                      <a:pt x="81" y="115"/>
                    </a:lnTo>
                    <a:close/>
                  </a:path>
                </a:pathLst>
              </a:custGeom>
              <a:solidFill>
                <a:srgbClr val="000000"/>
              </a:solidFill>
              <a:ln w="9525">
                <a:noFill/>
                <a:round/>
                <a:headEnd/>
                <a:tailEnd/>
              </a:ln>
            </p:spPr>
            <p:txBody>
              <a:bodyPr/>
              <a:lstStyle/>
              <a:p>
                <a:endParaRPr lang="es-MX"/>
              </a:p>
            </p:txBody>
          </p:sp>
          <p:sp>
            <p:nvSpPr>
              <p:cNvPr id="1048" name="Freeform 16"/>
              <p:cNvSpPr>
                <a:spLocks/>
              </p:cNvSpPr>
              <p:nvPr/>
            </p:nvSpPr>
            <p:spPr bwMode="auto">
              <a:xfrm>
                <a:off x="1768" y="1530"/>
                <a:ext cx="81" cy="72"/>
              </a:xfrm>
              <a:custGeom>
                <a:avLst/>
                <a:gdLst>
                  <a:gd name="T0" fmla="*/ 8 w 161"/>
                  <a:gd name="T1" fmla="*/ 0 h 144"/>
                  <a:gd name="T2" fmla="*/ 75 w 161"/>
                  <a:gd name="T3" fmla="*/ 45 h 144"/>
                  <a:gd name="T4" fmla="*/ 137 w 161"/>
                  <a:gd name="T5" fmla="*/ 101 h 144"/>
                  <a:gd name="T6" fmla="*/ 156 w 161"/>
                  <a:gd name="T7" fmla="*/ 122 h 144"/>
                  <a:gd name="T8" fmla="*/ 161 w 161"/>
                  <a:gd name="T9" fmla="*/ 140 h 144"/>
                  <a:gd name="T10" fmla="*/ 146 w 161"/>
                  <a:gd name="T11" fmla="*/ 144 h 144"/>
                  <a:gd name="T12" fmla="*/ 125 w 161"/>
                  <a:gd name="T13" fmla="*/ 124 h 144"/>
                  <a:gd name="T14" fmla="*/ 94 w 161"/>
                  <a:gd name="T15" fmla="*/ 92 h 144"/>
                  <a:gd name="T16" fmla="*/ 45 w 161"/>
                  <a:gd name="T17" fmla="*/ 52 h 144"/>
                  <a:gd name="T18" fmla="*/ 0 w 161"/>
                  <a:gd name="T19" fmla="*/ 19 h 144"/>
                  <a:gd name="T20" fmla="*/ 8 w 161"/>
                  <a:gd name="T21" fmla="*/ 0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44"/>
                  <a:gd name="T35" fmla="*/ 161 w 161"/>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44">
                    <a:moveTo>
                      <a:pt x="8" y="0"/>
                    </a:moveTo>
                    <a:lnTo>
                      <a:pt x="75" y="45"/>
                    </a:lnTo>
                    <a:lnTo>
                      <a:pt x="137" y="101"/>
                    </a:lnTo>
                    <a:lnTo>
                      <a:pt x="156" y="122"/>
                    </a:lnTo>
                    <a:lnTo>
                      <a:pt x="161" y="140"/>
                    </a:lnTo>
                    <a:lnTo>
                      <a:pt x="146" y="144"/>
                    </a:lnTo>
                    <a:lnTo>
                      <a:pt x="125" y="124"/>
                    </a:lnTo>
                    <a:lnTo>
                      <a:pt x="94" y="92"/>
                    </a:lnTo>
                    <a:lnTo>
                      <a:pt x="45" y="52"/>
                    </a:lnTo>
                    <a:lnTo>
                      <a:pt x="0" y="19"/>
                    </a:lnTo>
                    <a:lnTo>
                      <a:pt x="8" y="0"/>
                    </a:lnTo>
                    <a:close/>
                  </a:path>
                </a:pathLst>
              </a:custGeom>
              <a:solidFill>
                <a:srgbClr val="000000"/>
              </a:solidFill>
              <a:ln w="9525">
                <a:noFill/>
                <a:round/>
                <a:headEnd/>
                <a:tailEnd/>
              </a:ln>
            </p:spPr>
            <p:txBody>
              <a:bodyPr/>
              <a:lstStyle/>
              <a:p>
                <a:endParaRPr lang="es-MX"/>
              </a:p>
            </p:txBody>
          </p:sp>
          <p:sp>
            <p:nvSpPr>
              <p:cNvPr id="1049" name="Freeform 17"/>
              <p:cNvSpPr>
                <a:spLocks/>
              </p:cNvSpPr>
              <p:nvPr/>
            </p:nvSpPr>
            <p:spPr bwMode="auto">
              <a:xfrm>
                <a:off x="1758" y="1588"/>
                <a:ext cx="161" cy="260"/>
              </a:xfrm>
              <a:custGeom>
                <a:avLst/>
                <a:gdLst>
                  <a:gd name="T0" fmla="*/ 159 w 322"/>
                  <a:gd name="T1" fmla="*/ 119 h 522"/>
                  <a:gd name="T2" fmla="*/ 83 w 322"/>
                  <a:gd name="T3" fmla="*/ 56 h 522"/>
                  <a:gd name="T4" fmla="*/ 43 w 322"/>
                  <a:gd name="T5" fmla="*/ 18 h 522"/>
                  <a:gd name="T6" fmla="*/ 21 w 322"/>
                  <a:gd name="T7" fmla="*/ 0 h 522"/>
                  <a:gd name="T8" fmla="*/ 0 w 322"/>
                  <a:gd name="T9" fmla="*/ 15 h 522"/>
                  <a:gd name="T10" fmla="*/ 9 w 322"/>
                  <a:gd name="T11" fmla="*/ 31 h 522"/>
                  <a:gd name="T12" fmla="*/ 35 w 322"/>
                  <a:gd name="T13" fmla="*/ 43 h 522"/>
                  <a:gd name="T14" fmla="*/ 96 w 322"/>
                  <a:gd name="T15" fmla="*/ 99 h 522"/>
                  <a:gd name="T16" fmla="*/ 144 w 322"/>
                  <a:gd name="T17" fmla="*/ 143 h 522"/>
                  <a:gd name="T18" fmla="*/ 159 w 322"/>
                  <a:gd name="T19" fmla="*/ 165 h 522"/>
                  <a:gd name="T20" fmla="*/ 159 w 322"/>
                  <a:gd name="T21" fmla="*/ 187 h 522"/>
                  <a:gd name="T22" fmla="*/ 151 w 322"/>
                  <a:gd name="T23" fmla="*/ 203 h 522"/>
                  <a:gd name="T24" fmla="*/ 118 w 322"/>
                  <a:gd name="T25" fmla="*/ 216 h 522"/>
                  <a:gd name="T26" fmla="*/ 105 w 322"/>
                  <a:gd name="T27" fmla="*/ 195 h 522"/>
                  <a:gd name="T28" fmla="*/ 98 w 322"/>
                  <a:gd name="T29" fmla="*/ 175 h 522"/>
                  <a:gd name="T30" fmla="*/ 51 w 322"/>
                  <a:gd name="T31" fmla="*/ 123 h 522"/>
                  <a:gd name="T32" fmla="*/ 8 w 322"/>
                  <a:gd name="T33" fmla="*/ 105 h 522"/>
                  <a:gd name="T34" fmla="*/ 5 w 322"/>
                  <a:gd name="T35" fmla="*/ 131 h 522"/>
                  <a:gd name="T36" fmla="*/ 51 w 322"/>
                  <a:gd name="T37" fmla="*/ 169 h 522"/>
                  <a:gd name="T38" fmla="*/ 85 w 322"/>
                  <a:gd name="T39" fmla="*/ 207 h 522"/>
                  <a:gd name="T40" fmla="*/ 92 w 322"/>
                  <a:gd name="T41" fmla="*/ 239 h 522"/>
                  <a:gd name="T42" fmla="*/ 81 w 322"/>
                  <a:gd name="T43" fmla="*/ 260 h 522"/>
                  <a:gd name="T44" fmla="*/ 79 w 322"/>
                  <a:gd name="T45" fmla="*/ 289 h 522"/>
                  <a:gd name="T46" fmla="*/ 87 w 322"/>
                  <a:gd name="T47" fmla="*/ 307 h 522"/>
                  <a:gd name="T48" fmla="*/ 68 w 322"/>
                  <a:gd name="T49" fmla="*/ 333 h 522"/>
                  <a:gd name="T50" fmla="*/ 48 w 322"/>
                  <a:gd name="T51" fmla="*/ 372 h 522"/>
                  <a:gd name="T52" fmla="*/ 57 w 322"/>
                  <a:gd name="T53" fmla="*/ 406 h 522"/>
                  <a:gd name="T54" fmla="*/ 85 w 322"/>
                  <a:gd name="T55" fmla="*/ 435 h 522"/>
                  <a:gd name="T56" fmla="*/ 94 w 322"/>
                  <a:gd name="T57" fmla="*/ 462 h 522"/>
                  <a:gd name="T58" fmla="*/ 79 w 322"/>
                  <a:gd name="T59" fmla="*/ 498 h 522"/>
                  <a:gd name="T60" fmla="*/ 74 w 322"/>
                  <a:gd name="T61" fmla="*/ 514 h 522"/>
                  <a:gd name="T62" fmla="*/ 101 w 322"/>
                  <a:gd name="T63" fmla="*/ 522 h 522"/>
                  <a:gd name="T64" fmla="*/ 114 w 322"/>
                  <a:gd name="T65" fmla="*/ 476 h 522"/>
                  <a:gd name="T66" fmla="*/ 114 w 322"/>
                  <a:gd name="T67" fmla="*/ 427 h 522"/>
                  <a:gd name="T68" fmla="*/ 101 w 322"/>
                  <a:gd name="T69" fmla="*/ 407 h 522"/>
                  <a:gd name="T70" fmla="*/ 85 w 322"/>
                  <a:gd name="T71" fmla="*/ 388 h 522"/>
                  <a:gd name="T72" fmla="*/ 83 w 322"/>
                  <a:gd name="T73" fmla="*/ 367 h 522"/>
                  <a:gd name="T74" fmla="*/ 92 w 322"/>
                  <a:gd name="T75" fmla="*/ 342 h 522"/>
                  <a:gd name="T76" fmla="*/ 118 w 322"/>
                  <a:gd name="T77" fmla="*/ 321 h 522"/>
                  <a:gd name="T78" fmla="*/ 159 w 322"/>
                  <a:gd name="T79" fmla="*/ 316 h 522"/>
                  <a:gd name="T80" fmla="*/ 194 w 322"/>
                  <a:gd name="T81" fmla="*/ 294 h 522"/>
                  <a:gd name="T82" fmla="*/ 187 w 322"/>
                  <a:gd name="T83" fmla="*/ 283 h 522"/>
                  <a:gd name="T84" fmla="*/ 146 w 322"/>
                  <a:gd name="T85" fmla="*/ 291 h 522"/>
                  <a:gd name="T86" fmla="*/ 120 w 322"/>
                  <a:gd name="T87" fmla="*/ 291 h 522"/>
                  <a:gd name="T88" fmla="*/ 107 w 322"/>
                  <a:gd name="T89" fmla="*/ 273 h 522"/>
                  <a:gd name="T90" fmla="*/ 120 w 322"/>
                  <a:gd name="T91" fmla="*/ 247 h 522"/>
                  <a:gd name="T92" fmla="*/ 151 w 322"/>
                  <a:gd name="T93" fmla="*/ 230 h 522"/>
                  <a:gd name="T94" fmla="*/ 169 w 322"/>
                  <a:gd name="T95" fmla="*/ 205 h 522"/>
                  <a:gd name="T96" fmla="*/ 248 w 322"/>
                  <a:gd name="T97" fmla="*/ 192 h 522"/>
                  <a:gd name="T98" fmla="*/ 305 w 322"/>
                  <a:gd name="T99" fmla="*/ 179 h 522"/>
                  <a:gd name="T100" fmla="*/ 322 w 322"/>
                  <a:gd name="T101" fmla="*/ 150 h 522"/>
                  <a:gd name="T102" fmla="*/ 290 w 322"/>
                  <a:gd name="T103" fmla="*/ 152 h 522"/>
                  <a:gd name="T104" fmla="*/ 207 w 322"/>
                  <a:gd name="T105" fmla="*/ 174 h 522"/>
                  <a:gd name="T106" fmla="*/ 186 w 322"/>
                  <a:gd name="T107" fmla="*/ 175 h 522"/>
                  <a:gd name="T108" fmla="*/ 186 w 322"/>
                  <a:gd name="T109" fmla="*/ 154 h 522"/>
                  <a:gd name="T110" fmla="*/ 182 w 322"/>
                  <a:gd name="T111" fmla="*/ 131 h 522"/>
                  <a:gd name="T112" fmla="*/ 194 w 322"/>
                  <a:gd name="T113" fmla="*/ 109 h 522"/>
                  <a:gd name="T114" fmla="*/ 212 w 322"/>
                  <a:gd name="T115" fmla="*/ 91 h 522"/>
                  <a:gd name="T116" fmla="*/ 209 w 322"/>
                  <a:gd name="T117" fmla="*/ 72 h 522"/>
                  <a:gd name="T118" fmla="*/ 186 w 322"/>
                  <a:gd name="T119" fmla="*/ 59 h 522"/>
                  <a:gd name="T120" fmla="*/ 168 w 322"/>
                  <a:gd name="T121" fmla="*/ 105 h 522"/>
                  <a:gd name="T122" fmla="*/ 159 w 322"/>
                  <a:gd name="T123" fmla="*/ 119 h 5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2"/>
                  <a:gd name="T187" fmla="*/ 0 h 522"/>
                  <a:gd name="T188" fmla="*/ 322 w 322"/>
                  <a:gd name="T189" fmla="*/ 522 h 5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2" h="522">
                    <a:moveTo>
                      <a:pt x="159" y="119"/>
                    </a:moveTo>
                    <a:lnTo>
                      <a:pt x="83" y="56"/>
                    </a:lnTo>
                    <a:lnTo>
                      <a:pt x="43" y="18"/>
                    </a:lnTo>
                    <a:lnTo>
                      <a:pt x="21" y="0"/>
                    </a:lnTo>
                    <a:lnTo>
                      <a:pt x="0" y="15"/>
                    </a:lnTo>
                    <a:lnTo>
                      <a:pt x="9" y="31"/>
                    </a:lnTo>
                    <a:lnTo>
                      <a:pt x="35" y="43"/>
                    </a:lnTo>
                    <a:lnTo>
                      <a:pt x="96" y="99"/>
                    </a:lnTo>
                    <a:lnTo>
                      <a:pt x="144" y="143"/>
                    </a:lnTo>
                    <a:lnTo>
                      <a:pt x="159" y="165"/>
                    </a:lnTo>
                    <a:lnTo>
                      <a:pt x="159" y="187"/>
                    </a:lnTo>
                    <a:lnTo>
                      <a:pt x="151" y="203"/>
                    </a:lnTo>
                    <a:lnTo>
                      <a:pt x="118" y="216"/>
                    </a:lnTo>
                    <a:lnTo>
                      <a:pt x="105" y="195"/>
                    </a:lnTo>
                    <a:lnTo>
                      <a:pt x="98" y="175"/>
                    </a:lnTo>
                    <a:lnTo>
                      <a:pt x="51" y="123"/>
                    </a:lnTo>
                    <a:lnTo>
                      <a:pt x="8" y="105"/>
                    </a:lnTo>
                    <a:lnTo>
                      <a:pt x="5" y="131"/>
                    </a:lnTo>
                    <a:lnTo>
                      <a:pt x="51" y="169"/>
                    </a:lnTo>
                    <a:lnTo>
                      <a:pt x="85" y="207"/>
                    </a:lnTo>
                    <a:lnTo>
                      <a:pt x="92" y="239"/>
                    </a:lnTo>
                    <a:lnTo>
                      <a:pt x="81" y="260"/>
                    </a:lnTo>
                    <a:lnTo>
                      <a:pt x="79" y="289"/>
                    </a:lnTo>
                    <a:lnTo>
                      <a:pt x="87" y="307"/>
                    </a:lnTo>
                    <a:lnTo>
                      <a:pt x="68" y="333"/>
                    </a:lnTo>
                    <a:lnTo>
                      <a:pt x="48" y="372"/>
                    </a:lnTo>
                    <a:lnTo>
                      <a:pt x="57" y="406"/>
                    </a:lnTo>
                    <a:lnTo>
                      <a:pt x="85" y="435"/>
                    </a:lnTo>
                    <a:lnTo>
                      <a:pt x="94" y="462"/>
                    </a:lnTo>
                    <a:lnTo>
                      <a:pt x="79" y="498"/>
                    </a:lnTo>
                    <a:lnTo>
                      <a:pt x="74" y="514"/>
                    </a:lnTo>
                    <a:lnTo>
                      <a:pt x="101" y="522"/>
                    </a:lnTo>
                    <a:lnTo>
                      <a:pt x="114" y="476"/>
                    </a:lnTo>
                    <a:lnTo>
                      <a:pt x="114" y="427"/>
                    </a:lnTo>
                    <a:lnTo>
                      <a:pt x="101" y="407"/>
                    </a:lnTo>
                    <a:lnTo>
                      <a:pt x="85" y="388"/>
                    </a:lnTo>
                    <a:lnTo>
                      <a:pt x="83" y="367"/>
                    </a:lnTo>
                    <a:lnTo>
                      <a:pt x="92" y="342"/>
                    </a:lnTo>
                    <a:lnTo>
                      <a:pt x="118" y="321"/>
                    </a:lnTo>
                    <a:lnTo>
                      <a:pt x="159" y="316"/>
                    </a:lnTo>
                    <a:lnTo>
                      <a:pt x="194" y="294"/>
                    </a:lnTo>
                    <a:lnTo>
                      <a:pt x="187" y="283"/>
                    </a:lnTo>
                    <a:lnTo>
                      <a:pt x="146" y="291"/>
                    </a:lnTo>
                    <a:lnTo>
                      <a:pt x="120" y="291"/>
                    </a:lnTo>
                    <a:lnTo>
                      <a:pt x="107" y="273"/>
                    </a:lnTo>
                    <a:lnTo>
                      <a:pt x="120" y="247"/>
                    </a:lnTo>
                    <a:lnTo>
                      <a:pt x="151" y="230"/>
                    </a:lnTo>
                    <a:lnTo>
                      <a:pt x="169" y="205"/>
                    </a:lnTo>
                    <a:lnTo>
                      <a:pt x="248" y="192"/>
                    </a:lnTo>
                    <a:lnTo>
                      <a:pt x="305" y="179"/>
                    </a:lnTo>
                    <a:lnTo>
                      <a:pt x="322" y="150"/>
                    </a:lnTo>
                    <a:lnTo>
                      <a:pt x="290" y="152"/>
                    </a:lnTo>
                    <a:lnTo>
                      <a:pt x="207" y="174"/>
                    </a:lnTo>
                    <a:lnTo>
                      <a:pt x="186" y="175"/>
                    </a:lnTo>
                    <a:lnTo>
                      <a:pt x="186" y="154"/>
                    </a:lnTo>
                    <a:lnTo>
                      <a:pt x="182" y="131"/>
                    </a:lnTo>
                    <a:lnTo>
                      <a:pt x="194" y="109"/>
                    </a:lnTo>
                    <a:lnTo>
                      <a:pt x="212" y="91"/>
                    </a:lnTo>
                    <a:lnTo>
                      <a:pt x="209" y="72"/>
                    </a:lnTo>
                    <a:lnTo>
                      <a:pt x="186" y="59"/>
                    </a:lnTo>
                    <a:lnTo>
                      <a:pt x="168" y="105"/>
                    </a:lnTo>
                    <a:lnTo>
                      <a:pt x="159" y="119"/>
                    </a:lnTo>
                    <a:close/>
                  </a:path>
                </a:pathLst>
              </a:custGeom>
              <a:solidFill>
                <a:srgbClr val="000000"/>
              </a:solidFill>
              <a:ln w="9525">
                <a:noFill/>
                <a:round/>
                <a:headEnd/>
                <a:tailEnd/>
              </a:ln>
            </p:spPr>
            <p:txBody>
              <a:bodyPr/>
              <a:lstStyle/>
              <a:p>
                <a:endParaRPr lang="es-MX"/>
              </a:p>
            </p:txBody>
          </p:sp>
          <p:sp>
            <p:nvSpPr>
              <p:cNvPr id="1050" name="Freeform 18"/>
              <p:cNvSpPr>
                <a:spLocks/>
              </p:cNvSpPr>
              <p:nvPr/>
            </p:nvSpPr>
            <p:spPr bwMode="auto">
              <a:xfrm>
                <a:off x="1650" y="1568"/>
                <a:ext cx="102" cy="426"/>
              </a:xfrm>
              <a:custGeom>
                <a:avLst/>
                <a:gdLst>
                  <a:gd name="T0" fmla="*/ 82 w 203"/>
                  <a:gd name="T1" fmla="*/ 37 h 852"/>
                  <a:gd name="T2" fmla="*/ 88 w 203"/>
                  <a:gd name="T3" fmla="*/ 85 h 852"/>
                  <a:gd name="T4" fmla="*/ 80 w 203"/>
                  <a:gd name="T5" fmla="*/ 118 h 852"/>
                  <a:gd name="T6" fmla="*/ 54 w 203"/>
                  <a:gd name="T7" fmla="*/ 169 h 852"/>
                  <a:gd name="T8" fmla="*/ 84 w 203"/>
                  <a:gd name="T9" fmla="*/ 224 h 852"/>
                  <a:gd name="T10" fmla="*/ 69 w 203"/>
                  <a:gd name="T11" fmla="*/ 241 h 852"/>
                  <a:gd name="T12" fmla="*/ 43 w 203"/>
                  <a:gd name="T13" fmla="*/ 292 h 852"/>
                  <a:gd name="T14" fmla="*/ 78 w 203"/>
                  <a:gd name="T15" fmla="*/ 332 h 852"/>
                  <a:gd name="T16" fmla="*/ 38 w 203"/>
                  <a:gd name="T17" fmla="*/ 358 h 852"/>
                  <a:gd name="T18" fmla="*/ 51 w 203"/>
                  <a:gd name="T19" fmla="*/ 399 h 852"/>
                  <a:gd name="T20" fmla="*/ 54 w 203"/>
                  <a:gd name="T21" fmla="*/ 434 h 852"/>
                  <a:gd name="T22" fmla="*/ 21 w 203"/>
                  <a:gd name="T23" fmla="*/ 476 h 852"/>
                  <a:gd name="T24" fmla="*/ 54 w 203"/>
                  <a:gd name="T25" fmla="*/ 520 h 852"/>
                  <a:gd name="T26" fmla="*/ 25 w 203"/>
                  <a:gd name="T27" fmla="*/ 562 h 852"/>
                  <a:gd name="T28" fmla="*/ 48 w 203"/>
                  <a:gd name="T29" fmla="*/ 609 h 852"/>
                  <a:gd name="T30" fmla="*/ 25 w 203"/>
                  <a:gd name="T31" fmla="*/ 638 h 852"/>
                  <a:gd name="T32" fmla="*/ 8 w 203"/>
                  <a:gd name="T33" fmla="*/ 725 h 852"/>
                  <a:gd name="T34" fmla="*/ 4 w 203"/>
                  <a:gd name="T35" fmla="*/ 810 h 852"/>
                  <a:gd name="T36" fmla="*/ 34 w 203"/>
                  <a:gd name="T37" fmla="*/ 797 h 852"/>
                  <a:gd name="T38" fmla="*/ 39 w 203"/>
                  <a:gd name="T39" fmla="*/ 749 h 852"/>
                  <a:gd name="T40" fmla="*/ 155 w 203"/>
                  <a:gd name="T41" fmla="*/ 843 h 852"/>
                  <a:gd name="T42" fmla="*/ 203 w 203"/>
                  <a:gd name="T43" fmla="*/ 848 h 852"/>
                  <a:gd name="T44" fmla="*/ 127 w 203"/>
                  <a:gd name="T45" fmla="*/ 790 h 852"/>
                  <a:gd name="T46" fmla="*/ 54 w 203"/>
                  <a:gd name="T47" fmla="*/ 717 h 852"/>
                  <a:gd name="T48" fmla="*/ 48 w 203"/>
                  <a:gd name="T49" fmla="*/ 642 h 852"/>
                  <a:gd name="T50" fmla="*/ 75 w 203"/>
                  <a:gd name="T51" fmla="*/ 613 h 852"/>
                  <a:gd name="T52" fmla="*/ 51 w 203"/>
                  <a:gd name="T53" fmla="*/ 567 h 852"/>
                  <a:gd name="T54" fmla="*/ 87 w 203"/>
                  <a:gd name="T55" fmla="*/ 522 h 852"/>
                  <a:gd name="T56" fmla="*/ 60 w 203"/>
                  <a:gd name="T57" fmla="*/ 476 h 852"/>
                  <a:gd name="T58" fmla="*/ 82 w 203"/>
                  <a:gd name="T59" fmla="*/ 437 h 852"/>
                  <a:gd name="T60" fmla="*/ 82 w 203"/>
                  <a:gd name="T61" fmla="*/ 399 h 852"/>
                  <a:gd name="T62" fmla="*/ 71 w 203"/>
                  <a:gd name="T63" fmla="*/ 374 h 852"/>
                  <a:gd name="T64" fmla="*/ 102 w 203"/>
                  <a:gd name="T65" fmla="*/ 335 h 852"/>
                  <a:gd name="T66" fmla="*/ 67 w 203"/>
                  <a:gd name="T67" fmla="*/ 288 h 852"/>
                  <a:gd name="T68" fmla="*/ 102 w 203"/>
                  <a:gd name="T69" fmla="*/ 245 h 852"/>
                  <a:gd name="T70" fmla="*/ 109 w 203"/>
                  <a:gd name="T71" fmla="*/ 202 h 852"/>
                  <a:gd name="T72" fmla="*/ 82 w 203"/>
                  <a:gd name="T73" fmla="*/ 157 h 852"/>
                  <a:gd name="T74" fmla="*/ 110 w 203"/>
                  <a:gd name="T75" fmla="*/ 101 h 852"/>
                  <a:gd name="T76" fmla="*/ 100 w 203"/>
                  <a:gd name="T77" fmla="*/ 37 h 852"/>
                  <a:gd name="T78" fmla="*/ 97 w 203"/>
                  <a:gd name="T79" fmla="*/ 8 h 8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3"/>
                  <a:gd name="T121" fmla="*/ 0 h 852"/>
                  <a:gd name="T122" fmla="*/ 203 w 203"/>
                  <a:gd name="T123" fmla="*/ 852 h 8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3" h="852">
                    <a:moveTo>
                      <a:pt x="97" y="8"/>
                    </a:moveTo>
                    <a:lnTo>
                      <a:pt x="82" y="37"/>
                    </a:lnTo>
                    <a:lnTo>
                      <a:pt x="80" y="62"/>
                    </a:lnTo>
                    <a:lnTo>
                      <a:pt x="88" y="85"/>
                    </a:lnTo>
                    <a:lnTo>
                      <a:pt x="92" y="107"/>
                    </a:lnTo>
                    <a:lnTo>
                      <a:pt x="80" y="118"/>
                    </a:lnTo>
                    <a:lnTo>
                      <a:pt x="60" y="144"/>
                    </a:lnTo>
                    <a:lnTo>
                      <a:pt x="54" y="169"/>
                    </a:lnTo>
                    <a:lnTo>
                      <a:pt x="67" y="194"/>
                    </a:lnTo>
                    <a:lnTo>
                      <a:pt x="84" y="224"/>
                    </a:lnTo>
                    <a:lnTo>
                      <a:pt x="80" y="232"/>
                    </a:lnTo>
                    <a:lnTo>
                      <a:pt x="69" y="241"/>
                    </a:lnTo>
                    <a:lnTo>
                      <a:pt x="39" y="275"/>
                    </a:lnTo>
                    <a:lnTo>
                      <a:pt x="43" y="292"/>
                    </a:lnTo>
                    <a:lnTo>
                      <a:pt x="69" y="320"/>
                    </a:lnTo>
                    <a:lnTo>
                      <a:pt x="78" y="332"/>
                    </a:lnTo>
                    <a:lnTo>
                      <a:pt x="67" y="345"/>
                    </a:lnTo>
                    <a:lnTo>
                      <a:pt x="38" y="358"/>
                    </a:lnTo>
                    <a:lnTo>
                      <a:pt x="38" y="378"/>
                    </a:lnTo>
                    <a:lnTo>
                      <a:pt x="51" y="399"/>
                    </a:lnTo>
                    <a:lnTo>
                      <a:pt x="60" y="418"/>
                    </a:lnTo>
                    <a:lnTo>
                      <a:pt x="54" y="434"/>
                    </a:lnTo>
                    <a:lnTo>
                      <a:pt x="25" y="455"/>
                    </a:lnTo>
                    <a:lnTo>
                      <a:pt x="21" y="476"/>
                    </a:lnTo>
                    <a:lnTo>
                      <a:pt x="44" y="494"/>
                    </a:lnTo>
                    <a:lnTo>
                      <a:pt x="54" y="520"/>
                    </a:lnTo>
                    <a:lnTo>
                      <a:pt x="43" y="536"/>
                    </a:lnTo>
                    <a:lnTo>
                      <a:pt x="25" y="562"/>
                    </a:lnTo>
                    <a:lnTo>
                      <a:pt x="34" y="582"/>
                    </a:lnTo>
                    <a:lnTo>
                      <a:pt x="48" y="609"/>
                    </a:lnTo>
                    <a:lnTo>
                      <a:pt x="30" y="625"/>
                    </a:lnTo>
                    <a:lnTo>
                      <a:pt x="25" y="638"/>
                    </a:lnTo>
                    <a:lnTo>
                      <a:pt x="22" y="711"/>
                    </a:lnTo>
                    <a:lnTo>
                      <a:pt x="8" y="725"/>
                    </a:lnTo>
                    <a:lnTo>
                      <a:pt x="8" y="790"/>
                    </a:lnTo>
                    <a:lnTo>
                      <a:pt x="4" y="810"/>
                    </a:lnTo>
                    <a:lnTo>
                      <a:pt x="0" y="832"/>
                    </a:lnTo>
                    <a:lnTo>
                      <a:pt x="34" y="797"/>
                    </a:lnTo>
                    <a:lnTo>
                      <a:pt x="38" y="755"/>
                    </a:lnTo>
                    <a:lnTo>
                      <a:pt x="39" y="749"/>
                    </a:lnTo>
                    <a:lnTo>
                      <a:pt x="100" y="792"/>
                    </a:lnTo>
                    <a:lnTo>
                      <a:pt x="155" y="843"/>
                    </a:lnTo>
                    <a:lnTo>
                      <a:pt x="183" y="852"/>
                    </a:lnTo>
                    <a:lnTo>
                      <a:pt x="203" y="848"/>
                    </a:lnTo>
                    <a:lnTo>
                      <a:pt x="190" y="834"/>
                    </a:lnTo>
                    <a:lnTo>
                      <a:pt x="127" y="790"/>
                    </a:lnTo>
                    <a:lnTo>
                      <a:pt x="75" y="741"/>
                    </a:lnTo>
                    <a:lnTo>
                      <a:pt x="54" y="717"/>
                    </a:lnTo>
                    <a:lnTo>
                      <a:pt x="51" y="698"/>
                    </a:lnTo>
                    <a:lnTo>
                      <a:pt x="48" y="642"/>
                    </a:lnTo>
                    <a:lnTo>
                      <a:pt x="67" y="623"/>
                    </a:lnTo>
                    <a:lnTo>
                      <a:pt x="75" y="613"/>
                    </a:lnTo>
                    <a:lnTo>
                      <a:pt x="69" y="592"/>
                    </a:lnTo>
                    <a:lnTo>
                      <a:pt x="51" y="567"/>
                    </a:lnTo>
                    <a:lnTo>
                      <a:pt x="62" y="550"/>
                    </a:lnTo>
                    <a:lnTo>
                      <a:pt x="87" y="522"/>
                    </a:lnTo>
                    <a:lnTo>
                      <a:pt x="82" y="502"/>
                    </a:lnTo>
                    <a:lnTo>
                      <a:pt x="60" y="476"/>
                    </a:lnTo>
                    <a:lnTo>
                      <a:pt x="58" y="459"/>
                    </a:lnTo>
                    <a:lnTo>
                      <a:pt x="82" y="437"/>
                    </a:lnTo>
                    <a:lnTo>
                      <a:pt x="88" y="420"/>
                    </a:lnTo>
                    <a:lnTo>
                      <a:pt x="82" y="399"/>
                    </a:lnTo>
                    <a:lnTo>
                      <a:pt x="69" y="383"/>
                    </a:lnTo>
                    <a:lnTo>
                      <a:pt x="71" y="374"/>
                    </a:lnTo>
                    <a:lnTo>
                      <a:pt x="97" y="349"/>
                    </a:lnTo>
                    <a:lnTo>
                      <a:pt x="102" y="335"/>
                    </a:lnTo>
                    <a:lnTo>
                      <a:pt x="93" y="315"/>
                    </a:lnTo>
                    <a:lnTo>
                      <a:pt x="67" y="288"/>
                    </a:lnTo>
                    <a:lnTo>
                      <a:pt x="71" y="270"/>
                    </a:lnTo>
                    <a:lnTo>
                      <a:pt x="102" y="245"/>
                    </a:lnTo>
                    <a:lnTo>
                      <a:pt x="115" y="225"/>
                    </a:lnTo>
                    <a:lnTo>
                      <a:pt x="109" y="202"/>
                    </a:lnTo>
                    <a:lnTo>
                      <a:pt x="78" y="172"/>
                    </a:lnTo>
                    <a:lnTo>
                      <a:pt x="82" y="157"/>
                    </a:lnTo>
                    <a:lnTo>
                      <a:pt x="109" y="122"/>
                    </a:lnTo>
                    <a:lnTo>
                      <a:pt x="110" y="101"/>
                    </a:lnTo>
                    <a:lnTo>
                      <a:pt x="100" y="71"/>
                    </a:lnTo>
                    <a:lnTo>
                      <a:pt x="100" y="37"/>
                    </a:lnTo>
                    <a:lnTo>
                      <a:pt x="119" y="0"/>
                    </a:lnTo>
                    <a:lnTo>
                      <a:pt x="97" y="8"/>
                    </a:lnTo>
                    <a:close/>
                  </a:path>
                </a:pathLst>
              </a:custGeom>
              <a:solidFill>
                <a:srgbClr val="000000"/>
              </a:solidFill>
              <a:ln w="9525">
                <a:noFill/>
                <a:round/>
                <a:headEnd/>
                <a:tailEnd/>
              </a:ln>
            </p:spPr>
            <p:txBody>
              <a:bodyPr/>
              <a:lstStyle/>
              <a:p>
                <a:endParaRPr lang="es-MX"/>
              </a:p>
            </p:txBody>
          </p:sp>
          <p:sp>
            <p:nvSpPr>
              <p:cNvPr id="1051" name="Freeform 19"/>
              <p:cNvSpPr>
                <a:spLocks/>
              </p:cNvSpPr>
              <p:nvPr/>
            </p:nvSpPr>
            <p:spPr bwMode="auto">
              <a:xfrm>
                <a:off x="1641" y="1802"/>
                <a:ext cx="360" cy="379"/>
              </a:xfrm>
              <a:custGeom>
                <a:avLst/>
                <a:gdLst>
                  <a:gd name="T0" fmla="*/ 697 w 719"/>
                  <a:gd name="T1" fmla="*/ 54 h 757"/>
                  <a:gd name="T2" fmla="*/ 693 w 719"/>
                  <a:gd name="T3" fmla="*/ 120 h 757"/>
                  <a:gd name="T4" fmla="*/ 686 w 719"/>
                  <a:gd name="T5" fmla="*/ 192 h 757"/>
                  <a:gd name="T6" fmla="*/ 706 w 719"/>
                  <a:gd name="T7" fmla="*/ 268 h 757"/>
                  <a:gd name="T8" fmla="*/ 695 w 719"/>
                  <a:gd name="T9" fmla="*/ 320 h 757"/>
                  <a:gd name="T10" fmla="*/ 710 w 719"/>
                  <a:gd name="T11" fmla="*/ 381 h 757"/>
                  <a:gd name="T12" fmla="*/ 701 w 719"/>
                  <a:gd name="T13" fmla="*/ 423 h 757"/>
                  <a:gd name="T14" fmla="*/ 699 w 719"/>
                  <a:gd name="T15" fmla="*/ 491 h 757"/>
                  <a:gd name="T16" fmla="*/ 699 w 719"/>
                  <a:gd name="T17" fmla="*/ 550 h 757"/>
                  <a:gd name="T18" fmla="*/ 492 w 719"/>
                  <a:gd name="T19" fmla="*/ 680 h 757"/>
                  <a:gd name="T20" fmla="*/ 384 w 719"/>
                  <a:gd name="T21" fmla="*/ 757 h 757"/>
                  <a:gd name="T22" fmla="*/ 124 w 719"/>
                  <a:gd name="T23" fmla="*/ 586 h 757"/>
                  <a:gd name="T24" fmla="*/ 0 w 719"/>
                  <a:gd name="T25" fmla="*/ 491 h 757"/>
                  <a:gd name="T26" fmla="*/ 28 w 719"/>
                  <a:gd name="T27" fmla="*/ 410 h 757"/>
                  <a:gd name="T28" fmla="*/ 26 w 719"/>
                  <a:gd name="T29" fmla="*/ 325 h 757"/>
                  <a:gd name="T30" fmla="*/ 51 w 719"/>
                  <a:gd name="T31" fmla="*/ 349 h 757"/>
                  <a:gd name="T32" fmla="*/ 171 w 719"/>
                  <a:gd name="T33" fmla="*/ 432 h 757"/>
                  <a:gd name="T34" fmla="*/ 201 w 719"/>
                  <a:gd name="T35" fmla="*/ 479 h 757"/>
                  <a:gd name="T36" fmla="*/ 45 w 719"/>
                  <a:gd name="T37" fmla="*/ 385 h 757"/>
                  <a:gd name="T38" fmla="*/ 37 w 719"/>
                  <a:gd name="T39" fmla="*/ 447 h 757"/>
                  <a:gd name="T40" fmla="*/ 38 w 719"/>
                  <a:gd name="T41" fmla="*/ 501 h 757"/>
                  <a:gd name="T42" fmla="*/ 268 w 719"/>
                  <a:gd name="T43" fmla="*/ 653 h 757"/>
                  <a:gd name="T44" fmla="*/ 427 w 719"/>
                  <a:gd name="T45" fmla="*/ 700 h 757"/>
                  <a:gd name="T46" fmla="*/ 626 w 719"/>
                  <a:gd name="T47" fmla="*/ 567 h 757"/>
                  <a:gd name="T48" fmla="*/ 681 w 719"/>
                  <a:gd name="T49" fmla="*/ 505 h 757"/>
                  <a:gd name="T50" fmla="*/ 681 w 719"/>
                  <a:gd name="T51" fmla="*/ 440 h 757"/>
                  <a:gd name="T52" fmla="*/ 539 w 719"/>
                  <a:gd name="T53" fmla="*/ 473 h 757"/>
                  <a:gd name="T54" fmla="*/ 603 w 719"/>
                  <a:gd name="T55" fmla="*/ 426 h 757"/>
                  <a:gd name="T56" fmla="*/ 681 w 719"/>
                  <a:gd name="T57" fmla="*/ 351 h 757"/>
                  <a:gd name="T58" fmla="*/ 577 w 719"/>
                  <a:gd name="T59" fmla="*/ 351 h 757"/>
                  <a:gd name="T60" fmla="*/ 474 w 719"/>
                  <a:gd name="T61" fmla="*/ 363 h 757"/>
                  <a:gd name="T62" fmla="*/ 650 w 719"/>
                  <a:gd name="T63" fmla="*/ 298 h 757"/>
                  <a:gd name="T64" fmla="*/ 685 w 719"/>
                  <a:gd name="T65" fmla="*/ 246 h 757"/>
                  <a:gd name="T66" fmla="*/ 613 w 719"/>
                  <a:gd name="T67" fmla="*/ 229 h 757"/>
                  <a:gd name="T68" fmla="*/ 450 w 719"/>
                  <a:gd name="T69" fmla="*/ 308 h 757"/>
                  <a:gd name="T70" fmla="*/ 519 w 719"/>
                  <a:gd name="T71" fmla="*/ 251 h 757"/>
                  <a:gd name="T72" fmla="*/ 655 w 719"/>
                  <a:gd name="T73" fmla="*/ 182 h 757"/>
                  <a:gd name="T74" fmla="*/ 669 w 719"/>
                  <a:gd name="T75" fmla="*/ 133 h 757"/>
                  <a:gd name="T76" fmla="*/ 613 w 719"/>
                  <a:gd name="T77" fmla="*/ 120 h 757"/>
                  <a:gd name="T78" fmla="*/ 453 w 719"/>
                  <a:gd name="T79" fmla="*/ 196 h 757"/>
                  <a:gd name="T80" fmla="*/ 535 w 719"/>
                  <a:gd name="T81" fmla="*/ 124 h 757"/>
                  <a:gd name="T82" fmla="*/ 663 w 719"/>
                  <a:gd name="T83" fmla="*/ 75 h 757"/>
                  <a:gd name="T84" fmla="*/ 704 w 719"/>
                  <a:gd name="T85" fmla="*/ 0 h 7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9"/>
                  <a:gd name="T130" fmla="*/ 0 h 757"/>
                  <a:gd name="T131" fmla="*/ 719 w 719"/>
                  <a:gd name="T132" fmla="*/ 757 h 7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9" h="757">
                    <a:moveTo>
                      <a:pt x="704" y="0"/>
                    </a:moveTo>
                    <a:lnTo>
                      <a:pt x="708" y="24"/>
                    </a:lnTo>
                    <a:lnTo>
                      <a:pt x="697" y="54"/>
                    </a:lnTo>
                    <a:lnTo>
                      <a:pt x="685" y="77"/>
                    </a:lnTo>
                    <a:lnTo>
                      <a:pt x="686" y="98"/>
                    </a:lnTo>
                    <a:lnTo>
                      <a:pt x="693" y="120"/>
                    </a:lnTo>
                    <a:lnTo>
                      <a:pt x="697" y="141"/>
                    </a:lnTo>
                    <a:lnTo>
                      <a:pt x="685" y="167"/>
                    </a:lnTo>
                    <a:lnTo>
                      <a:pt x="686" y="192"/>
                    </a:lnTo>
                    <a:lnTo>
                      <a:pt x="699" y="218"/>
                    </a:lnTo>
                    <a:lnTo>
                      <a:pt x="708" y="242"/>
                    </a:lnTo>
                    <a:lnTo>
                      <a:pt x="706" y="268"/>
                    </a:lnTo>
                    <a:lnTo>
                      <a:pt x="695" y="287"/>
                    </a:lnTo>
                    <a:lnTo>
                      <a:pt x="686" y="303"/>
                    </a:lnTo>
                    <a:lnTo>
                      <a:pt x="695" y="320"/>
                    </a:lnTo>
                    <a:lnTo>
                      <a:pt x="711" y="334"/>
                    </a:lnTo>
                    <a:lnTo>
                      <a:pt x="719" y="362"/>
                    </a:lnTo>
                    <a:lnTo>
                      <a:pt x="710" y="381"/>
                    </a:lnTo>
                    <a:lnTo>
                      <a:pt x="695" y="394"/>
                    </a:lnTo>
                    <a:lnTo>
                      <a:pt x="686" y="410"/>
                    </a:lnTo>
                    <a:lnTo>
                      <a:pt x="701" y="423"/>
                    </a:lnTo>
                    <a:lnTo>
                      <a:pt x="714" y="441"/>
                    </a:lnTo>
                    <a:lnTo>
                      <a:pt x="711" y="465"/>
                    </a:lnTo>
                    <a:lnTo>
                      <a:pt x="699" y="491"/>
                    </a:lnTo>
                    <a:lnTo>
                      <a:pt x="710" y="503"/>
                    </a:lnTo>
                    <a:lnTo>
                      <a:pt x="716" y="533"/>
                    </a:lnTo>
                    <a:lnTo>
                      <a:pt x="699" y="550"/>
                    </a:lnTo>
                    <a:lnTo>
                      <a:pt x="616" y="599"/>
                    </a:lnTo>
                    <a:lnTo>
                      <a:pt x="544" y="637"/>
                    </a:lnTo>
                    <a:lnTo>
                      <a:pt x="492" y="680"/>
                    </a:lnTo>
                    <a:lnTo>
                      <a:pt x="437" y="717"/>
                    </a:lnTo>
                    <a:lnTo>
                      <a:pt x="401" y="752"/>
                    </a:lnTo>
                    <a:lnTo>
                      <a:pt x="384" y="757"/>
                    </a:lnTo>
                    <a:lnTo>
                      <a:pt x="317" y="723"/>
                    </a:lnTo>
                    <a:lnTo>
                      <a:pt x="227" y="659"/>
                    </a:lnTo>
                    <a:lnTo>
                      <a:pt x="124" y="586"/>
                    </a:lnTo>
                    <a:lnTo>
                      <a:pt x="47" y="534"/>
                    </a:lnTo>
                    <a:lnTo>
                      <a:pt x="11" y="517"/>
                    </a:lnTo>
                    <a:lnTo>
                      <a:pt x="0" y="491"/>
                    </a:lnTo>
                    <a:lnTo>
                      <a:pt x="0" y="458"/>
                    </a:lnTo>
                    <a:lnTo>
                      <a:pt x="8" y="436"/>
                    </a:lnTo>
                    <a:lnTo>
                      <a:pt x="28" y="410"/>
                    </a:lnTo>
                    <a:lnTo>
                      <a:pt x="19" y="381"/>
                    </a:lnTo>
                    <a:lnTo>
                      <a:pt x="21" y="353"/>
                    </a:lnTo>
                    <a:lnTo>
                      <a:pt x="26" y="325"/>
                    </a:lnTo>
                    <a:lnTo>
                      <a:pt x="37" y="277"/>
                    </a:lnTo>
                    <a:lnTo>
                      <a:pt x="47" y="329"/>
                    </a:lnTo>
                    <a:lnTo>
                      <a:pt x="51" y="349"/>
                    </a:lnTo>
                    <a:lnTo>
                      <a:pt x="72" y="368"/>
                    </a:lnTo>
                    <a:lnTo>
                      <a:pt x="111" y="392"/>
                    </a:lnTo>
                    <a:lnTo>
                      <a:pt x="171" y="432"/>
                    </a:lnTo>
                    <a:lnTo>
                      <a:pt x="199" y="452"/>
                    </a:lnTo>
                    <a:lnTo>
                      <a:pt x="210" y="466"/>
                    </a:lnTo>
                    <a:lnTo>
                      <a:pt x="201" y="479"/>
                    </a:lnTo>
                    <a:lnTo>
                      <a:pt x="174" y="461"/>
                    </a:lnTo>
                    <a:lnTo>
                      <a:pt x="105" y="419"/>
                    </a:lnTo>
                    <a:lnTo>
                      <a:pt x="45" y="385"/>
                    </a:lnTo>
                    <a:lnTo>
                      <a:pt x="60" y="414"/>
                    </a:lnTo>
                    <a:lnTo>
                      <a:pt x="59" y="431"/>
                    </a:lnTo>
                    <a:lnTo>
                      <a:pt x="37" y="447"/>
                    </a:lnTo>
                    <a:lnTo>
                      <a:pt x="30" y="456"/>
                    </a:lnTo>
                    <a:lnTo>
                      <a:pt x="33" y="482"/>
                    </a:lnTo>
                    <a:lnTo>
                      <a:pt x="38" y="501"/>
                    </a:lnTo>
                    <a:lnTo>
                      <a:pt x="88" y="533"/>
                    </a:lnTo>
                    <a:lnTo>
                      <a:pt x="188" y="602"/>
                    </a:lnTo>
                    <a:lnTo>
                      <a:pt x="268" y="653"/>
                    </a:lnTo>
                    <a:lnTo>
                      <a:pt x="328" y="696"/>
                    </a:lnTo>
                    <a:lnTo>
                      <a:pt x="386" y="725"/>
                    </a:lnTo>
                    <a:lnTo>
                      <a:pt x="427" y="700"/>
                    </a:lnTo>
                    <a:lnTo>
                      <a:pt x="484" y="653"/>
                    </a:lnTo>
                    <a:lnTo>
                      <a:pt x="549" y="602"/>
                    </a:lnTo>
                    <a:lnTo>
                      <a:pt x="626" y="567"/>
                    </a:lnTo>
                    <a:lnTo>
                      <a:pt x="663" y="538"/>
                    </a:lnTo>
                    <a:lnTo>
                      <a:pt x="690" y="521"/>
                    </a:lnTo>
                    <a:lnTo>
                      <a:pt x="681" y="505"/>
                    </a:lnTo>
                    <a:lnTo>
                      <a:pt x="673" y="478"/>
                    </a:lnTo>
                    <a:lnTo>
                      <a:pt x="677" y="465"/>
                    </a:lnTo>
                    <a:lnTo>
                      <a:pt x="681" y="440"/>
                    </a:lnTo>
                    <a:lnTo>
                      <a:pt x="669" y="426"/>
                    </a:lnTo>
                    <a:lnTo>
                      <a:pt x="621" y="443"/>
                    </a:lnTo>
                    <a:lnTo>
                      <a:pt x="539" y="473"/>
                    </a:lnTo>
                    <a:lnTo>
                      <a:pt x="521" y="469"/>
                    </a:lnTo>
                    <a:lnTo>
                      <a:pt x="531" y="447"/>
                    </a:lnTo>
                    <a:lnTo>
                      <a:pt x="603" y="426"/>
                    </a:lnTo>
                    <a:lnTo>
                      <a:pt x="646" y="398"/>
                    </a:lnTo>
                    <a:lnTo>
                      <a:pt x="669" y="366"/>
                    </a:lnTo>
                    <a:lnTo>
                      <a:pt x="681" y="351"/>
                    </a:lnTo>
                    <a:lnTo>
                      <a:pt x="664" y="328"/>
                    </a:lnTo>
                    <a:lnTo>
                      <a:pt x="630" y="338"/>
                    </a:lnTo>
                    <a:lnTo>
                      <a:pt x="577" y="351"/>
                    </a:lnTo>
                    <a:lnTo>
                      <a:pt x="501" y="372"/>
                    </a:lnTo>
                    <a:lnTo>
                      <a:pt x="462" y="384"/>
                    </a:lnTo>
                    <a:lnTo>
                      <a:pt x="474" y="363"/>
                    </a:lnTo>
                    <a:lnTo>
                      <a:pt x="530" y="347"/>
                    </a:lnTo>
                    <a:lnTo>
                      <a:pt x="591" y="315"/>
                    </a:lnTo>
                    <a:lnTo>
                      <a:pt x="650" y="298"/>
                    </a:lnTo>
                    <a:lnTo>
                      <a:pt x="667" y="282"/>
                    </a:lnTo>
                    <a:lnTo>
                      <a:pt x="676" y="269"/>
                    </a:lnTo>
                    <a:lnTo>
                      <a:pt x="685" y="246"/>
                    </a:lnTo>
                    <a:lnTo>
                      <a:pt x="677" y="227"/>
                    </a:lnTo>
                    <a:lnTo>
                      <a:pt x="655" y="214"/>
                    </a:lnTo>
                    <a:lnTo>
                      <a:pt x="613" y="229"/>
                    </a:lnTo>
                    <a:lnTo>
                      <a:pt x="544" y="256"/>
                    </a:lnTo>
                    <a:lnTo>
                      <a:pt x="483" y="293"/>
                    </a:lnTo>
                    <a:lnTo>
                      <a:pt x="450" y="308"/>
                    </a:lnTo>
                    <a:lnTo>
                      <a:pt x="446" y="291"/>
                    </a:lnTo>
                    <a:lnTo>
                      <a:pt x="455" y="277"/>
                    </a:lnTo>
                    <a:lnTo>
                      <a:pt x="519" y="251"/>
                    </a:lnTo>
                    <a:lnTo>
                      <a:pt x="579" y="218"/>
                    </a:lnTo>
                    <a:lnTo>
                      <a:pt x="621" y="192"/>
                    </a:lnTo>
                    <a:lnTo>
                      <a:pt x="655" y="182"/>
                    </a:lnTo>
                    <a:lnTo>
                      <a:pt x="663" y="166"/>
                    </a:lnTo>
                    <a:lnTo>
                      <a:pt x="660" y="145"/>
                    </a:lnTo>
                    <a:lnTo>
                      <a:pt x="669" y="133"/>
                    </a:lnTo>
                    <a:lnTo>
                      <a:pt x="664" y="122"/>
                    </a:lnTo>
                    <a:lnTo>
                      <a:pt x="650" y="114"/>
                    </a:lnTo>
                    <a:lnTo>
                      <a:pt x="613" y="120"/>
                    </a:lnTo>
                    <a:lnTo>
                      <a:pt x="543" y="145"/>
                    </a:lnTo>
                    <a:lnTo>
                      <a:pt x="483" y="180"/>
                    </a:lnTo>
                    <a:lnTo>
                      <a:pt x="453" y="196"/>
                    </a:lnTo>
                    <a:lnTo>
                      <a:pt x="440" y="178"/>
                    </a:lnTo>
                    <a:lnTo>
                      <a:pt x="461" y="161"/>
                    </a:lnTo>
                    <a:lnTo>
                      <a:pt x="535" y="124"/>
                    </a:lnTo>
                    <a:lnTo>
                      <a:pt x="600" y="98"/>
                    </a:lnTo>
                    <a:lnTo>
                      <a:pt x="650" y="84"/>
                    </a:lnTo>
                    <a:lnTo>
                      <a:pt x="663" y="75"/>
                    </a:lnTo>
                    <a:lnTo>
                      <a:pt x="677" y="33"/>
                    </a:lnTo>
                    <a:lnTo>
                      <a:pt x="690" y="15"/>
                    </a:lnTo>
                    <a:lnTo>
                      <a:pt x="704" y="0"/>
                    </a:lnTo>
                    <a:close/>
                  </a:path>
                </a:pathLst>
              </a:custGeom>
              <a:solidFill>
                <a:srgbClr val="000000"/>
              </a:solidFill>
              <a:ln w="9525">
                <a:noFill/>
                <a:round/>
                <a:headEnd/>
                <a:tailEnd/>
              </a:ln>
            </p:spPr>
            <p:txBody>
              <a:bodyPr/>
              <a:lstStyle/>
              <a:p>
                <a:endParaRPr lang="es-MX"/>
              </a:p>
            </p:txBody>
          </p:sp>
          <p:sp>
            <p:nvSpPr>
              <p:cNvPr id="1052" name="Freeform 20"/>
              <p:cNvSpPr>
                <a:spLocks/>
              </p:cNvSpPr>
              <p:nvPr/>
            </p:nvSpPr>
            <p:spPr bwMode="auto">
              <a:xfrm>
                <a:off x="1794" y="1916"/>
                <a:ext cx="44" cy="207"/>
              </a:xfrm>
              <a:custGeom>
                <a:avLst/>
                <a:gdLst>
                  <a:gd name="T0" fmla="*/ 36 w 89"/>
                  <a:gd name="T1" fmla="*/ 0 h 414"/>
                  <a:gd name="T2" fmla="*/ 55 w 89"/>
                  <a:gd name="T3" fmla="*/ 48 h 414"/>
                  <a:gd name="T4" fmla="*/ 55 w 89"/>
                  <a:gd name="T5" fmla="*/ 66 h 414"/>
                  <a:gd name="T6" fmla="*/ 36 w 89"/>
                  <a:gd name="T7" fmla="*/ 95 h 414"/>
                  <a:gd name="T8" fmla="*/ 31 w 89"/>
                  <a:gd name="T9" fmla="*/ 115 h 414"/>
                  <a:gd name="T10" fmla="*/ 33 w 89"/>
                  <a:gd name="T11" fmla="*/ 136 h 414"/>
                  <a:gd name="T12" fmla="*/ 51 w 89"/>
                  <a:gd name="T13" fmla="*/ 159 h 414"/>
                  <a:gd name="T14" fmla="*/ 59 w 89"/>
                  <a:gd name="T15" fmla="*/ 185 h 414"/>
                  <a:gd name="T16" fmla="*/ 45 w 89"/>
                  <a:gd name="T17" fmla="*/ 205 h 414"/>
                  <a:gd name="T18" fmla="*/ 37 w 89"/>
                  <a:gd name="T19" fmla="*/ 229 h 414"/>
                  <a:gd name="T20" fmla="*/ 47 w 89"/>
                  <a:gd name="T21" fmla="*/ 256 h 414"/>
                  <a:gd name="T22" fmla="*/ 73 w 89"/>
                  <a:gd name="T23" fmla="*/ 281 h 414"/>
                  <a:gd name="T24" fmla="*/ 78 w 89"/>
                  <a:gd name="T25" fmla="*/ 309 h 414"/>
                  <a:gd name="T26" fmla="*/ 60 w 89"/>
                  <a:gd name="T27" fmla="*/ 325 h 414"/>
                  <a:gd name="T28" fmla="*/ 51 w 89"/>
                  <a:gd name="T29" fmla="*/ 346 h 414"/>
                  <a:gd name="T30" fmla="*/ 69 w 89"/>
                  <a:gd name="T31" fmla="*/ 366 h 414"/>
                  <a:gd name="T32" fmla="*/ 89 w 89"/>
                  <a:gd name="T33" fmla="*/ 395 h 414"/>
                  <a:gd name="T34" fmla="*/ 89 w 89"/>
                  <a:gd name="T35" fmla="*/ 414 h 414"/>
                  <a:gd name="T36" fmla="*/ 70 w 89"/>
                  <a:gd name="T37" fmla="*/ 390 h 414"/>
                  <a:gd name="T38" fmla="*/ 49 w 89"/>
                  <a:gd name="T39" fmla="*/ 374 h 414"/>
                  <a:gd name="T40" fmla="*/ 29 w 89"/>
                  <a:gd name="T41" fmla="*/ 352 h 414"/>
                  <a:gd name="T42" fmla="*/ 29 w 89"/>
                  <a:gd name="T43" fmla="*/ 342 h 414"/>
                  <a:gd name="T44" fmla="*/ 36 w 89"/>
                  <a:gd name="T45" fmla="*/ 317 h 414"/>
                  <a:gd name="T46" fmla="*/ 56 w 89"/>
                  <a:gd name="T47" fmla="*/ 305 h 414"/>
                  <a:gd name="T48" fmla="*/ 55 w 89"/>
                  <a:gd name="T49" fmla="*/ 286 h 414"/>
                  <a:gd name="T50" fmla="*/ 33 w 89"/>
                  <a:gd name="T51" fmla="*/ 276 h 414"/>
                  <a:gd name="T52" fmla="*/ 19 w 89"/>
                  <a:gd name="T53" fmla="*/ 256 h 414"/>
                  <a:gd name="T54" fmla="*/ 10 w 89"/>
                  <a:gd name="T55" fmla="*/ 238 h 414"/>
                  <a:gd name="T56" fmla="*/ 14 w 89"/>
                  <a:gd name="T57" fmla="*/ 221 h 414"/>
                  <a:gd name="T58" fmla="*/ 23 w 89"/>
                  <a:gd name="T59" fmla="*/ 201 h 414"/>
                  <a:gd name="T60" fmla="*/ 33 w 89"/>
                  <a:gd name="T61" fmla="*/ 183 h 414"/>
                  <a:gd name="T62" fmla="*/ 31 w 89"/>
                  <a:gd name="T63" fmla="*/ 173 h 414"/>
                  <a:gd name="T64" fmla="*/ 18 w 89"/>
                  <a:gd name="T65" fmla="*/ 139 h 414"/>
                  <a:gd name="T66" fmla="*/ 3 w 89"/>
                  <a:gd name="T67" fmla="*/ 112 h 414"/>
                  <a:gd name="T68" fmla="*/ 0 w 89"/>
                  <a:gd name="T69" fmla="*/ 99 h 414"/>
                  <a:gd name="T70" fmla="*/ 14 w 89"/>
                  <a:gd name="T71" fmla="*/ 69 h 414"/>
                  <a:gd name="T72" fmla="*/ 33 w 89"/>
                  <a:gd name="T73" fmla="*/ 52 h 414"/>
                  <a:gd name="T74" fmla="*/ 31 w 89"/>
                  <a:gd name="T75" fmla="*/ 39 h 414"/>
                  <a:gd name="T76" fmla="*/ 36 w 89"/>
                  <a:gd name="T77" fmla="*/ 0 h 4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
                  <a:gd name="T118" fmla="*/ 0 h 414"/>
                  <a:gd name="T119" fmla="*/ 89 w 89"/>
                  <a:gd name="T120" fmla="*/ 414 h 4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 h="414">
                    <a:moveTo>
                      <a:pt x="36" y="0"/>
                    </a:moveTo>
                    <a:lnTo>
                      <a:pt x="55" y="48"/>
                    </a:lnTo>
                    <a:lnTo>
                      <a:pt x="55" y="66"/>
                    </a:lnTo>
                    <a:lnTo>
                      <a:pt x="36" y="95"/>
                    </a:lnTo>
                    <a:lnTo>
                      <a:pt x="31" y="115"/>
                    </a:lnTo>
                    <a:lnTo>
                      <a:pt x="33" y="136"/>
                    </a:lnTo>
                    <a:lnTo>
                      <a:pt x="51" y="159"/>
                    </a:lnTo>
                    <a:lnTo>
                      <a:pt x="59" y="185"/>
                    </a:lnTo>
                    <a:lnTo>
                      <a:pt x="45" y="205"/>
                    </a:lnTo>
                    <a:lnTo>
                      <a:pt x="37" y="229"/>
                    </a:lnTo>
                    <a:lnTo>
                      <a:pt x="47" y="256"/>
                    </a:lnTo>
                    <a:lnTo>
                      <a:pt x="73" y="281"/>
                    </a:lnTo>
                    <a:lnTo>
                      <a:pt x="78" y="309"/>
                    </a:lnTo>
                    <a:lnTo>
                      <a:pt x="60" y="325"/>
                    </a:lnTo>
                    <a:lnTo>
                      <a:pt x="51" y="346"/>
                    </a:lnTo>
                    <a:lnTo>
                      <a:pt x="69" y="366"/>
                    </a:lnTo>
                    <a:lnTo>
                      <a:pt x="89" y="395"/>
                    </a:lnTo>
                    <a:lnTo>
                      <a:pt x="89" y="414"/>
                    </a:lnTo>
                    <a:lnTo>
                      <a:pt x="70" y="390"/>
                    </a:lnTo>
                    <a:lnTo>
                      <a:pt x="49" y="374"/>
                    </a:lnTo>
                    <a:lnTo>
                      <a:pt x="29" y="352"/>
                    </a:lnTo>
                    <a:lnTo>
                      <a:pt x="29" y="342"/>
                    </a:lnTo>
                    <a:lnTo>
                      <a:pt x="36" y="317"/>
                    </a:lnTo>
                    <a:lnTo>
                      <a:pt x="56" y="305"/>
                    </a:lnTo>
                    <a:lnTo>
                      <a:pt x="55" y="286"/>
                    </a:lnTo>
                    <a:lnTo>
                      <a:pt x="33" y="276"/>
                    </a:lnTo>
                    <a:lnTo>
                      <a:pt x="19" y="256"/>
                    </a:lnTo>
                    <a:lnTo>
                      <a:pt x="10" y="238"/>
                    </a:lnTo>
                    <a:lnTo>
                      <a:pt x="14" y="221"/>
                    </a:lnTo>
                    <a:lnTo>
                      <a:pt x="23" y="201"/>
                    </a:lnTo>
                    <a:lnTo>
                      <a:pt x="33" y="183"/>
                    </a:lnTo>
                    <a:lnTo>
                      <a:pt x="31" y="173"/>
                    </a:lnTo>
                    <a:lnTo>
                      <a:pt x="18" y="139"/>
                    </a:lnTo>
                    <a:lnTo>
                      <a:pt x="3" y="112"/>
                    </a:lnTo>
                    <a:lnTo>
                      <a:pt x="0" y="99"/>
                    </a:lnTo>
                    <a:lnTo>
                      <a:pt x="14" y="69"/>
                    </a:lnTo>
                    <a:lnTo>
                      <a:pt x="33" y="52"/>
                    </a:lnTo>
                    <a:lnTo>
                      <a:pt x="31" y="39"/>
                    </a:lnTo>
                    <a:lnTo>
                      <a:pt x="36" y="0"/>
                    </a:lnTo>
                    <a:close/>
                  </a:path>
                </a:pathLst>
              </a:custGeom>
              <a:solidFill>
                <a:srgbClr val="000000"/>
              </a:solidFill>
              <a:ln w="9525">
                <a:noFill/>
                <a:round/>
                <a:headEnd/>
                <a:tailEnd/>
              </a:ln>
            </p:spPr>
            <p:txBody>
              <a:bodyPr/>
              <a:lstStyle/>
              <a:p>
                <a:endParaRPr lang="es-MX"/>
              </a:p>
            </p:txBody>
          </p:sp>
        </p:grpSp>
      </p:grpSp>
      <p:sp>
        <p:nvSpPr>
          <p:cNvPr id="1029" name="Rectangle 21"/>
          <p:cNvSpPr>
            <a:spLocks noChangeArrowheads="1"/>
          </p:cNvSpPr>
          <p:nvPr/>
        </p:nvSpPr>
        <p:spPr bwMode="auto">
          <a:xfrm>
            <a:off x="5688013" y="3305175"/>
            <a:ext cx="212725" cy="215900"/>
          </a:xfrm>
          <a:prstGeom prst="rect">
            <a:avLst/>
          </a:prstGeom>
          <a:solidFill>
            <a:schemeClr val="bg1"/>
          </a:solidFill>
          <a:ln w="9525">
            <a:noFill/>
            <a:miter lim="800000"/>
            <a:headEnd/>
            <a:tailEnd/>
          </a:ln>
        </p:spPr>
        <p:txBody>
          <a:bodyPr wrap="none" anchor="ctr"/>
          <a:lstStyle/>
          <a:p>
            <a:endParaRPr lang="es-CO"/>
          </a:p>
        </p:txBody>
      </p:sp>
      <p:pic>
        <p:nvPicPr>
          <p:cNvPr id="1030" name="Picture 22"/>
          <p:cNvPicPr>
            <a:picLocks noChangeAspect="1" noChangeArrowheads="1"/>
          </p:cNvPicPr>
          <p:nvPr/>
        </p:nvPicPr>
        <p:blipFill>
          <a:blip r:embed="rId4" cstate="print"/>
          <a:srcRect/>
          <a:stretch>
            <a:fillRect/>
          </a:stretch>
        </p:blipFill>
        <p:spPr bwMode="auto">
          <a:xfrm>
            <a:off x="5665788" y="2613025"/>
            <a:ext cx="1312862" cy="2271713"/>
          </a:xfrm>
          <a:prstGeom prst="rect">
            <a:avLst/>
          </a:prstGeom>
          <a:noFill/>
          <a:ln w="9525">
            <a:noFill/>
            <a:miter lim="800000"/>
            <a:headEnd/>
            <a:tailEnd/>
          </a:ln>
        </p:spPr>
      </p:pic>
      <p:graphicFrame>
        <p:nvGraphicFramePr>
          <p:cNvPr id="1026" name="Object 23"/>
          <p:cNvGraphicFramePr>
            <a:graphicFrameLocks noChangeAspect="1"/>
          </p:cNvGraphicFramePr>
          <p:nvPr/>
        </p:nvGraphicFramePr>
        <p:xfrm>
          <a:off x="1403350" y="2341563"/>
          <a:ext cx="3351213" cy="2551112"/>
        </p:xfrm>
        <a:graphic>
          <a:graphicData uri="http://schemas.openxmlformats.org/presentationml/2006/ole">
            <p:oleObj spid="_x0000_s1026" name="Imagen de mapa de bits" r:id="rId5" imgW="1867179" imgH="1628690" progId="Paint.Picture">
              <p:embed/>
            </p:oleObj>
          </a:graphicData>
        </a:graphic>
      </p:graphicFrame>
      <p:sp>
        <p:nvSpPr>
          <p:cNvPr id="1031" name="Freeform 24"/>
          <p:cNvSpPr>
            <a:spLocks/>
          </p:cNvSpPr>
          <p:nvPr/>
        </p:nvSpPr>
        <p:spPr bwMode="auto">
          <a:xfrm>
            <a:off x="5861050" y="4616450"/>
            <a:ext cx="863600" cy="82550"/>
          </a:xfrm>
          <a:custGeom>
            <a:avLst/>
            <a:gdLst>
              <a:gd name="T0" fmla="*/ 14 w 355"/>
              <a:gd name="T1" fmla="*/ 0 h 40"/>
              <a:gd name="T2" fmla="*/ 354 w 355"/>
              <a:gd name="T3" fmla="*/ 4 h 40"/>
              <a:gd name="T4" fmla="*/ 10 w 355"/>
              <a:gd name="T5" fmla="*/ 24 h 40"/>
              <a:gd name="T6" fmla="*/ 294 w 355"/>
              <a:gd name="T7" fmla="*/ 28 h 40"/>
              <a:gd name="T8" fmla="*/ 90 w 355"/>
              <a:gd name="T9" fmla="*/ 40 h 40"/>
              <a:gd name="T10" fmla="*/ 0 60000 65536"/>
              <a:gd name="T11" fmla="*/ 0 60000 65536"/>
              <a:gd name="T12" fmla="*/ 0 60000 65536"/>
              <a:gd name="T13" fmla="*/ 0 60000 65536"/>
              <a:gd name="T14" fmla="*/ 0 60000 65536"/>
              <a:gd name="T15" fmla="*/ 0 w 355"/>
              <a:gd name="T16" fmla="*/ 0 h 40"/>
              <a:gd name="T17" fmla="*/ 355 w 355"/>
              <a:gd name="T18" fmla="*/ 40 h 40"/>
            </a:gdLst>
            <a:ahLst/>
            <a:cxnLst>
              <a:cxn ang="T10">
                <a:pos x="T0" y="T1"/>
              </a:cxn>
              <a:cxn ang="T11">
                <a:pos x="T2" y="T3"/>
              </a:cxn>
              <a:cxn ang="T12">
                <a:pos x="T4" y="T5"/>
              </a:cxn>
              <a:cxn ang="T13">
                <a:pos x="T6" y="T7"/>
              </a:cxn>
              <a:cxn ang="T14">
                <a:pos x="T8" y="T9"/>
              </a:cxn>
            </a:cxnLst>
            <a:rect l="T15" t="T16" r="T17" b="T18"/>
            <a:pathLst>
              <a:path w="355" h="40">
                <a:moveTo>
                  <a:pt x="14" y="0"/>
                </a:moveTo>
                <a:cubicBezTo>
                  <a:pt x="184" y="0"/>
                  <a:pt x="355" y="0"/>
                  <a:pt x="354" y="4"/>
                </a:cubicBezTo>
                <a:cubicBezTo>
                  <a:pt x="353" y="8"/>
                  <a:pt x="20" y="20"/>
                  <a:pt x="10" y="24"/>
                </a:cubicBezTo>
                <a:cubicBezTo>
                  <a:pt x="0" y="28"/>
                  <a:pt x="281" y="25"/>
                  <a:pt x="294" y="28"/>
                </a:cubicBezTo>
                <a:cubicBezTo>
                  <a:pt x="307" y="31"/>
                  <a:pt x="127" y="39"/>
                  <a:pt x="90" y="40"/>
                </a:cubicBezTo>
              </a:path>
            </a:pathLst>
          </a:custGeom>
          <a:noFill/>
          <a:ln w="9525">
            <a:solidFill>
              <a:schemeClr val="tx1"/>
            </a:solidFill>
            <a:round/>
            <a:headEnd/>
            <a:tailEnd/>
          </a:ln>
        </p:spPr>
        <p:txBody>
          <a:bodyPr/>
          <a:lstStyle/>
          <a:p>
            <a:endParaRPr lang="es-MX"/>
          </a:p>
        </p:txBody>
      </p:sp>
      <p:sp>
        <p:nvSpPr>
          <p:cNvPr id="1032" name="Freeform 25"/>
          <p:cNvSpPr>
            <a:spLocks/>
          </p:cNvSpPr>
          <p:nvPr/>
        </p:nvSpPr>
        <p:spPr bwMode="auto">
          <a:xfrm flipH="1" flipV="1">
            <a:off x="4932363" y="4946650"/>
            <a:ext cx="744537" cy="66675"/>
          </a:xfrm>
          <a:custGeom>
            <a:avLst/>
            <a:gdLst>
              <a:gd name="T0" fmla="*/ 14 w 355"/>
              <a:gd name="T1" fmla="*/ 0 h 40"/>
              <a:gd name="T2" fmla="*/ 354 w 355"/>
              <a:gd name="T3" fmla="*/ 4 h 40"/>
              <a:gd name="T4" fmla="*/ 10 w 355"/>
              <a:gd name="T5" fmla="*/ 24 h 40"/>
              <a:gd name="T6" fmla="*/ 294 w 355"/>
              <a:gd name="T7" fmla="*/ 28 h 40"/>
              <a:gd name="T8" fmla="*/ 90 w 355"/>
              <a:gd name="T9" fmla="*/ 40 h 40"/>
              <a:gd name="T10" fmla="*/ 0 60000 65536"/>
              <a:gd name="T11" fmla="*/ 0 60000 65536"/>
              <a:gd name="T12" fmla="*/ 0 60000 65536"/>
              <a:gd name="T13" fmla="*/ 0 60000 65536"/>
              <a:gd name="T14" fmla="*/ 0 60000 65536"/>
              <a:gd name="T15" fmla="*/ 0 w 355"/>
              <a:gd name="T16" fmla="*/ 0 h 40"/>
              <a:gd name="T17" fmla="*/ 355 w 355"/>
              <a:gd name="T18" fmla="*/ 40 h 40"/>
            </a:gdLst>
            <a:ahLst/>
            <a:cxnLst>
              <a:cxn ang="T10">
                <a:pos x="T0" y="T1"/>
              </a:cxn>
              <a:cxn ang="T11">
                <a:pos x="T2" y="T3"/>
              </a:cxn>
              <a:cxn ang="T12">
                <a:pos x="T4" y="T5"/>
              </a:cxn>
              <a:cxn ang="T13">
                <a:pos x="T6" y="T7"/>
              </a:cxn>
              <a:cxn ang="T14">
                <a:pos x="T8" y="T9"/>
              </a:cxn>
            </a:cxnLst>
            <a:rect l="T15" t="T16" r="T17" b="T18"/>
            <a:pathLst>
              <a:path w="355" h="40">
                <a:moveTo>
                  <a:pt x="14" y="0"/>
                </a:moveTo>
                <a:cubicBezTo>
                  <a:pt x="184" y="0"/>
                  <a:pt x="355" y="0"/>
                  <a:pt x="354" y="4"/>
                </a:cubicBezTo>
                <a:cubicBezTo>
                  <a:pt x="353" y="8"/>
                  <a:pt x="20" y="20"/>
                  <a:pt x="10" y="24"/>
                </a:cubicBezTo>
                <a:cubicBezTo>
                  <a:pt x="0" y="28"/>
                  <a:pt x="281" y="25"/>
                  <a:pt x="294" y="28"/>
                </a:cubicBezTo>
                <a:cubicBezTo>
                  <a:pt x="307" y="31"/>
                  <a:pt x="127" y="39"/>
                  <a:pt x="90" y="40"/>
                </a:cubicBezTo>
              </a:path>
            </a:pathLst>
          </a:custGeom>
          <a:noFill/>
          <a:ln w="9525">
            <a:solidFill>
              <a:schemeClr val="tx1"/>
            </a:solidFill>
            <a:round/>
            <a:headEnd/>
            <a:tailEnd/>
          </a:ln>
        </p:spPr>
        <p:txBody>
          <a:bodyPr/>
          <a:lstStyle/>
          <a:p>
            <a:endParaRPr lang="es-MX"/>
          </a:p>
        </p:txBody>
      </p:sp>
      <p:sp>
        <p:nvSpPr>
          <p:cNvPr id="1033" name="Freeform 26"/>
          <p:cNvSpPr>
            <a:spLocks/>
          </p:cNvSpPr>
          <p:nvPr/>
        </p:nvSpPr>
        <p:spPr bwMode="auto">
          <a:xfrm>
            <a:off x="1535113" y="4751388"/>
            <a:ext cx="3119437" cy="112712"/>
          </a:xfrm>
          <a:custGeom>
            <a:avLst/>
            <a:gdLst>
              <a:gd name="T0" fmla="*/ 14 w 355"/>
              <a:gd name="T1" fmla="*/ 0 h 40"/>
              <a:gd name="T2" fmla="*/ 354 w 355"/>
              <a:gd name="T3" fmla="*/ 4 h 40"/>
              <a:gd name="T4" fmla="*/ 10 w 355"/>
              <a:gd name="T5" fmla="*/ 24 h 40"/>
              <a:gd name="T6" fmla="*/ 294 w 355"/>
              <a:gd name="T7" fmla="*/ 28 h 40"/>
              <a:gd name="T8" fmla="*/ 90 w 355"/>
              <a:gd name="T9" fmla="*/ 40 h 40"/>
              <a:gd name="T10" fmla="*/ 0 60000 65536"/>
              <a:gd name="T11" fmla="*/ 0 60000 65536"/>
              <a:gd name="T12" fmla="*/ 0 60000 65536"/>
              <a:gd name="T13" fmla="*/ 0 60000 65536"/>
              <a:gd name="T14" fmla="*/ 0 60000 65536"/>
              <a:gd name="T15" fmla="*/ 0 w 355"/>
              <a:gd name="T16" fmla="*/ 0 h 40"/>
              <a:gd name="T17" fmla="*/ 355 w 355"/>
              <a:gd name="T18" fmla="*/ 40 h 40"/>
            </a:gdLst>
            <a:ahLst/>
            <a:cxnLst>
              <a:cxn ang="T10">
                <a:pos x="T0" y="T1"/>
              </a:cxn>
              <a:cxn ang="T11">
                <a:pos x="T2" y="T3"/>
              </a:cxn>
              <a:cxn ang="T12">
                <a:pos x="T4" y="T5"/>
              </a:cxn>
              <a:cxn ang="T13">
                <a:pos x="T6" y="T7"/>
              </a:cxn>
              <a:cxn ang="T14">
                <a:pos x="T8" y="T9"/>
              </a:cxn>
            </a:cxnLst>
            <a:rect l="T15" t="T16" r="T17" b="T18"/>
            <a:pathLst>
              <a:path w="355" h="40">
                <a:moveTo>
                  <a:pt x="14" y="0"/>
                </a:moveTo>
                <a:cubicBezTo>
                  <a:pt x="184" y="0"/>
                  <a:pt x="355" y="0"/>
                  <a:pt x="354" y="4"/>
                </a:cubicBezTo>
                <a:cubicBezTo>
                  <a:pt x="353" y="8"/>
                  <a:pt x="20" y="20"/>
                  <a:pt x="10" y="24"/>
                </a:cubicBezTo>
                <a:cubicBezTo>
                  <a:pt x="0" y="28"/>
                  <a:pt x="281" y="25"/>
                  <a:pt x="294" y="28"/>
                </a:cubicBezTo>
                <a:cubicBezTo>
                  <a:pt x="307" y="31"/>
                  <a:pt x="127" y="39"/>
                  <a:pt x="90" y="40"/>
                </a:cubicBezTo>
              </a:path>
            </a:pathLst>
          </a:custGeom>
          <a:noFill/>
          <a:ln w="9525">
            <a:solidFill>
              <a:schemeClr val="tx1"/>
            </a:solidFill>
            <a:round/>
            <a:headEnd/>
            <a:tailEnd/>
          </a:ln>
        </p:spPr>
        <p:txBody>
          <a:bodyPr/>
          <a:lstStyle/>
          <a:p>
            <a:endParaRPr lang="es-MX"/>
          </a:p>
        </p:txBody>
      </p:sp>
      <p:sp>
        <p:nvSpPr>
          <p:cNvPr id="1034" name="AutoShape 27"/>
          <p:cNvSpPr>
            <a:spLocks noChangeArrowheads="1"/>
          </p:cNvSpPr>
          <p:nvPr/>
        </p:nvSpPr>
        <p:spPr bwMode="auto">
          <a:xfrm>
            <a:off x="1331913" y="981075"/>
            <a:ext cx="3059112" cy="1174750"/>
          </a:xfrm>
          <a:prstGeom prst="wedgeEllipseCallout">
            <a:avLst>
              <a:gd name="adj1" fmla="val 5630"/>
              <a:gd name="adj2" fmla="val 90407"/>
            </a:avLst>
          </a:prstGeom>
          <a:solidFill>
            <a:schemeClr val="bg1"/>
          </a:solidFill>
          <a:ln w="9525">
            <a:solidFill>
              <a:schemeClr val="tx1"/>
            </a:solidFill>
            <a:miter lim="800000"/>
            <a:headEnd/>
            <a:tailEnd/>
          </a:ln>
        </p:spPr>
        <p:txBody>
          <a:bodyPr/>
          <a:lstStyle/>
          <a:p>
            <a:pPr algn="ctr"/>
            <a:endParaRPr lang="es-CO" sz="2400">
              <a:solidFill>
                <a:srgbClr val="003366"/>
              </a:solidFill>
              <a:latin typeface="Times New Roman" pitchFamily="18" charset="0"/>
            </a:endParaRPr>
          </a:p>
        </p:txBody>
      </p:sp>
      <p:sp>
        <p:nvSpPr>
          <p:cNvPr id="1035" name="Rectangle 28"/>
          <p:cNvSpPr>
            <a:spLocks noChangeArrowheads="1"/>
          </p:cNvSpPr>
          <p:nvPr/>
        </p:nvSpPr>
        <p:spPr bwMode="auto">
          <a:xfrm>
            <a:off x="1619250" y="981075"/>
            <a:ext cx="2527300" cy="1155700"/>
          </a:xfrm>
          <a:prstGeom prst="rect">
            <a:avLst/>
          </a:prstGeom>
          <a:noFill/>
          <a:ln w="9525">
            <a:noFill/>
            <a:miter lim="800000"/>
            <a:headEnd/>
            <a:tailEnd/>
          </a:ln>
        </p:spPr>
        <p:txBody>
          <a:bodyPr>
            <a:spAutoFit/>
          </a:bodyPr>
          <a:lstStyle/>
          <a:p>
            <a:pPr algn="ctr"/>
            <a:r>
              <a:rPr lang="es-MX" sz="1400" b="1"/>
              <a:t>Estoy tratando de encontrar  el reporte  de calificaciones del  último mes  pero no lo encuentro en estos registros</a:t>
            </a:r>
            <a:endParaRPr lang="es-ES" sz="1400" b="1"/>
          </a:p>
        </p:txBody>
      </p:sp>
      <p:sp>
        <p:nvSpPr>
          <p:cNvPr id="1036" name="AutoShape 29"/>
          <p:cNvSpPr>
            <a:spLocks noChangeArrowheads="1"/>
          </p:cNvSpPr>
          <p:nvPr/>
        </p:nvSpPr>
        <p:spPr bwMode="auto">
          <a:xfrm>
            <a:off x="4699000" y="1052513"/>
            <a:ext cx="3617913" cy="1439862"/>
          </a:xfrm>
          <a:prstGeom prst="wedgeEllipseCallout">
            <a:avLst>
              <a:gd name="adj1" fmla="val -16125"/>
              <a:gd name="adj2" fmla="val 54412"/>
            </a:avLst>
          </a:prstGeom>
          <a:solidFill>
            <a:schemeClr val="bg1"/>
          </a:solidFill>
          <a:ln w="9525">
            <a:solidFill>
              <a:schemeClr val="tx1"/>
            </a:solidFill>
            <a:miter lim="800000"/>
            <a:headEnd/>
            <a:tailEnd/>
          </a:ln>
        </p:spPr>
        <p:txBody>
          <a:bodyPr/>
          <a:lstStyle/>
          <a:p>
            <a:pPr algn="ctr"/>
            <a:endParaRPr lang="es-CO" sz="2400">
              <a:solidFill>
                <a:srgbClr val="003366"/>
              </a:solidFill>
              <a:latin typeface="Times New Roman" pitchFamily="18" charset="0"/>
            </a:endParaRPr>
          </a:p>
        </p:txBody>
      </p:sp>
      <p:sp>
        <p:nvSpPr>
          <p:cNvPr id="1037" name="Rectangle 30"/>
          <p:cNvSpPr>
            <a:spLocks noChangeArrowheads="1"/>
          </p:cNvSpPr>
          <p:nvPr/>
        </p:nvSpPr>
        <p:spPr bwMode="auto">
          <a:xfrm>
            <a:off x="5073650" y="1249363"/>
            <a:ext cx="2954338" cy="1155700"/>
          </a:xfrm>
          <a:prstGeom prst="rect">
            <a:avLst/>
          </a:prstGeom>
          <a:noFill/>
          <a:ln w="9525">
            <a:noFill/>
            <a:miter lim="800000"/>
            <a:headEnd/>
            <a:tailEnd/>
          </a:ln>
        </p:spPr>
        <p:txBody>
          <a:bodyPr>
            <a:spAutoFit/>
          </a:bodyPr>
          <a:lstStyle/>
          <a:p>
            <a:pPr algn="ctr"/>
            <a:r>
              <a:rPr lang="es-MX" sz="1400" b="1"/>
              <a:t>Pues ¿como los vas a encontrar si están todos en desorden?, por eso tienes que ordenar y archivar todos los registros por fechas, carreras, etc.</a:t>
            </a:r>
            <a:endParaRPr lang="es-ES" sz="1400" b="1"/>
          </a:p>
        </p:txBody>
      </p:sp>
      <p:sp>
        <p:nvSpPr>
          <p:cNvPr id="94239" name="Rectangle 31"/>
          <p:cNvSpPr>
            <a:spLocks noChangeArrowheads="1"/>
          </p:cNvSpPr>
          <p:nvPr/>
        </p:nvSpPr>
        <p:spPr bwMode="auto">
          <a:xfrm>
            <a:off x="244475" y="5160963"/>
            <a:ext cx="8670925" cy="1346200"/>
          </a:xfrm>
          <a:prstGeom prst="rect">
            <a:avLst/>
          </a:prstGeom>
          <a:noFill/>
          <a:ln w="28575">
            <a:solidFill>
              <a:srgbClr val="FFCC00"/>
            </a:solidFill>
            <a:miter lim="800000"/>
            <a:headEnd/>
            <a:tailEnd/>
          </a:ln>
        </p:spPr>
        <p:txBody>
          <a:bodyPr>
            <a:spAutoFit/>
          </a:bodyPr>
          <a:lstStyle/>
          <a:p>
            <a:pPr algn="just">
              <a:lnSpc>
                <a:spcPct val="90000"/>
              </a:lnSpc>
              <a:spcBef>
                <a:spcPct val="50000"/>
              </a:spcBef>
            </a:pPr>
            <a:r>
              <a:rPr lang="es-MX" sz="1600" b="1"/>
              <a:t>Los registros de Calidad son la evidencia documental de que estamos cumpliendo con lo establecido en los procedimiento y/o instructivos de trabajo.</a:t>
            </a:r>
          </a:p>
          <a:p>
            <a:pPr algn="just">
              <a:lnSpc>
                <a:spcPct val="90000"/>
              </a:lnSpc>
              <a:spcBef>
                <a:spcPct val="50000"/>
              </a:spcBef>
            </a:pPr>
            <a:r>
              <a:rPr lang="es-MX" sz="1600" b="1"/>
              <a:t>La norma nos pide que identifiquemos, archivemos, determinemos el periodo de conservación y definamos la disposición de los registros de Calidad una vez concluido dicho periodo.</a:t>
            </a:r>
          </a:p>
        </p:txBody>
      </p:sp>
      <p:sp>
        <p:nvSpPr>
          <p:cNvPr id="94240" name="Rectangle 32"/>
          <p:cNvSpPr>
            <a:spLocks noGrp="1" noChangeArrowheads="1"/>
          </p:cNvSpPr>
          <p:nvPr>
            <p:ph type="title"/>
          </p:nvPr>
        </p:nvSpPr>
        <p:spPr>
          <a:xfrm>
            <a:off x="96838" y="115888"/>
            <a:ext cx="8939212" cy="706437"/>
          </a:xfrm>
        </p:spPr>
        <p:txBody>
          <a:bodyPr/>
          <a:lstStyle/>
          <a:p>
            <a:pPr fontAlgn="auto">
              <a:spcAft>
                <a:spcPts val="0"/>
              </a:spcAft>
              <a:defRPr/>
            </a:pPr>
            <a:r>
              <a:rPr lang="es-MX" sz="4000">
                <a:solidFill>
                  <a:schemeClr val="tx1"/>
                </a:solidFill>
              </a:rPr>
              <a:t>4.2.4 Control de Registros de Calidad</a:t>
            </a:r>
            <a:endParaRPr lang="es-ES" sz="400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468313" y="3514725"/>
            <a:ext cx="8280400" cy="1354138"/>
          </a:xfrm>
          <a:prstGeom prst="rect">
            <a:avLst/>
          </a:prstGeom>
          <a:noFill/>
          <a:ln w="28575">
            <a:solidFill>
              <a:srgbClr val="FFCC00"/>
            </a:solidFill>
            <a:miter lim="800000"/>
            <a:headEnd type="none" w="sm" len="sm"/>
            <a:tailEnd type="none" w="sm" len="sm"/>
          </a:ln>
        </p:spPr>
        <p:txBody>
          <a:bodyPr>
            <a:spAutoFit/>
          </a:bodyPr>
          <a:lstStyle/>
          <a:p>
            <a:pPr algn="just" eaLnBrk="0" hangingPunct="0">
              <a:lnSpc>
                <a:spcPct val="90000"/>
              </a:lnSpc>
            </a:pPr>
            <a:r>
              <a:rPr lang="es-MX" sz="3000">
                <a:latin typeface="Trebuchet MS" pitchFamily="34" charset="0"/>
              </a:rPr>
              <a:t>“Persona o grupos de personas que dirigen y controlan al más alto nivel de una organización”</a:t>
            </a:r>
          </a:p>
        </p:txBody>
      </p:sp>
      <p:sp>
        <p:nvSpPr>
          <p:cNvPr id="96259" name="Rectangle 3"/>
          <p:cNvSpPr>
            <a:spLocks noChangeArrowheads="1"/>
          </p:cNvSpPr>
          <p:nvPr/>
        </p:nvSpPr>
        <p:spPr bwMode="auto">
          <a:xfrm>
            <a:off x="1098550" y="2287588"/>
            <a:ext cx="6929438" cy="420687"/>
          </a:xfrm>
          <a:prstGeom prst="rect">
            <a:avLst/>
          </a:prstGeom>
          <a:noFill/>
          <a:ln w="12700">
            <a:noFill/>
            <a:miter lim="800000"/>
            <a:headEnd type="none" w="sm" len="sm"/>
            <a:tailEnd type="none" w="sm" len="sm"/>
          </a:ln>
        </p:spPr>
        <p:txBody>
          <a:bodyPr wrap="none">
            <a:spAutoFit/>
          </a:bodyPr>
          <a:lstStyle/>
          <a:p>
            <a:pPr eaLnBrk="0" hangingPunct="0">
              <a:lnSpc>
                <a:spcPct val="90000"/>
              </a:lnSpc>
            </a:pPr>
            <a:r>
              <a:rPr lang="es-MX" sz="2400" b="1">
                <a:latin typeface="Trebuchet MS" pitchFamily="34" charset="0"/>
              </a:rPr>
              <a:t>ISO 9000:2000 define como “ALTA DIRECCIÓN”</a:t>
            </a:r>
            <a:endParaRPr lang="es-MX" sz="2400" b="1" u="sng">
              <a:latin typeface="Trebuchet MS" pitchFamily="34" charset="0"/>
            </a:endParaRPr>
          </a:p>
        </p:txBody>
      </p:sp>
      <p:sp>
        <p:nvSpPr>
          <p:cNvPr id="96260" name="Rectangle 4"/>
          <p:cNvSpPr>
            <a:spLocks noGrp="1" noChangeArrowheads="1"/>
          </p:cNvSpPr>
          <p:nvPr>
            <p:ph type="title"/>
          </p:nvPr>
        </p:nvSpPr>
        <p:spPr>
          <a:xfrm>
            <a:off x="457200" y="274638"/>
            <a:ext cx="8229600" cy="706437"/>
          </a:xfrm>
        </p:spPr>
        <p:txBody>
          <a:bodyPr/>
          <a:lstStyle/>
          <a:p>
            <a:pPr fontAlgn="auto">
              <a:spcAft>
                <a:spcPts val="0"/>
              </a:spcAft>
              <a:defRPr/>
            </a:pPr>
            <a:r>
              <a:rPr lang="es-ES_tradnl" sz="4000">
                <a:solidFill>
                  <a:schemeClr val="tx1"/>
                </a:solidFill>
              </a:rPr>
              <a:t>5. Responsabilidad de la dirección</a:t>
            </a:r>
            <a:endParaRPr lang="es-ES" sz="4000">
              <a:solidFill>
                <a:schemeClr val="tx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95288" y="115888"/>
            <a:ext cx="8229600" cy="633412"/>
          </a:xfrm>
        </p:spPr>
        <p:txBody>
          <a:bodyPr>
            <a:normAutofit fontScale="90000"/>
          </a:bodyPr>
          <a:lstStyle/>
          <a:p>
            <a:pPr fontAlgn="auto">
              <a:spcAft>
                <a:spcPts val="0"/>
              </a:spcAft>
              <a:defRPr/>
            </a:pPr>
            <a:r>
              <a:rPr lang="es-MX" sz="4000">
                <a:solidFill>
                  <a:schemeClr val="tx1"/>
                </a:solidFill>
              </a:rPr>
              <a:t>5.1 Compromiso de la dirección</a:t>
            </a:r>
            <a:endParaRPr lang="es-ES" sz="4000">
              <a:solidFill>
                <a:schemeClr val="tx1"/>
              </a:solidFill>
            </a:endParaRPr>
          </a:p>
        </p:txBody>
      </p:sp>
      <p:sp>
        <p:nvSpPr>
          <p:cNvPr id="98307" name="Rectangle 3"/>
          <p:cNvSpPr>
            <a:spLocks noGrp="1" noChangeArrowheads="1"/>
          </p:cNvSpPr>
          <p:nvPr>
            <p:ph idx="1"/>
          </p:nvPr>
        </p:nvSpPr>
        <p:spPr>
          <a:xfrm>
            <a:off x="252413" y="908050"/>
            <a:ext cx="8640762" cy="5830888"/>
          </a:xfrm>
          <a:ln w="28575">
            <a:solidFill>
              <a:srgbClr val="FFCC00"/>
            </a:solidFill>
          </a:ln>
        </p:spPr>
        <p:txBody>
          <a:bodyPr/>
          <a:lstStyle/>
          <a:p>
            <a:pPr algn="just">
              <a:lnSpc>
                <a:spcPct val="90000"/>
              </a:lnSpc>
            </a:pPr>
            <a:r>
              <a:rPr lang="es-ES" sz="2800" smtClean="0">
                <a:cs typeface="Arial" charset="0"/>
              </a:rPr>
              <a:t>La alta gerencia </a:t>
            </a:r>
            <a:r>
              <a:rPr lang="es-ES" sz="2800" b="1" smtClean="0">
                <a:cs typeface="Arial" charset="0"/>
              </a:rPr>
              <a:t>debe </a:t>
            </a:r>
            <a:r>
              <a:rPr lang="es-ES" sz="2800" smtClean="0">
                <a:cs typeface="Arial" charset="0"/>
              </a:rPr>
              <a:t>proporcionar evidencia de su compromiso con el desarrollo e implementación del sistema de gestión de la calidad, así como con la mejora continua de su eficacia,</a:t>
            </a:r>
          </a:p>
          <a:p>
            <a:pPr lvl="1">
              <a:lnSpc>
                <a:spcPct val="90000"/>
              </a:lnSpc>
            </a:pPr>
            <a:r>
              <a:rPr lang="es-ES" smtClean="0">
                <a:cs typeface="Arial" charset="0"/>
              </a:rPr>
              <a:t>(a)</a:t>
            </a:r>
            <a:r>
              <a:rPr lang="es-ES" smtClean="0">
                <a:latin typeface="Times New Roman" pitchFamily="18" charset="0"/>
                <a:cs typeface="Times New Roman" pitchFamily="18" charset="0"/>
              </a:rPr>
              <a:t> </a:t>
            </a:r>
            <a:r>
              <a:rPr lang="es-ES" smtClean="0">
                <a:cs typeface="Arial" charset="0"/>
              </a:rPr>
              <a:t>Comunicado a la organización la importancia de satisfacer tanto los requisitos del cliente como los legales y reglamentarios</a:t>
            </a:r>
          </a:p>
          <a:p>
            <a:pPr lvl="1">
              <a:lnSpc>
                <a:spcPct val="90000"/>
              </a:lnSpc>
            </a:pPr>
            <a:r>
              <a:rPr lang="es-ES" smtClean="0">
                <a:cs typeface="Arial" charset="0"/>
              </a:rPr>
              <a:t>(b)</a:t>
            </a:r>
            <a:r>
              <a:rPr lang="es-ES" smtClean="0">
                <a:latin typeface="Times New Roman" pitchFamily="18" charset="0"/>
                <a:cs typeface="Times New Roman" pitchFamily="18" charset="0"/>
              </a:rPr>
              <a:t> </a:t>
            </a:r>
            <a:r>
              <a:rPr lang="es-ES" smtClean="0">
                <a:cs typeface="Arial" charset="0"/>
              </a:rPr>
              <a:t>Estableciendo la política de calidad,</a:t>
            </a:r>
            <a:endParaRPr lang="es-MX" smtClean="0">
              <a:cs typeface="Arial" charset="0"/>
            </a:endParaRPr>
          </a:p>
          <a:p>
            <a:pPr lvl="1">
              <a:lnSpc>
                <a:spcPct val="90000"/>
              </a:lnSpc>
            </a:pPr>
            <a:r>
              <a:rPr lang="es-ES" smtClean="0">
                <a:cs typeface="Arial" charset="0"/>
              </a:rPr>
              <a:t>(c)</a:t>
            </a:r>
            <a:r>
              <a:rPr lang="es-MX" smtClean="0">
                <a:cs typeface="Arial" charset="0"/>
              </a:rPr>
              <a:t> </a:t>
            </a:r>
            <a:r>
              <a:rPr lang="es-ES" smtClean="0">
                <a:cs typeface="Arial" charset="0"/>
              </a:rPr>
              <a:t>Asegurando que se establecen los objetivos de la calidad,</a:t>
            </a:r>
            <a:endParaRPr lang="es-MX" smtClean="0">
              <a:cs typeface="Arial" charset="0"/>
            </a:endParaRPr>
          </a:p>
          <a:p>
            <a:pPr lvl="1">
              <a:lnSpc>
                <a:spcPct val="90000"/>
              </a:lnSpc>
            </a:pPr>
            <a:r>
              <a:rPr lang="es-ES" smtClean="0">
                <a:cs typeface="Arial" charset="0"/>
              </a:rPr>
              <a:t>(d)</a:t>
            </a:r>
            <a:r>
              <a:rPr lang="es-ES" smtClean="0">
                <a:latin typeface="Times New Roman" pitchFamily="18" charset="0"/>
                <a:cs typeface="Times New Roman" pitchFamily="18" charset="0"/>
              </a:rPr>
              <a:t> </a:t>
            </a:r>
            <a:r>
              <a:rPr lang="es-ES" smtClean="0">
                <a:cs typeface="Arial" charset="0"/>
              </a:rPr>
              <a:t>Llevando a cabo las revisiones por la dirección, y</a:t>
            </a:r>
            <a:endParaRPr lang="es-MX" smtClean="0">
              <a:cs typeface="Arial" charset="0"/>
            </a:endParaRPr>
          </a:p>
          <a:p>
            <a:pPr lvl="1">
              <a:lnSpc>
                <a:spcPct val="90000"/>
              </a:lnSpc>
            </a:pPr>
            <a:r>
              <a:rPr lang="es-ES" smtClean="0">
                <a:cs typeface="Arial" charset="0"/>
              </a:rPr>
              <a:t>(e)</a:t>
            </a:r>
            <a:r>
              <a:rPr lang="es-ES" smtClean="0">
                <a:latin typeface="Times New Roman" pitchFamily="18" charset="0"/>
                <a:cs typeface="Times New Roman" pitchFamily="18" charset="0"/>
              </a:rPr>
              <a:t> </a:t>
            </a:r>
            <a:r>
              <a:rPr lang="es-MX" smtClean="0">
                <a:cs typeface="Arial" charset="0"/>
              </a:rPr>
              <a:t>asegurando la disponibilidad de recursos</a:t>
            </a:r>
            <a:r>
              <a:rPr lang="es-ES" smtClean="0">
                <a:cs typeface="Arial" charset="0"/>
              </a:rPr>
              <a:t>.</a:t>
            </a:r>
            <a:endParaRPr lang="es-E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19113" y="203200"/>
            <a:ext cx="8229600" cy="777875"/>
          </a:xfrm>
        </p:spPr>
        <p:txBody>
          <a:bodyPr/>
          <a:lstStyle/>
          <a:p>
            <a:pPr fontAlgn="auto">
              <a:spcAft>
                <a:spcPts val="0"/>
              </a:spcAft>
              <a:defRPr/>
            </a:pPr>
            <a:r>
              <a:rPr lang="es-MX" sz="4000">
                <a:solidFill>
                  <a:schemeClr val="tx1"/>
                </a:solidFill>
              </a:rPr>
              <a:t>5.2 Enfoque al cliente</a:t>
            </a:r>
            <a:endParaRPr lang="es-ES" sz="4000">
              <a:solidFill>
                <a:schemeClr val="tx1"/>
              </a:solidFill>
            </a:endParaRPr>
          </a:p>
        </p:txBody>
      </p:sp>
      <p:sp>
        <p:nvSpPr>
          <p:cNvPr id="99331" name="Rectangle 3"/>
          <p:cNvSpPr>
            <a:spLocks noGrp="1" noChangeArrowheads="1"/>
          </p:cNvSpPr>
          <p:nvPr>
            <p:ph idx="1"/>
          </p:nvPr>
        </p:nvSpPr>
        <p:spPr>
          <a:xfrm>
            <a:off x="457200" y="2319338"/>
            <a:ext cx="8229600" cy="1901825"/>
          </a:xfrm>
          <a:ln w="28575">
            <a:solidFill>
              <a:srgbClr val="FFCC00"/>
            </a:solidFill>
          </a:ln>
        </p:spPr>
        <p:txBody>
          <a:bodyPr/>
          <a:lstStyle/>
          <a:p>
            <a:pPr algn="just"/>
            <a:r>
              <a:rPr lang="es-ES" sz="2800" smtClean="0">
                <a:cs typeface="Arial" charset="0"/>
              </a:rPr>
              <a:t>La alta gerencia </a:t>
            </a:r>
            <a:r>
              <a:rPr lang="es-ES" sz="2800" b="1" smtClean="0">
                <a:cs typeface="Arial" charset="0"/>
              </a:rPr>
              <a:t>debe </a:t>
            </a:r>
            <a:r>
              <a:rPr lang="es-ES" sz="2800" smtClean="0">
                <a:cs typeface="Arial" charset="0"/>
              </a:rPr>
              <a:t>asegurarse de que los requisitos del cliente se determinan y se cumplen con el propósito de aumentar la satisfacción del cliente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19113" y="-26988"/>
            <a:ext cx="8229600" cy="706438"/>
          </a:xfrm>
        </p:spPr>
        <p:txBody>
          <a:bodyPr/>
          <a:lstStyle/>
          <a:p>
            <a:pPr fontAlgn="auto">
              <a:spcAft>
                <a:spcPts val="0"/>
              </a:spcAft>
              <a:defRPr/>
            </a:pPr>
            <a:r>
              <a:rPr lang="es-MX" sz="4000">
                <a:solidFill>
                  <a:schemeClr val="tx1"/>
                </a:solidFill>
              </a:rPr>
              <a:t>5.3 Política de Calidad</a:t>
            </a:r>
            <a:endParaRPr lang="es-ES" sz="4000">
              <a:solidFill>
                <a:schemeClr val="tx1"/>
              </a:solidFill>
            </a:endParaRPr>
          </a:p>
        </p:txBody>
      </p:sp>
      <p:sp>
        <p:nvSpPr>
          <p:cNvPr id="100355" name="Rectangle 3"/>
          <p:cNvSpPr>
            <a:spLocks noGrp="1" noChangeArrowheads="1"/>
          </p:cNvSpPr>
          <p:nvPr>
            <p:ph idx="1"/>
          </p:nvPr>
        </p:nvSpPr>
        <p:spPr>
          <a:xfrm>
            <a:off x="250825" y="981075"/>
            <a:ext cx="8642350" cy="4968875"/>
          </a:xfrm>
          <a:ln w="28575">
            <a:solidFill>
              <a:srgbClr val="FFCC00"/>
            </a:solidFill>
          </a:ln>
        </p:spPr>
        <p:txBody>
          <a:bodyPr/>
          <a:lstStyle/>
          <a:p>
            <a:pPr algn="just"/>
            <a:r>
              <a:rPr lang="es-ES" sz="2600" smtClean="0">
                <a:cs typeface="Arial" charset="0"/>
              </a:rPr>
              <a:t>La alta gerencia </a:t>
            </a:r>
            <a:r>
              <a:rPr lang="es-ES" sz="2600" b="1" smtClean="0">
                <a:cs typeface="Arial" charset="0"/>
              </a:rPr>
              <a:t>debe </a:t>
            </a:r>
            <a:r>
              <a:rPr lang="es-ES" sz="2600" smtClean="0">
                <a:cs typeface="Arial" charset="0"/>
              </a:rPr>
              <a:t>asegurar que la política de calidad:</a:t>
            </a:r>
          </a:p>
          <a:p>
            <a:pPr lvl="1"/>
            <a:r>
              <a:rPr lang="es-ES" sz="2600" smtClean="0">
                <a:cs typeface="Arial" charset="0"/>
              </a:rPr>
              <a:t>(a)</a:t>
            </a:r>
            <a:r>
              <a:rPr lang="es-ES" sz="2600" smtClean="0">
                <a:latin typeface="Times New Roman" pitchFamily="18" charset="0"/>
                <a:cs typeface="Times New Roman" pitchFamily="18" charset="0"/>
              </a:rPr>
              <a:t> </a:t>
            </a:r>
            <a:r>
              <a:rPr lang="es-ES" sz="2600" smtClean="0">
                <a:cs typeface="Arial" charset="0"/>
              </a:rPr>
              <a:t>Es apropiada al propósito de la organización, (b)</a:t>
            </a:r>
            <a:r>
              <a:rPr lang="es-ES" sz="2600" smtClean="0">
                <a:latin typeface="Times New Roman" pitchFamily="18" charset="0"/>
                <a:cs typeface="Times New Roman" pitchFamily="18" charset="0"/>
              </a:rPr>
              <a:t> </a:t>
            </a:r>
            <a:r>
              <a:rPr lang="es-ES" sz="2600" smtClean="0">
                <a:cs typeface="Arial" charset="0"/>
              </a:rPr>
              <a:t>Incluye un compromiso de cumplir los requerimientos y continuamente mejorar la efectividad del sistema de administración de calidad. </a:t>
            </a:r>
          </a:p>
          <a:p>
            <a:pPr lvl="1"/>
            <a:r>
              <a:rPr lang="es-ES" sz="2600" smtClean="0">
                <a:cs typeface="Arial" charset="0"/>
              </a:rPr>
              <a:t>(c)</a:t>
            </a:r>
            <a:r>
              <a:rPr lang="es-MX" sz="2600" smtClean="0">
                <a:cs typeface="Arial" charset="0"/>
              </a:rPr>
              <a:t> </a:t>
            </a:r>
            <a:r>
              <a:rPr lang="es-ES" sz="2600" smtClean="0">
                <a:cs typeface="Arial" charset="0"/>
              </a:rPr>
              <a:t>Proporciona un marco de trabajo para establecer y revisar los objetivos de la calidad,</a:t>
            </a:r>
            <a:endParaRPr lang="es-MX" sz="2600" smtClean="0">
              <a:cs typeface="Arial" charset="0"/>
            </a:endParaRPr>
          </a:p>
          <a:p>
            <a:pPr lvl="1"/>
            <a:r>
              <a:rPr lang="es-ES" sz="2600" smtClean="0">
                <a:cs typeface="Arial" charset="0"/>
              </a:rPr>
              <a:t>(d)</a:t>
            </a:r>
            <a:r>
              <a:rPr lang="es-ES" sz="2600" smtClean="0">
                <a:latin typeface="Times New Roman" pitchFamily="18" charset="0"/>
                <a:cs typeface="Times New Roman" pitchFamily="18" charset="0"/>
              </a:rPr>
              <a:t> </a:t>
            </a:r>
            <a:r>
              <a:rPr lang="es-ES" sz="2600" smtClean="0">
                <a:cs typeface="Arial" charset="0"/>
              </a:rPr>
              <a:t>Es comunicada y entendida en la organización, y</a:t>
            </a:r>
          </a:p>
          <a:p>
            <a:pPr lvl="1"/>
            <a:r>
              <a:rPr lang="es-ES" sz="2600" smtClean="0">
                <a:cs typeface="Arial" charset="0"/>
              </a:rPr>
              <a:t>(e)</a:t>
            </a:r>
            <a:r>
              <a:rPr lang="es-ES" sz="2600" smtClean="0">
                <a:latin typeface="Times New Roman" pitchFamily="18" charset="0"/>
                <a:cs typeface="Times New Roman" pitchFamily="18" charset="0"/>
              </a:rPr>
              <a:t> </a:t>
            </a:r>
            <a:r>
              <a:rPr lang="es-MX" sz="2600" smtClean="0">
                <a:cs typeface="Arial" charset="0"/>
              </a:rPr>
              <a:t>Es</a:t>
            </a:r>
            <a:r>
              <a:rPr lang="es-ES" sz="2600" smtClean="0">
                <a:cs typeface="Arial" charset="0"/>
              </a:rPr>
              <a:t> revisada para su continua adecuación.</a:t>
            </a:r>
            <a:endParaRPr lang="es-ES" sz="26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7567613" y="4848225"/>
            <a:ext cx="677862" cy="1676400"/>
          </a:xfrm>
          <a:prstGeom prst="rect">
            <a:avLst/>
          </a:prstGeom>
          <a:noFill/>
          <a:ln w="12700">
            <a:solidFill>
              <a:srgbClr val="000000"/>
            </a:solidFill>
            <a:miter lim="800000"/>
            <a:headEnd type="none" w="sm" len="sm"/>
            <a:tailEnd type="none" w="sm" len="sm"/>
          </a:ln>
        </p:spPr>
        <p:txBody>
          <a:bodyPr wrap="none" anchor="ctr"/>
          <a:lstStyle/>
          <a:p>
            <a:endParaRPr lang="es-CO"/>
          </a:p>
        </p:txBody>
      </p:sp>
      <p:sp>
        <p:nvSpPr>
          <p:cNvPr id="54275" name="Rectangle 4"/>
          <p:cNvSpPr>
            <a:spLocks noChangeArrowheads="1"/>
          </p:cNvSpPr>
          <p:nvPr/>
        </p:nvSpPr>
        <p:spPr bwMode="auto">
          <a:xfrm rot="5400014">
            <a:off x="7567613" y="4581525"/>
            <a:ext cx="685800" cy="2133600"/>
          </a:xfrm>
          <a:prstGeom prst="rect">
            <a:avLst/>
          </a:prstGeom>
          <a:noFill/>
          <a:ln w="12700">
            <a:noFill/>
            <a:miter lim="800000"/>
            <a:headEnd type="none" w="sm" len="sm"/>
            <a:tailEnd type="none" w="sm" len="sm"/>
          </a:ln>
        </p:spPr>
        <p:txBody>
          <a:bodyPr wrap="none" anchor="ctr"/>
          <a:lstStyle/>
          <a:p>
            <a:pPr algn="ctr" eaLnBrk="0" hangingPunct="0">
              <a:lnSpc>
                <a:spcPct val="90000"/>
              </a:lnSpc>
            </a:pPr>
            <a:r>
              <a:rPr lang="es-MX" sz="2400">
                <a:latin typeface="Tahoma" pitchFamily="34" charset="0"/>
              </a:rPr>
              <a:t>Misión</a:t>
            </a:r>
            <a:endParaRPr lang="en-US" sz="2400">
              <a:latin typeface="Tahoma" pitchFamily="34" charset="0"/>
            </a:endParaRPr>
          </a:p>
        </p:txBody>
      </p:sp>
      <p:sp>
        <p:nvSpPr>
          <p:cNvPr id="101381" name="AutoShape 5"/>
          <p:cNvSpPr>
            <a:spLocks noChangeArrowheads="1"/>
          </p:cNvSpPr>
          <p:nvPr/>
        </p:nvSpPr>
        <p:spPr bwMode="auto">
          <a:xfrm>
            <a:off x="5776913" y="4848225"/>
            <a:ext cx="1465262" cy="1676400"/>
          </a:xfrm>
          <a:prstGeom prst="rightArrowCallout">
            <a:avLst>
              <a:gd name="adj1" fmla="val 28602"/>
              <a:gd name="adj2" fmla="val 28602"/>
              <a:gd name="adj3" fmla="val 16667"/>
              <a:gd name="adj4" fmla="val 66667"/>
            </a:avLst>
          </a:prstGeom>
          <a:noFill/>
          <a:ln w="12700">
            <a:solidFill>
              <a:schemeClr val="tx1"/>
            </a:solidFill>
            <a:miter lim="800000"/>
            <a:headEnd type="none" w="sm" len="sm"/>
            <a:tailEnd type="none" w="sm" len="sm"/>
          </a:ln>
        </p:spPr>
        <p:txBody>
          <a:bodyPr wrap="none" anchor="ctr"/>
          <a:lstStyle/>
          <a:p>
            <a:pPr algn="ctr" eaLnBrk="0" hangingPunct="0">
              <a:lnSpc>
                <a:spcPct val="90000"/>
              </a:lnSpc>
            </a:pPr>
            <a:r>
              <a:rPr lang="es-MX">
                <a:latin typeface="Tahoma" pitchFamily="34" charset="0"/>
              </a:rPr>
              <a:t>Política</a:t>
            </a:r>
          </a:p>
          <a:p>
            <a:pPr algn="ctr" eaLnBrk="0" hangingPunct="0">
              <a:lnSpc>
                <a:spcPct val="90000"/>
              </a:lnSpc>
            </a:pPr>
            <a:r>
              <a:rPr lang="es-MX">
                <a:latin typeface="Tahoma" pitchFamily="34" charset="0"/>
              </a:rPr>
              <a:t>de</a:t>
            </a:r>
          </a:p>
          <a:p>
            <a:pPr algn="ctr" eaLnBrk="0" hangingPunct="0">
              <a:lnSpc>
                <a:spcPct val="90000"/>
              </a:lnSpc>
            </a:pPr>
            <a:r>
              <a:rPr lang="es-MX">
                <a:latin typeface="Tahoma" pitchFamily="34" charset="0"/>
              </a:rPr>
              <a:t>Calidad</a:t>
            </a:r>
            <a:endParaRPr lang="en-US">
              <a:latin typeface="Tahoma" pitchFamily="34" charset="0"/>
            </a:endParaRPr>
          </a:p>
        </p:txBody>
      </p:sp>
      <p:sp>
        <p:nvSpPr>
          <p:cNvPr id="54277" name="Text Box 7"/>
          <p:cNvSpPr txBox="1">
            <a:spLocks noChangeArrowheads="1"/>
          </p:cNvSpPr>
          <p:nvPr/>
        </p:nvSpPr>
        <p:spPr bwMode="auto">
          <a:xfrm rot="-24108">
            <a:off x="2347913" y="6124575"/>
            <a:ext cx="1338262" cy="393700"/>
          </a:xfrm>
          <a:prstGeom prst="rect">
            <a:avLst/>
          </a:prstGeom>
          <a:noFill/>
          <a:ln w="12700">
            <a:noFill/>
            <a:miter lim="800000"/>
            <a:headEnd type="none" w="sm" len="sm"/>
            <a:tailEnd type="none" w="sm" len="sm"/>
          </a:ln>
        </p:spPr>
        <p:txBody>
          <a:bodyPr wrap="none">
            <a:spAutoFit/>
          </a:bodyPr>
          <a:lstStyle/>
          <a:p>
            <a:pPr eaLnBrk="0" hangingPunct="0">
              <a:lnSpc>
                <a:spcPct val="90000"/>
              </a:lnSpc>
            </a:pPr>
            <a:r>
              <a:rPr lang="es-MX" sz="2200">
                <a:latin typeface="Tahoma" pitchFamily="34" charset="0"/>
              </a:rPr>
              <a:t>Objetivos</a:t>
            </a:r>
            <a:endParaRPr lang="en-US" sz="2200">
              <a:latin typeface="Tahoma" pitchFamily="34" charset="0"/>
            </a:endParaRPr>
          </a:p>
        </p:txBody>
      </p:sp>
      <p:sp>
        <p:nvSpPr>
          <p:cNvPr id="54278" name="AutoShape 8"/>
          <p:cNvSpPr>
            <a:spLocks noChangeArrowheads="1"/>
          </p:cNvSpPr>
          <p:nvPr/>
        </p:nvSpPr>
        <p:spPr bwMode="auto">
          <a:xfrm>
            <a:off x="755650" y="5305425"/>
            <a:ext cx="1058863" cy="685800"/>
          </a:xfrm>
          <a:prstGeom prst="homePlate">
            <a:avLst>
              <a:gd name="adj" fmla="val 38600"/>
            </a:avLst>
          </a:prstGeom>
          <a:noFill/>
          <a:ln w="12700">
            <a:solidFill>
              <a:schemeClr val="tx1"/>
            </a:solidFill>
            <a:miter lim="800000"/>
            <a:headEnd type="none" w="sm" len="sm"/>
            <a:tailEnd type="none" w="sm" len="sm"/>
          </a:ln>
        </p:spPr>
        <p:txBody>
          <a:bodyPr wrap="none" anchor="ctr"/>
          <a:lstStyle/>
          <a:p>
            <a:endParaRPr lang="es-CO"/>
          </a:p>
        </p:txBody>
      </p:sp>
      <p:sp>
        <p:nvSpPr>
          <p:cNvPr id="54279" name="AutoShape 9"/>
          <p:cNvSpPr>
            <a:spLocks noChangeArrowheads="1"/>
          </p:cNvSpPr>
          <p:nvPr/>
        </p:nvSpPr>
        <p:spPr bwMode="auto">
          <a:xfrm>
            <a:off x="1966913" y="5305425"/>
            <a:ext cx="1058862" cy="685800"/>
          </a:xfrm>
          <a:prstGeom prst="homePlate">
            <a:avLst>
              <a:gd name="adj" fmla="val 38600"/>
            </a:avLst>
          </a:prstGeom>
          <a:noFill/>
          <a:ln w="12700">
            <a:solidFill>
              <a:schemeClr val="tx1"/>
            </a:solidFill>
            <a:miter lim="800000"/>
            <a:headEnd type="none" w="sm" len="sm"/>
            <a:tailEnd type="none" w="sm" len="sm"/>
          </a:ln>
        </p:spPr>
        <p:txBody>
          <a:bodyPr wrap="none" anchor="ctr"/>
          <a:lstStyle/>
          <a:p>
            <a:endParaRPr lang="es-CO"/>
          </a:p>
        </p:txBody>
      </p:sp>
      <p:sp>
        <p:nvSpPr>
          <p:cNvPr id="54280" name="AutoShape 10"/>
          <p:cNvSpPr>
            <a:spLocks noChangeArrowheads="1"/>
          </p:cNvSpPr>
          <p:nvPr/>
        </p:nvSpPr>
        <p:spPr bwMode="auto">
          <a:xfrm>
            <a:off x="3186113" y="5305425"/>
            <a:ext cx="1058862" cy="685800"/>
          </a:xfrm>
          <a:prstGeom prst="homePlate">
            <a:avLst>
              <a:gd name="adj" fmla="val 38600"/>
            </a:avLst>
          </a:prstGeom>
          <a:noFill/>
          <a:ln w="12700">
            <a:solidFill>
              <a:schemeClr val="tx1"/>
            </a:solidFill>
            <a:miter lim="800000"/>
            <a:headEnd type="none" w="sm" len="sm"/>
            <a:tailEnd type="none" w="sm" len="sm"/>
          </a:ln>
        </p:spPr>
        <p:txBody>
          <a:bodyPr wrap="none" anchor="ctr"/>
          <a:lstStyle/>
          <a:p>
            <a:endParaRPr lang="es-CO"/>
          </a:p>
        </p:txBody>
      </p:sp>
      <p:sp>
        <p:nvSpPr>
          <p:cNvPr id="54281" name="AutoShape 11"/>
          <p:cNvSpPr>
            <a:spLocks noChangeArrowheads="1"/>
          </p:cNvSpPr>
          <p:nvPr/>
        </p:nvSpPr>
        <p:spPr bwMode="auto">
          <a:xfrm>
            <a:off x="4413250" y="5305425"/>
            <a:ext cx="1058863" cy="685800"/>
          </a:xfrm>
          <a:prstGeom prst="homePlate">
            <a:avLst>
              <a:gd name="adj" fmla="val 38600"/>
            </a:avLst>
          </a:prstGeom>
          <a:noFill/>
          <a:ln w="12700">
            <a:solidFill>
              <a:schemeClr val="tx1"/>
            </a:solidFill>
            <a:miter lim="800000"/>
            <a:headEnd type="none" w="sm" len="sm"/>
            <a:tailEnd type="none" w="sm" len="sm"/>
          </a:ln>
        </p:spPr>
        <p:txBody>
          <a:bodyPr wrap="none" anchor="ctr"/>
          <a:lstStyle/>
          <a:p>
            <a:endParaRPr lang="es-CO"/>
          </a:p>
        </p:txBody>
      </p:sp>
      <p:sp>
        <p:nvSpPr>
          <p:cNvPr id="101388" name="Rectangle 12"/>
          <p:cNvSpPr>
            <a:spLocks noGrp="1" noChangeArrowheads="1"/>
          </p:cNvSpPr>
          <p:nvPr>
            <p:ph type="title"/>
          </p:nvPr>
        </p:nvSpPr>
        <p:spPr>
          <a:xfrm>
            <a:off x="1465263" y="115888"/>
            <a:ext cx="6059487" cy="633412"/>
          </a:xfrm>
        </p:spPr>
        <p:txBody>
          <a:bodyPr>
            <a:normAutofit fontScale="90000"/>
          </a:bodyPr>
          <a:lstStyle/>
          <a:p>
            <a:pPr fontAlgn="auto">
              <a:spcAft>
                <a:spcPts val="0"/>
              </a:spcAft>
              <a:defRPr/>
            </a:pPr>
            <a:r>
              <a:rPr lang="es-ES_tradnl" sz="4000">
                <a:solidFill>
                  <a:schemeClr val="tx1"/>
                </a:solidFill>
              </a:rPr>
              <a:t>5.4 Planificación</a:t>
            </a:r>
            <a:endParaRPr lang="es-ES" sz="4000">
              <a:solidFill>
                <a:schemeClr val="tx1"/>
              </a:solidFill>
            </a:endParaRPr>
          </a:p>
        </p:txBody>
      </p:sp>
      <p:sp>
        <p:nvSpPr>
          <p:cNvPr id="101389" name="Rectangle 13"/>
          <p:cNvSpPr>
            <a:spLocks noGrp="1" noChangeArrowheads="1"/>
          </p:cNvSpPr>
          <p:nvPr>
            <p:ph idx="1"/>
          </p:nvPr>
        </p:nvSpPr>
        <p:spPr>
          <a:xfrm>
            <a:off x="252413" y="1052513"/>
            <a:ext cx="8640762" cy="3529012"/>
          </a:xfrm>
          <a:ln w="28575">
            <a:solidFill>
              <a:srgbClr val="FFCC00"/>
            </a:solidFill>
          </a:ln>
        </p:spPr>
        <p:txBody>
          <a:bodyPr/>
          <a:lstStyle/>
          <a:p>
            <a:r>
              <a:rPr lang="es-MX" smtClean="0"/>
              <a:t>5.4 Planificación</a:t>
            </a:r>
          </a:p>
          <a:p>
            <a:pPr lvl="1"/>
            <a:r>
              <a:rPr lang="es-MX" smtClean="0"/>
              <a:t>5.4.1 Objetivos de calidad</a:t>
            </a:r>
            <a:endParaRPr lang="en-US" smtClean="0"/>
          </a:p>
          <a:p>
            <a:pPr lvl="2"/>
            <a:r>
              <a:rPr lang="es-MX" smtClean="0"/>
              <a:t>La alta dirección debe asegurarse que los objetivos de calidad (además de los necesarios para cumplir los requisitos del producto) se establecen en funciones y niveles pertinentes dentro de la organización, deben ser medibles y coherentes con la política de la calidad. </a:t>
            </a:r>
            <a:endParaRPr lang="es-ES" smtClean="0">
              <a:solidFill>
                <a:srgbClr val="FFCC00"/>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260350"/>
            <a:ext cx="8229600" cy="706438"/>
          </a:xfrm>
        </p:spPr>
        <p:txBody>
          <a:bodyPr/>
          <a:lstStyle/>
          <a:p>
            <a:pPr fontAlgn="auto">
              <a:spcAft>
                <a:spcPts val="0"/>
              </a:spcAft>
              <a:defRPr/>
            </a:pPr>
            <a:r>
              <a:rPr lang="es-ES_tradnl" sz="4000">
                <a:solidFill>
                  <a:schemeClr val="tx1"/>
                </a:solidFill>
              </a:rPr>
              <a:t>5.4 Planificación</a:t>
            </a:r>
            <a:endParaRPr lang="es-ES" sz="4000">
              <a:solidFill>
                <a:schemeClr val="tx1"/>
              </a:solidFill>
            </a:endParaRPr>
          </a:p>
        </p:txBody>
      </p:sp>
      <p:sp>
        <p:nvSpPr>
          <p:cNvPr id="103427" name="Rectangle 3"/>
          <p:cNvSpPr>
            <a:spLocks noGrp="1" noChangeArrowheads="1"/>
          </p:cNvSpPr>
          <p:nvPr>
            <p:ph idx="1"/>
          </p:nvPr>
        </p:nvSpPr>
        <p:spPr>
          <a:xfrm>
            <a:off x="125413" y="1860550"/>
            <a:ext cx="8839200" cy="4089400"/>
          </a:xfrm>
          <a:ln w="28575">
            <a:solidFill>
              <a:srgbClr val="FFCC00"/>
            </a:solidFill>
          </a:ln>
        </p:spPr>
        <p:txBody>
          <a:bodyPr/>
          <a:lstStyle/>
          <a:p>
            <a:pPr>
              <a:buFontTx/>
              <a:buNone/>
            </a:pPr>
            <a:r>
              <a:rPr lang="es-MX" smtClean="0"/>
              <a:t>5.4.1 Planificación del sistema de gestión de la calidad</a:t>
            </a:r>
            <a:endParaRPr lang="en-US" smtClean="0"/>
          </a:p>
          <a:p>
            <a:pPr lvl="2"/>
            <a:r>
              <a:rPr lang="es-MX" smtClean="0"/>
              <a:t>La alta dirección debe asegurarse de que:</a:t>
            </a:r>
          </a:p>
          <a:p>
            <a:pPr lvl="2"/>
            <a:r>
              <a:rPr lang="es-MX" smtClean="0"/>
              <a:t>A) La planificación del sistema de gestión de la calidad se realiza con el fin de cumplir los requisitos citados en 4.1, así como los objetivos de calidad, y</a:t>
            </a:r>
          </a:p>
          <a:p>
            <a:pPr lvl="2"/>
            <a:r>
              <a:rPr lang="es-MX" smtClean="0"/>
              <a:t>B) Se mantiene la integridad del sistema de gestión de la calidad cuando se planifican implementan cambios es éste.</a:t>
            </a:r>
            <a:endParaRPr lang="es-ES" smtClean="0">
              <a:solidFill>
                <a:srgbClr val="FF9900"/>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AutoShape 4"/>
          <p:cNvSpPr>
            <a:spLocks noChangeArrowheads="1"/>
          </p:cNvSpPr>
          <p:nvPr/>
        </p:nvSpPr>
        <p:spPr bwMode="auto">
          <a:xfrm>
            <a:off x="5746750" y="908050"/>
            <a:ext cx="3001963" cy="1584325"/>
          </a:xfrm>
          <a:prstGeom prst="wedgeRoundRectCallout">
            <a:avLst>
              <a:gd name="adj1" fmla="val -62218"/>
              <a:gd name="adj2" fmla="val 30361"/>
              <a:gd name="adj3" fmla="val 16667"/>
            </a:avLst>
          </a:prstGeom>
          <a:noFill/>
          <a:ln w="9525">
            <a:solidFill>
              <a:schemeClr val="tx1"/>
            </a:solidFill>
            <a:miter lim="800000"/>
            <a:headEnd/>
            <a:tailEnd/>
          </a:ln>
        </p:spPr>
        <p:txBody>
          <a:bodyPr/>
          <a:lstStyle/>
          <a:p>
            <a:pPr algn="ctr"/>
            <a:endParaRPr lang="es-CO" sz="1400">
              <a:solidFill>
                <a:srgbClr val="003366"/>
              </a:solidFill>
              <a:latin typeface="Times New Roman" pitchFamily="18" charset="0"/>
            </a:endParaRPr>
          </a:p>
        </p:txBody>
      </p:sp>
      <p:sp>
        <p:nvSpPr>
          <p:cNvPr id="56323" name="Rectangle 5"/>
          <p:cNvSpPr>
            <a:spLocks noChangeArrowheads="1"/>
          </p:cNvSpPr>
          <p:nvPr/>
        </p:nvSpPr>
        <p:spPr bwMode="auto">
          <a:xfrm>
            <a:off x="5851525" y="862013"/>
            <a:ext cx="2897188" cy="1579562"/>
          </a:xfrm>
          <a:prstGeom prst="rect">
            <a:avLst/>
          </a:prstGeom>
          <a:noFill/>
          <a:ln w="9525">
            <a:noFill/>
            <a:miter lim="800000"/>
            <a:headEnd/>
            <a:tailEnd/>
          </a:ln>
        </p:spPr>
        <p:txBody>
          <a:bodyPr>
            <a:spAutoFit/>
          </a:bodyPr>
          <a:lstStyle/>
          <a:p>
            <a:pPr algn="ctr">
              <a:spcBef>
                <a:spcPct val="50000"/>
              </a:spcBef>
            </a:pPr>
            <a:r>
              <a:rPr lang="es-MX" sz="1400"/>
              <a:t>Señores, a partir de ahora trabajaremos enfocados a cumplir los requerimientos de nuestros Clientes, desarrollando un Sistema de Gestión de Calidad que apoye el logro de nuestros objetivos.</a:t>
            </a:r>
            <a:endParaRPr lang="es-ES" sz="1400"/>
          </a:p>
        </p:txBody>
      </p:sp>
      <p:sp>
        <p:nvSpPr>
          <p:cNvPr id="56324" name="AutoShape 6"/>
          <p:cNvSpPr>
            <a:spLocks/>
          </p:cNvSpPr>
          <p:nvPr/>
        </p:nvSpPr>
        <p:spPr bwMode="auto">
          <a:xfrm>
            <a:off x="439738" y="1133475"/>
            <a:ext cx="1495425" cy="569913"/>
          </a:xfrm>
          <a:prstGeom prst="accentBorderCallout2">
            <a:avLst>
              <a:gd name="adj1" fmla="val 21819"/>
              <a:gd name="adj2" fmla="val 105491"/>
              <a:gd name="adj3" fmla="val 21819"/>
              <a:gd name="adj4" fmla="val 135241"/>
              <a:gd name="adj5" fmla="val 182426"/>
              <a:gd name="adj6" fmla="val 274028"/>
            </a:avLst>
          </a:prstGeom>
          <a:noFill/>
          <a:ln w="9525">
            <a:solidFill>
              <a:schemeClr val="tx1"/>
            </a:solidFill>
            <a:miter lim="800000"/>
            <a:headEnd/>
            <a:tailEnd/>
          </a:ln>
        </p:spPr>
        <p:txBody>
          <a:bodyPr/>
          <a:lstStyle/>
          <a:p>
            <a:pPr algn="ctr"/>
            <a:r>
              <a:rPr lang="es-MX" sz="1400"/>
              <a:t>Política de Calidad</a:t>
            </a:r>
            <a:endParaRPr lang="es-ES" sz="1400"/>
          </a:p>
        </p:txBody>
      </p:sp>
      <p:sp>
        <p:nvSpPr>
          <p:cNvPr id="56325" name="AutoShape 7"/>
          <p:cNvSpPr>
            <a:spLocks/>
          </p:cNvSpPr>
          <p:nvPr/>
        </p:nvSpPr>
        <p:spPr bwMode="auto">
          <a:xfrm>
            <a:off x="179388" y="2374900"/>
            <a:ext cx="1789112" cy="693738"/>
          </a:xfrm>
          <a:prstGeom prst="accentBorderCallout2">
            <a:avLst>
              <a:gd name="adj1" fmla="val 17912"/>
              <a:gd name="adj2" fmla="val 104588"/>
              <a:gd name="adj3" fmla="val 17912"/>
              <a:gd name="adj4" fmla="val 147991"/>
              <a:gd name="adj5" fmla="val -28606"/>
              <a:gd name="adj6" fmla="val 241301"/>
            </a:avLst>
          </a:prstGeom>
          <a:noFill/>
          <a:ln w="9525">
            <a:solidFill>
              <a:schemeClr val="tx1"/>
            </a:solidFill>
            <a:miter lim="800000"/>
            <a:headEnd/>
            <a:tailEnd/>
          </a:ln>
        </p:spPr>
        <p:txBody>
          <a:bodyPr/>
          <a:lstStyle/>
          <a:p>
            <a:pPr algn="ctr"/>
            <a:r>
              <a:rPr lang="es-MX" sz="1400"/>
              <a:t>Roles y responsabilidades definidos</a:t>
            </a:r>
            <a:endParaRPr lang="es-ES" sz="1400"/>
          </a:p>
        </p:txBody>
      </p:sp>
      <p:sp>
        <p:nvSpPr>
          <p:cNvPr id="56326" name="AutoShape 8"/>
          <p:cNvSpPr>
            <a:spLocks/>
          </p:cNvSpPr>
          <p:nvPr/>
        </p:nvSpPr>
        <p:spPr bwMode="auto">
          <a:xfrm>
            <a:off x="330200" y="1820863"/>
            <a:ext cx="1604963" cy="444500"/>
          </a:xfrm>
          <a:prstGeom prst="accentBorderCallout2">
            <a:avLst>
              <a:gd name="adj1" fmla="val 27907"/>
              <a:gd name="adj2" fmla="val 105116"/>
              <a:gd name="adj3" fmla="val 27907"/>
              <a:gd name="adj4" fmla="val 132620"/>
              <a:gd name="adj5" fmla="val 76745"/>
              <a:gd name="adj6" fmla="val 261620"/>
            </a:avLst>
          </a:prstGeom>
          <a:noFill/>
          <a:ln w="9525">
            <a:solidFill>
              <a:schemeClr val="tx1"/>
            </a:solidFill>
            <a:miter lim="800000"/>
            <a:headEnd/>
            <a:tailEnd/>
          </a:ln>
        </p:spPr>
        <p:txBody>
          <a:bodyPr/>
          <a:lstStyle/>
          <a:p>
            <a:pPr algn="ctr"/>
            <a:r>
              <a:rPr lang="es-MX" sz="1400"/>
              <a:t>Objetivos de Calidad</a:t>
            </a:r>
            <a:endParaRPr lang="es-ES" sz="1400"/>
          </a:p>
        </p:txBody>
      </p:sp>
      <p:sp>
        <p:nvSpPr>
          <p:cNvPr id="105481" name="Rectangle 9"/>
          <p:cNvSpPr>
            <a:spLocks noChangeArrowheads="1"/>
          </p:cNvSpPr>
          <p:nvPr/>
        </p:nvSpPr>
        <p:spPr bwMode="auto">
          <a:xfrm>
            <a:off x="152400" y="5153025"/>
            <a:ext cx="8839200" cy="1463675"/>
          </a:xfrm>
          <a:prstGeom prst="rect">
            <a:avLst/>
          </a:prstGeom>
          <a:noFill/>
          <a:ln w="28575">
            <a:solidFill>
              <a:srgbClr val="FFCC00"/>
            </a:solidFill>
            <a:miter lim="800000"/>
            <a:headEnd/>
            <a:tailEnd/>
          </a:ln>
        </p:spPr>
        <p:txBody>
          <a:bodyPr>
            <a:spAutoFit/>
          </a:bodyPr>
          <a:lstStyle/>
          <a:p>
            <a:pPr>
              <a:lnSpc>
                <a:spcPct val="80000"/>
              </a:lnSpc>
              <a:spcBef>
                <a:spcPct val="50000"/>
              </a:spcBef>
            </a:pPr>
            <a:r>
              <a:rPr lang="es-MX" sz="1600"/>
              <a:t>La responsabilidad de la Dirección es dar seguimiento al desarrollo e implantación del Sistema de Gestión de Calidad, definiendo y verificando la implantación de:</a:t>
            </a:r>
          </a:p>
          <a:p>
            <a:pPr lvl="1">
              <a:lnSpc>
                <a:spcPct val="80000"/>
              </a:lnSpc>
              <a:spcBef>
                <a:spcPct val="50000"/>
              </a:spcBef>
            </a:pPr>
            <a:r>
              <a:rPr lang="es-MX" sz="1600"/>
              <a:t> Política y Objetivos de Calidad</a:t>
            </a:r>
          </a:p>
          <a:p>
            <a:pPr lvl="1">
              <a:lnSpc>
                <a:spcPct val="80000"/>
              </a:lnSpc>
              <a:spcBef>
                <a:spcPct val="50000"/>
              </a:spcBef>
            </a:pPr>
            <a:r>
              <a:rPr lang="es-MX" sz="1600"/>
              <a:t> Organización</a:t>
            </a:r>
          </a:p>
          <a:p>
            <a:pPr lvl="1">
              <a:lnSpc>
                <a:spcPct val="80000"/>
              </a:lnSpc>
              <a:spcBef>
                <a:spcPct val="50000"/>
              </a:spcBef>
            </a:pPr>
            <a:r>
              <a:rPr lang="es-MX" sz="1600"/>
              <a:t>Representante de la dirección</a:t>
            </a:r>
            <a:endParaRPr lang="es-ES" sz="1600"/>
          </a:p>
        </p:txBody>
      </p:sp>
      <p:sp>
        <p:nvSpPr>
          <p:cNvPr id="105482" name="Rectangle 10"/>
          <p:cNvSpPr>
            <a:spLocks noGrp="1" noChangeArrowheads="1"/>
          </p:cNvSpPr>
          <p:nvPr>
            <p:ph type="title"/>
          </p:nvPr>
        </p:nvSpPr>
        <p:spPr>
          <a:xfrm>
            <a:off x="179388" y="58738"/>
            <a:ext cx="9228137" cy="706437"/>
          </a:xfrm>
        </p:spPr>
        <p:txBody>
          <a:bodyPr/>
          <a:lstStyle/>
          <a:p>
            <a:pPr fontAlgn="auto">
              <a:spcAft>
                <a:spcPts val="0"/>
              </a:spcAft>
              <a:defRPr/>
            </a:pPr>
            <a:r>
              <a:rPr lang="es-MX" sz="4000">
                <a:solidFill>
                  <a:schemeClr val="tx1"/>
                </a:solidFill>
              </a:rPr>
              <a:t>5.5 Responsabilidad de la Dirección</a:t>
            </a:r>
            <a:endParaRPr lang="es-ES" sz="4000">
              <a:solidFill>
                <a:schemeClr val="tx1"/>
              </a:solidFill>
            </a:endParaRPr>
          </a:p>
        </p:txBody>
      </p:sp>
      <p:grpSp>
        <p:nvGrpSpPr>
          <p:cNvPr id="2" name="Group 11"/>
          <p:cNvGrpSpPr>
            <a:grpSpLocks/>
          </p:cNvGrpSpPr>
          <p:nvPr/>
        </p:nvGrpSpPr>
        <p:grpSpPr bwMode="auto">
          <a:xfrm>
            <a:off x="2597150" y="2205038"/>
            <a:ext cx="4495800" cy="2447925"/>
            <a:chOff x="672" y="1584"/>
            <a:chExt cx="4224" cy="2072"/>
          </a:xfrm>
        </p:grpSpPr>
        <p:sp>
          <p:nvSpPr>
            <p:cNvPr id="56330" name="Freeform 12"/>
            <p:cNvSpPr>
              <a:spLocks/>
            </p:cNvSpPr>
            <p:nvPr/>
          </p:nvSpPr>
          <p:spPr bwMode="auto">
            <a:xfrm>
              <a:off x="3526" y="2794"/>
              <a:ext cx="681" cy="223"/>
            </a:xfrm>
            <a:custGeom>
              <a:avLst/>
              <a:gdLst>
                <a:gd name="T0" fmla="*/ 0 w 2960"/>
                <a:gd name="T1" fmla="*/ 0 h 964"/>
                <a:gd name="T2" fmla="*/ 324 w 2960"/>
                <a:gd name="T3" fmla="*/ 964 h 964"/>
                <a:gd name="T4" fmla="*/ 2960 w 2960"/>
                <a:gd name="T5" fmla="*/ 964 h 964"/>
                <a:gd name="T6" fmla="*/ 2026 w 2960"/>
                <a:gd name="T7" fmla="*/ 0 h 964"/>
                <a:gd name="T8" fmla="*/ 0 w 2960"/>
                <a:gd name="T9" fmla="*/ 0 h 964"/>
                <a:gd name="T10" fmla="*/ 0 60000 65536"/>
                <a:gd name="T11" fmla="*/ 0 60000 65536"/>
                <a:gd name="T12" fmla="*/ 0 60000 65536"/>
                <a:gd name="T13" fmla="*/ 0 60000 65536"/>
                <a:gd name="T14" fmla="*/ 0 60000 65536"/>
                <a:gd name="T15" fmla="*/ 0 w 2960"/>
                <a:gd name="T16" fmla="*/ 0 h 964"/>
                <a:gd name="T17" fmla="*/ 2960 w 2960"/>
                <a:gd name="T18" fmla="*/ 964 h 964"/>
              </a:gdLst>
              <a:ahLst/>
              <a:cxnLst>
                <a:cxn ang="T10">
                  <a:pos x="T0" y="T1"/>
                </a:cxn>
                <a:cxn ang="T11">
                  <a:pos x="T2" y="T3"/>
                </a:cxn>
                <a:cxn ang="T12">
                  <a:pos x="T4" y="T5"/>
                </a:cxn>
                <a:cxn ang="T13">
                  <a:pos x="T6" y="T7"/>
                </a:cxn>
                <a:cxn ang="T14">
                  <a:pos x="T8" y="T9"/>
                </a:cxn>
              </a:cxnLst>
              <a:rect l="T15" t="T16" r="T17" b="T18"/>
              <a:pathLst>
                <a:path w="2960" h="964">
                  <a:moveTo>
                    <a:pt x="0" y="0"/>
                  </a:moveTo>
                  <a:lnTo>
                    <a:pt x="324" y="964"/>
                  </a:lnTo>
                  <a:lnTo>
                    <a:pt x="2960" y="964"/>
                  </a:lnTo>
                  <a:lnTo>
                    <a:pt x="2026" y="0"/>
                  </a:lnTo>
                  <a:lnTo>
                    <a:pt x="0" y="0"/>
                  </a:lnTo>
                  <a:close/>
                </a:path>
              </a:pathLst>
            </a:custGeom>
            <a:solidFill>
              <a:srgbClr val="FFFFFF"/>
            </a:solidFill>
            <a:ln w="9525">
              <a:noFill/>
              <a:round/>
              <a:headEnd/>
              <a:tailEnd/>
            </a:ln>
          </p:spPr>
          <p:txBody>
            <a:bodyPr/>
            <a:lstStyle/>
            <a:p>
              <a:endParaRPr lang="es-MX"/>
            </a:p>
          </p:txBody>
        </p:sp>
        <p:sp>
          <p:nvSpPr>
            <p:cNvPr id="56331" name="Freeform 13"/>
            <p:cNvSpPr>
              <a:spLocks/>
            </p:cNvSpPr>
            <p:nvPr/>
          </p:nvSpPr>
          <p:spPr bwMode="auto">
            <a:xfrm>
              <a:off x="1680" y="2567"/>
              <a:ext cx="524" cy="150"/>
            </a:xfrm>
            <a:custGeom>
              <a:avLst/>
              <a:gdLst>
                <a:gd name="T0" fmla="*/ 2282 w 2282"/>
                <a:gd name="T1" fmla="*/ 0 h 650"/>
                <a:gd name="T2" fmla="*/ 1908 w 2282"/>
                <a:gd name="T3" fmla="*/ 650 h 650"/>
                <a:gd name="T4" fmla="*/ 0 w 2282"/>
                <a:gd name="T5" fmla="*/ 650 h 650"/>
                <a:gd name="T6" fmla="*/ 497 w 2282"/>
                <a:gd name="T7" fmla="*/ 0 h 650"/>
                <a:gd name="T8" fmla="*/ 2282 w 2282"/>
                <a:gd name="T9" fmla="*/ 0 h 650"/>
                <a:gd name="T10" fmla="*/ 0 60000 65536"/>
                <a:gd name="T11" fmla="*/ 0 60000 65536"/>
                <a:gd name="T12" fmla="*/ 0 60000 65536"/>
                <a:gd name="T13" fmla="*/ 0 60000 65536"/>
                <a:gd name="T14" fmla="*/ 0 60000 65536"/>
                <a:gd name="T15" fmla="*/ 0 w 2282"/>
                <a:gd name="T16" fmla="*/ 0 h 650"/>
                <a:gd name="T17" fmla="*/ 2282 w 2282"/>
                <a:gd name="T18" fmla="*/ 650 h 650"/>
              </a:gdLst>
              <a:ahLst/>
              <a:cxnLst>
                <a:cxn ang="T10">
                  <a:pos x="T0" y="T1"/>
                </a:cxn>
                <a:cxn ang="T11">
                  <a:pos x="T2" y="T3"/>
                </a:cxn>
                <a:cxn ang="T12">
                  <a:pos x="T4" y="T5"/>
                </a:cxn>
                <a:cxn ang="T13">
                  <a:pos x="T6" y="T7"/>
                </a:cxn>
                <a:cxn ang="T14">
                  <a:pos x="T8" y="T9"/>
                </a:cxn>
              </a:cxnLst>
              <a:rect l="T15" t="T16" r="T17" b="T18"/>
              <a:pathLst>
                <a:path w="2282" h="650">
                  <a:moveTo>
                    <a:pt x="2282" y="0"/>
                  </a:moveTo>
                  <a:lnTo>
                    <a:pt x="1908" y="650"/>
                  </a:lnTo>
                  <a:lnTo>
                    <a:pt x="0" y="650"/>
                  </a:lnTo>
                  <a:lnTo>
                    <a:pt x="497" y="0"/>
                  </a:lnTo>
                  <a:lnTo>
                    <a:pt x="2282" y="0"/>
                  </a:lnTo>
                  <a:close/>
                </a:path>
              </a:pathLst>
            </a:custGeom>
            <a:solidFill>
              <a:srgbClr val="FFFFFF"/>
            </a:solidFill>
            <a:ln w="9525">
              <a:noFill/>
              <a:round/>
              <a:headEnd/>
              <a:tailEnd/>
            </a:ln>
          </p:spPr>
          <p:txBody>
            <a:bodyPr/>
            <a:lstStyle/>
            <a:p>
              <a:endParaRPr lang="es-MX"/>
            </a:p>
          </p:txBody>
        </p:sp>
        <p:sp>
          <p:nvSpPr>
            <p:cNvPr id="56332" name="Freeform 14"/>
            <p:cNvSpPr>
              <a:spLocks/>
            </p:cNvSpPr>
            <p:nvPr/>
          </p:nvSpPr>
          <p:spPr bwMode="auto">
            <a:xfrm>
              <a:off x="1448" y="2829"/>
              <a:ext cx="925" cy="516"/>
            </a:xfrm>
            <a:custGeom>
              <a:avLst/>
              <a:gdLst>
                <a:gd name="T0" fmla="*/ 2675 w 4020"/>
                <a:gd name="T1" fmla="*/ 0 h 2237"/>
                <a:gd name="T2" fmla="*/ 1039 w 4020"/>
                <a:gd name="T3" fmla="*/ 422 h 2237"/>
                <a:gd name="T4" fmla="*/ 246 w 4020"/>
                <a:gd name="T5" fmla="*/ 1572 h 2237"/>
                <a:gd name="T6" fmla="*/ 0 w 4020"/>
                <a:gd name="T7" fmla="*/ 1863 h 2237"/>
                <a:gd name="T8" fmla="*/ 2486 w 4020"/>
                <a:gd name="T9" fmla="*/ 2237 h 2237"/>
                <a:gd name="T10" fmla="*/ 3020 w 4020"/>
                <a:gd name="T11" fmla="*/ 1186 h 2237"/>
                <a:gd name="T12" fmla="*/ 4020 w 4020"/>
                <a:gd name="T13" fmla="*/ 843 h 2237"/>
                <a:gd name="T14" fmla="*/ 2675 w 4020"/>
                <a:gd name="T15" fmla="*/ 0 h 2237"/>
                <a:gd name="T16" fmla="*/ 0 60000 65536"/>
                <a:gd name="T17" fmla="*/ 0 60000 65536"/>
                <a:gd name="T18" fmla="*/ 0 60000 65536"/>
                <a:gd name="T19" fmla="*/ 0 60000 65536"/>
                <a:gd name="T20" fmla="*/ 0 60000 65536"/>
                <a:gd name="T21" fmla="*/ 0 60000 65536"/>
                <a:gd name="T22" fmla="*/ 0 60000 65536"/>
                <a:gd name="T23" fmla="*/ 0 60000 65536"/>
                <a:gd name="T24" fmla="*/ 0 w 4020"/>
                <a:gd name="T25" fmla="*/ 0 h 2237"/>
                <a:gd name="T26" fmla="*/ 4020 w 4020"/>
                <a:gd name="T27" fmla="*/ 2237 h 2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20" h="2237">
                  <a:moveTo>
                    <a:pt x="2675" y="0"/>
                  </a:moveTo>
                  <a:lnTo>
                    <a:pt x="1039" y="422"/>
                  </a:lnTo>
                  <a:lnTo>
                    <a:pt x="246" y="1572"/>
                  </a:lnTo>
                  <a:lnTo>
                    <a:pt x="0" y="1863"/>
                  </a:lnTo>
                  <a:lnTo>
                    <a:pt x="2486" y="2237"/>
                  </a:lnTo>
                  <a:lnTo>
                    <a:pt x="3020" y="1186"/>
                  </a:lnTo>
                  <a:lnTo>
                    <a:pt x="4020" y="843"/>
                  </a:lnTo>
                  <a:lnTo>
                    <a:pt x="2675" y="0"/>
                  </a:lnTo>
                  <a:close/>
                </a:path>
              </a:pathLst>
            </a:custGeom>
            <a:solidFill>
              <a:srgbClr val="FFFFFF"/>
            </a:solidFill>
            <a:ln w="9525">
              <a:noFill/>
              <a:round/>
              <a:headEnd/>
              <a:tailEnd/>
            </a:ln>
          </p:spPr>
          <p:txBody>
            <a:bodyPr/>
            <a:lstStyle/>
            <a:p>
              <a:endParaRPr lang="es-MX"/>
            </a:p>
          </p:txBody>
        </p:sp>
        <p:sp>
          <p:nvSpPr>
            <p:cNvPr id="56333" name="Freeform 15"/>
            <p:cNvSpPr>
              <a:spLocks/>
            </p:cNvSpPr>
            <p:nvPr/>
          </p:nvSpPr>
          <p:spPr bwMode="auto">
            <a:xfrm>
              <a:off x="1428" y="3106"/>
              <a:ext cx="678" cy="212"/>
            </a:xfrm>
            <a:custGeom>
              <a:avLst/>
              <a:gdLst>
                <a:gd name="T0" fmla="*/ 1484 w 2943"/>
                <a:gd name="T1" fmla="*/ 540 h 920"/>
                <a:gd name="T2" fmla="*/ 982 w 2943"/>
                <a:gd name="T3" fmla="*/ 0 h 920"/>
                <a:gd name="T4" fmla="*/ 236 w 2943"/>
                <a:gd name="T5" fmla="*/ 295 h 920"/>
                <a:gd name="T6" fmla="*/ 0 w 2943"/>
                <a:gd name="T7" fmla="*/ 540 h 920"/>
                <a:gd name="T8" fmla="*/ 2503 w 2943"/>
                <a:gd name="T9" fmla="*/ 920 h 920"/>
                <a:gd name="T10" fmla="*/ 2943 w 2943"/>
                <a:gd name="T11" fmla="*/ 47 h 920"/>
                <a:gd name="T12" fmla="*/ 1484 w 2943"/>
                <a:gd name="T13" fmla="*/ 540 h 920"/>
                <a:gd name="T14" fmla="*/ 0 60000 65536"/>
                <a:gd name="T15" fmla="*/ 0 60000 65536"/>
                <a:gd name="T16" fmla="*/ 0 60000 65536"/>
                <a:gd name="T17" fmla="*/ 0 60000 65536"/>
                <a:gd name="T18" fmla="*/ 0 60000 65536"/>
                <a:gd name="T19" fmla="*/ 0 60000 65536"/>
                <a:gd name="T20" fmla="*/ 0 60000 65536"/>
                <a:gd name="T21" fmla="*/ 0 w 2943"/>
                <a:gd name="T22" fmla="*/ 0 h 920"/>
                <a:gd name="T23" fmla="*/ 2943 w 2943"/>
                <a:gd name="T24" fmla="*/ 920 h 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43" h="920">
                  <a:moveTo>
                    <a:pt x="1484" y="540"/>
                  </a:moveTo>
                  <a:lnTo>
                    <a:pt x="982" y="0"/>
                  </a:lnTo>
                  <a:lnTo>
                    <a:pt x="236" y="295"/>
                  </a:lnTo>
                  <a:lnTo>
                    <a:pt x="0" y="540"/>
                  </a:lnTo>
                  <a:lnTo>
                    <a:pt x="2503" y="920"/>
                  </a:lnTo>
                  <a:lnTo>
                    <a:pt x="2943" y="47"/>
                  </a:lnTo>
                  <a:lnTo>
                    <a:pt x="1484" y="540"/>
                  </a:lnTo>
                  <a:close/>
                </a:path>
              </a:pathLst>
            </a:custGeom>
            <a:solidFill>
              <a:srgbClr val="FFEA00"/>
            </a:solidFill>
            <a:ln w="9525">
              <a:noFill/>
              <a:round/>
              <a:headEnd/>
              <a:tailEnd/>
            </a:ln>
          </p:spPr>
          <p:txBody>
            <a:bodyPr/>
            <a:lstStyle/>
            <a:p>
              <a:endParaRPr lang="es-MX"/>
            </a:p>
          </p:txBody>
        </p:sp>
        <p:sp>
          <p:nvSpPr>
            <p:cNvPr id="56334" name="Freeform 16"/>
            <p:cNvSpPr>
              <a:spLocks/>
            </p:cNvSpPr>
            <p:nvPr/>
          </p:nvSpPr>
          <p:spPr bwMode="auto">
            <a:xfrm>
              <a:off x="3891" y="2107"/>
              <a:ext cx="964" cy="983"/>
            </a:xfrm>
            <a:custGeom>
              <a:avLst/>
              <a:gdLst>
                <a:gd name="T0" fmla="*/ 1459 w 4186"/>
                <a:gd name="T1" fmla="*/ 4018 h 4273"/>
                <a:gd name="T2" fmla="*/ 1564 w 4186"/>
                <a:gd name="T3" fmla="*/ 4098 h 4273"/>
                <a:gd name="T4" fmla="*/ 2126 w 4186"/>
                <a:gd name="T5" fmla="*/ 4273 h 4273"/>
                <a:gd name="T6" fmla="*/ 4186 w 4186"/>
                <a:gd name="T7" fmla="*/ 2830 h 4273"/>
                <a:gd name="T8" fmla="*/ 4079 w 4186"/>
                <a:gd name="T9" fmla="*/ 2110 h 4273"/>
                <a:gd name="T10" fmla="*/ 4044 w 4186"/>
                <a:gd name="T11" fmla="*/ 1972 h 4273"/>
                <a:gd name="T12" fmla="*/ 3834 w 4186"/>
                <a:gd name="T13" fmla="*/ 1638 h 4273"/>
                <a:gd name="T14" fmla="*/ 3794 w 4186"/>
                <a:gd name="T15" fmla="*/ 1490 h 4273"/>
                <a:gd name="T16" fmla="*/ 3074 w 4186"/>
                <a:gd name="T17" fmla="*/ 574 h 4273"/>
                <a:gd name="T18" fmla="*/ 2714 w 4186"/>
                <a:gd name="T19" fmla="*/ 253 h 4273"/>
                <a:gd name="T20" fmla="*/ 1995 w 4186"/>
                <a:gd name="T21" fmla="*/ 0 h 4273"/>
                <a:gd name="T22" fmla="*/ 1431 w 4186"/>
                <a:gd name="T23" fmla="*/ 401 h 4273"/>
                <a:gd name="T24" fmla="*/ 681 w 4186"/>
                <a:gd name="T25" fmla="*/ 2488 h 4273"/>
                <a:gd name="T26" fmla="*/ 456 w 4186"/>
                <a:gd name="T27" fmla="*/ 2556 h 4273"/>
                <a:gd name="T28" fmla="*/ 0 w 4186"/>
                <a:gd name="T29" fmla="*/ 2728 h 4273"/>
                <a:gd name="T30" fmla="*/ 405 w 4186"/>
                <a:gd name="T31" fmla="*/ 3485 h 4273"/>
                <a:gd name="T32" fmla="*/ 1459 w 4186"/>
                <a:gd name="T33" fmla="*/ 4018 h 42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86"/>
                <a:gd name="T52" fmla="*/ 0 h 4273"/>
                <a:gd name="T53" fmla="*/ 4186 w 4186"/>
                <a:gd name="T54" fmla="*/ 4273 h 42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86" h="4273">
                  <a:moveTo>
                    <a:pt x="1459" y="4018"/>
                  </a:moveTo>
                  <a:lnTo>
                    <a:pt x="1564" y="4098"/>
                  </a:lnTo>
                  <a:lnTo>
                    <a:pt x="2126" y="4273"/>
                  </a:lnTo>
                  <a:lnTo>
                    <a:pt x="4186" y="2830"/>
                  </a:lnTo>
                  <a:lnTo>
                    <a:pt x="4079" y="2110"/>
                  </a:lnTo>
                  <a:lnTo>
                    <a:pt x="4044" y="1972"/>
                  </a:lnTo>
                  <a:lnTo>
                    <a:pt x="3834" y="1638"/>
                  </a:lnTo>
                  <a:lnTo>
                    <a:pt x="3794" y="1490"/>
                  </a:lnTo>
                  <a:lnTo>
                    <a:pt x="3074" y="574"/>
                  </a:lnTo>
                  <a:lnTo>
                    <a:pt x="2714" y="253"/>
                  </a:lnTo>
                  <a:lnTo>
                    <a:pt x="1995" y="0"/>
                  </a:lnTo>
                  <a:lnTo>
                    <a:pt x="1431" y="401"/>
                  </a:lnTo>
                  <a:lnTo>
                    <a:pt x="681" y="2488"/>
                  </a:lnTo>
                  <a:lnTo>
                    <a:pt x="456" y="2556"/>
                  </a:lnTo>
                  <a:lnTo>
                    <a:pt x="0" y="2728"/>
                  </a:lnTo>
                  <a:lnTo>
                    <a:pt x="405" y="3485"/>
                  </a:lnTo>
                  <a:lnTo>
                    <a:pt x="1459" y="4018"/>
                  </a:lnTo>
                  <a:close/>
                </a:path>
              </a:pathLst>
            </a:custGeom>
            <a:solidFill>
              <a:srgbClr val="515151"/>
            </a:solidFill>
            <a:ln w="9525">
              <a:noFill/>
              <a:round/>
              <a:headEnd/>
              <a:tailEnd/>
            </a:ln>
          </p:spPr>
          <p:txBody>
            <a:bodyPr/>
            <a:lstStyle/>
            <a:p>
              <a:endParaRPr lang="es-MX"/>
            </a:p>
          </p:txBody>
        </p:sp>
        <p:sp>
          <p:nvSpPr>
            <p:cNvPr id="56335" name="Freeform 17"/>
            <p:cNvSpPr>
              <a:spLocks/>
            </p:cNvSpPr>
            <p:nvPr/>
          </p:nvSpPr>
          <p:spPr bwMode="auto">
            <a:xfrm>
              <a:off x="3729" y="2674"/>
              <a:ext cx="264" cy="174"/>
            </a:xfrm>
            <a:custGeom>
              <a:avLst/>
              <a:gdLst>
                <a:gd name="T0" fmla="*/ 133 w 1148"/>
                <a:gd name="T1" fmla="*/ 612 h 760"/>
                <a:gd name="T2" fmla="*/ 175 w 1148"/>
                <a:gd name="T3" fmla="*/ 730 h 760"/>
                <a:gd name="T4" fmla="*/ 518 w 1148"/>
                <a:gd name="T5" fmla="*/ 626 h 760"/>
                <a:gd name="T6" fmla="*/ 839 w 1148"/>
                <a:gd name="T7" fmla="*/ 760 h 760"/>
                <a:gd name="T8" fmla="*/ 1095 w 1148"/>
                <a:gd name="T9" fmla="*/ 679 h 760"/>
                <a:gd name="T10" fmla="*/ 1148 w 1148"/>
                <a:gd name="T11" fmla="*/ 520 h 760"/>
                <a:gd name="T12" fmla="*/ 1067 w 1148"/>
                <a:gd name="T13" fmla="*/ 344 h 760"/>
                <a:gd name="T14" fmla="*/ 934 w 1148"/>
                <a:gd name="T15" fmla="*/ 306 h 760"/>
                <a:gd name="T16" fmla="*/ 437 w 1148"/>
                <a:gd name="T17" fmla="*/ 0 h 760"/>
                <a:gd name="T18" fmla="*/ 92 w 1148"/>
                <a:gd name="T19" fmla="*/ 158 h 760"/>
                <a:gd name="T20" fmla="*/ 0 w 1148"/>
                <a:gd name="T21" fmla="*/ 439 h 760"/>
                <a:gd name="T22" fmla="*/ 133 w 1148"/>
                <a:gd name="T23" fmla="*/ 612 h 7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8"/>
                <a:gd name="T37" fmla="*/ 0 h 760"/>
                <a:gd name="T38" fmla="*/ 1148 w 1148"/>
                <a:gd name="T39" fmla="*/ 760 h 7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8" h="760">
                  <a:moveTo>
                    <a:pt x="133" y="612"/>
                  </a:moveTo>
                  <a:lnTo>
                    <a:pt x="175" y="730"/>
                  </a:lnTo>
                  <a:lnTo>
                    <a:pt x="518" y="626"/>
                  </a:lnTo>
                  <a:lnTo>
                    <a:pt x="839" y="760"/>
                  </a:lnTo>
                  <a:lnTo>
                    <a:pt x="1095" y="679"/>
                  </a:lnTo>
                  <a:lnTo>
                    <a:pt x="1148" y="520"/>
                  </a:lnTo>
                  <a:lnTo>
                    <a:pt x="1067" y="344"/>
                  </a:lnTo>
                  <a:lnTo>
                    <a:pt x="934" y="306"/>
                  </a:lnTo>
                  <a:lnTo>
                    <a:pt x="437" y="0"/>
                  </a:lnTo>
                  <a:lnTo>
                    <a:pt x="92" y="158"/>
                  </a:lnTo>
                  <a:lnTo>
                    <a:pt x="0" y="439"/>
                  </a:lnTo>
                  <a:lnTo>
                    <a:pt x="133" y="612"/>
                  </a:lnTo>
                  <a:close/>
                </a:path>
              </a:pathLst>
            </a:custGeom>
            <a:solidFill>
              <a:srgbClr val="FFCE9D"/>
            </a:solidFill>
            <a:ln w="9525">
              <a:noFill/>
              <a:round/>
              <a:headEnd/>
              <a:tailEnd/>
            </a:ln>
          </p:spPr>
          <p:txBody>
            <a:bodyPr/>
            <a:lstStyle/>
            <a:p>
              <a:endParaRPr lang="es-MX"/>
            </a:p>
          </p:txBody>
        </p:sp>
        <p:sp>
          <p:nvSpPr>
            <p:cNvPr id="56336" name="Freeform 18"/>
            <p:cNvSpPr>
              <a:spLocks/>
            </p:cNvSpPr>
            <p:nvPr/>
          </p:nvSpPr>
          <p:spPr bwMode="auto">
            <a:xfrm>
              <a:off x="4196" y="2331"/>
              <a:ext cx="92" cy="336"/>
            </a:xfrm>
            <a:custGeom>
              <a:avLst/>
              <a:gdLst>
                <a:gd name="T0" fmla="*/ 0 w 396"/>
                <a:gd name="T1" fmla="*/ 0 h 1462"/>
                <a:gd name="T2" fmla="*/ 291 w 396"/>
                <a:gd name="T3" fmla="*/ 186 h 1462"/>
                <a:gd name="T4" fmla="*/ 279 w 396"/>
                <a:gd name="T5" fmla="*/ 439 h 1462"/>
                <a:gd name="T6" fmla="*/ 345 w 396"/>
                <a:gd name="T7" fmla="*/ 559 h 1462"/>
                <a:gd name="T8" fmla="*/ 330 w 396"/>
                <a:gd name="T9" fmla="*/ 825 h 1462"/>
                <a:gd name="T10" fmla="*/ 386 w 396"/>
                <a:gd name="T11" fmla="*/ 998 h 1462"/>
                <a:gd name="T12" fmla="*/ 396 w 396"/>
                <a:gd name="T13" fmla="*/ 1092 h 1462"/>
                <a:gd name="T14" fmla="*/ 279 w 396"/>
                <a:gd name="T15" fmla="*/ 1462 h 1462"/>
                <a:gd name="T16" fmla="*/ 66 w 396"/>
                <a:gd name="T17" fmla="*/ 385 h 1462"/>
                <a:gd name="T18" fmla="*/ 66 w 396"/>
                <a:gd name="T19" fmla="*/ 253 h 1462"/>
                <a:gd name="T20" fmla="*/ 0 w 396"/>
                <a:gd name="T21" fmla="*/ 132 h 1462"/>
                <a:gd name="T22" fmla="*/ 0 w 396"/>
                <a:gd name="T23" fmla="*/ 0 h 14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6"/>
                <a:gd name="T37" fmla="*/ 0 h 1462"/>
                <a:gd name="T38" fmla="*/ 396 w 396"/>
                <a:gd name="T39" fmla="*/ 1462 h 14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6" h="1462">
                  <a:moveTo>
                    <a:pt x="0" y="0"/>
                  </a:moveTo>
                  <a:lnTo>
                    <a:pt x="291" y="186"/>
                  </a:lnTo>
                  <a:lnTo>
                    <a:pt x="279" y="439"/>
                  </a:lnTo>
                  <a:lnTo>
                    <a:pt x="345" y="559"/>
                  </a:lnTo>
                  <a:lnTo>
                    <a:pt x="330" y="825"/>
                  </a:lnTo>
                  <a:lnTo>
                    <a:pt x="386" y="998"/>
                  </a:lnTo>
                  <a:lnTo>
                    <a:pt x="396" y="1092"/>
                  </a:lnTo>
                  <a:lnTo>
                    <a:pt x="279" y="1462"/>
                  </a:lnTo>
                  <a:lnTo>
                    <a:pt x="66" y="385"/>
                  </a:lnTo>
                  <a:lnTo>
                    <a:pt x="66" y="253"/>
                  </a:lnTo>
                  <a:lnTo>
                    <a:pt x="0" y="132"/>
                  </a:lnTo>
                  <a:lnTo>
                    <a:pt x="0" y="0"/>
                  </a:lnTo>
                  <a:close/>
                </a:path>
              </a:pathLst>
            </a:custGeom>
            <a:solidFill>
              <a:srgbClr val="FF0000"/>
            </a:solidFill>
            <a:ln w="9525">
              <a:noFill/>
              <a:round/>
              <a:headEnd/>
              <a:tailEnd/>
            </a:ln>
          </p:spPr>
          <p:txBody>
            <a:bodyPr/>
            <a:lstStyle/>
            <a:p>
              <a:endParaRPr lang="es-MX"/>
            </a:p>
          </p:txBody>
        </p:sp>
        <p:sp>
          <p:nvSpPr>
            <p:cNvPr id="56337" name="Freeform 19"/>
            <p:cNvSpPr>
              <a:spLocks/>
            </p:cNvSpPr>
            <p:nvPr/>
          </p:nvSpPr>
          <p:spPr bwMode="auto">
            <a:xfrm>
              <a:off x="3599" y="2021"/>
              <a:ext cx="744" cy="692"/>
            </a:xfrm>
            <a:custGeom>
              <a:avLst/>
              <a:gdLst>
                <a:gd name="T0" fmla="*/ 1067 w 3231"/>
                <a:gd name="T1" fmla="*/ 145 h 3005"/>
                <a:gd name="T2" fmla="*/ 921 w 3231"/>
                <a:gd name="T3" fmla="*/ 372 h 3005"/>
                <a:gd name="T4" fmla="*/ 773 w 3231"/>
                <a:gd name="T5" fmla="*/ 586 h 3005"/>
                <a:gd name="T6" fmla="*/ 694 w 3231"/>
                <a:gd name="T7" fmla="*/ 1130 h 3005"/>
                <a:gd name="T8" fmla="*/ 787 w 3231"/>
                <a:gd name="T9" fmla="*/ 1556 h 3005"/>
                <a:gd name="T10" fmla="*/ 773 w 3231"/>
                <a:gd name="T11" fmla="*/ 1931 h 3005"/>
                <a:gd name="T12" fmla="*/ 0 w 3231"/>
                <a:gd name="T13" fmla="*/ 2208 h 3005"/>
                <a:gd name="T14" fmla="*/ 109 w 3231"/>
                <a:gd name="T15" fmla="*/ 2597 h 3005"/>
                <a:gd name="T16" fmla="*/ 359 w 3231"/>
                <a:gd name="T17" fmla="*/ 2887 h 3005"/>
                <a:gd name="T18" fmla="*/ 760 w 3231"/>
                <a:gd name="T19" fmla="*/ 2928 h 3005"/>
                <a:gd name="T20" fmla="*/ 972 w 3231"/>
                <a:gd name="T21" fmla="*/ 2834 h 3005"/>
                <a:gd name="T22" fmla="*/ 1242 w 3231"/>
                <a:gd name="T23" fmla="*/ 3005 h 3005"/>
                <a:gd name="T24" fmla="*/ 1735 w 3231"/>
                <a:gd name="T25" fmla="*/ 2954 h 3005"/>
                <a:gd name="T26" fmla="*/ 2031 w 3231"/>
                <a:gd name="T27" fmla="*/ 2824 h 3005"/>
                <a:gd name="T28" fmla="*/ 2390 w 3231"/>
                <a:gd name="T29" fmla="*/ 2687 h 3005"/>
                <a:gd name="T30" fmla="*/ 2470 w 3231"/>
                <a:gd name="T31" fmla="*/ 2646 h 3005"/>
                <a:gd name="T32" fmla="*/ 2577 w 3231"/>
                <a:gd name="T33" fmla="*/ 2342 h 3005"/>
                <a:gd name="T34" fmla="*/ 2753 w 3231"/>
                <a:gd name="T35" fmla="*/ 2291 h 3005"/>
                <a:gd name="T36" fmla="*/ 2618 w 3231"/>
                <a:gd name="T37" fmla="*/ 1661 h 3005"/>
                <a:gd name="T38" fmla="*/ 2602 w 3231"/>
                <a:gd name="T39" fmla="*/ 1571 h 3005"/>
                <a:gd name="T40" fmla="*/ 2577 w 3231"/>
                <a:gd name="T41" fmla="*/ 1344 h 3005"/>
                <a:gd name="T42" fmla="*/ 2669 w 3231"/>
                <a:gd name="T43" fmla="*/ 1382 h 3005"/>
                <a:gd name="T44" fmla="*/ 2847 w 3231"/>
                <a:gd name="T45" fmla="*/ 1517 h 3005"/>
                <a:gd name="T46" fmla="*/ 2883 w 3231"/>
                <a:gd name="T47" fmla="*/ 1571 h 3005"/>
                <a:gd name="T48" fmla="*/ 2922 w 3231"/>
                <a:gd name="T49" fmla="*/ 1014 h 3005"/>
                <a:gd name="T50" fmla="*/ 3006 w 3231"/>
                <a:gd name="T51" fmla="*/ 758 h 3005"/>
                <a:gd name="T52" fmla="*/ 3110 w 3231"/>
                <a:gd name="T53" fmla="*/ 547 h 3005"/>
                <a:gd name="T54" fmla="*/ 3231 w 3231"/>
                <a:gd name="T55" fmla="*/ 452 h 3005"/>
                <a:gd name="T56" fmla="*/ 1508 w 3231"/>
                <a:gd name="T57" fmla="*/ 0 h 3005"/>
                <a:gd name="T58" fmla="*/ 1067 w 3231"/>
                <a:gd name="T59" fmla="*/ 145 h 30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31"/>
                <a:gd name="T91" fmla="*/ 0 h 3005"/>
                <a:gd name="T92" fmla="*/ 3231 w 3231"/>
                <a:gd name="T93" fmla="*/ 3005 h 300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31" h="3005">
                  <a:moveTo>
                    <a:pt x="1067" y="145"/>
                  </a:moveTo>
                  <a:lnTo>
                    <a:pt x="921" y="372"/>
                  </a:lnTo>
                  <a:lnTo>
                    <a:pt x="773" y="586"/>
                  </a:lnTo>
                  <a:lnTo>
                    <a:pt x="694" y="1130"/>
                  </a:lnTo>
                  <a:lnTo>
                    <a:pt x="787" y="1556"/>
                  </a:lnTo>
                  <a:lnTo>
                    <a:pt x="773" y="1931"/>
                  </a:lnTo>
                  <a:lnTo>
                    <a:pt x="0" y="2208"/>
                  </a:lnTo>
                  <a:lnTo>
                    <a:pt x="109" y="2597"/>
                  </a:lnTo>
                  <a:lnTo>
                    <a:pt x="359" y="2887"/>
                  </a:lnTo>
                  <a:lnTo>
                    <a:pt x="760" y="2928"/>
                  </a:lnTo>
                  <a:lnTo>
                    <a:pt x="972" y="2834"/>
                  </a:lnTo>
                  <a:lnTo>
                    <a:pt x="1242" y="3005"/>
                  </a:lnTo>
                  <a:lnTo>
                    <a:pt x="1735" y="2954"/>
                  </a:lnTo>
                  <a:lnTo>
                    <a:pt x="2031" y="2824"/>
                  </a:lnTo>
                  <a:lnTo>
                    <a:pt x="2390" y="2687"/>
                  </a:lnTo>
                  <a:lnTo>
                    <a:pt x="2470" y="2646"/>
                  </a:lnTo>
                  <a:lnTo>
                    <a:pt x="2577" y="2342"/>
                  </a:lnTo>
                  <a:lnTo>
                    <a:pt x="2753" y="2291"/>
                  </a:lnTo>
                  <a:lnTo>
                    <a:pt x="2618" y="1661"/>
                  </a:lnTo>
                  <a:lnTo>
                    <a:pt x="2602" y="1571"/>
                  </a:lnTo>
                  <a:lnTo>
                    <a:pt x="2577" y="1344"/>
                  </a:lnTo>
                  <a:lnTo>
                    <a:pt x="2669" y="1382"/>
                  </a:lnTo>
                  <a:lnTo>
                    <a:pt x="2847" y="1517"/>
                  </a:lnTo>
                  <a:lnTo>
                    <a:pt x="2883" y="1571"/>
                  </a:lnTo>
                  <a:lnTo>
                    <a:pt x="2922" y="1014"/>
                  </a:lnTo>
                  <a:lnTo>
                    <a:pt x="3006" y="758"/>
                  </a:lnTo>
                  <a:lnTo>
                    <a:pt x="3110" y="547"/>
                  </a:lnTo>
                  <a:lnTo>
                    <a:pt x="3231" y="452"/>
                  </a:lnTo>
                  <a:lnTo>
                    <a:pt x="1508" y="0"/>
                  </a:lnTo>
                  <a:lnTo>
                    <a:pt x="1067" y="145"/>
                  </a:lnTo>
                  <a:close/>
                </a:path>
              </a:pathLst>
            </a:custGeom>
            <a:solidFill>
              <a:srgbClr val="FFFFFF"/>
            </a:solidFill>
            <a:ln w="9525">
              <a:noFill/>
              <a:round/>
              <a:headEnd/>
              <a:tailEnd/>
            </a:ln>
          </p:spPr>
          <p:txBody>
            <a:bodyPr/>
            <a:lstStyle/>
            <a:p>
              <a:endParaRPr lang="es-MX"/>
            </a:p>
          </p:txBody>
        </p:sp>
        <p:sp>
          <p:nvSpPr>
            <p:cNvPr id="56338" name="Freeform 20"/>
            <p:cNvSpPr>
              <a:spLocks/>
            </p:cNvSpPr>
            <p:nvPr/>
          </p:nvSpPr>
          <p:spPr bwMode="auto">
            <a:xfrm>
              <a:off x="3829" y="2208"/>
              <a:ext cx="405" cy="523"/>
            </a:xfrm>
            <a:custGeom>
              <a:avLst/>
              <a:gdLst>
                <a:gd name="T0" fmla="*/ 923 w 1755"/>
                <a:gd name="T1" fmla="*/ 40 h 2275"/>
                <a:gd name="T2" fmla="*/ 874 w 1755"/>
                <a:gd name="T3" fmla="*/ 239 h 2275"/>
                <a:gd name="T4" fmla="*/ 967 w 1755"/>
                <a:gd name="T5" fmla="*/ 533 h 2275"/>
                <a:gd name="T6" fmla="*/ 1100 w 1755"/>
                <a:gd name="T7" fmla="*/ 505 h 2275"/>
                <a:gd name="T8" fmla="*/ 1166 w 1755"/>
                <a:gd name="T9" fmla="*/ 533 h 2275"/>
                <a:gd name="T10" fmla="*/ 1353 w 1755"/>
                <a:gd name="T11" fmla="*/ 456 h 2275"/>
                <a:gd name="T12" fmla="*/ 1151 w 1755"/>
                <a:gd name="T13" fmla="*/ 612 h 2275"/>
                <a:gd name="T14" fmla="*/ 1100 w 1755"/>
                <a:gd name="T15" fmla="*/ 931 h 2275"/>
                <a:gd name="T16" fmla="*/ 1033 w 1755"/>
                <a:gd name="T17" fmla="*/ 1105 h 2275"/>
                <a:gd name="T18" fmla="*/ 1207 w 1755"/>
                <a:gd name="T19" fmla="*/ 1051 h 2275"/>
                <a:gd name="T20" fmla="*/ 1071 w 1755"/>
                <a:gd name="T21" fmla="*/ 1253 h 2275"/>
                <a:gd name="T22" fmla="*/ 1100 w 1755"/>
                <a:gd name="T23" fmla="*/ 1439 h 2275"/>
                <a:gd name="T24" fmla="*/ 1457 w 1755"/>
                <a:gd name="T25" fmla="*/ 1454 h 2275"/>
                <a:gd name="T26" fmla="*/ 1567 w 1755"/>
                <a:gd name="T27" fmla="*/ 1237 h 2275"/>
                <a:gd name="T28" fmla="*/ 1513 w 1755"/>
                <a:gd name="T29" fmla="*/ 931 h 2275"/>
                <a:gd name="T30" fmla="*/ 1633 w 1755"/>
                <a:gd name="T31" fmla="*/ 877 h 2275"/>
                <a:gd name="T32" fmla="*/ 1755 w 1755"/>
                <a:gd name="T33" fmla="*/ 1480 h 2275"/>
                <a:gd name="T34" fmla="*/ 1567 w 1755"/>
                <a:gd name="T35" fmla="*/ 1558 h 2275"/>
                <a:gd name="T36" fmla="*/ 1472 w 1755"/>
                <a:gd name="T37" fmla="*/ 1811 h 2275"/>
                <a:gd name="T38" fmla="*/ 1207 w 1755"/>
                <a:gd name="T39" fmla="*/ 1918 h 2275"/>
                <a:gd name="T40" fmla="*/ 1005 w 1755"/>
                <a:gd name="T41" fmla="*/ 2036 h 2275"/>
                <a:gd name="T42" fmla="*/ 818 w 1755"/>
                <a:gd name="T43" fmla="*/ 2087 h 2275"/>
                <a:gd name="T44" fmla="*/ 684 w 1755"/>
                <a:gd name="T45" fmla="*/ 2222 h 2275"/>
                <a:gd name="T46" fmla="*/ 378 w 1755"/>
                <a:gd name="T47" fmla="*/ 2275 h 2275"/>
                <a:gd name="T48" fmla="*/ 0 w 1755"/>
                <a:gd name="T49" fmla="*/ 2036 h 2275"/>
                <a:gd name="T50" fmla="*/ 630 w 1755"/>
                <a:gd name="T51" fmla="*/ 2049 h 2275"/>
                <a:gd name="T52" fmla="*/ 750 w 1755"/>
                <a:gd name="T53" fmla="*/ 1876 h 2275"/>
                <a:gd name="T54" fmla="*/ 874 w 1755"/>
                <a:gd name="T55" fmla="*/ 1957 h 2275"/>
                <a:gd name="T56" fmla="*/ 949 w 1755"/>
                <a:gd name="T57" fmla="*/ 1901 h 2275"/>
                <a:gd name="T58" fmla="*/ 886 w 1755"/>
                <a:gd name="T59" fmla="*/ 1786 h 2275"/>
                <a:gd name="T60" fmla="*/ 898 w 1755"/>
                <a:gd name="T61" fmla="*/ 1664 h 2275"/>
                <a:gd name="T62" fmla="*/ 737 w 1755"/>
                <a:gd name="T63" fmla="*/ 1480 h 2275"/>
                <a:gd name="T64" fmla="*/ 791 w 1755"/>
                <a:gd name="T65" fmla="*/ 1038 h 2275"/>
                <a:gd name="T66" fmla="*/ 711 w 1755"/>
                <a:gd name="T67" fmla="*/ 295 h 2275"/>
                <a:gd name="T68" fmla="*/ 874 w 1755"/>
                <a:gd name="T69" fmla="*/ 0 h 2275"/>
                <a:gd name="T70" fmla="*/ 923 w 1755"/>
                <a:gd name="T71" fmla="*/ 40 h 22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55"/>
                <a:gd name="T109" fmla="*/ 0 h 2275"/>
                <a:gd name="T110" fmla="*/ 1755 w 1755"/>
                <a:gd name="T111" fmla="*/ 2275 h 22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55" h="2275">
                  <a:moveTo>
                    <a:pt x="923" y="40"/>
                  </a:moveTo>
                  <a:lnTo>
                    <a:pt x="874" y="239"/>
                  </a:lnTo>
                  <a:lnTo>
                    <a:pt x="967" y="533"/>
                  </a:lnTo>
                  <a:lnTo>
                    <a:pt x="1100" y="505"/>
                  </a:lnTo>
                  <a:lnTo>
                    <a:pt x="1166" y="533"/>
                  </a:lnTo>
                  <a:lnTo>
                    <a:pt x="1353" y="456"/>
                  </a:lnTo>
                  <a:lnTo>
                    <a:pt x="1151" y="612"/>
                  </a:lnTo>
                  <a:lnTo>
                    <a:pt x="1100" y="931"/>
                  </a:lnTo>
                  <a:lnTo>
                    <a:pt x="1033" y="1105"/>
                  </a:lnTo>
                  <a:lnTo>
                    <a:pt x="1207" y="1051"/>
                  </a:lnTo>
                  <a:lnTo>
                    <a:pt x="1071" y="1253"/>
                  </a:lnTo>
                  <a:lnTo>
                    <a:pt x="1100" y="1439"/>
                  </a:lnTo>
                  <a:lnTo>
                    <a:pt x="1457" y="1454"/>
                  </a:lnTo>
                  <a:lnTo>
                    <a:pt x="1567" y="1237"/>
                  </a:lnTo>
                  <a:lnTo>
                    <a:pt x="1513" y="931"/>
                  </a:lnTo>
                  <a:lnTo>
                    <a:pt x="1633" y="877"/>
                  </a:lnTo>
                  <a:lnTo>
                    <a:pt x="1755" y="1480"/>
                  </a:lnTo>
                  <a:lnTo>
                    <a:pt x="1567" y="1558"/>
                  </a:lnTo>
                  <a:lnTo>
                    <a:pt x="1472" y="1811"/>
                  </a:lnTo>
                  <a:lnTo>
                    <a:pt x="1207" y="1918"/>
                  </a:lnTo>
                  <a:lnTo>
                    <a:pt x="1005" y="2036"/>
                  </a:lnTo>
                  <a:lnTo>
                    <a:pt x="818" y="2087"/>
                  </a:lnTo>
                  <a:lnTo>
                    <a:pt x="684" y="2222"/>
                  </a:lnTo>
                  <a:lnTo>
                    <a:pt x="378" y="2275"/>
                  </a:lnTo>
                  <a:lnTo>
                    <a:pt x="0" y="2036"/>
                  </a:lnTo>
                  <a:lnTo>
                    <a:pt x="630" y="2049"/>
                  </a:lnTo>
                  <a:lnTo>
                    <a:pt x="750" y="1876"/>
                  </a:lnTo>
                  <a:lnTo>
                    <a:pt x="874" y="1957"/>
                  </a:lnTo>
                  <a:lnTo>
                    <a:pt x="949" y="1901"/>
                  </a:lnTo>
                  <a:lnTo>
                    <a:pt x="886" y="1786"/>
                  </a:lnTo>
                  <a:lnTo>
                    <a:pt x="898" y="1664"/>
                  </a:lnTo>
                  <a:lnTo>
                    <a:pt x="737" y="1480"/>
                  </a:lnTo>
                  <a:lnTo>
                    <a:pt x="791" y="1038"/>
                  </a:lnTo>
                  <a:lnTo>
                    <a:pt x="711" y="295"/>
                  </a:lnTo>
                  <a:lnTo>
                    <a:pt x="874" y="0"/>
                  </a:lnTo>
                  <a:lnTo>
                    <a:pt x="923" y="40"/>
                  </a:lnTo>
                  <a:close/>
                </a:path>
              </a:pathLst>
            </a:custGeom>
            <a:solidFill>
              <a:srgbClr val="B5B5B5"/>
            </a:solidFill>
            <a:ln w="9525">
              <a:noFill/>
              <a:round/>
              <a:headEnd/>
              <a:tailEnd/>
            </a:ln>
          </p:spPr>
          <p:txBody>
            <a:bodyPr/>
            <a:lstStyle/>
            <a:p>
              <a:endParaRPr lang="es-MX"/>
            </a:p>
          </p:txBody>
        </p:sp>
        <p:sp>
          <p:nvSpPr>
            <p:cNvPr id="56339" name="Freeform 21"/>
            <p:cNvSpPr>
              <a:spLocks/>
            </p:cNvSpPr>
            <p:nvPr/>
          </p:nvSpPr>
          <p:spPr bwMode="auto">
            <a:xfrm>
              <a:off x="3692" y="2569"/>
              <a:ext cx="339" cy="37"/>
            </a:xfrm>
            <a:custGeom>
              <a:avLst/>
              <a:gdLst>
                <a:gd name="T0" fmla="*/ 1469 w 1469"/>
                <a:gd name="T1" fmla="*/ 148 h 161"/>
                <a:gd name="T2" fmla="*/ 1212 w 1469"/>
                <a:gd name="T3" fmla="*/ 161 h 161"/>
                <a:gd name="T4" fmla="*/ 664 w 1469"/>
                <a:gd name="T5" fmla="*/ 148 h 161"/>
                <a:gd name="T6" fmla="*/ 0 w 1469"/>
                <a:gd name="T7" fmla="*/ 66 h 161"/>
                <a:gd name="T8" fmla="*/ 0 w 1469"/>
                <a:gd name="T9" fmla="*/ 0 h 161"/>
                <a:gd name="T10" fmla="*/ 700 w 1469"/>
                <a:gd name="T11" fmla="*/ 95 h 161"/>
                <a:gd name="T12" fmla="*/ 955 w 1469"/>
                <a:gd name="T13" fmla="*/ 95 h 161"/>
                <a:gd name="T14" fmla="*/ 1291 w 1469"/>
                <a:gd name="T15" fmla="*/ 28 h 161"/>
                <a:gd name="T16" fmla="*/ 1427 w 1469"/>
                <a:gd name="T17" fmla="*/ 95 h 161"/>
                <a:gd name="T18" fmla="*/ 1469 w 1469"/>
                <a:gd name="T19" fmla="*/ 148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9"/>
                <a:gd name="T31" fmla="*/ 0 h 161"/>
                <a:gd name="T32" fmla="*/ 1469 w 1469"/>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9" h="161">
                  <a:moveTo>
                    <a:pt x="1469" y="148"/>
                  </a:moveTo>
                  <a:lnTo>
                    <a:pt x="1212" y="161"/>
                  </a:lnTo>
                  <a:lnTo>
                    <a:pt x="664" y="148"/>
                  </a:lnTo>
                  <a:lnTo>
                    <a:pt x="0" y="66"/>
                  </a:lnTo>
                  <a:lnTo>
                    <a:pt x="0" y="0"/>
                  </a:lnTo>
                  <a:lnTo>
                    <a:pt x="700" y="95"/>
                  </a:lnTo>
                  <a:lnTo>
                    <a:pt x="955" y="95"/>
                  </a:lnTo>
                  <a:lnTo>
                    <a:pt x="1291" y="28"/>
                  </a:lnTo>
                  <a:lnTo>
                    <a:pt x="1427" y="95"/>
                  </a:lnTo>
                  <a:lnTo>
                    <a:pt x="1469" y="148"/>
                  </a:lnTo>
                  <a:close/>
                </a:path>
              </a:pathLst>
            </a:custGeom>
            <a:solidFill>
              <a:srgbClr val="B5B5B5"/>
            </a:solidFill>
            <a:ln w="9525">
              <a:noFill/>
              <a:round/>
              <a:headEnd/>
              <a:tailEnd/>
            </a:ln>
          </p:spPr>
          <p:txBody>
            <a:bodyPr/>
            <a:lstStyle/>
            <a:p>
              <a:endParaRPr lang="es-MX"/>
            </a:p>
          </p:txBody>
        </p:sp>
        <p:sp>
          <p:nvSpPr>
            <p:cNvPr id="56340" name="Freeform 22"/>
            <p:cNvSpPr>
              <a:spLocks/>
            </p:cNvSpPr>
            <p:nvPr/>
          </p:nvSpPr>
          <p:spPr bwMode="auto">
            <a:xfrm>
              <a:off x="3689" y="2661"/>
              <a:ext cx="139" cy="27"/>
            </a:xfrm>
            <a:custGeom>
              <a:avLst/>
              <a:gdLst>
                <a:gd name="T0" fmla="*/ 0 w 604"/>
                <a:gd name="T1" fmla="*/ 0 h 118"/>
                <a:gd name="T2" fmla="*/ 604 w 604"/>
                <a:gd name="T3" fmla="*/ 54 h 118"/>
                <a:gd name="T4" fmla="*/ 440 w 604"/>
                <a:gd name="T5" fmla="*/ 118 h 118"/>
                <a:gd name="T6" fmla="*/ 0 w 604"/>
                <a:gd name="T7" fmla="*/ 92 h 118"/>
                <a:gd name="T8" fmla="*/ 0 w 604"/>
                <a:gd name="T9" fmla="*/ 0 h 118"/>
                <a:gd name="T10" fmla="*/ 0 60000 65536"/>
                <a:gd name="T11" fmla="*/ 0 60000 65536"/>
                <a:gd name="T12" fmla="*/ 0 60000 65536"/>
                <a:gd name="T13" fmla="*/ 0 60000 65536"/>
                <a:gd name="T14" fmla="*/ 0 60000 65536"/>
                <a:gd name="T15" fmla="*/ 0 w 604"/>
                <a:gd name="T16" fmla="*/ 0 h 118"/>
                <a:gd name="T17" fmla="*/ 604 w 604"/>
                <a:gd name="T18" fmla="*/ 118 h 118"/>
              </a:gdLst>
              <a:ahLst/>
              <a:cxnLst>
                <a:cxn ang="T10">
                  <a:pos x="T0" y="T1"/>
                </a:cxn>
                <a:cxn ang="T11">
                  <a:pos x="T2" y="T3"/>
                </a:cxn>
                <a:cxn ang="T12">
                  <a:pos x="T4" y="T5"/>
                </a:cxn>
                <a:cxn ang="T13">
                  <a:pos x="T6" y="T7"/>
                </a:cxn>
                <a:cxn ang="T14">
                  <a:pos x="T8" y="T9"/>
                </a:cxn>
              </a:cxnLst>
              <a:rect l="T15" t="T16" r="T17" b="T18"/>
              <a:pathLst>
                <a:path w="604" h="118">
                  <a:moveTo>
                    <a:pt x="0" y="0"/>
                  </a:moveTo>
                  <a:lnTo>
                    <a:pt x="604" y="54"/>
                  </a:lnTo>
                  <a:lnTo>
                    <a:pt x="440" y="118"/>
                  </a:lnTo>
                  <a:lnTo>
                    <a:pt x="0" y="92"/>
                  </a:lnTo>
                  <a:lnTo>
                    <a:pt x="0" y="0"/>
                  </a:lnTo>
                  <a:close/>
                </a:path>
              </a:pathLst>
            </a:custGeom>
            <a:solidFill>
              <a:srgbClr val="B5B5B5"/>
            </a:solidFill>
            <a:ln w="9525">
              <a:noFill/>
              <a:round/>
              <a:headEnd/>
              <a:tailEnd/>
            </a:ln>
          </p:spPr>
          <p:txBody>
            <a:bodyPr/>
            <a:lstStyle/>
            <a:p>
              <a:endParaRPr lang="es-MX"/>
            </a:p>
          </p:txBody>
        </p:sp>
        <p:sp>
          <p:nvSpPr>
            <p:cNvPr id="56341" name="Freeform 23"/>
            <p:cNvSpPr>
              <a:spLocks/>
            </p:cNvSpPr>
            <p:nvPr/>
          </p:nvSpPr>
          <p:spPr bwMode="auto">
            <a:xfrm>
              <a:off x="3627" y="2498"/>
              <a:ext cx="162" cy="92"/>
            </a:xfrm>
            <a:custGeom>
              <a:avLst/>
              <a:gdLst>
                <a:gd name="T0" fmla="*/ 0 w 706"/>
                <a:gd name="T1" fmla="*/ 253 h 401"/>
                <a:gd name="T2" fmla="*/ 400 w 706"/>
                <a:gd name="T3" fmla="*/ 95 h 401"/>
                <a:gd name="T4" fmla="*/ 482 w 706"/>
                <a:gd name="T5" fmla="*/ 134 h 401"/>
                <a:gd name="T6" fmla="*/ 482 w 706"/>
                <a:gd name="T7" fmla="*/ 56 h 401"/>
                <a:gd name="T8" fmla="*/ 667 w 706"/>
                <a:gd name="T9" fmla="*/ 0 h 401"/>
                <a:gd name="T10" fmla="*/ 706 w 706"/>
                <a:gd name="T11" fmla="*/ 191 h 401"/>
                <a:gd name="T12" fmla="*/ 599 w 706"/>
                <a:gd name="T13" fmla="*/ 268 h 401"/>
                <a:gd name="T14" fmla="*/ 120 w 706"/>
                <a:gd name="T15" fmla="*/ 401 h 401"/>
                <a:gd name="T16" fmla="*/ 0 w 706"/>
                <a:gd name="T17" fmla="*/ 253 h 4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6"/>
                <a:gd name="T28" fmla="*/ 0 h 401"/>
                <a:gd name="T29" fmla="*/ 706 w 706"/>
                <a:gd name="T30" fmla="*/ 401 h 4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6" h="401">
                  <a:moveTo>
                    <a:pt x="0" y="253"/>
                  </a:moveTo>
                  <a:lnTo>
                    <a:pt x="400" y="95"/>
                  </a:lnTo>
                  <a:lnTo>
                    <a:pt x="482" y="134"/>
                  </a:lnTo>
                  <a:lnTo>
                    <a:pt x="482" y="56"/>
                  </a:lnTo>
                  <a:lnTo>
                    <a:pt x="667" y="0"/>
                  </a:lnTo>
                  <a:lnTo>
                    <a:pt x="706" y="191"/>
                  </a:lnTo>
                  <a:lnTo>
                    <a:pt x="599" y="268"/>
                  </a:lnTo>
                  <a:lnTo>
                    <a:pt x="120" y="401"/>
                  </a:lnTo>
                  <a:lnTo>
                    <a:pt x="0" y="253"/>
                  </a:lnTo>
                  <a:close/>
                </a:path>
              </a:pathLst>
            </a:custGeom>
            <a:solidFill>
              <a:srgbClr val="B5B5B5"/>
            </a:solidFill>
            <a:ln w="9525">
              <a:noFill/>
              <a:round/>
              <a:headEnd/>
              <a:tailEnd/>
            </a:ln>
          </p:spPr>
          <p:txBody>
            <a:bodyPr/>
            <a:lstStyle/>
            <a:p>
              <a:endParaRPr lang="es-MX"/>
            </a:p>
          </p:txBody>
        </p:sp>
        <p:sp>
          <p:nvSpPr>
            <p:cNvPr id="56342" name="Freeform 24"/>
            <p:cNvSpPr>
              <a:spLocks/>
            </p:cNvSpPr>
            <p:nvPr/>
          </p:nvSpPr>
          <p:spPr bwMode="auto">
            <a:xfrm>
              <a:off x="3853" y="2358"/>
              <a:ext cx="149" cy="232"/>
            </a:xfrm>
            <a:custGeom>
              <a:avLst/>
              <a:gdLst>
                <a:gd name="T0" fmla="*/ 124 w 645"/>
                <a:gd name="T1" fmla="*/ 383 h 1009"/>
                <a:gd name="T2" fmla="*/ 112 w 645"/>
                <a:gd name="T3" fmla="*/ 730 h 1009"/>
                <a:gd name="T4" fmla="*/ 139 w 645"/>
                <a:gd name="T5" fmla="*/ 850 h 1009"/>
                <a:gd name="T6" fmla="*/ 324 w 645"/>
                <a:gd name="T7" fmla="*/ 691 h 1009"/>
                <a:gd name="T8" fmla="*/ 431 w 645"/>
                <a:gd name="T9" fmla="*/ 491 h 1009"/>
                <a:gd name="T10" fmla="*/ 311 w 645"/>
                <a:gd name="T11" fmla="*/ 572 h 1009"/>
                <a:gd name="T12" fmla="*/ 273 w 645"/>
                <a:gd name="T13" fmla="*/ 289 h 1009"/>
                <a:gd name="T14" fmla="*/ 152 w 645"/>
                <a:gd name="T15" fmla="*/ 289 h 1009"/>
                <a:gd name="T16" fmla="*/ 231 w 645"/>
                <a:gd name="T17" fmla="*/ 131 h 1009"/>
                <a:gd name="T18" fmla="*/ 405 w 645"/>
                <a:gd name="T19" fmla="*/ 0 h 1009"/>
                <a:gd name="T20" fmla="*/ 568 w 645"/>
                <a:gd name="T21" fmla="*/ 75 h 1009"/>
                <a:gd name="T22" fmla="*/ 645 w 645"/>
                <a:gd name="T23" fmla="*/ 317 h 1009"/>
                <a:gd name="T24" fmla="*/ 484 w 645"/>
                <a:gd name="T25" fmla="*/ 861 h 1009"/>
                <a:gd name="T26" fmla="*/ 96 w 645"/>
                <a:gd name="T27" fmla="*/ 1009 h 1009"/>
                <a:gd name="T28" fmla="*/ 0 w 645"/>
                <a:gd name="T29" fmla="*/ 810 h 1009"/>
                <a:gd name="T30" fmla="*/ 124 w 645"/>
                <a:gd name="T31" fmla="*/ 383 h 10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5"/>
                <a:gd name="T49" fmla="*/ 0 h 1009"/>
                <a:gd name="T50" fmla="*/ 645 w 645"/>
                <a:gd name="T51" fmla="*/ 1009 h 10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5" h="1009">
                  <a:moveTo>
                    <a:pt x="124" y="383"/>
                  </a:moveTo>
                  <a:lnTo>
                    <a:pt x="112" y="730"/>
                  </a:lnTo>
                  <a:lnTo>
                    <a:pt x="139" y="850"/>
                  </a:lnTo>
                  <a:lnTo>
                    <a:pt x="324" y="691"/>
                  </a:lnTo>
                  <a:lnTo>
                    <a:pt x="431" y="491"/>
                  </a:lnTo>
                  <a:lnTo>
                    <a:pt x="311" y="572"/>
                  </a:lnTo>
                  <a:lnTo>
                    <a:pt x="273" y="289"/>
                  </a:lnTo>
                  <a:lnTo>
                    <a:pt x="152" y="289"/>
                  </a:lnTo>
                  <a:lnTo>
                    <a:pt x="231" y="131"/>
                  </a:lnTo>
                  <a:lnTo>
                    <a:pt x="405" y="0"/>
                  </a:lnTo>
                  <a:lnTo>
                    <a:pt x="568" y="75"/>
                  </a:lnTo>
                  <a:lnTo>
                    <a:pt x="645" y="317"/>
                  </a:lnTo>
                  <a:lnTo>
                    <a:pt x="484" y="861"/>
                  </a:lnTo>
                  <a:lnTo>
                    <a:pt x="96" y="1009"/>
                  </a:lnTo>
                  <a:lnTo>
                    <a:pt x="0" y="810"/>
                  </a:lnTo>
                  <a:lnTo>
                    <a:pt x="124" y="383"/>
                  </a:lnTo>
                  <a:close/>
                </a:path>
              </a:pathLst>
            </a:custGeom>
            <a:solidFill>
              <a:srgbClr val="B5B5B5"/>
            </a:solidFill>
            <a:ln w="9525">
              <a:noFill/>
              <a:round/>
              <a:headEnd/>
              <a:tailEnd/>
            </a:ln>
          </p:spPr>
          <p:txBody>
            <a:bodyPr/>
            <a:lstStyle/>
            <a:p>
              <a:endParaRPr lang="es-MX"/>
            </a:p>
          </p:txBody>
        </p:sp>
        <p:sp>
          <p:nvSpPr>
            <p:cNvPr id="56343" name="Freeform 25"/>
            <p:cNvSpPr>
              <a:spLocks/>
            </p:cNvSpPr>
            <p:nvPr/>
          </p:nvSpPr>
          <p:spPr bwMode="auto">
            <a:xfrm>
              <a:off x="3763" y="2047"/>
              <a:ext cx="211" cy="522"/>
            </a:xfrm>
            <a:custGeom>
              <a:avLst/>
              <a:gdLst>
                <a:gd name="T0" fmla="*/ 919 w 919"/>
                <a:gd name="T1" fmla="*/ 717 h 2273"/>
                <a:gd name="T2" fmla="*/ 919 w 919"/>
                <a:gd name="T3" fmla="*/ 826 h 2273"/>
                <a:gd name="T4" fmla="*/ 718 w 919"/>
                <a:gd name="T5" fmla="*/ 732 h 2273"/>
                <a:gd name="T6" fmla="*/ 745 w 919"/>
                <a:gd name="T7" fmla="*/ 970 h 2273"/>
                <a:gd name="T8" fmla="*/ 465 w 919"/>
                <a:gd name="T9" fmla="*/ 1434 h 2273"/>
                <a:gd name="T10" fmla="*/ 212 w 919"/>
                <a:gd name="T11" fmla="*/ 2273 h 2273"/>
                <a:gd name="T12" fmla="*/ 185 w 919"/>
                <a:gd name="T13" fmla="*/ 1369 h 2273"/>
                <a:gd name="T14" fmla="*/ 27 w 919"/>
                <a:gd name="T15" fmla="*/ 1196 h 2273"/>
                <a:gd name="T16" fmla="*/ 0 w 919"/>
                <a:gd name="T17" fmla="*/ 970 h 2273"/>
                <a:gd name="T18" fmla="*/ 51 w 919"/>
                <a:gd name="T19" fmla="*/ 533 h 2273"/>
                <a:gd name="T20" fmla="*/ 51 w 919"/>
                <a:gd name="T21" fmla="*/ 931 h 2273"/>
                <a:gd name="T22" fmla="*/ 144 w 919"/>
                <a:gd name="T23" fmla="*/ 907 h 2273"/>
                <a:gd name="T24" fmla="*/ 263 w 919"/>
                <a:gd name="T25" fmla="*/ 1092 h 2273"/>
                <a:gd name="T26" fmla="*/ 263 w 919"/>
                <a:gd name="T27" fmla="*/ 826 h 2273"/>
                <a:gd name="T28" fmla="*/ 332 w 919"/>
                <a:gd name="T29" fmla="*/ 546 h 2273"/>
                <a:gd name="T30" fmla="*/ 185 w 919"/>
                <a:gd name="T31" fmla="*/ 333 h 2273"/>
                <a:gd name="T32" fmla="*/ 304 w 919"/>
                <a:gd name="T33" fmla="*/ 89 h 2273"/>
                <a:gd name="T34" fmla="*/ 426 w 919"/>
                <a:gd name="T35" fmla="*/ 0 h 2273"/>
                <a:gd name="T36" fmla="*/ 919 w 919"/>
                <a:gd name="T37" fmla="*/ 318 h 2273"/>
                <a:gd name="T38" fmla="*/ 919 w 919"/>
                <a:gd name="T39" fmla="*/ 717 h 22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9"/>
                <a:gd name="T61" fmla="*/ 0 h 2273"/>
                <a:gd name="T62" fmla="*/ 919 w 919"/>
                <a:gd name="T63" fmla="*/ 2273 h 22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9" h="2273">
                  <a:moveTo>
                    <a:pt x="919" y="717"/>
                  </a:moveTo>
                  <a:lnTo>
                    <a:pt x="919" y="826"/>
                  </a:lnTo>
                  <a:lnTo>
                    <a:pt x="718" y="732"/>
                  </a:lnTo>
                  <a:lnTo>
                    <a:pt x="745" y="970"/>
                  </a:lnTo>
                  <a:lnTo>
                    <a:pt x="465" y="1434"/>
                  </a:lnTo>
                  <a:lnTo>
                    <a:pt x="212" y="2273"/>
                  </a:lnTo>
                  <a:lnTo>
                    <a:pt x="185" y="1369"/>
                  </a:lnTo>
                  <a:lnTo>
                    <a:pt x="27" y="1196"/>
                  </a:lnTo>
                  <a:lnTo>
                    <a:pt x="0" y="970"/>
                  </a:lnTo>
                  <a:lnTo>
                    <a:pt x="51" y="533"/>
                  </a:lnTo>
                  <a:lnTo>
                    <a:pt x="51" y="931"/>
                  </a:lnTo>
                  <a:lnTo>
                    <a:pt x="144" y="907"/>
                  </a:lnTo>
                  <a:lnTo>
                    <a:pt x="263" y="1092"/>
                  </a:lnTo>
                  <a:lnTo>
                    <a:pt x="263" y="826"/>
                  </a:lnTo>
                  <a:lnTo>
                    <a:pt x="332" y="546"/>
                  </a:lnTo>
                  <a:lnTo>
                    <a:pt x="185" y="333"/>
                  </a:lnTo>
                  <a:lnTo>
                    <a:pt x="304" y="89"/>
                  </a:lnTo>
                  <a:lnTo>
                    <a:pt x="426" y="0"/>
                  </a:lnTo>
                  <a:lnTo>
                    <a:pt x="919" y="318"/>
                  </a:lnTo>
                  <a:lnTo>
                    <a:pt x="919" y="717"/>
                  </a:lnTo>
                  <a:close/>
                </a:path>
              </a:pathLst>
            </a:custGeom>
            <a:solidFill>
              <a:srgbClr val="B5B5B5"/>
            </a:solidFill>
            <a:ln w="9525">
              <a:noFill/>
              <a:round/>
              <a:headEnd/>
              <a:tailEnd/>
            </a:ln>
          </p:spPr>
          <p:txBody>
            <a:bodyPr/>
            <a:lstStyle/>
            <a:p>
              <a:endParaRPr lang="es-MX"/>
            </a:p>
          </p:txBody>
        </p:sp>
        <p:sp>
          <p:nvSpPr>
            <p:cNvPr id="56344" name="Freeform 26"/>
            <p:cNvSpPr>
              <a:spLocks/>
            </p:cNvSpPr>
            <p:nvPr/>
          </p:nvSpPr>
          <p:spPr bwMode="auto">
            <a:xfrm>
              <a:off x="3396" y="2544"/>
              <a:ext cx="268" cy="126"/>
            </a:xfrm>
            <a:custGeom>
              <a:avLst/>
              <a:gdLst>
                <a:gd name="T0" fmla="*/ 1165 w 1165"/>
                <a:gd name="T1" fmla="*/ 175 h 543"/>
                <a:gd name="T2" fmla="*/ 642 w 1165"/>
                <a:gd name="T3" fmla="*/ 0 h 543"/>
                <a:gd name="T4" fmla="*/ 608 w 1165"/>
                <a:gd name="T5" fmla="*/ 15 h 543"/>
                <a:gd name="T6" fmla="*/ 472 w 1165"/>
                <a:gd name="T7" fmla="*/ 20 h 543"/>
                <a:gd name="T8" fmla="*/ 297 w 1165"/>
                <a:gd name="T9" fmla="*/ 2 h 543"/>
                <a:gd name="T10" fmla="*/ 269 w 1165"/>
                <a:gd name="T11" fmla="*/ 17 h 543"/>
                <a:gd name="T12" fmla="*/ 202 w 1165"/>
                <a:gd name="T13" fmla="*/ 20 h 543"/>
                <a:gd name="T14" fmla="*/ 131 w 1165"/>
                <a:gd name="T15" fmla="*/ 51 h 543"/>
                <a:gd name="T16" fmla="*/ 72 w 1165"/>
                <a:gd name="T17" fmla="*/ 71 h 543"/>
                <a:gd name="T18" fmla="*/ 0 w 1165"/>
                <a:gd name="T19" fmla="*/ 204 h 543"/>
                <a:gd name="T20" fmla="*/ 54 w 1165"/>
                <a:gd name="T21" fmla="*/ 360 h 543"/>
                <a:gd name="T22" fmla="*/ 82 w 1165"/>
                <a:gd name="T23" fmla="*/ 370 h 543"/>
                <a:gd name="T24" fmla="*/ 107 w 1165"/>
                <a:gd name="T25" fmla="*/ 418 h 543"/>
                <a:gd name="T26" fmla="*/ 228 w 1165"/>
                <a:gd name="T27" fmla="*/ 457 h 543"/>
                <a:gd name="T28" fmla="*/ 217 w 1165"/>
                <a:gd name="T29" fmla="*/ 538 h 543"/>
                <a:gd name="T30" fmla="*/ 248 w 1165"/>
                <a:gd name="T31" fmla="*/ 543 h 543"/>
                <a:gd name="T32" fmla="*/ 284 w 1165"/>
                <a:gd name="T33" fmla="*/ 504 h 543"/>
                <a:gd name="T34" fmla="*/ 328 w 1165"/>
                <a:gd name="T35" fmla="*/ 479 h 543"/>
                <a:gd name="T36" fmla="*/ 496 w 1165"/>
                <a:gd name="T37" fmla="*/ 418 h 543"/>
                <a:gd name="T38" fmla="*/ 700 w 1165"/>
                <a:gd name="T39" fmla="*/ 433 h 543"/>
                <a:gd name="T40" fmla="*/ 914 w 1165"/>
                <a:gd name="T41" fmla="*/ 494 h 543"/>
                <a:gd name="T42" fmla="*/ 1011 w 1165"/>
                <a:gd name="T43" fmla="*/ 504 h 543"/>
                <a:gd name="T44" fmla="*/ 1100 w 1165"/>
                <a:gd name="T45" fmla="*/ 504 h 543"/>
                <a:gd name="T46" fmla="*/ 1133 w 1165"/>
                <a:gd name="T47" fmla="*/ 509 h 543"/>
                <a:gd name="T48" fmla="*/ 1165 w 1165"/>
                <a:gd name="T49" fmla="*/ 175 h 5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65"/>
                <a:gd name="T76" fmla="*/ 0 h 543"/>
                <a:gd name="T77" fmla="*/ 1165 w 1165"/>
                <a:gd name="T78" fmla="*/ 543 h 5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65" h="543">
                  <a:moveTo>
                    <a:pt x="1165" y="175"/>
                  </a:moveTo>
                  <a:lnTo>
                    <a:pt x="642" y="0"/>
                  </a:lnTo>
                  <a:lnTo>
                    <a:pt x="608" y="15"/>
                  </a:lnTo>
                  <a:lnTo>
                    <a:pt x="472" y="20"/>
                  </a:lnTo>
                  <a:lnTo>
                    <a:pt x="297" y="2"/>
                  </a:lnTo>
                  <a:lnTo>
                    <a:pt x="269" y="17"/>
                  </a:lnTo>
                  <a:lnTo>
                    <a:pt x="202" y="20"/>
                  </a:lnTo>
                  <a:lnTo>
                    <a:pt x="131" y="51"/>
                  </a:lnTo>
                  <a:lnTo>
                    <a:pt x="72" y="71"/>
                  </a:lnTo>
                  <a:lnTo>
                    <a:pt x="0" y="204"/>
                  </a:lnTo>
                  <a:lnTo>
                    <a:pt x="54" y="360"/>
                  </a:lnTo>
                  <a:lnTo>
                    <a:pt x="82" y="370"/>
                  </a:lnTo>
                  <a:lnTo>
                    <a:pt x="107" y="418"/>
                  </a:lnTo>
                  <a:lnTo>
                    <a:pt x="228" y="457"/>
                  </a:lnTo>
                  <a:lnTo>
                    <a:pt x="217" y="538"/>
                  </a:lnTo>
                  <a:lnTo>
                    <a:pt x="248" y="543"/>
                  </a:lnTo>
                  <a:lnTo>
                    <a:pt x="284" y="504"/>
                  </a:lnTo>
                  <a:lnTo>
                    <a:pt x="328" y="479"/>
                  </a:lnTo>
                  <a:lnTo>
                    <a:pt x="496" y="418"/>
                  </a:lnTo>
                  <a:lnTo>
                    <a:pt x="700" y="433"/>
                  </a:lnTo>
                  <a:lnTo>
                    <a:pt x="914" y="494"/>
                  </a:lnTo>
                  <a:lnTo>
                    <a:pt x="1011" y="504"/>
                  </a:lnTo>
                  <a:lnTo>
                    <a:pt x="1100" y="504"/>
                  </a:lnTo>
                  <a:lnTo>
                    <a:pt x="1133" y="509"/>
                  </a:lnTo>
                  <a:lnTo>
                    <a:pt x="1165" y="175"/>
                  </a:lnTo>
                  <a:close/>
                </a:path>
              </a:pathLst>
            </a:custGeom>
            <a:solidFill>
              <a:srgbClr val="FFC98E"/>
            </a:solidFill>
            <a:ln w="9525">
              <a:noFill/>
              <a:round/>
              <a:headEnd/>
              <a:tailEnd/>
            </a:ln>
          </p:spPr>
          <p:txBody>
            <a:bodyPr/>
            <a:lstStyle/>
            <a:p>
              <a:endParaRPr lang="es-MX"/>
            </a:p>
          </p:txBody>
        </p:sp>
        <p:sp>
          <p:nvSpPr>
            <p:cNvPr id="56345" name="Freeform 27"/>
            <p:cNvSpPr>
              <a:spLocks/>
            </p:cNvSpPr>
            <p:nvPr/>
          </p:nvSpPr>
          <p:spPr bwMode="auto">
            <a:xfrm>
              <a:off x="3649" y="2566"/>
              <a:ext cx="41" cy="132"/>
            </a:xfrm>
            <a:custGeom>
              <a:avLst/>
              <a:gdLst>
                <a:gd name="T0" fmla="*/ 64 w 176"/>
                <a:gd name="T1" fmla="*/ 0 h 571"/>
                <a:gd name="T2" fmla="*/ 0 w 176"/>
                <a:gd name="T3" fmla="*/ 551 h 571"/>
                <a:gd name="T4" fmla="*/ 142 w 176"/>
                <a:gd name="T5" fmla="*/ 571 h 571"/>
                <a:gd name="T6" fmla="*/ 163 w 176"/>
                <a:gd name="T7" fmla="*/ 391 h 571"/>
                <a:gd name="T8" fmla="*/ 176 w 176"/>
                <a:gd name="T9" fmla="*/ 255 h 571"/>
                <a:gd name="T10" fmla="*/ 173 w 176"/>
                <a:gd name="T11" fmla="*/ 166 h 571"/>
                <a:gd name="T12" fmla="*/ 176 w 176"/>
                <a:gd name="T13" fmla="*/ 8 h 571"/>
                <a:gd name="T14" fmla="*/ 64 w 176"/>
                <a:gd name="T15" fmla="*/ 0 h 571"/>
                <a:gd name="T16" fmla="*/ 0 60000 65536"/>
                <a:gd name="T17" fmla="*/ 0 60000 65536"/>
                <a:gd name="T18" fmla="*/ 0 60000 65536"/>
                <a:gd name="T19" fmla="*/ 0 60000 65536"/>
                <a:gd name="T20" fmla="*/ 0 60000 65536"/>
                <a:gd name="T21" fmla="*/ 0 60000 65536"/>
                <a:gd name="T22" fmla="*/ 0 60000 65536"/>
                <a:gd name="T23" fmla="*/ 0 60000 65536"/>
                <a:gd name="T24" fmla="*/ 0 w 176"/>
                <a:gd name="T25" fmla="*/ 0 h 571"/>
                <a:gd name="T26" fmla="*/ 176 w 176"/>
                <a:gd name="T27" fmla="*/ 571 h 5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 h="571">
                  <a:moveTo>
                    <a:pt x="64" y="0"/>
                  </a:moveTo>
                  <a:lnTo>
                    <a:pt x="0" y="551"/>
                  </a:lnTo>
                  <a:lnTo>
                    <a:pt x="142" y="571"/>
                  </a:lnTo>
                  <a:lnTo>
                    <a:pt x="163" y="391"/>
                  </a:lnTo>
                  <a:lnTo>
                    <a:pt x="176" y="255"/>
                  </a:lnTo>
                  <a:lnTo>
                    <a:pt x="173" y="166"/>
                  </a:lnTo>
                  <a:lnTo>
                    <a:pt x="176" y="8"/>
                  </a:lnTo>
                  <a:lnTo>
                    <a:pt x="64" y="0"/>
                  </a:lnTo>
                  <a:close/>
                </a:path>
              </a:pathLst>
            </a:custGeom>
            <a:solidFill>
              <a:srgbClr val="FF0000"/>
            </a:solidFill>
            <a:ln w="9525">
              <a:noFill/>
              <a:round/>
              <a:headEnd/>
              <a:tailEnd/>
            </a:ln>
          </p:spPr>
          <p:txBody>
            <a:bodyPr/>
            <a:lstStyle/>
            <a:p>
              <a:endParaRPr lang="es-MX"/>
            </a:p>
          </p:txBody>
        </p:sp>
        <p:sp>
          <p:nvSpPr>
            <p:cNvPr id="56346" name="Freeform 28"/>
            <p:cNvSpPr>
              <a:spLocks/>
            </p:cNvSpPr>
            <p:nvPr/>
          </p:nvSpPr>
          <p:spPr bwMode="auto">
            <a:xfrm>
              <a:off x="3861" y="2003"/>
              <a:ext cx="153" cy="340"/>
            </a:xfrm>
            <a:custGeom>
              <a:avLst/>
              <a:gdLst>
                <a:gd name="T0" fmla="*/ 429 w 671"/>
                <a:gd name="T1" fmla="*/ 0 h 1481"/>
                <a:gd name="T2" fmla="*/ 34 w 671"/>
                <a:gd name="T3" fmla="*/ 1101 h 1481"/>
                <a:gd name="T4" fmla="*/ 0 w 671"/>
                <a:gd name="T5" fmla="*/ 1340 h 1481"/>
                <a:gd name="T6" fmla="*/ 34 w 671"/>
                <a:gd name="T7" fmla="*/ 1481 h 1481"/>
                <a:gd name="T8" fmla="*/ 292 w 671"/>
                <a:gd name="T9" fmla="*/ 1077 h 1481"/>
                <a:gd name="T10" fmla="*/ 265 w 671"/>
                <a:gd name="T11" fmla="*/ 800 h 1481"/>
                <a:gd name="T12" fmla="*/ 537 w 671"/>
                <a:gd name="T13" fmla="*/ 909 h 1481"/>
                <a:gd name="T14" fmla="*/ 598 w 671"/>
                <a:gd name="T15" fmla="*/ 634 h 1481"/>
                <a:gd name="T16" fmla="*/ 671 w 671"/>
                <a:gd name="T17" fmla="*/ 386 h 1481"/>
                <a:gd name="T18" fmla="*/ 666 w 671"/>
                <a:gd name="T19" fmla="*/ 212 h 1481"/>
                <a:gd name="T20" fmla="*/ 564 w 671"/>
                <a:gd name="T21" fmla="*/ 19 h 1481"/>
                <a:gd name="T22" fmla="*/ 429 w 671"/>
                <a:gd name="T23" fmla="*/ 0 h 14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1"/>
                <a:gd name="T37" fmla="*/ 0 h 1481"/>
                <a:gd name="T38" fmla="*/ 671 w 671"/>
                <a:gd name="T39" fmla="*/ 1481 h 14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1" h="1481">
                  <a:moveTo>
                    <a:pt x="429" y="0"/>
                  </a:moveTo>
                  <a:lnTo>
                    <a:pt x="34" y="1101"/>
                  </a:lnTo>
                  <a:lnTo>
                    <a:pt x="0" y="1340"/>
                  </a:lnTo>
                  <a:lnTo>
                    <a:pt x="34" y="1481"/>
                  </a:lnTo>
                  <a:lnTo>
                    <a:pt x="292" y="1077"/>
                  </a:lnTo>
                  <a:lnTo>
                    <a:pt x="265" y="800"/>
                  </a:lnTo>
                  <a:lnTo>
                    <a:pt x="537" y="909"/>
                  </a:lnTo>
                  <a:lnTo>
                    <a:pt x="598" y="634"/>
                  </a:lnTo>
                  <a:lnTo>
                    <a:pt x="671" y="386"/>
                  </a:lnTo>
                  <a:lnTo>
                    <a:pt x="666" y="212"/>
                  </a:lnTo>
                  <a:lnTo>
                    <a:pt x="564" y="19"/>
                  </a:lnTo>
                  <a:lnTo>
                    <a:pt x="429" y="0"/>
                  </a:lnTo>
                  <a:close/>
                </a:path>
              </a:pathLst>
            </a:custGeom>
            <a:solidFill>
              <a:srgbClr val="FF0000"/>
            </a:solidFill>
            <a:ln w="9525">
              <a:noFill/>
              <a:round/>
              <a:headEnd/>
              <a:tailEnd/>
            </a:ln>
          </p:spPr>
          <p:txBody>
            <a:bodyPr/>
            <a:lstStyle/>
            <a:p>
              <a:endParaRPr lang="es-MX"/>
            </a:p>
          </p:txBody>
        </p:sp>
        <p:sp>
          <p:nvSpPr>
            <p:cNvPr id="56347" name="Freeform 29"/>
            <p:cNvSpPr>
              <a:spLocks/>
            </p:cNvSpPr>
            <p:nvPr/>
          </p:nvSpPr>
          <p:spPr bwMode="auto">
            <a:xfrm>
              <a:off x="1436" y="2056"/>
              <a:ext cx="661" cy="739"/>
            </a:xfrm>
            <a:custGeom>
              <a:avLst/>
              <a:gdLst>
                <a:gd name="T0" fmla="*/ 1113 w 2876"/>
                <a:gd name="T1" fmla="*/ 17 h 3212"/>
                <a:gd name="T2" fmla="*/ 792 w 2876"/>
                <a:gd name="T3" fmla="*/ 206 h 3212"/>
                <a:gd name="T4" fmla="*/ 576 w 2876"/>
                <a:gd name="T5" fmla="*/ 392 h 3212"/>
                <a:gd name="T6" fmla="*/ 403 w 2876"/>
                <a:gd name="T7" fmla="*/ 538 h 3212"/>
                <a:gd name="T8" fmla="*/ 228 w 2876"/>
                <a:gd name="T9" fmla="*/ 652 h 3212"/>
                <a:gd name="T10" fmla="*/ 115 w 2876"/>
                <a:gd name="T11" fmla="*/ 977 h 3212"/>
                <a:gd name="T12" fmla="*/ 72 w 2876"/>
                <a:gd name="T13" fmla="*/ 1344 h 3212"/>
                <a:gd name="T14" fmla="*/ 46 w 2876"/>
                <a:gd name="T15" fmla="*/ 1722 h 3212"/>
                <a:gd name="T16" fmla="*/ 21 w 2876"/>
                <a:gd name="T17" fmla="*/ 1880 h 3212"/>
                <a:gd name="T18" fmla="*/ 0 w 2876"/>
                <a:gd name="T19" fmla="*/ 2008 h 3212"/>
                <a:gd name="T20" fmla="*/ 564 w 2876"/>
                <a:gd name="T21" fmla="*/ 2916 h 3212"/>
                <a:gd name="T22" fmla="*/ 1383 w 2876"/>
                <a:gd name="T23" fmla="*/ 3194 h 3212"/>
                <a:gd name="T24" fmla="*/ 2034 w 2876"/>
                <a:gd name="T25" fmla="*/ 3212 h 3212"/>
                <a:gd name="T26" fmla="*/ 2190 w 2876"/>
                <a:gd name="T27" fmla="*/ 2692 h 3212"/>
                <a:gd name="T28" fmla="*/ 1470 w 2876"/>
                <a:gd name="T29" fmla="*/ 2544 h 3212"/>
                <a:gd name="T30" fmla="*/ 1704 w 2876"/>
                <a:gd name="T31" fmla="*/ 2364 h 3212"/>
                <a:gd name="T32" fmla="*/ 2217 w 2876"/>
                <a:gd name="T33" fmla="*/ 2415 h 3212"/>
                <a:gd name="T34" fmla="*/ 2618 w 2876"/>
                <a:gd name="T35" fmla="*/ 2067 h 3212"/>
                <a:gd name="T36" fmla="*/ 2815 w 2876"/>
                <a:gd name="T37" fmla="*/ 1921 h 3212"/>
                <a:gd name="T38" fmla="*/ 2876 w 2876"/>
                <a:gd name="T39" fmla="*/ 1887 h 3212"/>
                <a:gd name="T40" fmla="*/ 2572 w 2876"/>
                <a:gd name="T41" fmla="*/ 1066 h 3212"/>
                <a:gd name="T42" fmla="*/ 2450 w 2876"/>
                <a:gd name="T43" fmla="*/ 1247 h 3212"/>
                <a:gd name="T44" fmla="*/ 2295 w 2876"/>
                <a:gd name="T45" fmla="*/ 1367 h 3212"/>
                <a:gd name="T46" fmla="*/ 2434 w 2876"/>
                <a:gd name="T47" fmla="*/ 1066 h 3212"/>
                <a:gd name="T48" fmla="*/ 2511 w 2876"/>
                <a:gd name="T49" fmla="*/ 788 h 3212"/>
                <a:gd name="T50" fmla="*/ 2539 w 2876"/>
                <a:gd name="T51" fmla="*/ 586 h 3212"/>
                <a:gd name="T52" fmla="*/ 2531 w 2876"/>
                <a:gd name="T53" fmla="*/ 416 h 3212"/>
                <a:gd name="T54" fmla="*/ 2468 w 2876"/>
                <a:gd name="T55" fmla="*/ 287 h 3212"/>
                <a:gd name="T56" fmla="*/ 2373 w 2876"/>
                <a:gd name="T57" fmla="*/ 148 h 3212"/>
                <a:gd name="T58" fmla="*/ 2268 w 2876"/>
                <a:gd name="T59" fmla="*/ 63 h 3212"/>
                <a:gd name="T60" fmla="*/ 2130 w 2876"/>
                <a:gd name="T61" fmla="*/ 0 h 3212"/>
                <a:gd name="T62" fmla="*/ 1113 w 2876"/>
                <a:gd name="T63" fmla="*/ 17 h 3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76"/>
                <a:gd name="T97" fmla="*/ 0 h 3212"/>
                <a:gd name="T98" fmla="*/ 2876 w 2876"/>
                <a:gd name="T99" fmla="*/ 3212 h 3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76" h="3212">
                  <a:moveTo>
                    <a:pt x="1113" y="17"/>
                  </a:moveTo>
                  <a:lnTo>
                    <a:pt x="792" y="206"/>
                  </a:lnTo>
                  <a:lnTo>
                    <a:pt x="576" y="392"/>
                  </a:lnTo>
                  <a:lnTo>
                    <a:pt x="403" y="538"/>
                  </a:lnTo>
                  <a:lnTo>
                    <a:pt x="228" y="652"/>
                  </a:lnTo>
                  <a:lnTo>
                    <a:pt x="115" y="977"/>
                  </a:lnTo>
                  <a:lnTo>
                    <a:pt x="72" y="1344"/>
                  </a:lnTo>
                  <a:lnTo>
                    <a:pt x="46" y="1722"/>
                  </a:lnTo>
                  <a:lnTo>
                    <a:pt x="21" y="1880"/>
                  </a:lnTo>
                  <a:lnTo>
                    <a:pt x="0" y="2008"/>
                  </a:lnTo>
                  <a:lnTo>
                    <a:pt x="564" y="2916"/>
                  </a:lnTo>
                  <a:lnTo>
                    <a:pt x="1383" y="3194"/>
                  </a:lnTo>
                  <a:lnTo>
                    <a:pt x="2034" y="3212"/>
                  </a:lnTo>
                  <a:lnTo>
                    <a:pt x="2190" y="2692"/>
                  </a:lnTo>
                  <a:lnTo>
                    <a:pt x="1470" y="2544"/>
                  </a:lnTo>
                  <a:lnTo>
                    <a:pt x="1704" y="2364"/>
                  </a:lnTo>
                  <a:lnTo>
                    <a:pt x="2217" y="2415"/>
                  </a:lnTo>
                  <a:lnTo>
                    <a:pt x="2618" y="2067"/>
                  </a:lnTo>
                  <a:lnTo>
                    <a:pt x="2815" y="1921"/>
                  </a:lnTo>
                  <a:lnTo>
                    <a:pt x="2876" y="1887"/>
                  </a:lnTo>
                  <a:lnTo>
                    <a:pt x="2572" y="1066"/>
                  </a:lnTo>
                  <a:lnTo>
                    <a:pt x="2450" y="1247"/>
                  </a:lnTo>
                  <a:lnTo>
                    <a:pt x="2295" y="1367"/>
                  </a:lnTo>
                  <a:lnTo>
                    <a:pt x="2434" y="1066"/>
                  </a:lnTo>
                  <a:lnTo>
                    <a:pt x="2511" y="788"/>
                  </a:lnTo>
                  <a:lnTo>
                    <a:pt x="2539" y="586"/>
                  </a:lnTo>
                  <a:lnTo>
                    <a:pt x="2531" y="416"/>
                  </a:lnTo>
                  <a:lnTo>
                    <a:pt x="2468" y="287"/>
                  </a:lnTo>
                  <a:lnTo>
                    <a:pt x="2373" y="148"/>
                  </a:lnTo>
                  <a:lnTo>
                    <a:pt x="2268" y="63"/>
                  </a:lnTo>
                  <a:lnTo>
                    <a:pt x="2130" y="0"/>
                  </a:lnTo>
                  <a:lnTo>
                    <a:pt x="1113" y="17"/>
                  </a:lnTo>
                  <a:close/>
                </a:path>
              </a:pathLst>
            </a:custGeom>
            <a:solidFill>
              <a:srgbClr val="FF0000"/>
            </a:solidFill>
            <a:ln w="9525">
              <a:noFill/>
              <a:round/>
              <a:headEnd/>
              <a:tailEnd/>
            </a:ln>
          </p:spPr>
          <p:txBody>
            <a:bodyPr/>
            <a:lstStyle/>
            <a:p>
              <a:endParaRPr lang="es-MX"/>
            </a:p>
          </p:txBody>
        </p:sp>
        <p:sp>
          <p:nvSpPr>
            <p:cNvPr id="56348" name="Freeform 30"/>
            <p:cNvSpPr>
              <a:spLocks/>
            </p:cNvSpPr>
            <p:nvPr/>
          </p:nvSpPr>
          <p:spPr bwMode="auto">
            <a:xfrm>
              <a:off x="1461" y="2203"/>
              <a:ext cx="347" cy="553"/>
            </a:xfrm>
            <a:custGeom>
              <a:avLst/>
              <a:gdLst>
                <a:gd name="T0" fmla="*/ 753 w 1511"/>
                <a:gd name="T1" fmla="*/ 109 h 2405"/>
                <a:gd name="T2" fmla="*/ 962 w 1511"/>
                <a:gd name="T3" fmla="*/ 508 h 2405"/>
                <a:gd name="T4" fmla="*/ 748 w 1511"/>
                <a:gd name="T5" fmla="*/ 569 h 2405"/>
                <a:gd name="T6" fmla="*/ 583 w 1511"/>
                <a:gd name="T7" fmla="*/ 714 h 2405"/>
                <a:gd name="T8" fmla="*/ 840 w 1511"/>
                <a:gd name="T9" fmla="*/ 1199 h 2405"/>
                <a:gd name="T10" fmla="*/ 685 w 1511"/>
                <a:gd name="T11" fmla="*/ 1046 h 2405"/>
                <a:gd name="T12" fmla="*/ 69 w 1511"/>
                <a:gd name="T13" fmla="*/ 739 h 2405"/>
                <a:gd name="T14" fmla="*/ 62 w 1511"/>
                <a:gd name="T15" fmla="*/ 1120 h 2405"/>
                <a:gd name="T16" fmla="*/ 521 w 1511"/>
                <a:gd name="T17" fmla="*/ 1581 h 2405"/>
                <a:gd name="T18" fmla="*/ 503 w 1511"/>
                <a:gd name="T19" fmla="*/ 1398 h 2405"/>
                <a:gd name="T20" fmla="*/ 583 w 1511"/>
                <a:gd name="T21" fmla="*/ 1587 h 2405"/>
                <a:gd name="T22" fmla="*/ 498 w 1511"/>
                <a:gd name="T23" fmla="*/ 1824 h 2405"/>
                <a:gd name="T24" fmla="*/ 592 w 1511"/>
                <a:gd name="T25" fmla="*/ 2169 h 2405"/>
                <a:gd name="T26" fmla="*/ 773 w 1511"/>
                <a:gd name="T27" fmla="*/ 2359 h 2405"/>
                <a:gd name="T28" fmla="*/ 1101 w 1511"/>
                <a:gd name="T29" fmla="*/ 2405 h 2405"/>
                <a:gd name="T30" fmla="*/ 1242 w 1511"/>
                <a:gd name="T31" fmla="*/ 2041 h 2405"/>
                <a:gd name="T32" fmla="*/ 1049 w 1511"/>
                <a:gd name="T33" fmla="*/ 2281 h 2405"/>
                <a:gd name="T34" fmla="*/ 975 w 1511"/>
                <a:gd name="T35" fmla="*/ 2048 h 2405"/>
                <a:gd name="T36" fmla="*/ 827 w 1511"/>
                <a:gd name="T37" fmla="*/ 1909 h 2405"/>
                <a:gd name="T38" fmla="*/ 865 w 1511"/>
                <a:gd name="T39" fmla="*/ 1702 h 2405"/>
                <a:gd name="T40" fmla="*/ 712 w 1511"/>
                <a:gd name="T41" fmla="*/ 1834 h 2405"/>
                <a:gd name="T42" fmla="*/ 705 w 1511"/>
                <a:gd name="T43" fmla="*/ 1544 h 2405"/>
                <a:gd name="T44" fmla="*/ 1036 w 1511"/>
                <a:gd name="T45" fmla="*/ 1763 h 2405"/>
                <a:gd name="T46" fmla="*/ 1294 w 1511"/>
                <a:gd name="T47" fmla="*/ 1581 h 2405"/>
                <a:gd name="T48" fmla="*/ 1511 w 1511"/>
                <a:gd name="T49" fmla="*/ 846 h 2405"/>
                <a:gd name="T50" fmla="*/ 1468 w 1511"/>
                <a:gd name="T51" fmla="*/ 914 h 2405"/>
                <a:gd name="T52" fmla="*/ 1249 w 1511"/>
                <a:gd name="T53" fmla="*/ 1444 h 2405"/>
                <a:gd name="T54" fmla="*/ 1228 w 1511"/>
                <a:gd name="T55" fmla="*/ 1342 h 2405"/>
                <a:gd name="T56" fmla="*/ 1340 w 1511"/>
                <a:gd name="T57" fmla="*/ 846 h 2405"/>
                <a:gd name="T58" fmla="*/ 1301 w 1511"/>
                <a:gd name="T59" fmla="*/ 474 h 2405"/>
                <a:gd name="T60" fmla="*/ 1110 w 1511"/>
                <a:gd name="T61" fmla="*/ 393 h 2405"/>
                <a:gd name="T62" fmla="*/ 878 w 1511"/>
                <a:gd name="T63" fmla="*/ 94 h 2405"/>
                <a:gd name="T64" fmla="*/ 571 w 1511"/>
                <a:gd name="T65" fmla="*/ 0 h 24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11"/>
                <a:gd name="T100" fmla="*/ 0 h 2405"/>
                <a:gd name="T101" fmla="*/ 1511 w 1511"/>
                <a:gd name="T102" fmla="*/ 2405 h 24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1" h="2405">
                  <a:moveTo>
                    <a:pt x="498" y="0"/>
                  </a:moveTo>
                  <a:lnTo>
                    <a:pt x="753" y="109"/>
                  </a:lnTo>
                  <a:lnTo>
                    <a:pt x="878" y="275"/>
                  </a:lnTo>
                  <a:lnTo>
                    <a:pt x="962" y="508"/>
                  </a:lnTo>
                  <a:lnTo>
                    <a:pt x="975" y="663"/>
                  </a:lnTo>
                  <a:lnTo>
                    <a:pt x="748" y="569"/>
                  </a:lnTo>
                  <a:lnTo>
                    <a:pt x="269" y="544"/>
                  </a:lnTo>
                  <a:lnTo>
                    <a:pt x="583" y="714"/>
                  </a:lnTo>
                  <a:lnTo>
                    <a:pt x="817" y="1046"/>
                  </a:lnTo>
                  <a:lnTo>
                    <a:pt x="840" y="1199"/>
                  </a:lnTo>
                  <a:lnTo>
                    <a:pt x="807" y="1225"/>
                  </a:lnTo>
                  <a:lnTo>
                    <a:pt x="685" y="1046"/>
                  </a:lnTo>
                  <a:lnTo>
                    <a:pt x="365" y="758"/>
                  </a:lnTo>
                  <a:lnTo>
                    <a:pt x="69" y="739"/>
                  </a:lnTo>
                  <a:lnTo>
                    <a:pt x="0" y="863"/>
                  </a:lnTo>
                  <a:lnTo>
                    <a:pt x="62" y="1120"/>
                  </a:lnTo>
                  <a:lnTo>
                    <a:pt x="355" y="1462"/>
                  </a:lnTo>
                  <a:lnTo>
                    <a:pt x="521" y="1581"/>
                  </a:lnTo>
                  <a:lnTo>
                    <a:pt x="432" y="1415"/>
                  </a:lnTo>
                  <a:lnTo>
                    <a:pt x="503" y="1398"/>
                  </a:lnTo>
                  <a:lnTo>
                    <a:pt x="571" y="1495"/>
                  </a:lnTo>
                  <a:lnTo>
                    <a:pt x="583" y="1587"/>
                  </a:lnTo>
                  <a:lnTo>
                    <a:pt x="510" y="1737"/>
                  </a:lnTo>
                  <a:lnTo>
                    <a:pt x="498" y="1824"/>
                  </a:lnTo>
                  <a:lnTo>
                    <a:pt x="485" y="1990"/>
                  </a:lnTo>
                  <a:lnTo>
                    <a:pt x="592" y="2169"/>
                  </a:lnTo>
                  <a:lnTo>
                    <a:pt x="748" y="2153"/>
                  </a:lnTo>
                  <a:lnTo>
                    <a:pt x="773" y="2359"/>
                  </a:lnTo>
                  <a:lnTo>
                    <a:pt x="947" y="2405"/>
                  </a:lnTo>
                  <a:lnTo>
                    <a:pt x="1101" y="2405"/>
                  </a:lnTo>
                  <a:lnTo>
                    <a:pt x="1269" y="2115"/>
                  </a:lnTo>
                  <a:lnTo>
                    <a:pt x="1242" y="2041"/>
                  </a:lnTo>
                  <a:lnTo>
                    <a:pt x="1184" y="2041"/>
                  </a:lnTo>
                  <a:lnTo>
                    <a:pt x="1049" y="2281"/>
                  </a:lnTo>
                  <a:lnTo>
                    <a:pt x="975" y="2271"/>
                  </a:lnTo>
                  <a:lnTo>
                    <a:pt x="975" y="2048"/>
                  </a:lnTo>
                  <a:lnTo>
                    <a:pt x="865" y="2115"/>
                  </a:lnTo>
                  <a:lnTo>
                    <a:pt x="827" y="1909"/>
                  </a:lnTo>
                  <a:lnTo>
                    <a:pt x="904" y="1763"/>
                  </a:lnTo>
                  <a:lnTo>
                    <a:pt x="865" y="1702"/>
                  </a:lnTo>
                  <a:lnTo>
                    <a:pt x="789" y="1719"/>
                  </a:lnTo>
                  <a:lnTo>
                    <a:pt x="712" y="1834"/>
                  </a:lnTo>
                  <a:lnTo>
                    <a:pt x="625" y="1737"/>
                  </a:lnTo>
                  <a:lnTo>
                    <a:pt x="705" y="1544"/>
                  </a:lnTo>
                  <a:lnTo>
                    <a:pt x="937" y="1574"/>
                  </a:lnTo>
                  <a:lnTo>
                    <a:pt x="1036" y="1763"/>
                  </a:lnTo>
                  <a:lnTo>
                    <a:pt x="1157" y="1770"/>
                  </a:lnTo>
                  <a:lnTo>
                    <a:pt x="1294" y="1581"/>
                  </a:lnTo>
                  <a:lnTo>
                    <a:pt x="1468" y="1171"/>
                  </a:lnTo>
                  <a:lnTo>
                    <a:pt x="1511" y="846"/>
                  </a:lnTo>
                  <a:lnTo>
                    <a:pt x="1485" y="663"/>
                  </a:lnTo>
                  <a:lnTo>
                    <a:pt x="1468" y="914"/>
                  </a:lnTo>
                  <a:lnTo>
                    <a:pt x="1363" y="1209"/>
                  </a:lnTo>
                  <a:lnTo>
                    <a:pt x="1249" y="1444"/>
                  </a:lnTo>
                  <a:lnTo>
                    <a:pt x="1110" y="1615"/>
                  </a:lnTo>
                  <a:lnTo>
                    <a:pt x="1228" y="1342"/>
                  </a:lnTo>
                  <a:lnTo>
                    <a:pt x="1301" y="1097"/>
                  </a:lnTo>
                  <a:lnTo>
                    <a:pt x="1340" y="846"/>
                  </a:lnTo>
                  <a:lnTo>
                    <a:pt x="1330" y="663"/>
                  </a:lnTo>
                  <a:lnTo>
                    <a:pt x="1301" y="474"/>
                  </a:lnTo>
                  <a:lnTo>
                    <a:pt x="1215" y="612"/>
                  </a:lnTo>
                  <a:lnTo>
                    <a:pt x="1110" y="393"/>
                  </a:lnTo>
                  <a:lnTo>
                    <a:pt x="1042" y="275"/>
                  </a:lnTo>
                  <a:lnTo>
                    <a:pt x="878" y="94"/>
                  </a:lnTo>
                  <a:lnTo>
                    <a:pt x="666" y="17"/>
                  </a:lnTo>
                  <a:lnTo>
                    <a:pt x="571" y="0"/>
                  </a:lnTo>
                  <a:lnTo>
                    <a:pt x="498" y="0"/>
                  </a:lnTo>
                  <a:close/>
                </a:path>
              </a:pathLst>
            </a:custGeom>
            <a:solidFill>
              <a:srgbClr val="70230C"/>
            </a:solidFill>
            <a:ln w="9525">
              <a:noFill/>
              <a:round/>
              <a:headEnd/>
              <a:tailEnd/>
            </a:ln>
          </p:spPr>
          <p:txBody>
            <a:bodyPr/>
            <a:lstStyle/>
            <a:p>
              <a:endParaRPr lang="es-MX"/>
            </a:p>
          </p:txBody>
        </p:sp>
        <p:sp>
          <p:nvSpPr>
            <p:cNvPr id="56349" name="Freeform 31"/>
            <p:cNvSpPr>
              <a:spLocks/>
            </p:cNvSpPr>
            <p:nvPr/>
          </p:nvSpPr>
          <p:spPr bwMode="auto">
            <a:xfrm>
              <a:off x="1790" y="2214"/>
              <a:ext cx="172" cy="323"/>
            </a:xfrm>
            <a:custGeom>
              <a:avLst/>
              <a:gdLst>
                <a:gd name="T0" fmla="*/ 642 w 747"/>
                <a:gd name="T1" fmla="*/ 61 h 1404"/>
                <a:gd name="T2" fmla="*/ 747 w 747"/>
                <a:gd name="T3" fmla="*/ 156 h 1404"/>
                <a:gd name="T4" fmla="*/ 513 w 747"/>
                <a:gd name="T5" fmla="*/ 294 h 1404"/>
                <a:gd name="T6" fmla="*/ 347 w 747"/>
                <a:gd name="T7" fmla="*/ 426 h 1404"/>
                <a:gd name="T8" fmla="*/ 245 w 747"/>
                <a:gd name="T9" fmla="*/ 538 h 1404"/>
                <a:gd name="T10" fmla="*/ 199 w 747"/>
                <a:gd name="T11" fmla="*/ 610 h 1404"/>
                <a:gd name="T12" fmla="*/ 182 w 747"/>
                <a:gd name="T13" fmla="*/ 676 h 1404"/>
                <a:gd name="T14" fmla="*/ 165 w 747"/>
                <a:gd name="T15" fmla="*/ 798 h 1404"/>
                <a:gd name="T16" fmla="*/ 158 w 747"/>
                <a:gd name="T17" fmla="*/ 927 h 1404"/>
                <a:gd name="T18" fmla="*/ 148 w 747"/>
                <a:gd name="T19" fmla="*/ 1029 h 1404"/>
                <a:gd name="T20" fmla="*/ 114 w 747"/>
                <a:gd name="T21" fmla="*/ 1161 h 1404"/>
                <a:gd name="T22" fmla="*/ 0 w 747"/>
                <a:gd name="T23" fmla="*/ 1404 h 1404"/>
                <a:gd name="T24" fmla="*/ 0 w 747"/>
                <a:gd name="T25" fmla="*/ 1100 h 1404"/>
                <a:gd name="T26" fmla="*/ 61 w 747"/>
                <a:gd name="T27" fmla="*/ 815 h 1404"/>
                <a:gd name="T28" fmla="*/ 94 w 747"/>
                <a:gd name="T29" fmla="*/ 521 h 1404"/>
                <a:gd name="T30" fmla="*/ 314 w 747"/>
                <a:gd name="T31" fmla="*/ 97 h 1404"/>
                <a:gd name="T32" fmla="*/ 477 w 747"/>
                <a:gd name="T33" fmla="*/ 0 h 1404"/>
                <a:gd name="T34" fmla="*/ 642 w 747"/>
                <a:gd name="T35" fmla="*/ 61 h 14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7"/>
                <a:gd name="T55" fmla="*/ 0 h 1404"/>
                <a:gd name="T56" fmla="*/ 747 w 747"/>
                <a:gd name="T57" fmla="*/ 1404 h 14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7" h="1404">
                  <a:moveTo>
                    <a:pt x="642" y="61"/>
                  </a:moveTo>
                  <a:lnTo>
                    <a:pt x="747" y="156"/>
                  </a:lnTo>
                  <a:lnTo>
                    <a:pt x="513" y="294"/>
                  </a:lnTo>
                  <a:lnTo>
                    <a:pt x="347" y="426"/>
                  </a:lnTo>
                  <a:lnTo>
                    <a:pt x="245" y="538"/>
                  </a:lnTo>
                  <a:lnTo>
                    <a:pt x="199" y="610"/>
                  </a:lnTo>
                  <a:lnTo>
                    <a:pt x="182" y="676"/>
                  </a:lnTo>
                  <a:lnTo>
                    <a:pt x="165" y="798"/>
                  </a:lnTo>
                  <a:lnTo>
                    <a:pt x="158" y="927"/>
                  </a:lnTo>
                  <a:lnTo>
                    <a:pt x="148" y="1029"/>
                  </a:lnTo>
                  <a:lnTo>
                    <a:pt x="114" y="1161"/>
                  </a:lnTo>
                  <a:lnTo>
                    <a:pt x="0" y="1404"/>
                  </a:lnTo>
                  <a:lnTo>
                    <a:pt x="0" y="1100"/>
                  </a:lnTo>
                  <a:lnTo>
                    <a:pt x="61" y="815"/>
                  </a:lnTo>
                  <a:lnTo>
                    <a:pt x="94" y="521"/>
                  </a:lnTo>
                  <a:lnTo>
                    <a:pt x="314" y="97"/>
                  </a:lnTo>
                  <a:lnTo>
                    <a:pt x="477" y="0"/>
                  </a:lnTo>
                  <a:lnTo>
                    <a:pt x="642" y="61"/>
                  </a:lnTo>
                  <a:close/>
                </a:path>
              </a:pathLst>
            </a:custGeom>
            <a:solidFill>
              <a:srgbClr val="70230C"/>
            </a:solidFill>
            <a:ln w="9525">
              <a:noFill/>
              <a:round/>
              <a:headEnd/>
              <a:tailEnd/>
            </a:ln>
          </p:spPr>
          <p:txBody>
            <a:bodyPr/>
            <a:lstStyle/>
            <a:p>
              <a:endParaRPr lang="es-MX"/>
            </a:p>
          </p:txBody>
        </p:sp>
        <p:sp>
          <p:nvSpPr>
            <p:cNvPr id="56350" name="Freeform 32"/>
            <p:cNvSpPr>
              <a:spLocks/>
            </p:cNvSpPr>
            <p:nvPr/>
          </p:nvSpPr>
          <p:spPr bwMode="auto">
            <a:xfrm>
              <a:off x="1779" y="2298"/>
              <a:ext cx="322" cy="344"/>
            </a:xfrm>
            <a:custGeom>
              <a:avLst/>
              <a:gdLst>
                <a:gd name="T0" fmla="*/ 900 w 1399"/>
                <a:gd name="T1" fmla="*/ 46 h 1491"/>
                <a:gd name="T2" fmla="*/ 796 w 1399"/>
                <a:gd name="T3" fmla="*/ 296 h 1491"/>
                <a:gd name="T4" fmla="*/ 623 w 1399"/>
                <a:gd name="T5" fmla="*/ 603 h 1491"/>
                <a:gd name="T6" fmla="*/ 475 w 1399"/>
                <a:gd name="T7" fmla="*/ 798 h 1491"/>
                <a:gd name="T8" fmla="*/ 338 w 1399"/>
                <a:gd name="T9" fmla="*/ 963 h 1491"/>
                <a:gd name="T10" fmla="*/ 214 w 1399"/>
                <a:gd name="T11" fmla="*/ 1067 h 1491"/>
                <a:gd name="T12" fmla="*/ 197 w 1399"/>
                <a:gd name="T13" fmla="*/ 939 h 1491"/>
                <a:gd name="T14" fmla="*/ 163 w 1399"/>
                <a:gd name="T15" fmla="*/ 791 h 1491"/>
                <a:gd name="T16" fmla="*/ 0 w 1399"/>
                <a:gd name="T17" fmla="*/ 1437 h 1491"/>
                <a:gd name="T18" fmla="*/ 231 w 1399"/>
                <a:gd name="T19" fmla="*/ 1294 h 1491"/>
                <a:gd name="T20" fmla="*/ 538 w 1399"/>
                <a:gd name="T21" fmla="*/ 1491 h 1491"/>
                <a:gd name="T22" fmla="*/ 778 w 1399"/>
                <a:gd name="T23" fmla="*/ 1416 h 1491"/>
                <a:gd name="T24" fmla="*/ 842 w 1399"/>
                <a:gd name="T25" fmla="*/ 1345 h 1491"/>
                <a:gd name="T26" fmla="*/ 1016 w 1399"/>
                <a:gd name="T27" fmla="*/ 1156 h 1491"/>
                <a:gd name="T28" fmla="*/ 1143 w 1399"/>
                <a:gd name="T29" fmla="*/ 1014 h 1491"/>
                <a:gd name="T30" fmla="*/ 1325 w 1399"/>
                <a:gd name="T31" fmla="*/ 868 h 1491"/>
                <a:gd name="T32" fmla="*/ 1399 w 1399"/>
                <a:gd name="T33" fmla="*/ 827 h 1491"/>
                <a:gd name="T34" fmla="*/ 1258 w 1399"/>
                <a:gd name="T35" fmla="*/ 885 h 1491"/>
                <a:gd name="T36" fmla="*/ 1110 w 1399"/>
                <a:gd name="T37" fmla="*/ 997 h 1491"/>
                <a:gd name="T38" fmla="*/ 970 w 1399"/>
                <a:gd name="T39" fmla="*/ 1087 h 1491"/>
                <a:gd name="T40" fmla="*/ 858 w 1399"/>
                <a:gd name="T41" fmla="*/ 1116 h 1491"/>
                <a:gd name="T42" fmla="*/ 745 w 1399"/>
                <a:gd name="T43" fmla="*/ 1146 h 1491"/>
                <a:gd name="T44" fmla="*/ 745 w 1399"/>
                <a:gd name="T45" fmla="*/ 1034 h 1491"/>
                <a:gd name="T46" fmla="*/ 737 w 1399"/>
                <a:gd name="T47" fmla="*/ 851 h 1491"/>
                <a:gd name="T48" fmla="*/ 745 w 1399"/>
                <a:gd name="T49" fmla="*/ 679 h 1491"/>
                <a:gd name="T50" fmla="*/ 796 w 1399"/>
                <a:gd name="T51" fmla="*/ 549 h 1491"/>
                <a:gd name="T52" fmla="*/ 883 w 1399"/>
                <a:gd name="T53" fmla="*/ 375 h 1491"/>
                <a:gd name="T54" fmla="*/ 985 w 1399"/>
                <a:gd name="T55" fmla="*/ 265 h 1491"/>
                <a:gd name="T56" fmla="*/ 1082 w 1399"/>
                <a:gd name="T57" fmla="*/ 143 h 1491"/>
                <a:gd name="T58" fmla="*/ 1067 w 1399"/>
                <a:gd name="T59" fmla="*/ 0 h 1491"/>
                <a:gd name="T60" fmla="*/ 985 w 1399"/>
                <a:gd name="T61" fmla="*/ 143 h 1491"/>
                <a:gd name="T62" fmla="*/ 929 w 1399"/>
                <a:gd name="T63" fmla="*/ 219 h 1491"/>
                <a:gd name="T64" fmla="*/ 832 w 1399"/>
                <a:gd name="T65" fmla="*/ 296 h 1491"/>
                <a:gd name="T66" fmla="*/ 900 w 1399"/>
                <a:gd name="T67" fmla="*/ 46 h 14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99"/>
                <a:gd name="T103" fmla="*/ 0 h 1491"/>
                <a:gd name="T104" fmla="*/ 1399 w 1399"/>
                <a:gd name="T105" fmla="*/ 1491 h 14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99" h="1491">
                  <a:moveTo>
                    <a:pt x="900" y="46"/>
                  </a:moveTo>
                  <a:lnTo>
                    <a:pt x="796" y="296"/>
                  </a:lnTo>
                  <a:lnTo>
                    <a:pt x="623" y="603"/>
                  </a:lnTo>
                  <a:lnTo>
                    <a:pt x="475" y="798"/>
                  </a:lnTo>
                  <a:lnTo>
                    <a:pt x="338" y="963"/>
                  </a:lnTo>
                  <a:lnTo>
                    <a:pt x="214" y="1067"/>
                  </a:lnTo>
                  <a:lnTo>
                    <a:pt x="197" y="939"/>
                  </a:lnTo>
                  <a:lnTo>
                    <a:pt x="163" y="791"/>
                  </a:lnTo>
                  <a:lnTo>
                    <a:pt x="0" y="1437"/>
                  </a:lnTo>
                  <a:lnTo>
                    <a:pt x="231" y="1294"/>
                  </a:lnTo>
                  <a:lnTo>
                    <a:pt x="538" y="1491"/>
                  </a:lnTo>
                  <a:lnTo>
                    <a:pt x="778" y="1416"/>
                  </a:lnTo>
                  <a:lnTo>
                    <a:pt x="842" y="1345"/>
                  </a:lnTo>
                  <a:lnTo>
                    <a:pt x="1016" y="1156"/>
                  </a:lnTo>
                  <a:lnTo>
                    <a:pt x="1143" y="1014"/>
                  </a:lnTo>
                  <a:lnTo>
                    <a:pt x="1325" y="868"/>
                  </a:lnTo>
                  <a:lnTo>
                    <a:pt x="1399" y="827"/>
                  </a:lnTo>
                  <a:lnTo>
                    <a:pt x="1258" y="885"/>
                  </a:lnTo>
                  <a:lnTo>
                    <a:pt x="1110" y="997"/>
                  </a:lnTo>
                  <a:lnTo>
                    <a:pt x="970" y="1087"/>
                  </a:lnTo>
                  <a:lnTo>
                    <a:pt x="858" y="1116"/>
                  </a:lnTo>
                  <a:lnTo>
                    <a:pt x="745" y="1146"/>
                  </a:lnTo>
                  <a:lnTo>
                    <a:pt x="745" y="1034"/>
                  </a:lnTo>
                  <a:lnTo>
                    <a:pt x="737" y="851"/>
                  </a:lnTo>
                  <a:lnTo>
                    <a:pt x="745" y="679"/>
                  </a:lnTo>
                  <a:lnTo>
                    <a:pt x="796" y="549"/>
                  </a:lnTo>
                  <a:lnTo>
                    <a:pt x="883" y="375"/>
                  </a:lnTo>
                  <a:lnTo>
                    <a:pt x="985" y="265"/>
                  </a:lnTo>
                  <a:lnTo>
                    <a:pt x="1082" y="143"/>
                  </a:lnTo>
                  <a:lnTo>
                    <a:pt x="1067" y="0"/>
                  </a:lnTo>
                  <a:lnTo>
                    <a:pt x="985" y="143"/>
                  </a:lnTo>
                  <a:lnTo>
                    <a:pt x="929" y="219"/>
                  </a:lnTo>
                  <a:lnTo>
                    <a:pt x="832" y="296"/>
                  </a:lnTo>
                  <a:lnTo>
                    <a:pt x="900" y="46"/>
                  </a:lnTo>
                  <a:close/>
                </a:path>
              </a:pathLst>
            </a:custGeom>
            <a:solidFill>
              <a:srgbClr val="70230C"/>
            </a:solidFill>
            <a:ln w="9525">
              <a:noFill/>
              <a:round/>
              <a:headEnd/>
              <a:tailEnd/>
            </a:ln>
          </p:spPr>
          <p:txBody>
            <a:bodyPr/>
            <a:lstStyle/>
            <a:p>
              <a:endParaRPr lang="es-MX"/>
            </a:p>
          </p:txBody>
        </p:sp>
        <p:sp>
          <p:nvSpPr>
            <p:cNvPr id="56351" name="Freeform 33"/>
            <p:cNvSpPr>
              <a:spLocks/>
            </p:cNvSpPr>
            <p:nvPr/>
          </p:nvSpPr>
          <p:spPr bwMode="auto">
            <a:xfrm>
              <a:off x="1728" y="2679"/>
              <a:ext cx="197" cy="103"/>
            </a:xfrm>
            <a:custGeom>
              <a:avLst/>
              <a:gdLst>
                <a:gd name="T0" fmla="*/ 0 w 861"/>
                <a:gd name="T1" fmla="*/ 362 h 444"/>
                <a:gd name="T2" fmla="*/ 306 w 861"/>
                <a:gd name="T3" fmla="*/ 0 h 444"/>
                <a:gd name="T4" fmla="*/ 313 w 861"/>
                <a:gd name="T5" fmla="*/ 155 h 444"/>
                <a:gd name="T6" fmla="*/ 747 w 861"/>
                <a:gd name="T7" fmla="*/ 199 h 444"/>
                <a:gd name="T8" fmla="*/ 861 w 861"/>
                <a:gd name="T9" fmla="*/ 43 h 444"/>
                <a:gd name="T10" fmla="*/ 813 w 861"/>
                <a:gd name="T11" fmla="*/ 375 h 444"/>
                <a:gd name="T12" fmla="*/ 0 w 861"/>
                <a:gd name="T13" fmla="*/ 444 h 444"/>
                <a:gd name="T14" fmla="*/ 0 w 861"/>
                <a:gd name="T15" fmla="*/ 362 h 444"/>
                <a:gd name="T16" fmla="*/ 0 60000 65536"/>
                <a:gd name="T17" fmla="*/ 0 60000 65536"/>
                <a:gd name="T18" fmla="*/ 0 60000 65536"/>
                <a:gd name="T19" fmla="*/ 0 60000 65536"/>
                <a:gd name="T20" fmla="*/ 0 60000 65536"/>
                <a:gd name="T21" fmla="*/ 0 60000 65536"/>
                <a:gd name="T22" fmla="*/ 0 60000 65536"/>
                <a:gd name="T23" fmla="*/ 0 60000 65536"/>
                <a:gd name="T24" fmla="*/ 0 w 861"/>
                <a:gd name="T25" fmla="*/ 0 h 444"/>
                <a:gd name="T26" fmla="*/ 861 w 861"/>
                <a:gd name="T27" fmla="*/ 444 h 4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1" h="444">
                  <a:moveTo>
                    <a:pt x="0" y="362"/>
                  </a:moveTo>
                  <a:lnTo>
                    <a:pt x="306" y="0"/>
                  </a:lnTo>
                  <a:lnTo>
                    <a:pt x="313" y="155"/>
                  </a:lnTo>
                  <a:lnTo>
                    <a:pt x="747" y="199"/>
                  </a:lnTo>
                  <a:lnTo>
                    <a:pt x="861" y="43"/>
                  </a:lnTo>
                  <a:lnTo>
                    <a:pt x="813" y="375"/>
                  </a:lnTo>
                  <a:lnTo>
                    <a:pt x="0" y="444"/>
                  </a:lnTo>
                  <a:lnTo>
                    <a:pt x="0" y="362"/>
                  </a:lnTo>
                  <a:close/>
                </a:path>
              </a:pathLst>
            </a:custGeom>
            <a:solidFill>
              <a:srgbClr val="70230C"/>
            </a:solidFill>
            <a:ln w="9525">
              <a:noFill/>
              <a:round/>
              <a:headEnd/>
              <a:tailEnd/>
            </a:ln>
          </p:spPr>
          <p:txBody>
            <a:bodyPr/>
            <a:lstStyle/>
            <a:p>
              <a:endParaRPr lang="es-MX"/>
            </a:p>
          </p:txBody>
        </p:sp>
        <p:sp>
          <p:nvSpPr>
            <p:cNvPr id="56352" name="Freeform 34"/>
            <p:cNvSpPr>
              <a:spLocks/>
            </p:cNvSpPr>
            <p:nvPr/>
          </p:nvSpPr>
          <p:spPr bwMode="auto">
            <a:xfrm>
              <a:off x="2108" y="2619"/>
              <a:ext cx="177" cy="123"/>
            </a:xfrm>
            <a:custGeom>
              <a:avLst/>
              <a:gdLst>
                <a:gd name="T0" fmla="*/ 767 w 767"/>
                <a:gd name="T1" fmla="*/ 531 h 531"/>
                <a:gd name="T2" fmla="*/ 679 w 767"/>
                <a:gd name="T3" fmla="*/ 495 h 531"/>
                <a:gd name="T4" fmla="*/ 0 w 767"/>
                <a:gd name="T5" fmla="*/ 29 h 531"/>
                <a:gd name="T6" fmla="*/ 23 w 767"/>
                <a:gd name="T7" fmla="*/ 0 h 531"/>
                <a:gd name="T8" fmla="*/ 706 w 767"/>
                <a:gd name="T9" fmla="*/ 462 h 531"/>
                <a:gd name="T10" fmla="*/ 767 w 767"/>
                <a:gd name="T11" fmla="*/ 531 h 531"/>
                <a:gd name="T12" fmla="*/ 0 60000 65536"/>
                <a:gd name="T13" fmla="*/ 0 60000 65536"/>
                <a:gd name="T14" fmla="*/ 0 60000 65536"/>
                <a:gd name="T15" fmla="*/ 0 60000 65536"/>
                <a:gd name="T16" fmla="*/ 0 60000 65536"/>
                <a:gd name="T17" fmla="*/ 0 60000 65536"/>
                <a:gd name="T18" fmla="*/ 0 w 767"/>
                <a:gd name="T19" fmla="*/ 0 h 531"/>
                <a:gd name="T20" fmla="*/ 767 w 767"/>
                <a:gd name="T21" fmla="*/ 531 h 531"/>
              </a:gdLst>
              <a:ahLst/>
              <a:cxnLst>
                <a:cxn ang="T12">
                  <a:pos x="T0" y="T1"/>
                </a:cxn>
                <a:cxn ang="T13">
                  <a:pos x="T2" y="T3"/>
                </a:cxn>
                <a:cxn ang="T14">
                  <a:pos x="T4" y="T5"/>
                </a:cxn>
                <a:cxn ang="T15">
                  <a:pos x="T6" y="T7"/>
                </a:cxn>
                <a:cxn ang="T16">
                  <a:pos x="T8" y="T9"/>
                </a:cxn>
                <a:cxn ang="T17">
                  <a:pos x="T10" y="T11"/>
                </a:cxn>
              </a:cxnLst>
              <a:rect l="T18" t="T19" r="T20" b="T21"/>
              <a:pathLst>
                <a:path w="767" h="531">
                  <a:moveTo>
                    <a:pt x="767" y="531"/>
                  </a:moveTo>
                  <a:lnTo>
                    <a:pt x="679" y="495"/>
                  </a:lnTo>
                  <a:lnTo>
                    <a:pt x="0" y="29"/>
                  </a:lnTo>
                  <a:lnTo>
                    <a:pt x="23" y="0"/>
                  </a:lnTo>
                  <a:lnTo>
                    <a:pt x="706" y="462"/>
                  </a:lnTo>
                  <a:lnTo>
                    <a:pt x="767" y="531"/>
                  </a:lnTo>
                  <a:close/>
                </a:path>
              </a:pathLst>
            </a:custGeom>
            <a:solidFill>
              <a:srgbClr val="00EAFF"/>
            </a:solidFill>
            <a:ln w="9525">
              <a:noFill/>
              <a:round/>
              <a:headEnd/>
              <a:tailEnd/>
            </a:ln>
          </p:spPr>
          <p:txBody>
            <a:bodyPr/>
            <a:lstStyle/>
            <a:p>
              <a:endParaRPr lang="es-MX"/>
            </a:p>
          </p:txBody>
        </p:sp>
        <p:sp>
          <p:nvSpPr>
            <p:cNvPr id="56353" name="Freeform 35"/>
            <p:cNvSpPr>
              <a:spLocks/>
            </p:cNvSpPr>
            <p:nvPr/>
          </p:nvSpPr>
          <p:spPr bwMode="auto">
            <a:xfrm>
              <a:off x="1913" y="2656"/>
              <a:ext cx="354" cy="137"/>
            </a:xfrm>
            <a:custGeom>
              <a:avLst/>
              <a:gdLst>
                <a:gd name="T0" fmla="*/ 107 w 1544"/>
                <a:gd name="T1" fmla="*/ 97 h 596"/>
                <a:gd name="T2" fmla="*/ 240 w 1544"/>
                <a:gd name="T3" fmla="*/ 114 h 596"/>
                <a:gd name="T4" fmla="*/ 454 w 1544"/>
                <a:gd name="T5" fmla="*/ 140 h 596"/>
                <a:gd name="T6" fmla="*/ 566 w 1544"/>
                <a:gd name="T7" fmla="*/ 145 h 596"/>
                <a:gd name="T8" fmla="*/ 699 w 1544"/>
                <a:gd name="T9" fmla="*/ 114 h 596"/>
                <a:gd name="T10" fmla="*/ 873 w 1544"/>
                <a:gd name="T11" fmla="*/ 31 h 596"/>
                <a:gd name="T12" fmla="*/ 960 w 1544"/>
                <a:gd name="T13" fmla="*/ 0 h 596"/>
                <a:gd name="T14" fmla="*/ 1046 w 1544"/>
                <a:gd name="T15" fmla="*/ 0 h 596"/>
                <a:gd name="T16" fmla="*/ 1123 w 1544"/>
                <a:gd name="T17" fmla="*/ 17 h 596"/>
                <a:gd name="T18" fmla="*/ 1325 w 1544"/>
                <a:gd name="T19" fmla="*/ 87 h 596"/>
                <a:gd name="T20" fmla="*/ 1544 w 1544"/>
                <a:gd name="T21" fmla="*/ 240 h 596"/>
                <a:gd name="T22" fmla="*/ 1544 w 1544"/>
                <a:gd name="T23" fmla="*/ 260 h 596"/>
                <a:gd name="T24" fmla="*/ 1283 w 1544"/>
                <a:gd name="T25" fmla="*/ 277 h 596"/>
                <a:gd name="T26" fmla="*/ 1208 w 1544"/>
                <a:gd name="T27" fmla="*/ 528 h 596"/>
                <a:gd name="T28" fmla="*/ 1181 w 1544"/>
                <a:gd name="T29" fmla="*/ 543 h 596"/>
                <a:gd name="T30" fmla="*/ 936 w 1544"/>
                <a:gd name="T31" fmla="*/ 596 h 596"/>
                <a:gd name="T32" fmla="*/ 792 w 1544"/>
                <a:gd name="T33" fmla="*/ 596 h 596"/>
                <a:gd name="T34" fmla="*/ 281 w 1544"/>
                <a:gd name="T35" fmla="*/ 549 h 596"/>
                <a:gd name="T36" fmla="*/ 10 w 1544"/>
                <a:gd name="T37" fmla="*/ 564 h 596"/>
                <a:gd name="T38" fmla="*/ 0 w 1544"/>
                <a:gd name="T39" fmla="*/ 374 h 596"/>
                <a:gd name="T40" fmla="*/ 43 w 1544"/>
                <a:gd name="T41" fmla="*/ 184 h 596"/>
                <a:gd name="T42" fmla="*/ 77 w 1544"/>
                <a:gd name="T43" fmla="*/ 127 h 596"/>
                <a:gd name="T44" fmla="*/ 107 w 1544"/>
                <a:gd name="T45" fmla="*/ 97 h 5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4"/>
                <a:gd name="T70" fmla="*/ 0 h 596"/>
                <a:gd name="T71" fmla="*/ 1544 w 1544"/>
                <a:gd name="T72" fmla="*/ 596 h 5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4" h="596">
                  <a:moveTo>
                    <a:pt x="107" y="97"/>
                  </a:moveTo>
                  <a:lnTo>
                    <a:pt x="240" y="114"/>
                  </a:lnTo>
                  <a:lnTo>
                    <a:pt x="454" y="140"/>
                  </a:lnTo>
                  <a:lnTo>
                    <a:pt x="566" y="145"/>
                  </a:lnTo>
                  <a:lnTo>
                    <a:pt x="699" y="114"/>
                  </a:lnTo>
                  <a:lnTo>
                    <a:pt x="873" y="31"/>
                  </a:lnTo>
                  <a:lnTo>
                    <a:pt x="960" y="0"/>
                  </a:lnTo>
                  <a:lnTo>
                    <a:pt x="1046" y="0"/>
                  </a:lnTo>
                  <a:lnTo>
                    <a:pt x="1123" y="17"/>
                  </a:lnTo>
                  <a:lnTo>
                    <a:pt x="1325" y="87"/>
                  </a:lnTo>
                  <a:lnTo>
                    <a:pt x="1544" y="240"/>
                  </a:lnTo>
                  <a:lnTo>
                    <a:pt x="1544" y="260"/>
                  </a:lnTo>
                  <a:lnTo>
                    <a:pt x="1283" y="277"/>
                  </a:lnTo>
                  <a:lnTo>
                    <a:pt x="1208" y="528"/>
                  </a:lnTo>
                  <a:lnTo>
                    <a:pt x="1181" y="543"/>
                  </a:lnTo>
                  <a:lnTo>
                    <a:pt x="936" y="596"/>
                  </a:lnTo>
                  <a:lnTo>
                    <a:pt x="792" y="596"/>
                  </a:lnTo>
                  <a:lnTo>
                    <a:pt x="281" y="549"/>
                  </a:lnTo>
                  <a:lnTo>
                    <a:pt x="10" y="564"/>
                  </a:lnTo>
                  <a:lnTo>
                    <a:pt x="0" y="374"/>
                  </a:lnTo>
                  <a:lnTo>
                    <a:pt x="43" y="184"/>
                  </a:lnTo>
                  <a:lnTo>
                    <a:pt x="77" y="127"/>
                  </a:lnTo>
                  <a:lnTo>
                    <a:pt x="107" y="97"/>
                  </a:lnTo>
                  <a:close/>
                </a:path>
              </a:pathLst>
            </a:custGeom>
            <a:solidFill>
              <a:srgbClr val="FFC98E"/>
            </a:solidFill>
            <a:ln w="9525">
              <a:noFill/>
              <a:round/>
              <a:headEnd/>
              <a:tailEnd/>
            </a:ln>
          </p:spPr>
          <p:txBody>
            <a:bodyPr/>
            <a:lstStyle/>
            <a:p>
              <a:endParaRPr lang="es-MX"/>
            </a:p>
          </p:txBody>
        </p:sp>
        <p:sp>
          <p:nvSpPr>
            <p:cNvPr id="56354" name="Freeform 36"/>
            <p:cNvSpPr>
              <a:spLocks/>
            </p:cNvSpPr>
            <p:nvPr/>
          </p:nvSpPr>
          <p:spPr bwMode="auto">
            <a:xfrm>
              <a:off x="1678" y="2071"/>
              <a:ext cx="290" cy="334"/>
            </a:xfrm>
            <a:custGeom>
              <a:avLst/>
              <a:gdLst>
                <a:gd name="T0" fmla="*/ 876 w 1253"/>
                <a:gd name="T1" fmla="*/ 275 h 1455"/>
                <a:gd name="T2" fmla="*/ 998 w 1253"/>
                <a:gd name="T3" fmla="*/ 363 h 1455"/>
                <a:gd name="T4" fmla="*/ 1102 w 1253"/>
                <a:gd name="T5" fmla="*/ 450 h 1455"/>
                <a:gd name="T6" fmla="*/ 1181 w 1253"/>
                <a:gd name="T7" fmla="*/ 544 h 1455"/>
                <a:gd name="T8" fmla="*/ 1253 w 1253"/>
                <a:gd name="T9" fmla="*/ 589 h 1455"/>
                <a:gd name="T10" fmla="*/ 1110 w 1253"/>
                <a:gd name="T11" fmla="*/ 666 h 1455"/>
                <a:gd name="T12" fmla="*/ 934 w 1253"/>
                <a:gd name="T13" fmla="*/ 786 h 1455"/>
                <a:gd name="T14" fmla="*/ 825 w 1253"/>
                <a:gd name="T15" fmla="*/ 881 h 1455"/>
                <a:gd name="T16" fmla="*/ 720 w 1253"/>
                <a:gd name="T17" fmla="*/ 990 h 1455"/>
                <a:gd name="T18" fmla="*/ 589 w 1253"/>
                <a:gd name="T19" fmla="*/ 1158 h 1455"/>
                <a:gd name="T20" fmla="*/ 599 w 1253"/>
                <a:gd name="T21" fmla="*/ 1311 h 1455"/>
                <a:gd name="T22" fmla="*/ 564 w 1253"/>
                <a:gd name="T23" fmla="*/ 1455 h 1455"/>
                <a:gd name="T24" fmla="*/ 538 w 1253"/>
                <a:gd name="T25" fmla="*/ 1296 h 1455"/>
                <a:gd name="T26" fmla="*/ 495 w 1253"/>
                <a:gd name="T27" fmla="*/ 1105 h 1455"/>
                <a:gd name="T28" fmla="*/ 424 w 1253"/>
                <a:gd name="T29" fmla="*/ 863 h 1455"/>
                <a:gd name="T30" fmla="*/ 347 w 1253"/>
                <a:gd name="T31" fmla="*/ 700 h 1455"/>
                <a:gd name="T32" fmla="*/ 224 w 1253"/>
                <a:gd name="T33" fmla="*/ 501 h 1455"/>
                <a:gd name="T34" fmla="*/ 0 w 1253"/>
                <a:gd name="T35" fmla="*/ 136 h 1455"/>
                <a:gd name="T36" fmla="*/ 173 w 1253"/>
                <a:gd name="T37" fmla="*/ 0 h 1455"/>
                <a:gd name="T38" fmla="*/ 730 w 1253"/>
                <a:gd name="T39" fmla="*/ 204 h 1455"/>
                <a:gd name="T40" fmla="*/ 876 w 1253"/>
                <a:gd name="T41" fmla="*/ 275 h 14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3"/>
                <a:gd name="T64" fmla="*/ 0 h 1455"/>
                <a:gd name="T65" fmla="*/ 1253 w 1253"/>
                <a:gd name="T66" fmla="*/ 1455 h 14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3" h="1455">
                  <a:moveTo>
                    <a:pt x="876" y="275"/>
                  </a:moveTo>
                  <a:lnTo>
                    <a:pt x="998" y="363"/>
                  </a:lnTo>
                  <a:lnTo>
                    <a:pt x="1102" y="450"/>
                  </a:lnTo>
                  <a:lnTo>
                    <a:pt x="1181" y="544"/>
                  </a:lnTo>
                  <a:lnTo>
                    <a:pt x="1253" y="589"/>
                  </a:lnTo>
                  <a:lnTo>
                    <a:pt x="1110" y="666"/>
                  </a:lnTo>
                  <a:lnTo>
                    <a:pt x="934" y="786"/>
                  </a:lnTo>
                  <a:lnTo>
                    <a:pt x="825" y="881"/>
                  </a:lnTo>
                  <a:lnTo>
                    <a:pt x="720" y="990"/>
                  </a:lnTo>
                  <a:lnTo>
                    <a:pt x="589" y="1158"/>
                  </a:lnTo>
                  <a:lnTo>
                    <a:pt x="599" y="1311"/>
                  </a:lnTo>
                  <a:lnTo>
                    <a:pt x="564" y="1455"/>
                  </a:lnTo>
                  <a:lnTo>
                    <a:pt x="538" y="1296"/>
                  </a:lnTo>
                  <a:lnTo>
                    <a:pt x="495" y="1105"/>
                  </a:lnTo>
                  <a:lnTo>
                    <a:pt x="424" y="863"/>
                  </a:lnTo>
                  <a:lnTo>
                    <a:pt x="347" y="700"/>
                  </a:lnTo>
                  <a:lnTo>
                    <a:pt x="224" y="501"/>
                  </a:lnTo>
                  <a:lnTo>
                    <a:pt x="0" y="136"/>
                  </a:lnTo>
                  <a:lnTo>
                    <a:pt x="173" y="0"/>
                  </a:lnTo>
                  <a:lnTo>
                    <a:pt x="730" y="204"/>
                  </a:lnTo>
                  <a:lnTo>
                    <a:pt x="876" y="275"/>
                  </a:lnTo>
                  <a:close/>
                </a:path>
              </a:pathLst>
            </a:custGeom>
            <a:solidFill>
              <a:srgbClr val="FFFFFF"/>
            </a:solidFill>
            <a:ln w="9525">
              <a:noFill/>
              <a:round/>
              <a:headEnd/>
              <a:tailEnd/>
            </a:ln>
          </p:spPr>
          <p:txBody>
            <a:bodyPr/>
            <a:lstStyle/>
            <a:p>
              <a:endParaRPr lang="es-MX"/>
            </a:p>
          </p:txBody>
        </p:sp>
        <p:sp>
          <p:nvSpPr>
            <p:cNvPr id="56355" name="Freeform 37"/>
            <p:cNvSpPr>
              <a:spLocks/>
            </p:cNvSpPr>
            <p:nvPr/>
          </p:nvSpPr>
          <p:spPr bwMode="auto">
            <a:xfrm>
              <a:off x="1841" y="2140"/>
              <a:ext cx="43" cy="141"/>
            </a:xfrm>
            <a:custGeom>
              <a:avLst/>
              <a:gdLst>
                <a:gd name="T0" fmla="*/ 138 w 189"/>
                <a:gd name="T1" fmla="*/ 0 h 615"/>
                <a:gd name="T2" fmla="*/ 138 w 189"/>
                <a:gd name="T3" fmla="*/ 141 h 615"/>
                <a:gd name="T4" fmla="*/ 102 w 189"/>
                <a:gd name="T5" fmla="*/ 329 h 615"/>
                <a:gd name="T6" fmla="*/ 189 w 189"/>
                <a:gd name="T7" fmla="*/ 513 h 615"/>
                <a:gd name="T8" fmla="*/ 102 w 189"/>
                <a:gd name="T9" fmla="*/ 615 h 615"/>
                <a:gd name="T10" fmla="*/ 0 w 189"/>
                <a:gd name="T11" fmla="*/ 347 h 615"/>
                <a:gd name="T12" fmla="*/ 114 w 189"/>
                <a:gd name="T13" fmla="*/ 10 h 615"/>
                <a:gd name="T14" fmla="*/ 138 w 189"/>
                <a:gd name="T15" fmla="*/ 0 h 615"/>
                <a:gd name="T16" fmla="*/ 0 60000 65536"/>
                <a:gd name="T17" fmla="*/ 0 60000 65536"/>
                <a:gd name="T18" fmla="*/ 0 60000 65536"/>
                <a:gd name="T19" fmla="*/ 0 60000 65536"/>
                <a:gd name="T20" fmla="*/ 0 60000 65536"/>
                <a:gd name="T21" fmla="*/ 0 60000 65536"/>
                <a:gd name="T22" fmla="*/ 0 60000 65536"/>
                <a:gd name="T23" fmla="*/ 0 60000 65536"/>
                <a:gd name="T24" fmla="*/ 0 w 189"/>
                <a:gd name="T25" fmla="*/ 0 h 615"/>
                <a:gd name="T26" fmla="*/ 189 w 189"/>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 h="615">
                  <a:moveTo>
                    <a:pt x="138" y="0"/>
                  </a:moveTo>
                  <a:lnTo>
                    <a:pt x="138" y="141"/>
                  </a:lnTo>
                  <a:lnTo>
                    <a:pt x="102" y="329"/>
                  </a:lnTo>
                  <a:lnTo>
                    <a:pt x="189" y="513"/>
                  </a:lnTo>
                  <a:lnTo>
                    <a:pt x="102" y="615"/>
                  </a:lnTo>
                  <a:lnTo>
                    <a:pt x="0" y="347"/>
                  </a:lnTo>
                  <a:lnTo>
                    <a:pt x="114" y="10"/>
                  </a:lnTo>
                  <a:lnTo>
                    <a:pt x="138" y="0"/>
                  </a:lnTo>
                  <a:close/>
                </a:path>
              </a:pathLst>
            </a:custGeom>
            <a:solidFill>
              <a:srgbClr val="B5B5B5"/>
            </a:solidFill>
            <a:ln w="9525">
              <a:noFill/>
              <a:round/>
              <a:headEnd/>
              <a:tailEnd/>
            </a:ln>
          </p:spPr>
          <p:txBody>
            <a:bodyPr/>
            <a:lstStyle/>
            <a:p>
              <a:endParaRPr lang="es-MX"/>
            </a:p>
          </p:txBody>
        </p:sp>
        <p:sp>
          <p:nvSpPr>
            <p:cNvPr id="56356" name="Freeform 38"/>
            <p:cNvSpPr>
              <a:spLocks/>
            </p:cNvSpPr>
            <p:nvPr/>
          </p:nvSpPr>
          <p:spPr bwMode="auto">
            <a:xfrm>
              <a:off x="1785" y="2210"/>
              <a:ext cx="36" cy="198"/>
            </a:xfrm>
            <a:custGeom>
              <a:avLst/>
              <a:gdLst>
                <a:gd name="T0" fmla="*/ 0 w 158"/>
                <a:gd name="T1" fmla="*/ 0 h 859"/>
                <a:gd name="T2" fmla="*/ 53 w 158"/>
                <a:gd name="T3" fmla="*/ 357 h 859"/>
                <a:gd name="T4" fmla="*/ 53 w 158"/>
                <a:gd name="T5" fmla="*/ 545 h 859"/>
                <a:gd name="T6" fmla="*/ 86 w 158"/>
                <a:gd name="T7" fmla="*/ 693 h 859"/>
                <a:gd name="T8" fmla="*/ 93 w 158"/>
                <a:gd name="T9" fmla="*/ 859 h 859"/>
                <a:gd name="T10" fmla="*/ 139 w 158"/>
                <a:gd name="T11" fmla="*/ 737 h 859"/>
                <a:gd name="T12" fmla="*/ 158 w 158"/>
                <a:gd name="T13" fmla="*/ 640 h 859"/>
                <a:gd name="T14" fmla="*/ 119 w 158"/>
                <a:gd name="T15" fmla="*/ 477 h 859"/>
                <a:gd name="T16" fmla="*/ 78 w 158"/>
                <a:gd name="T17" fmla="*/ 250 h 859"/>
                <a:gd name="T18" fmla="*/ 0 w 158"/>
                <a:gd name="T19" fmla="*/ 0 h 8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859"/>
                <a:gd name="T32" fmla="*/ 158 w 158"/>
                <a:gd name="T33" fmla="*/ 859 h 8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859">
                  <a:moveTo>
                    <a:pt x="0" y="0"/>
                  </a:moveTo>
                  <a:lnTo>
                    <a:pt x="53" y="357"/>
                  </a:lnTo>
                  <a:lnTo>
                    <a:pt x="53" y="545"/>
                  </a:lnTo>
                  <a:lnTo>
                    <a:pt x="86" y="693"/>
                  </a:lnTo>
                  <a:lnTo>
                    <a:pt x="93" y="859"/>
                  </a:lnTo>
                  <a:lnTo>
                    <a:pt x="139" y="737"/>
                  </a:lnTo>
                  <a:lnTo>
                    <a:pt x="158" y="640"/>
                  </a:lnTo>
                  <a:lnTo>
                    <a:pt x="119" y="477"/>
                  </a:lnTo>
                  <a:lnTo>
                    <a:pt x="78" y="250"/>
                  </a:lnTo>
                  <a:lnTo>
                    <a:pt x="0" y="0"/>
                  </a:lnTo>
                  <a:close/>
                </a:path>
              </a:pathLst>
            </a:custGeom>
            <a:solidFill>
              <a:srgbClr val="B5B5B5"/>
            </a:solidFill>
            <a:ln w="9525">
              <a:noFill/>
              <a:round/>
              <a:headEnd/>
              <a:tailEnd/>
            </a:ln>
          </p:spPr>
          <p:txBody>
            <a:bodyPr/>
            <a:lstStyle/>
            <a:p>
              <a:endParaRPr lang="es-MX"/>
            </a:p>
          </p:txBody>
        </p:sp>
        <p:sp>
          <p:nvSpPr>
            <p:cNvPr id="56357" name="Freeform 39"/>
            <p:cNvSpPr>
              <a:spLocks/>
            </p:cNvSpPr>
            <p:nvPr/>
          </p:nvSpPr>
          <p:spPr bwMode="auto">
            <a:xfrm>
              <a:off x="1675" y="2056"/>
              <a:ext cx="107" cy="131"/>
            </a:xfrm>
            <a:custGeom>
              <a:avLst/>
              <a:gdLst>
                <a:gd name="T0" fmla="*/ 345 w 467"/>
                <a:gd name="T1" fmla="*/ 528 h 564"/>
                <a:gd name="T2" fmla="*/ 189 w 467"/>
                <a:gd name="T3" fmla="*/ 487 h 564"/>
                <a:gd name="T4" fmla="*/ 95 w 467"/>
                <a:gd name="T5" fmla="*/ 321 h 564"/>
                <a:gd name="T6" fmla="*/ 0 w 467"/>
                <a:gd name="T7" fmla="*/ 63 h 564"/>
                <a:gd name="T8" fmla="*/ 105 w 467"/>
                <a:gd name="T9" fmla="*/ 0 h 564"/>
                <a:gd name="T10" fmla="*/ 311 w 467"/>
                <a:gd name="T11" fmla="*/ 280 h 564"/>
                <a:gd name="T12" fmla="*/ 363 w 467"/>
                <a:gd name="T13" fmla="*/ 392 h 564"/>
                <a:gd name="T14" fmla="*/ 214 w 467"/>
                <a:gd name="T15" fmla="*/ 338 h 564"/>
                <a:gd name="T16" fmla="*/ 304 w 467"/>
                <a:gd name="T17" fmla="*/ 449 h 564"/>
                <a:gd name="T18" fmla="*/ 467 w 467"/>
                <a:gd name="T19" fmla="*/ 564 h 564"/>
                <a:gd name="T20" fmla="*/ 345 w 467"/>
                <a:gd name="T21" fmla="*/ 528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7"/>
                <a:gd name="T34" fmla="*/ 0 h 564"/>
                <a:gd name="T35" fmla="*/ 467 w 467"/>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7" h="564">
                  <a:moveTo>
                    <a:pt x="345" y="528"/>
                  </a:moveTo>
                  <a:lnTo>
                    <a:pt x="189" y="487"/>
                  </a:lnTo>
                  <a:lnTo>
                    <a:pt x="95" y="321"/>
                  </a:lnTo>
                  <a:lnTo>
                    <a:pt x="0" y="63"/>
                  </a:lnTo>
                  <a:lnTo>
                    <a:pt x="105" y="0"/>
                  </a:lnTo>
                  <a:lnTo>
                    <a:pt x="311" y="280"/>
                  </a:lnTo>
                  <a:lnTo>
                    <a:pt x="363" y="392"/>
                  </a:lnTo>
                  <a:lnTo>
                    <a:pt x="214" y="338"/>
                  </a:lnTo>
                  <a:lnTo>
                    <a:pt x="304" y="449"/>
                  </a:lnTo>
                  <a:lnTo>
                    <a:pt x="467" y="564"/>
                  </a:lnTo>
                  <a:lnTo>
                    <a:pt x="345" y="528"/>
                  </a:lnTo>
                  <a:close/>
                </a:path>
              </a:pathLst>
            </a:custGeom>
            <a:solidFill>
              <a:srgbClr val="B5B5B5"/>
            </a:solidFill>
            <a:ln w="9525">
              <a:noFill/>
              <a:round/>
              <a:headEnd/>
              <a:tailEnd/>
            </a:ln>
          </p:spPr>
          <p:txBody>
            <a:bodyPr/>
            <a:lstStyle/>
            <a:p>
              <a:endParaRPr lang="es-MX"/>
            </a:p>
          </p:txBody>
        </p:sp>
        <p:sp>
          <p:nvSpPr>
            <p:cNvPr id="56358" name="Freeform 40"/>
            <p:cNvSpPr>
              <a:spLocks/>
            </p:cNvSpPr>
            <p:nvPr/>
          </p:nvSpPr>
          <p:spPr bwMode="auto">
            <a:xfrm>
              <a:off x="2066" y="2064"/>
              <a:ext cx="110" cy="176"/>
            </a:xfrm>
            <a:custGeom>
              <a:avLst/>
              <a:gdLst>
                <a:gd name="T0" fmla="*/ 56 w 472"/>
                <a:gd name="T1" fmla="*/ 0 h 768"/>
                <a:gd name="T2" fmla="*/ 56 w 472"/>
                <a:gd name="T3" fmla="*/ 79 h 768"/>
                <a:gd name="T4" fmla="*/ 110 w 472"/>
                <a:gd name="T5" fmla="*/ 155 h 768"/>
                <a:gd name="T6" fmla="*/ 0 w 472"/>
                <a:gd name="T7" fmla="*/ 405 h 768"/>
                <a:gd name="T8" fmla="*/ 0 w 472"/>
                <a:gd name="T9" fmla="*/ 505 h 768"/>
                <a:gd name="T10" fmla="*/ 182 w 472"/>
                <a:gd name="T11" fmla="*/ 768 h 768"/>
                <a:gd name="T12" fmla="*/ 273 w 472"/>
                <a:gd name="T13" fmla="*/ 717 h 768"/>
                <a:gd name="T14" fmla="*/ 421 w 472"/>
                <a:gd name="T15" fmla="*/ 585 h 768"/>
                <a:gd name="T16" fmla="*/ 457 w 472"/>
                <a:gd name="T17" fmla="*/ 510 h 768"/>
                <a:gd name="T18" fmla="*/ 472 w 472"/>
                <a:gd name="T19" fmla="*/ 405 h 768"/>
                <a:gd name="T20" fmla="*/ 467 w 472"/>
                <a:gd name="T21" fmla="*/ 373 h 768"/>
                <a:gd name="T22" fmla="*/ 355 w 472"/>
                <a:gd name="T23" fmla="*/ 143 h 768"/>
                <a:gd name="T24" fmla="*/ 56 w 472"/>
                <a:gd name="T25" fmla="*/ 0 h 7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768"/>
                <a:gd name="T41" fmla="*/ 472 w 472"/>
                <a:gd name="T42" fmla="*/ 768 h 7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768">
                  <a:moveTo>
                    <a:pt x="56" y="0"/>
                  </a:moveTo>
                  <a:lnTo>
                    <a:pt x="56" y="79"/>
                  </a:lnTo>
                  <a:lnTo>
                    <a:pt x="110" y="155"/>
                  </a:lnTo>
                  <a:lnTo>
                    <a:pt x="0" y="405"/>
                  </a:lnTo>
                  <a:lnTo>
                    <a:pt x="0" y="505"/>
                  </a:lnTo>
                  <a:lnTo>
                    <a:pt x="182" y="768"/>
                  </a:lnTo>
                  <a:lnTo>
                    <a:pt x="273" y="717"/>
                  </a:lnTo>
                  <a:lnTo>
                    <a:pt x="421" y="585"/>
                  </a:lnTo>
                  <a:lnTo>
                    <a:pt x="457" y="510"/>
                  </a:lnTo>
                  <a:lnTo>
                    <a:pt x="472" y="405"/>
                  </a:lnTo>
                  <a:lnTo>
                    <a:pt x="467" y="373"/>
                  </a:lnTo>
                  <a:lnTo>
                    <a:pt x="355" y="143"/>
                  </a:lnTo>
                  <a:lnTo>
                    <a:pt x="56" y="0"/>
                  </a:lnTo>
                  <a:close/>
                </a:path>
              </a:pathLst>
            </a:custGeom>
            <a:solidFill>
              <a:srgbClr val="FFC98E"/>
            </a:solidFill>
            <a:ln w="9525">
              <a:noFill/>
              <a:round/>
              <a:headEnd/>
              <a:tailEnd/>
            </a:ln>
          </p:spPr>
          <p:txBody>
            <a:bodyPr/>
            <a:lstStyle/>
            <a:p>
              <a:endParaRPr lang="es-MX"/>
            </a:p>
          </p:txBody>
        </p:sp>
        <p:sp>
          <p:nvSpPr>
            <p:cNvPr id="56359" name="Freeform 41"/>
            <p:cNvSpPr>
              <a:spLocks/>
            </p:cNvSpPr>
            <p:nvPr/>
          </p:nvSpPr>
          <p:spPr bwMode="auto">
            <a:xfrm>
              <a:off x="794" y="2220"/>
              <a:ext cx="859" cy="930"/>
            </a:xfrm>
            <a:custGeom>
              <a:avLst/>
              <a:gdLst>
                <a:gd name="T0" fmla="*/ 0 w 3733"/>
                <a:gd name="T1" fmla="*/ 1714 h 4041"/>
                <a:gd name="T2" fmla="*/ 110 w 3733"/>
                <a:gd name="T3" fmla="*/ 1261 h 4041"/>
                <a:gd name="T4" fmla="*/ 321 w 3733"/>
                <a:gd name="T5" fmla="*/ 987 h 4041"/>
                <a:gd name="T6" fmla="*/ 516 w 3733"/>
                <a:gd name="T7" fmla="*/ 633 h 4041"/>
                <a:gd name="T8" fmla="*/ 681 w 3733"/>
                <a:gd name="T9" fmla="*/ 301 h 4041"/>
                <a:gd name="T10" fmla="*/ 932 w 3733"/>
                <a:gd name="T11" fmla="*/ 120 h 4041"/>
                <a:gd name="T12" fmla="*/ 1372 w 3733"/>
                <a:gd name="T13" fmla="*/ 0 h 4041"/>
                <a:gd name="T14" fmla="*/ 2493 w 3733"/>
                <a:gd name="T15" fmla="*/ 796 h 4041"/>
                <a:gd name="T16" fmla="*/ 2766 w 3733"/>
                <a:gd name="T17" fmla="*/ 2343 h 4041"/>
                <a:gd name="T18" fmla="*/ 2766 w 3733"/>
                <a:gd name="T19" fmla="*/ 2995 h 4041"/>
                <a:gd name="T20" fmla="*/ 3151 w 3733"/>
                <a:gd name="T21" fmla="*/ 2985 h 4041"/>
                <a:gd name="T22" fmla="*/ 3569 w 3733"/>
                <a:gd name="T23" fmla="*/ 2922 h 4041"/>
                <a:gd name="T24" fmla="*/ 3712 w 3733"/>
                <a:gd name="T25" fmla="*/ 3151 h 4041"/>
                <a:gd name="T26" fmla="*/ 3733 w 3733"/>
                <a:gd name="T27" fmla="*/ 3554 h 4041"/>
                <a:gd name="T28" fmla="*/ 1635 w 3733"/>
                <a:gd name="T29" fmla="*/ 4041 h 4041"/>
                <a:gd name="T30" fmla="*/ 694 w 3733"/>
                <a:gd name="T31" fmla="*/ 3472 h 4041"/>
                <a:gd name="T32" fmla="*/ 95 w 3733"/>
                <a:gd name="T33" fmla="*/ 2270 h 4041"/>
                <a:gd name="T34" fmla="*/ 0 w 3733"/>
                <a:gd name="T35" fmla="*/ 1714 h 40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33"/>
                <a:gd name="T55" fmla="*/ 0 h 4041"/>
                <a:gd name="T56" fmla="*/ 3733 w 3733"/>
                <a:gd name="T57" fmla="*/ 4041 h 40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33" h="4041">
                  <a:moveTo>
                    <a:pt x="0" y="1714"/>
                  </a:moveTo>
                  <a:lnTo>
                    <a:pt x="110" y="1261"/>
                  </a:lnTo>
                  <a:lnTo>
                    <a:pt x="321" y="987"/>
                  </a:lnTo>
                  <a:lnTo>
                    <a:pt x="516" y="633"/>
                  </a:lnTo>
                  <a:lnTo>
                    <a:pt x="681" y="301"/>
                  </a:lnTo>
                  <a:lnTo>
                    <a:pt x="932" y="120"/>
                  </a:lnTo>
                  <a:lnTo>
                    <a:pt x="1372" y="0"/>
                  </a:lnTo>
                  <a:lnTo>
                    <a:pt x="2493" y="796"/>
                  </a:lnTo>
                  <a:lnTo>
                    <a:pt x="2766" y="2343"/>
                  </a:lnTo>
                  <a:lnTo>
                    <a:pt x="2766" y="2995"/>
                  </a:lnTo>
                  <a:lnTo>
                    <a:pt x="3151" y="2985"/>
                  </a:lnTo>
                  <a:lnTo>
                    <a:pt x="3569" y="2922"/>
                  </a:lnTo>
                  <a:lnTo>
                    <a:pt x="3712" y="3151"/>
                  </a:lnTo>
                  <a:lnTo>
                    <a:pt x="3733" y="3554"/>
                  </a:lnTo>
                  <a:lnTo>
                    <a:pt x="1635" y="4041"/>
                  </a:lnTo>
                  <a:lnTo>
                    <a:pt x="694" y="3472"/>
                  </a:lnTo>
                  <a:lnTo>
                    <a:pt x="95" y="2270"/>
                  </a:lnTo>
                  <a:lnTo>
                    <a:pt x="0" y="1714"/>
                  </a:lnTo>
                  <a:close/>
                </a:path>
              </a:pathLst>
            </a:custGeom>
            <a:solidFill>
              <a:srgbClr val="515151"/>
            </a:solidFill>
            <a:ln w="9525">
              <a:noFill/>
              <a:round/>
              <a:headEnd/>
              <a:tailEnd/>
            </a:ln>
          </p:spPr>
          <p:txBody>
            <a:bodyPr/>
            <a:lstStyle/>
            <a:p>
              <a:endParaRPr lang="es-MX"/>
            </a:p>
          </p:txBody>
        </p:sp>
        <p:sp>
          <p:nvSpPr>
            <p:cNvPr id="56360" name="Freeform 42"/>
            <p:cNvSpPr>
              <a:spLocks/>
            </p:cNvSpPr>
            <p:nvPr/>
          </p:nvSpPr>
          <p:spPr bwMode="auto">
            <a:xfrm>
              <a:off x="1562" y="2765"/>
              <a:ext cx="426" cy="214"/>
            </a:xfrm>
            <a:custGeom>
              <a:avLst/>
              <a:gdLst>
                <a:gd name="T0" fmla="*/ 36 w 1846"/>
                <a:gd name="T1" fmla="*/ 272 h 936"/>
                <a:gd name="T2" fmla="*/ 0 w 1846"/>
                <a:gd name="T3" fmla="*/ 400 h 936"/>
                <a:gd name="T4" fmla="*/ 49 w 1846"/>
                <a:gd name="T5" fmla="*/ 459 h 936"/>
                <a:gd name="T6" fmla="*/ 294 w 1846"/>
                <a:gd name="T7" fmla="*/ 593 h 936"/>
                <a:gd name="T8" fmla="*/ 1549 w 1846"/>
                <a:gd name="T9" fmla="*/ 936 h 936"/>
                <a:gd name="T10" fmla="*/ 1681 w 1846"/>
                <a:gd name="T11" fmla="*/ 887 h 936"/>
                <a:gd name="T12" fmla="*/ 1763 w 1846"/>
                <a:gd name="T13" fmla="*/ 819 h 936"/>
                <a:gd name="T14" fmla="*/ 1788 w 1846"/>
                <a:gd name="T15" fmla="*/ 768 h 936"/>
                <a:gd name="T16" fmla="*/ 1812 w 1846"/>
                <a:gd name="T17" fmla="*/ 722 h 936"/>
                <a:gd name="T18" fmla="*/ 1846 w 1846"/>
                <a:gd name="T19" fmla="*/ 663 h 936"/>
                <a:gd name="T20" fmla="*/ 1834 w 1846"/>
                <a:gd name="T21" fmla="*/ 581 h 936"/>
                <a:gd name="T22" fmla="*/ 1822 w 1846"/>
                <a:gd name="T23" fmla="*/ 520 h 936"/>
                <a:gd name="T24" fmla="*/ 1822 w 1846"/>
                <a:gd name="T25" fmla="*/ 459 h 936"/>
                <a:gd name="T26" fmla="*/ 1800 w 1846"/>
                <a:gd name="T27" fmla="*/ 423 h 936"/>
                <a:gd name="T28" fmla="*/ 1763 w 1846"/>
                <a:gd name="T29" fmla="*/ 391 h 936"/>
                <a:gd name="T30" fmla="*/ 1740 w 1846"/>
                <a:gd name="T31" fmla="*/ 352 h 936"/>
                <a:gd name="T32" fmla="*/ 1358 w 1846"/>
                <a:gd name="T33" fmla="*/ 178 h 936"/>
                <a:gd name="T34" fmla="*/ 1309 w 1846"/>
                <a:gd name="T35" fmla="*/ 199 h 936"/>
                <a:gd name="T36" fmla="*/ 1168 w 1846"/>
                <a:gd name="T37" fmla="*/ 331 h 936"/>
                <a:gd name="T38" fmla="*/ 857 w 1846"/>
                <a:gd name="T39" fmla="*/ 459 h 936"/>
                <a:gd name="T40" fmla="*/ 774 w 1846"/>
                <a:gd name="T41" fmla="*/ 474 h 936"/>
                <a:gd name="T42" fmla="*/ 857 w 1846"/>
                <a:gd name="T43" fmla="*/ 339 h 936"/>
                <a:gd name="T44" fmla="*/ 868 w 1846"/>
                <a:gd name="T45" fmla="*/ 247 h 936"/>
                <a:gd name="T46" fmla="*/ 810 w 1846"/>
                <a:gd name="T47" fmla="*/ 178 h 936"/>
                <a:gd name="T48" fmla="*/ 740 w 1846"/>
                <a:gd name="T49" fmla="*/ 92 h 936"/>
                <a:gd name="T50" fmla="*/ 498 w 1846"/>
                <a:gd name="T51" fmla="*/ 0 h 936"/>
                <a:gd name="T52" fmla="*/ 429 w 1846"/>
                <a:gd name="T53" fmla="*/ 9 h 936"/>
                <a:gd name="T54" fmla="*/ 236 w 1846"/>
                <a:gd name="T55" fmla="*/ 104 h 936"/>
                <a:gd name="T56" fmla="*/ 36 w 1846"/>
                <a:gd name="T57" fmla="*/ 272 h 9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6"/>
                <a:gd name="T88" fmla="*/ 0 h 936"/>
                <a:gd name="T89" fmla="*/ 1846 w 1846"/>
                <a:gd name="T90" fmla="*/ 936 h 9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6" h="936">
                  <a:moveTo>
                    <a:pt x="36" y="272"/>
                  </a:moveTo>
                  <a:lnTo>
                    <a:pt x="0" y="400"/>
                  </a:lnTo>
                  <a:lnTo>
                    <a:pt x="49" y="459"/>
                  </a:lnTo>
                  <a:lnTo>
                    <a:pt x="294" y="593"/>
                  </a:lnTo>
                  <a:lnTo>
                    <a:pt x="1549" y="936"/>
                  </a:lnTo>
                  <a:lnTo>
                    <a:pt x="1681" y="887"/>
                  </a:lnTo>
                  <a:lnTo>
                    <a:pt x="1763" y="819"/>
                  </a:lnTo>
                  <a:lnTo>
                    <a:pt x="1788" y="768"/>
                  </a:lnTo>
                  <a:lnTo>
                    <a:pt x="1812" y="722"/>
                  </a:lnTo>
                  <a:lnTo>
                    <a:pt x="1846" y="663"/>
                  </a:lnTo>
                  <a:lnTo>
                    <a:pt x="1834" y="581"/>
                  </a:lnTo>
                  <a:lnTo>
                    <a:pt x="1822" y="520"/>
                  </a:lnTo>
                  <a:lnTo>
                    <a:pt x="1822" y="459"/>
                  </a:lnTo>
                  <a:lnTo>
                    <a:pt x="1800" y="423"/>
                  </a:lnTo>
                  <a:lnTo>
                    <a:pt x="1763" y="391"/>
                  </a:lnTo>
                  <a:lnTo>
                    <a:pt x="1740" y="352"/>
                  </a:lnTo>
                  <a:lnTo>
                    <a:pt x="1358" y="178"/>
                  </a:lnTo>
                  <a:lnTo>
                    <a:pt x="1309" y="199"/>
                  </a:lnTo>
                  <a:lnTo>
                    <a:pt x="1168" y="331"/>
                  </a:lnTo>
                  <a:lnTo>
                    <a:pt x="857" y="459"/>
                  </a:lnTo>
                  <a:lnTo>
                    <a:pt x="774" y="474"/>
                  </a:lnTo>
                  <a:lnTo>
                    <a:pt x="857" y="339"/>
                  </a:lnTo>
                  <a:lnTo>
                    <a:pt x="868" y="247"/>
                  </a:lnTo>
                  <a:lnTo>
                    <a:pt x="810" y="178"/>
                  </a:lnTo>
                  <a:lnTo>
                    <a:pt x="740" y="92"/>
                  </a:lnTo>
                  <a:lnTo>
                    <a:pt x="498" y="0"/>
                  </a:lnTo>
                  <a:lnTo>
                    <a:pt x="429" y="9"/>
                  </a:lnTo>
                  <a:lnTo>
                    <a:pt x="236" y="104"/>
                  </a:lnTo>
                  <a:lnTo>
                    <a:pt x="36" y="272"/>
                  </a:lnTo>
                  <a:close/>
                </a:path>
              </a:pathLst>
            </a:custGeom>
            <a:solidFill>
              <a:srgbClr val="FFC98E"/>
            </a:solidFill>
            <a:ln w="9525">
              <a:noFill/>
              <a:round/>
              <a:headEnd/>
              <a:tailEnd/>
            </a:ln>
          </p:spPr>
          <p:txBody>
            <a:bodyPr/>
            <a:lstStyle/>
            <a:p>
              <a:endParaRPr lang="es-MX"/>
            </a:p>
          </p:txBody>
        </p:sp>
        <p:sp>
          <p:nvSpPr>
            <p:cNvPr id="56361" name="Freeform 43"/>
            <p:cNvSpPr>
              <a:spLocks/>
            </p:cNvSpPr>
            <p:nvPr/>
          </p:nvSpPr>
          <p:spPr bwMode="auto">
            <a:xfrm>
              <a:off x="1609" y="2885"/>
              <a:ext cx="102" cy="158"/>
            </a:xfrm>
            <a:custGeom>
              <a:avLst/>
              <a:gdLst>
                <a:gd name="T0" fmla="*/ 0 w 441"/>
                <a:gd name="T1" fmla="*/ 49 h 691"/>
                <a:gd name="T2" fmla="*/ 92 w 441"/>
                <a:gd name="T3" fmla="*/ 168 h 691"/>
                <a:gd name="T4" fmla="*/ 189 w 441"/>
                <a:gd name="T5" fmla="*/ 367 h 691"/>
                <a:gd name="T6" fmla="*/ 227 w 441"/>
                <a:gd name="T7" fmla="*/ 559 h 691"/>
                <a:gd name="T8" fmla="*/ 227 w 441"/>
                <a:gd name="T9" fmla="*/ 691 h 691"/>
                <a:gd name="T10" fmla="*/ 355 w 441"/>
                <a:gd name="T11" fmla="*/ 679 h 691"/>
                <a:gd name="T12" fmla="*/ 395 w 441"/>
                <a:gd name="T13" fmla="*/ 544 h 691"/>
                <a:gd name="T14" fmla="*/ 441 w 441"/>
                <a:gd name="T15" fmla="*/ 391 h 691"/>
                <a:gd name="T16" fmla="*/ 395 w 441"/>
                <a:gd name="T17" fmla="*/ 194 h 691"/>
                <a:gd name="T18" fmla="*/ 321 w 441"/>
                <a:gd name="T19" fmla="*/ 49 h 691"/>
                <a:gd name="T20" fmla="*/ 227 w 441"/>
                <a:gd name="T21" fmla="*/ 0 h 691"/>
                <a:gd name="T22" fmla="*/ 0 w 441"/>
                <a:gd name="T23" fmla="*/ 49 h 6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1"/>
                <a:gd name="T37" fmla="*/ 0 h 691"/>
                <a:gd name="T38" fmla="*/ 441 w 441"/>
                <a:gd name="T39" fmla="*/ 691 h 6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1" h="691">
                  <a:moveTo>
                    <a:pt x="0" y="49"/>
                  </a:moveTo>
                  <a:lnTo>
                    <a:pt x="92" y="168"/>
                  </a:lnTo>
                  <a:lnTo>
                    <a:pt x="189" y="367"/>
                  </a:lnTo>
                  <a:lnTo>
                    <a:pt x="227" y="559"/>
                  </a:lnTo>
                  <a:lnTo>
                    <a:pt x="227" y="691"/>
                  </a:lnTo>
                  <a:lnTo>
                    <a:pt x="355" y="679"/>
                  </a:lnTo>
                  <a:lnTo>
                    <a:pt x="395" y="544"/>
                  </a:lnTo>
                  <a:lnTo>
                    <a:pt x="441" y="391"/>
                  </a:lnTo>
                  <a:lnTo>
                    <a:pt x="395" y="194"/>
                  </a:lnTo>
                  <a:lnTo>
                    <a:pt x="321" y="49"/>
                  </a:lnTo>
                  <a:lnTo>
                    <a:pt x="227" y="0"/>
                  </a:lnTo>
                  <a:lnTo>
                    <a:pt x="0" y="49"/>
                  </a:lnTo>
                  <a:close/>
                </a:path>
              </a:pathLst>
            </a:custGeom>
            <a:solidFill>
              <a:srgbClr val="FFFFFF"/>
            </a:solidFill>
            <a:ln w="9525">
              <a:noFill/>
              <a:round/>
              <a:headEnd/>
              <a:tailEnd/>
            </a:ln>
          </p:spPr>
          <p:txBody>
            <a:bodyPr/>
            <a:lstStyle/>
            <a:p>
              <a:endParaRPr lang="es-MX"/>
            </a:p>
          </p:txBody>
        </p:sp>
        <p:sp>
          <p:nvSpPr>
            <p:cNvPr id="56362" name="Freeform 44"/>
            <p:cNvSpPr>
              <a:spLocks/>
            </p:cNvSpPr>
            <p:nvPr/>
          </p:nvSpPr>
          <p:spPr bwMode="auto">
            <a:xfrm>
              <a:off x="1556" y="2747"/>
              <a:ext cx="103" cy="81"/>
            </a:xfrm>
            <a:custGeom>
              <a:avLst/>
              <a:gdLst>
                <a:gd name="T0" fmla="*/ 63 w 443"/>
                <a:gd name="T1" fmla="*/ 346 h 346"/>
                <a:gd name="T2" fmla="*/ 443 w 443"/>
                <a:gd name="T3" fmla="*/ 74 h 346"/>
                <a:gd name="T4" fmla="*/ 359 w 443"/>
                <a:gd name="T5" fmla="*/ 13 h 346"/>
                <a:gd name="T6" fmla="*/ 241 w 443"/>
                <a:gd name="T7" fmla="*/ 0 h 346"/>
                <a:gd name="T8" fmla="*/ 96 w 443"/>
                <a:gd name="T9" fmla="*/ 49 h 346"/>
                <a:gd name="T10" fmla="*/ 12 w 443"/>
                <a:gd name="T11" fmla="*/ 156 h 346"/>
                <a:gd name="T12" fmla="*/ 0 w 443"/>
                <a:gd name="T13" fmla="*/ 295 h 346"/>
                <a:gd name="T14" fmla="*/ 63 w 443"/>
                <a:gd name="T15" fmla="*/ 346 h 346"/>
                <a:gd name="T16" fmla="*/ 0 60000 65536"/>
                <a:gd name="T17" fmla="*/ 0 60000 65536"/>
                <a:gd name="T18" fmla="*/ 0 60000 65536"/>
                <a:gd name="T19" fmla="*/ 0 60000 65536"/>
                <a:gd name="T20" fmla="*/ 0 60000 65536"/>
                <a:gd name="T21" fmla="*/ 0 60000 65536"/>
                <a:gd name="T22" fmla="*/ 0 60000 65536"/>
                <a:gd name="T23" fmla="*/ 0 60000 65536"/>
                <a:gd name="T24" fmla="*/ 0 w 443"/>
                <a:gd name="T25" fmla="*/ 0 h 346"/>
                <a:gd name="T26" fmla="*/ 443 w 443"/>
                <a:gd name="T27" fmla="*/ 346 h 3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3" h="346">
                  <a:moveTo>
                    <a:pt x="63" y="346"/>
                  </a:moveTo>
                  <a:lnTo>
                    <a:pt x="443" y="74"/>
                  </a:lnTo>
                  <a:lnTo>
                    <a:pt x="359" y="13"/>
                  </a:lnTo>
                  <a:lnTo>
                    <a:pt x="241" y="0"/>
                  </a:lnTo>
                  <a:lnTo>
                    <a:pt x="96" y="49"/>
                  </a:lnTo>
                  <a:lnTo>
                    <a:pt x="12" y="156"/>
                  </a:lnTo>
                  <a:lnTo>
                    <a:pt x="0" y="295"/>
                  </a:lnTo>
                  <a:lnTo>
                    <a:pt x="63" y="346"/>
                  </a:lnTo>
                  <a:close/>
                </a:path>
              </a:pathLst>
            </a:custGeom>
            <a:solidFill>
              <a:srgbClr val="FFFFFF"/>
            </a:solidFill>
            <a:ln w="9525">
              <a:noFill/>
              <a:round/>
              <a:headEnd/>
              <a:tailEnd/>
            </a:ln>
          </p:spPr>
          <p:txBody>
            <a:bodyPr/>
            <a:lstStyle/>
            <a:p>
              <a:endParaRPr lang="es-MX"/>
            </a:p>
          </p:txBody>
        </p:sp>
        <p:sp>
          <p:nvSpPr>
            <p:cNvPr id="56363" name="Freeform 45"/>
            <p:cNvSpPr>
              <a:spLocks/>
            </p:cNvSpPr>
            <p:nvPr/>
          </p:nvSpPr>
          <p:spPr bwMode="auto">
            <a:xfrm>
              <a:off x="1126" y="2191"/>
              <a:ext cx="269" cy="720"/>
            </a:xfrm>
            <a:custGeom>
              <a:avLst/>
              <a:gdLst>
                <a:gd name="T0" fmla="*/ 0 w 1170"/>
                <a:gd name="T1" fmla="*/ 319 h 3136"/>
                <a:gd name="T2" fmla="*/ 156 w 1170"/>
                <a:gd name="T3" fmla="*/ 536 h 3136"/>
                <a:gd name="T4" fmla="*/ 312 w 1170"/>
                <a:gd name="T5" fmla="*/ 844 h 3136"/>
                <a:gd name="T6" fmla="*/ 501 w 1170"/>
                <a:gd name="T7" fmla="*/ 1362 h 3136"/>
                <a:gd name="T8" fmla="*/ 669 w 1170"/>
                <a:gd name="T9" fmla="*/ 1853 h 3136"/>
                <a:gd name="T10" fmla="*/ 779 w 1170"/>
                <a:gd name="T11" fmla="*/ 2447 h 3136"/>
                <a:gd name="T12" fmla="*/ 846 w 1170"/>
                <a:gd name="T13" fmla="*/ 3136 h 3136"/>
                <a:gd name="T14" fmla="*/ 1121 w 1170"/>
                <a:gd name="T15" fmla="*/ 3113 h 3136"/>
                <a:gd name="T16" fmla="*/ 1170 w 1170"/>
                <a:gd name="T17" fmla="*/ 2578 h 3136"/>
                <a:gd name="T18" fmla="*/ 1133 w 1170"/>
                <a:gd name="T19" fmla="*/ 1707 h 3136"/>
                <a:gd name="T20" fmla="*/ 1039 w 1170"/>
                <a:gd name="T21" fmla="*/ 1209 h 3136"/>
                <a:gd name="T22" fmla="*/ 871 w 1170"/>
                <a:gd name="T23" fmla="*/ 747 h 3136"/>
                <a:gd name="T24" fmla="*/ 705 w 1170"/>
                <a:gd name="T25" fmla="*/ 472 h 3136"/>
                <a:gd name="T26" fmla="*/ 430 w 1170"/>
                <a:gd name="T27" fmla="*/ 178 h 3136"/>
                <a:gd name="T28" fmla="*/ 228 w 1170"/>
                <a:gd name="T29" fmla="*/ 0 h 3136"/>
                <a:gd name="T30" fmla="*/ 0 w 1170"/>
                <a:gd name="T31" fmla="*/ 319 h 3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70"/>
                <a:gd name="T49" fmla="*/ 0 h 3136"/>
                <a:gd name="T50" fmla="*/ 1170 w 1170"/>
                <a:gd name="T51" fmla="*/ 3136 h 3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70" h="3136">
                  <a:moveTo>
                    <a:pt x="0" y="319"/>
                  </a:moveTo>
                  <a:lnTo>
                    <a:pt x="156" y="536"/>
                  </a:lnTo>
                  <a:lnTo>
                    <a:pt x="312" y="844"/>
                  </a:lnTo>
                  <a:lnTo>
                    <a:pt x="501" y="1362"/>
                  </a:lnTo>
                  <a:lnTo>
                    <a:pt x="669" y="1853"/>
                  </a:lnTo>
                  <a:lnTo>
                    <a:pt x="779" y="2447"/>
                  </a:lnTo>
                  <a:lnTo>
                    <a:pt x="846" y="3136"/>
                  </a:lnTo>
                  <a:lnTo>
                    <a:pt x="1121" y="3113"/>
                  </a:lnTo>
                  <a:lnTo>
                    <a:pt x="1170" y="2578"/>
                  </a:lnTo>
                  <a:lnTo>
                    <a:pt x="1133" y="1707"/>
                  </a:lnTo>
                  <a:lnTo>
                    <a:pt x="1039" y="1209"/>
                  </a:lnTo>
                  <a:lnTo>
                    <a:pt x="871" y="747"/>
                  </a:lnTo>
                  <a:lnTo>
                    <a:pt x="705" y="472"/>
                  </a:lnTo>
                  <a:lnTo>
                    <a:pt x="430" y="178"/>
                  </a:lnTo>
                  <a:lnTo>
                    <a:pt x="228" y="0"/>
                  </a:lnTo>
                  <a:lnTo>
                    <a:pt x="0" y="319"/>
                  </a:lnTo>
                  <a:close/>
                </a:path>
              </a:pathLst>
            </a:custGeom>
            <a:solidFill>
              <a:srgbClr val="FFFFFF"/>
            </a:solidFill>
            <a:ln w="9525">
              <a:noFill/>
              <a:round/>
              <a:headEnd/>
              <a:tailEnd/>
            </a:ln>
          </p:spPr>
          <p:txBody>
            <a:bodyPr/>
            <a:lstStyle/>
            <a:p>
              <a:endParaRPr lang="es-MX"/>
            </a:p>
          </p:txBody>
        </p:sp>
        <p:sp>
          <p:nvSpPr>
            <p:cNvPr id="56364" name="Freeform 46"/>
            <p:cNvSpPr>
              <a:spLocks/>
            </p:cNvSpPr>
            <p:nvPr/>
          </p:nvSpPr>
          <p:spPr bwMode="auto">
            <a:xfrm>
              <a:off x="1263" y="2418"/>
              <a:ext cx="80" cy="92"/>
            </a:xfrm>
            <a:custGeom>
              <a:avLst/>
              <a:gdLst>
                <a:gd name="T0" fmla="*/ 0 w 345"/>
                <a:gd name="T1" fmla="*/ 374 h 401"/>
                <a:gd name="T2" fmla="*/ 107 w 345"/>
                <a:gd name="T3" fmla="*/ 270 h 401"/>
                <a:gd name="T4" fmla="*/ 204 w 345"/>
                <a:gd name="T5" fmla="*/ 153 h 401"/>
                <a:gd name="T6" fmla="*/ 273 w 345"/>
                <a:gd name="T7" fmla="*/ 0 h 401"/>
                <a:gd name="T8" fmla="*/ 345 w 345"/>
                <a:gd name="T9" fmla="*/ 127 h 401"/>
                <a:gd name="T10" fmla="*/ 238 w 345"/>
                <a:gd name="T11" fmla="*/ 257 h 401"/>
                <a:gd name="T12" fmla="*/ 131 w 345"/>
                <a:gd name="T13" fmla="*/ 331 h 401"/>
                <a:gd name="T14" fmla="*/ 0 w 345"/>
                <a:gd name="T15" fmla="*/ 401 h 401"/>
                <a:gd name="T16" fmla="*/ 0 w 345"/>
                <a:gd name="T17" fmla="*/ 374 h 4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5"/>
                <a:gd name="T28" fmla="*/ 0 h 401"/>
                <a:gd name="T29" fmla="*/ 345 w 345"/>
                <a:gd name="T30" fmla="*/ 401 h 4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5" h="401">
                  <a:moveTo>
                    <a:pt x="0" y="374"/>
                  </a:moveTo>
                  <a:lnTo>
                    <a:pt x="107" y="270"/>
                  </a:lnTo>
                  <a:lnTo>
                    <a:pt x="204" y="153"/>
                  </a:lnTo>
                  <a:lnTo>
                    <a:pt x="273" y="0"/>
                  </a:lnTo>
                  <a:lnTo>
                    <a:pt x="345" y="127"/>
                  </a:lnTo>
                  <a:lnTo>
                    <a:pt x="238" y="257"/>
                  </a:lnTo>
                  <a:lnTo>
                    <a:pt x="131" y="331"/>
                  </a:lnTo>
                  <a:lnTo>
                    <a:pt x="0" y="401"/>
                  </a:lnTo>
                  <a:lnTo>
                    <a:pt x="0" y="374"/>
                  </a:lnTo>
                  <a:close/>
                </a:path>
              </a:pathLst>
            </a:custGeom>
            <a:solidFill>
              <a:srgbClr val="B5B5B5"/>
            </a:solidFill>
            <a:ln w="9525">
              <a:noFill/>
              <a:round/>
              <a:headEnd/>
              <a:tailEnd/>
            </a:ln>
          </p:spPr>
          <p:txBody>
            <a:bodyPr/>
            <a:lstStyle/>
            <a:p>
              <a:endParaRPr lang="es-MX"/>
            </a:p>
          </p:txBody>
        </p:sp>
        <p:sp>
          <p:nvSpPr>
            <p:cNvPr id="56365" name="Freeform 47"/>
            <p:cNvSpPr>
              <a:spLocks/>
            </p:cNvSpPr>
            <p:nvPr/>
          </p:nvSpPr>
          <p:spPr bwMode="auto">
            <a:xfrm>
              <a:off x="1326" y="2403"/>
              <a:ext cx="69" cy="508"/>
            </a:xfrm>
            <a:custGeom>
              <a:avLst/>
              <a:gdLst>
                <a:gd name="T0" fmla="*/ 0 w 299"/>
                <a:gd name="T1" fmla="*/ 217 h 2212"/>
                <a:gd name="T2" fmla="*/ 36 w 299"/>
                <a:gd name="T3" fmla="*/ 416 h 2212"/>
                <a:gd name="T4" fmla="*/ 36 w 299"/>
                <a:gd name="T5" fmla="*/ 727 h 2212"/>
                <a:gd name="T6" fmla="*/ 61 w 299"/>
                <a:gd name="T7" fmla="*/ 1010 h 2212"/>
                <a:gd name="T8" fmla="*/ 61 w 299"/>
                <a:gd name="T9" fmla="*/ 1168 h 2212"/>
                <a:gd name="T10" fmla="*/ 61 w 299"/>
                <a:gd name="T11" fmla="*/ 1355 h 2212"/>
                <a:gd name="T12" fmla="*/ 23 w 299"/>
                <a:gd name="T13" fmla="*/ 1737 h 2212"/>
                <a:gd name="T14" fmla="*/ 133 w 299"/>
                <a:gd name="T15" fmla="*/ 2212 h 2212"/>
                <a:gd name="T16" fmla="*/ 225 w 299"/>
                <a:gd name="T17" fmla="*/ 1995 h 2212"/>
                <a:gd name="T18" fmla="*/ 299 w 299"/>
                <a:gd name="T19" fmla="*/ 1168 h 2212"/>
                <a:gd name="T20" fmla="*/ 168 w 299"/>
                <a:gd name="T21" fmla="*/ 285 h 2212"/>
                <a:gd name="T22" fmla="*/ 36 w 299"/>
                <a:gd name="T23" fmla="*/ 0 h 2212"/>
                <a:gd name="T24" fmla="*/ 0 w 299"/>
                <a:gd name="T25" fmla="*/ 217 h 22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9"/>
                <a:gd name="T40" fmla="*/ 0 h 2212"/>
                <a:gd name="T41" fmla="*/ 299 w 299"/>
                <a:gd name="T42" fmla="*/ 2212 h 22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9" h="2212">
                  <a:moveTo>
                    <a:pt x="0" y="217"/>
                  </a:moveTo>
                  <a:lnTo>
                    <a:pt x="36" y="416"/>
                  </a:lnTo>
                  <a:lnTo>
                    <a:pt x="36" y="727"/>
                  </a:lnTo>
                  <a:lnTo>
                    <a:pt x="61" y="1010"/>
                  </a:lnTo>
                  <a:lnTo>
                    <a:pt x="61" y="1168"/>
                  </a:lnTo>
                  <a:lnTo>
                    <a:pt x="61" y="1355"/>
                  </a:lnTo>
                  <a:lnTo>
                    <a:pt x="23" y="1737"/>
                  </a:lnTo>
                  <a:lnTo>
                    <a:pt x="133" y="2212"/>
                  </a:lnTo>
                  <a:lnTo>
                    <a:pt x="225" y="1995"/>
                  </a:lnTo>
                  <a:lnTo>
                    <a:pt x="299" y="1168"/>
                  </a:lnTo>
                  <a:lnTo>
                    <a:pt x="168" y="285"/>
                  </a:lnTo>
                  <a:lnTo>
                    <a:pt x="36" y="0"/>
                  </a:lnTo>
                  <a:lnTo>
                    <a:pt x="0" y="217"/>
                  </a:lnTo>
                  <a:close/>
                </a:path>
              </a:pathLst>
            </a:custGeom>
            <a:solidFill>
              <a:srgbClr val="B5B5B5"/>
            </a:solidFill>
            <a:ln w="9525">
              <a:noFill/>
              <a:round/>
              <a:headEnd/>
              <a:tailEnd/>
            </a:ln>
          </p:spPr>
          <p:txBody>
            <a:bodyPr/>
            <a:lstStyle/>
            <a:p>
              <a:endParaRPr lang="es-MX"/>
            </a:p>
          </p:txBody>
        </p:sp>
        <p:sp>
          <p:nvSpPr>
            <p:cNvPr id="56366" name="Freeform 48"/>
            <p:cNvSpPr>
              <a:spLocks/>
            </p:cNvSpPr>
            <p:nvPr/>
          </p:nvSpPr>
          <p:spPr bwMode="auto">
            <a:xfrm>
              <a:off x="1321" y="2365"/>
              <a:ext cx="132" cy="539"/>
            </a:xfrm>
            <a:custGeom>
              <a:avLst/>
              <a:gdLst>
                <a:gd name="T0" fmla="*/ 0 w 574"/>
                <a:gd name="T1" fmla="*/ 10 h 2340"/>
                <a:gd name="T2" fmla="*/ 0 w 574"/>
                <a:gd name="T3" fmla="*/ 247 h 2340"/>
                <a:gd name="T4" fmla="*/ 146 w 574"/>
                <a:gd name="T5" fmla="*/ 436 h 2340"/>
                <a:gd name="T6" fmla="*/ 229 w 574"/>
                <a:gd name="T7" fmla="*/ 1010 h 2340"/>
                <a:gd name="T8" fmla="*/ 265 w 574"/>
                <a:gd name="T9" fmla="*/ 1625 h 2340"/>
                <a:gd name="T10" fmla="*/ 265 w 574"/>
                <a:gd name="T11" fmla="*/ 2150 h 2340"/>
                <a:gd name="T12" fmla="*/ 492 w 574"/>
                <a:gd name="T13" fmla="*/ 2340 h 2340"/>
                <a:gd name="T14" fmla="*/ 553 w 574"/>
                <a:gd name="T15" fmla="*/ 1806 h 2340"/>
                <a:gd name="T16" fmla="*/ 574 w 574"/>
                <a:gd name="T17" fmla="*/ 1309 h 2340"/>
                <a:gd name="T18" fmla="*/ 525 w 574"/>
                <a:gd name="T19" fmla="*/ 900 h 2340"/>
                <a:gd name="T20" fmla="*/ 382 w 574"/>
                <a:gd name="T21" fmla="*/ 545 h 2340"/>
                <a:gd name="T22" fmla="*/ 244 w 574"/>
                <a:gd name="T23" fmla="*/ 163 h 2340"/>
                <a:gd name="T24" fmla="*/ 97 w 574"/>
                <a:gd name="T25" fmla="*/ 0 h 2340"/>
                <a:gd name="T26" fmla="*/ 0 w 574"/>
                <a:gd name="T27" fmla="*/ 10 h 23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4"/>
                <a:gd name="T43" fmla="*/ 0 h 2340"/>
                <a:gd name="T44" fmla="*/ 574 w 574"/>
                <a:gd name="T45" fmla="*/ 2340 h 23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4" h="2340">
                  <a:moveTo>
                    <a:pt x="0" y="10"/>
                  </a:moveTo>
                  <a:lnTo>
                    <a:pt x="0" y="247"/>
                  </a:lnTo>
                  <a:lnTo>
                    <a:pt x="146" y="436"/>
                  </a:lnTo>
                  <a:lnTo>
                    <a:pt x="229" y="1010"/>
                  </a:lnTo>
                  <a:lnTo>
                    <a:pt x="265" y="1625"/>
                  </a:lnTo>
                  <a:lnTo>
                    <a:pt x="265" y="2150"/>
                  </a:lnTo>
                  <a:lnTo>
                    <a:pt x="492" y="2340"/>
                  </a:lnTo>
                  <a:lnTo>
                    <a:pt x="553" y="1806"/>
                  </a:lnTo>
                  <a:lnTo>
                    <a:pt x="574" y="1309"/>
                  </a:lnTo>
                  <a:lnTo>
                    <a:pt x="525" y="900"/>
                  </a:lnTo>
                  <a:lnTo>
                    <a:pt x="382" y="545"/>
                  </a:lnTo>
                  <a:lnTo>
                    <a:pt x="244" y="163"/>
                  </a:lnTo>
                  <a:lnTo>
                    <a:pt x="97" y="0"/>
                  </a:lnTo>
                  <a:lnTo>
                    <a:pt x="0" y="10"/>
                  </a:lnTo>
                  <a:close/>
                </a:path>
              </a:pathLst>
            </a:custGeom>
            <a:solidFill>
              <a:srgbClr val="FFEA00"/>
            </a:solidFill>
            <a:ln w="9525">
              <a:noFill/>
              <a:round/>
              <a:headEnd/>
              <a:tailEnd/>
            </a:ln>
          </p:spPr>
          <p:txBody>
            <a:bodyPr/>
            <a:lstStyle/>
            <a:p>
              <a:endParaRPr lang="es-MX"/>
            </a:p>
          </p:txBody>
        </p:sp>
        <p:sp>
          <p:nvSpPr>
            <p:cNvPr id="56367" name="Freeform 49"/>
            <p:cNvSpPr>
              <a:spLocks/>
            </p:cNvSpPr>
            <p:nvPr/>
          </p:nvSpPr>
          <p:spPr bwMode="auto">
            <a:xfrm>
              <a:off x="1110" y="1950"/>
              <a:ext cx="427" cy="415"/>
            </a:xfrm>
            <a:custGeom>
              <a:avLst/>
              <a:gdLst>
                <a:gd name="T0" fmla="*/ 1572 w 1851"/>
                <a:gd name="T1" fmla="*/ 89 h 1801"/>
                <a:gd name="T2" fmla="*/ 1647 w 1851"/>
                <a:gd name="T3" fmla="*/ 234 h 1801"/>
                <a:gd name="T4" fmla="*/ 1683 w 1851"/>
                <a:gd name="T5" fmla="*/ 340 h 1801"/>
                <a:gd name="T6" fmla="*/ 1715 w 1851"/>
                <a:gd name="T7" fmla="*/ 612 h 1801"/>
                <a:gd name="T8" fmla="*/ 1703 w 1851"/>
                <a:gd name="T9" fmla="*/ 722 h 1801"/>
                <a:gd name="T10" fmla="*/ 1739 w 1851"/>
                <a:gd name="T11" fmla="*/ 798 h 1801"/>
                <a:gd name="T12" fmla="*/ 1817 w 1851"/>
                <a:gd name="T13" fmla="*/ 946 h 1801"/>
                <a:gd name="T14" fmla="*/ 1851 w 1851"/>
                <a:gd name="T15" fmla="*/ 1016 h 1801"/>
                <a:gd name="T16" fmla="*/ 1822 w 1851"/>
                <a:gd name="T17" fmla="*/ 1046 h 1801"/>
                <a:gd name="T18" fmla="*/ 1642 w 1851"/>
                <a:gd name="T19" fmla="*/ 1084 h 1801"/>
                <a:gd name="T20" fmla="*/ 1615 w 1851"/>
                <a:gd name="T21" fmla="*/ 1114 h 1801"/>
                <a:gd name="T22" fmla="*/ 1618 w 1851"/>
                <a:gd name="T23" fmla="*/ 1216 h 1801"/>
                <a:gd name="T24" fmla="*/ 1608 w 1851"/>
                <a:gd name="T25" fmla="*/ 1235 h 1801"/>
                <a:gd name="T26" fmla="*/ 1578 w 1851"/>
                <a:gd name="T27" fmla="*/ 1260 h 1801"/>
                <a:gd name="T28" fmla="*/ 1608 w 1851"/>
                <a:gd name="T29" fmla="*/ 1303 h 1801"/>
                <a:gd name="T30" fmla="*/ 1608 w 1851"/>
                <a:gd name="T31" fmla="*/ 1357 h 1801"/>
                <a:gd name="T32" fmla="*/ 1564 w 1851"/>
                <a:gd name="T33" fmla="*/ 1393 h 1801"/>
                <a:gd name="T34" fmla="*/ 1572 w 1851"/>
                <a:gd name="T35" fmla="*/ 1434 h 1801"/>
                <a:gd name="T36" fmla="*/ 1615 w 1851"/>
                <a:gd name="T37" fmla="*/ 1574 h 1801"/>
                <a:gd name="T38" fmla="*/ 1586 w 1851"/>
                <a:gd name="T39" fmla="*/ 1625 h 1801"/>
                <a:gd name="T40" fmla="*/ 1486 w 1851"/>
                <a:gd name="T41" fmla="*/ 1663 h 1801"/>
                <a:gd name="T42" fmla="*/ 1216 w 1851"/>
                <a:gd name="T43" fmla="*/ 1658 h 1801"/>
                <a:gd name="T44" fmla="*/ 929 w 1851"/>
                <a:gd name="T45" fmla="*/ 1801 h 1801"/>
                <a:gd name="T46" fmla="*/ 613 w 1851"/>
                <a:gd name="T47" fmla="*/ 1681 h 1801"/>
                <a:gd name="T48" fmla="*/ 409 w 1851"/>
                <a:gd name="T49" fmla="*/ 1554 h 1801"/>
                <a:gd name="T50" fmla="*/ 327 w 1851"/>
                <a:gd name="T51" fmla="*/ 1485 h 1801"/>
                <a:gd name="T52" fmla="*/ 205 w 1851"/>
                <a:gd name="T53" fmla="*/ 1364 h 1801"/>
                <a:gd name="T54" fmla="*/ 0 w 1851"/>
                <a:gd name="T55" fmla="*/ 1099 h 1801"/>
                <a:gd name="T56" fmla="*/ 1320 w 1851"/>
                <a:gd name="T57" fmla="*/ 0 h 1801"/>
                <a:gd name="T58" fmla="*/ 1572 w 1851"/>
                <a:gd name="T59" fmla="*/ 89 h 18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51"/>
                <a:gd name="T91" fmla="*/ 0 h 1801"/>
                <a:gd name="T92" fmla="*/ 1851 w 1851"/>
                <a:gd name="T93" fmla="*/ 1801 h 18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51" h="1801">
                  <a:moveTo>
                    <a:pt x="1572" y="89"/>
                  </a:moveTo>
                  <a:lnTo>
                    <a:pt x="1647" y="234"/>
                  </a:lnTo>
                  <a:lnTo>
                    <a:pt x="1683" y="340"/>
                  </a:lnTo>
                  <a:lnTo>
                    <a:pt x="1715" y="612"/>
                  </a:lnTo>
                  <a:lnTo>
                    <a:pt x="1703" y="722"/>
                  </a:lnTo>
                  <a:lnTo>
                    <a:pt x="1739" y="798"/>
                  </a:lnTo>
                  <a:lnTo>
                    <a:pt x="1817" y="946"/>
                  </a:lnTo>
                  <a:lnTo>
                    <a:pt x="1851" y="1016"/>
                  </a:lnTo>
                  <a:lnTo>
                    <a:pt x="1822" y="1046"/>
                  </a:lnTo>
                  <a:lnTo>
                    <a:pt x="1642" y="1084"/>
                  </a:lnTo>
                  <a:lnTo>
                    <a:pt x="1615" y="1114"/>
                  </a:lnTo>
                  <a:lnTo>
                    <a:pt x="1618" y="1216"/>
                  </a:lnTo>
                  <a:lnTo>
                    <a:pt x="1608" y="1235"/>
                  </a:lnTo>
                  <a:lnTo>
                    <a:pt x="1578" y="1260"/>
                  </a:lnTo>
                  <a:lnTo>
                    <a:pt x="1608" y="1303"/>
                  </a:lnTo>
                  <a:lnTo>
                    <a:pt x="1608" y="1357"/>
                  </a:lnTo>
                  <a:lnTo>
                    <a:pt x="1564" y="1393"/>
                  </a:lnTo>
                  <a:lnTo>
                    <a:pt x="1572" y="1434"/>
                  </a:lnTo>
                  <a:lnTo>
                    <a:pt x="1615" y="1574"/>
                  </a:lnTo>
                  <a:lnTo>
                    <a:pt x="1586" y="1625"/>
                  </a:lnTo>
                  <a:lnTo>
                    <a:pt x="1486" y="1663"/>
                  </a:lnTo>
                  <a:lnTo>
                    <a:pt x="1216" y="1658"/>
                  </a:lnTo>
                  <a:lnTo>
                    <a:pt x="929" y="1801"/>
                  </a:lnTo>
                  <a:lnTo>
                    <a:pt x="613" y="1681"/>
                  </a:lnTo>
                  <a:lnTo>
                    <a:pt x="409" y="1554"/>
                  </a:lnTo>
                  <a:lnTo>
                    <a:pt x="327" y="1485"/>
                  </a:lnTo>
                  <a:lnTo>
                    <a:pt x="205" y="1364"/>
                  </a:lnTo>
                  <a:lnTo>
                    <a:pt x="0" y="1099"/>
                  </a:lnTo>
                  <a:lnTo>
                    <a:pt x="1320" y="0"/>
                  </a:lnTo>
                  <a:lnTo>
                    <a:pt x="1572" y="89"/>
                  </a:lnTo>
                  <a:close/>
                </a:path>
              </a:pathLst>
            </a:custGeom>
            <a:solidFill>
              <a:srgbClr val="FFC98E"/>
            </a:solidFill>
            <a:ln w="9525">
              <a:noFill/>
              <a:round/>
              <a:headEnd/>
              <a:tailEnd/>
            </a:ln>
          </p:spPr>
          <p:txBody>
            <a:bodyPr/>
            <a:lstStyle/>
            <a:p>
              <a:endParaRPr lang="es-MX"/>
            </a:p>
          </p:txBody>
        </p:sp>
        <p:sp>
          <p:nvSpPr>
            <p:cNvPr id="56368" name="Freeform 50"/>
            <p:cNvSpPr>
              <a:spLocks/>
            </p:cNvSpPr>
            <p:nvPr/>
          </p:nvSpPr>
          <p:spPr bwMode="auto">
            <a:xfrm>
              <a:off x="1072" y="1842"/>
              <a:ext cx="459" cy="270"/>
            </a:xfrm>
            <a:custGeom>
              <a:avLst/>
              <a:gdLst>
                <a:gd name="T0" fmla="*/ 1970 w 1995"/>
                <a:gd name="T1" fmla="*/ 549 h 1171"/>
                <a:gd name="T2" fmla="*/ 1995 w 1995"/>
                <a:gd name="T3" fmla="*/ 441 h 1171"/>
                <a:gd name="T4" fmla="*/ 1829 w 1995"/>
                <a:gd name="T5" fmla="*/ 334 h 1171"/>
                <a:gd name="T6" fmla="*/ 1671 w 1995"/>
                <a:gd name="T7" fmla="*/ 297 h 1171"/>
                <a:gd name="T8" fmla="*/ 1577 w 1995"/>
                <a:gd name="T9" fmla="*/ 214 h 1171"/>
                <a:gd name="T10" fmla="*/ 1189 w 1995"/>
                <a:gd name="T11" fmla="*/ 59 h 1171"/>
                <a:gd name="T12" fmla="*/ 980 w 1995"/>
                <a:gd name="T13" fmla="*/ 82 h 1171"/>
                <a:gd name="T14" fmla="*/ 752 w 1995"/>
                <a:gd name="T15" fmla="*/ 0 h 1171"/>
                <a:gd name="T16" fmla="*/ 492 w 1995"/>
                <a:gd name="T17" fmla="*/ 107 h 1171"/>
                <a:gd name="T18" fmla="*/ 353 w 1995"/>
                <a:gd name="T19" fmla="*/ 289 h 1171"/>
                <a:gd name="T20" fmla="*/ 292 w 1995"/>
                <a:gd name="T21" fmla="*/ 350 h 1171"/>
                <a:gd name="T22" fmla="*/ 173 w 1995"/>
                <a:gd name="T23" fmla="*/ 419 h 1171"/>
                <a:gd name="T24" fmla="*/ 54 w 1995"/>
                <a:gd name="T25" fmla="*/ 600 h 1171"/>
                <a:gd name="T26" fmla="*/ 0 w 1995"/>
                <a:gd name="T27" fmla="*/ 759 h 1171"/>
                <a:gd name="T28" fmla="*/ 0 w 1995"/>
                <a:gd name="T29" fmla="*/ 968 h 1171"/>
                <a:gd name="T30" fmla="*/ 92 w 1995"/>
                <a:gd name="T31" fmla="*/ 1171 h 1171"/>
                <a:gd name="T32" fmla="*/ 1450 w 1995"/>
                <a:gd name="T33" fmla="*/ 495 h 1171"/>
                <a:gd name="T34" fmla="*/ 1643 w 1995"/>
                <a:gd name="T35" fmla="*/ 518 h 1171"/>
                <a:gd name="T36" fmla="*/ 1761 w 1995"/>
                <a:gd name="T37" fmla="*/ 559 h 1171"/>
                <a:gd name="T38" fmla="*/ 1970 w 1995"/>
                <a:gd name="T39" fmla="*/ 549 h 1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95"/>
                <a:gd name="T61" fmla="*/ 0 h 1171"/>
                <a:gd name="T62" fmla="*/ 1995 w 1995"/>
                <a:gd name="T63" fmla="*/ 1171 h 1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95" h="1171">
                  <a:moveTo>
                    <a:pt x="1970" y="549"/>
                  </a:moveTo>
                  <a:lnTo>
                    <a:pt x="1995" y="441"/>
                  </a:lnTo>
                  <a:lnTo>
                    <a:pt x="1829" y="334"/>
                  </a:lnTo>
                  <a:lnTo>
                    <a:pt x="1671" y="297"/>
                  </a:lnTo>
                  <a:lnTo>
                    <a:pt x="1577" y="214"/>
                  </a:lnTo>
                  <a:lnTo>
                    <a:pt x="1189" y="59"/>
                  </a:lnTo>
                  <a:lnTo>
                    <a:pt x="980" y="82"/>
                  </a:lnTo>
                  <a:lnTo>
                    <a:pt x="752" y="0"/>
                  </a:lnTo>
                  <a:lnTo>
                    <a:pt x="492" y="107"/>
                  </a:lnTo>
                  <a:lnTo>
                    <a:pt x="353" y="289"/>
                  </a:lnTo>
                  <a:lnTo>
                    <a:pt x="292" y="350"/>
                  </a:lnTo>
                  <a:lnTo>
                    <a:pt x="173" y="419"/>
                  </a:lnTo>
                  <a:lnTo>
                    <a:pt x="54" y="600"/>
                  </a:lnTo>
                  <a:lnTo>
                    <a:pt x="0" y="759"/>
                  </a:lnTo>
                  <a:lnTo>
                    <a:pt x="0" y="968"/>
                  </a:lnTo>
                  <a:lnTo>
                    <a:pt x="92" y="1171"/>
                  </a:lnTo>
                  <a:lnTo>
                    <a:pt x="1450" y="495"/>
                  </a:lnTo>
                  <a:lnTo>
                    <a:pt x="1643" y="518"/>
                  </a:lnTo>
                  <a:lnTo>
                    <a:pt x="1761" y="559"/>
                  </a:lnTo>
                  <a:lnTo>
                    <a:pt x="1970" y="549"/>
                  </a:lnTo>
                  <a:close/>
                </a:path>
              </a:pathLst>
            </a:custGeom>
            <a:solidFill>
              <a:srgbClr val="70230C"/>
            </a:solidFill>
            <a:ln w="9525">
              <a:noFill/>
              <a:round/>
              <a:headEnd/>
              <a:tailEnd/>
            </a:ln>
          </p:spPr>
          <p:txBody>
            <a:bodyPr/>
            <a:lstStyle/>
            <a:p>
              <a:endParaRPr lang="es-MX"/>
            </a:p>
          </p:txBody>
        </p:sp>
        <p:sp>
          <p:nvSpPr>
            <p:cNvPr id="56369" name="Freeform 51"/>
            <p:cNvSpPr>
              <a:spLocks/>
            </p:cNvSpPr>
            <p:nvPr/>
          </p:nvSpPr>
          <p:spPr bwMode="auto">
            <a:xfrm>
              <a:off x="2256" y="1864"/>
              <a:ext cx="1032" cy="699"/>
            </a:xfrm>
            <a:custGeom>
              <a:avLst/>
              <a:gdLst>
                <a:gd name="T0" fmla="*/ 2018 w 4485"/>
                <a:gd name="T1" fmla="*/ 0 h 3036"/>
                <a:gd name="T2" fmla="*/ 1780 w 4485"/>
                <a:gd name="T3" fmla="*/ 97 h 3036"/>
                <a:gd name="T4" fmla="*/ 1625 w 4485"/>
                <a:gd name="T5" fmla="*/ 204 h 3036"/>
                <a:gd name="T6" fmla="*/ 1298 w 4485"/>
                <a:gd name="T7" fmla="*/ 253 h 3036"/>
                <a:gd name="T8" fmla="*/ 1072 w 4485"/>
                <a:gd name="T9" fmla="*/ 344 h 3036"/>
                <a:gd name="T10" fmla="*/ 962 w 4485"/>
                <a:gd name="T11" fmla="*/ 441 h 3036"/>
                <a:gd name="T12" fmla="*/ 916 w 4485"/>
                <a:gd name="T13" fmla="*/ 505 h 3036"/>
                <a:gd name="T14" fmla="*/ 817 w 4485"/>
                <a:gd name="T15" fmla="*/ 725 h 3036"/>
                <a:gd name="T16" fmla="*/ 829 w 4485"/>
                <a:gd name="T17" fmla="*/ 852 h 3036"/>
                <a:gd name="T18" fmla="*/ 691 w 4485"/>
                <a:gd name="T19" fmla="*/ 1155 h 3036"/>
                <a:gd name="T20" fmla="*/ 467 w 4485"/>
                <a:gd name="T21" fmla="*/ 1498 h 3036"/>
                <a:gd name="T22" fmla="*/ 296 w 4485"/>
                <a:gd name="T23" fmla="*/ 1873 h 3036"/>
                <a:gd name="T24" fmla="*/ 140 w 4485"/>
                <a:gd name="T25" fmla="*/ 2158 h 3036"/>
                <a:gd name="T26" fmla="*/ 130 w 4485"/>
                <a:gd name="T27" fmla="*/ 2252 h 3036"/>
                <a:gd name="T28" fmla="*/ 0 w 4485"/>
                <a:gd name="T29" fmla="*/ 2469 h 3036"/>
                <a:gd name="T30" fmla="*/ 41 w 4485"/>
                <a:gd name="T31" fmla="*/ 2663 h 3036"/>
                <a:gd name="T32" fmla="*/ 237 w 4485"/>
                <a:gd name="T33" fmla="*/ 2860 h 3036"/>
                <a:gd name="T34" fmla="*/ 849 w 4485"/>
                <a:gd name="T35" fmla="*/ 3036 h 3036"/>
                <a:gd name="T36" fmla="*/ 1260 w 4485"/>
                <a:gd name="T37" fmla="*/ 2520 h 3036"/>
                <a:gd name="T38" fmla="*/ 936 w 4485"/>
                <a:gd name="T39" fmla="*/ 2342 h 3036"/>
                <a:gd name="T40" fmla="*/ 936 w 4485"/>
                <a:gd name="T41" fmla="*/ 2291 h 3036"/>
                <a:gd name="T42" fmla="*/ 916 w 4485"/>
                <a:gd name="T43" fmla="*/ 2211 h 3036"/>
                <a:gd name="T44" fmla="*/ 962 w 4485"/>
                <a:gd name="T45" fmla="*/ 2087 h 3036"/>
                <a:gd name="T46" fmla="*/ 1043 w 4485"/>
                <a:gd name="T47" fmla="*/ 2010 h 3036"/>
                <a:gd name="T48" fmla="*/ 1260 w 4485"/>
                <a:gd name="T49" fmla="*/ 1880 h 3036"/>
                <a:gd name="T50" fmla="*/ 1673 w 4485"/>
                <a:gd name="T51" fmla="*/ 2469 h 3036"/>
                <a:gd name="T52" fmla="*/ 2684 w 4485"/>
                <a:gd name="T53" fmla="*/ 2625 h 3036"/>
                <a:gd name="T54" fmla="*/ 3196 w 4485"/>
                <a:gd name="T55" fmla="*/ 2525 h 3036"/>
                <a:gd name="T56" fmla="*/ 3463 w 4485"/>
                <a:gd name="T57" fmla="*/ 2018 h 3036"/>
                <a:gd name="T58" fmla="*/ 3511 w 4485"/>
                <a:gd name="T59" fmla="*/ 1763 h 3036"/>
                <a:gd name="T60" fmla="*/ 3621 w 4485"/>
                <a:gd name="T61" fmla="*/ 1851 h 3036"/>
                <a:gd name="T62" fmla="*/ 3621 w 4485"/>
                <a:gd name="T63" fmla="*/ 1970 h 3036"/>
                <a:gd name="T64" fmla="*/ 3661 w 4485"/>
                <a:gd name="T65" fmla="*/ 2018 h 3036"/>
                <a:gd name="T66" fmla="*/ 3661 w 4485"/>
                <a:gd name="T67" fmla="*/ 2135 h 3036"/>
                <a:gd name="T68" fmla="*/ 3718 w 4485"/>
                <a:gd name="T69" fmla="*/ 2211 h 3036"/>
                <a:gd name="T70" fmla="*/ 3628 w 4485"/>
                <a:gd name="T71" fmla="*/ 2291 h 3036"/>
                <a:gd name="T72" fmla="*/ 3511 w 4485"/>
                <a:gd name="T73" fmla="*/ 2372 h 3036"/>
                <a:gd name="T74" fmla="*/ 3355 w 4485"/>
                <a:gd name="T75" fmla="*/ 2449 h 3036"/>
                <a:gd name="T76" fmla="*/ 3395 w 4485"/>
                <a:gd name="T77" fmla="*/ 2960 h 3036"/>
                <a:gd name="T78" fmla="*/ 3735 w 4485"/>
                <a:gd name="T79" fmla="*/ 2892 h 3036"/>
                <a:gd name="T80" fmla="*/ 4388 w 4485"/>
                <a:gd name="T81" fmla="*/ 2605 h 3036"/>
                <a:gd name="T82" fmla="*/ 4475 w 4485"/>
                <a:gd name="T83" fmla="*/ 2488 h 3036"/>
                <a:gd name="T84" fmla="*/ 4485 w 4485"/>
                <a:gd name="T85" fmla="*/ 2252 h 3036"/>
                <a:gd name="T86" fmla="*/ 4317 w 4485"/>
                <a:gd name="T87" fmla="*/ 2107 h 3036"/>
                <a:gd name="T88" fmla="*/ 4134 w 4485"/>
                <a:gd name="T89" fmla="*/ 1342 h 3036"/>
                <a:gd name="T90" fmla="*/ 4042 w 4485"/>
                <a:gd name="T91" fmla="*/ 1235 h 3036"/>
                <a:gd name="T92" fmla="*/ 4083 w 4485"/>
                <a:gd name="T93" fmla="*/ 1124 h 3036"/>
                <a:gd name="T94" fmla="*/ 4023 w 4485"/>
                <a:gd name="T95" fmla="*/ 951 h 3036"/>
                <a:gd name="T96" fmla="*/ 4064 w 4485"/>
                <a:gd name="T97" fmla="*/ 832 h 3036"/>
                <a:gd name="T98" fmla="*/ 4071 w 4485"/>
                <a:gd name="T99" fmla="*/ 725 h 3036"/>
                <a:gd name="T100" fmla="*/ 4054 w 4485"/>
                <a:gd name="T101" fmla="*/ 618 h 3036"/>
                <a:gd name="T102" fmla="*/ 3976 w 4485"/>
                <a:gd name="T103" fmla="*/ 502 h 3036"/>
                <a:gd name="T104" fmla="*/ 3809 w 4485"/>
                <a:gd name="T105" fmla="*/ 402 h 3036"/>
                <a:gd name="T106" fmla="*/ 3220 w 4485"/>
                <a:gd name="T107" fmla="*/ 217 h 3036"/>
                <a:gd name="T108" fmla="*/ 2765 w 4485"/>
                <a:gd name="T109" fmla="*/ 76 h 3036"/>
                <a:gd name="T110" fmla="*/ 2018 w 4485"/>
                <a:gd name="T111" fmla="*/ 0 h 30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85"/>
                <a:gd name="T169" fmla="*/ 0 h 3036"/>
                <a:gd name="T170" fmla="*/ 4485 w 4485"/>
                <a:gd name="T171" fmla="*/ 3036 h 30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85" h="3036">
                  <a:moveTo>
                    <a:pt x="2018" y="0"/>
                  </a:moveTo>
                  <a:lnTo>
                    <a:pt x="1780" y="97"/>
                  </a:lnTo>
                  <a:lnTo>
                    <a:pt x="1625" y="204"/>
                  </a:lnTo>
                  <a:lnTo>
                    <a:pt x="1298" y="253"/>
                  </a:lnTo>
                  <a:lnTo>
                    <a:pt x="1072" y="344"/>
                  </a:lnTo>
                  <a:lnTo>
                    <a:pt x="962" y="441"/>
                  </a:lnTo>
                  <a:lnTo>
                    <a:pt x="916" y="505"/>
                  </a:lnTo>
                  <a:lnTo>
                    <a:pt x="817" y="725"/>
                  </a:lnTo>
                  <a:lnTo>
                    <a:pt x="829" y="852"/>
                  </a:lnTo>
                  <a:lnTo>
                    <a:pt x="691" y="1155"/>
                  </a:lnTo>
                  <a:lnTo>
                    <a:pt x="467" y="1498"/>
                  </a:lnTo>
                  <a:lnTo>
                    <a:pt x="296" y="1873"/>
                  </a:lnTo>
                  <a:lnTo>
                    <a:pt x="140" y="2158"/>
                  </a:lnTo>
                  <a:lnTo>
                    <a:pt x="130" y="2252"/>
                  </a:lnTo>
                  <a:lnTo>
                    <a:pt x="0" y="2469"/>
                  </a:lnTo>
                  <a:lnTo>
                    <a:pt x="41" y="2663"/>
                  </a:lnTo>
                  <a:lnTo>
                    <a:pt x="237" y="2860"/>
                  </a:lnTo>
                  <a:lnTo>
                    <a:pt x="849" y="3036"/>
                  </a:lnTo>
                  <a:lnTo>
                    <a:pt x="1260" y="2520"/>
                  </a:lnTo>
                  <a:lnTo>
                    <a:pt x="936" y="2342"/>
                  </a:lnTo>
                  <a:lnTo>
                    <a:pt x="936" y="2291"/>
                  </a:lnTo>
                  <a:lnTo>
                    <a:pt x="916" y="2211"/>
                  </a:lnTo>
                  <a:lnTo>
                    <a:pt x="962" y="2087"/>
                  </a:lnTo>
                  <a:lnTo>
                    <a:pt x="1043" y="2010"/>
                  </a:lnTo>
                  <a:lnTo>
                    <a:pt x="1260" y="1880"/>
                  </a:lnTo>
                  <a:lnTo>
                    <a:pt x="1673" y="2469"/>
                  </a:lnTo>
                  <a:lnTo>
                    <a:pt x="2684" y="2625"/>
                  </a:lnTo>
                  <a:lnTo>
                    <a:pt x="3196" y="2525"/>
                  </a:lnTo>
                  <a:lnTo>
                    <a:pt x="3463" y="2018"/>
                  </a:lnTo>
                  <a:lnTo>
                    <a:pt x="3511" y="1763"/>
                  </a:lnTo>
                  <a:lnTo>
                    <a:pt x="3621" y="1851"/>
                  </a:lnTo>
                  <a:lnTo>
                    <a:pt x="3621" y="1970"/>
                  </a:lnTo>
                  <a:lnTo>
                    <a:pt x="3661" y="2018"/>
                  </a:lnTo>
                  <a:lnTo>
                    <a:pt x="3661" y="2135"/>
                  </a:lnTo>
                  <a:lnTo>
                    <a:pt x="3718" y="2211"/>
                  </a:lnTo>
                  <a:lnTo>
                    <a:pt x="3628" y="2291"/>
                  </a:lnTo>
                  <a:lnTo>
                    <a:pt x="3511" y="2372"/>
                  </a:lnTo>
                  <a:lnTo>
                    <a:pt x="3355" y="2449"/>
                  </a:lnTo>
                  <a:lnTo>
                    <a:pt x="3395" y="2960"/>
                  </a:lnTo>
                  <a:lnTo>
                    <a:pt x="3735" y="2892"/>
                  </a:lnTo>
                  <a:lnTo>
                    <a:pt x="4388" y="2605"/>
                  </a:lnTo>
                  <a:lnTo>
                    <a:pt x="4475" y="2488"/>
                  </a:lnTo>
                  <a:lnTo>
                    <a:pt x="4485" y="2252"/>
                  </a:lnTo>
                  <a:lnTo>
                    <a:pt x="4317" y="2107"/>
                  </a:lnTo>
                  <a:lnTo>
                    <a:pt x="4134" y="1342"/>
                  </a:lnTo>
                  <a:lnTo>
                    <a:pt x="4042" y="1235"/>
                  </a:lnTo>
                  <a:lnTo>
                    <a:pt x="4083" y="1124"/>
                  </a:lnTo>
                  <a:lnTo>
                    <a:pt x="4023" y="951"/>
                  </a:lnTo>
                  <a:lnTo>
                    <a:pt x="4064" y="832"/>
                  </a:lnTo>
                  <a:lnTo>
                    <a:pt x="4071" y="725"/>
                  </a:lnTo>
                  <a:lnTo>
                    <a:pt x="4054" y="618"/>
                  </a:lnTo>
                  <a:lnTo>
                    <a:pt x="3976" y="502"/>
                  </a:lnTo>
                  <a:lnTo>
                    <a:pt x="3809" y="402"/>
                  </a:lnTo>
                  <a:lnTo>
                    <a:pt x="3220" y="217"/>
                  </a:lnTo>
                  <a:lnTo>
                    <a:pt x="2765" y="76"/>
                  </a:lnTo>
                  <a:lnTo>
                    <a:pt x="2018" y="0"/>
                  </a:lnTo>
                  <a:close/>
                </a:path>
              </a:pathLst>
            </a:custGeom>
            <a:solidFill>
              <a:srgbClr val="515151"/>
            </a:solidFill>
            <a:ln w="9525">
              <a:noFill/>
              <a:round/>
              <a:headEnd/>
              <a:tailEnd/>
            </a:ln>
          </p:spPr>
          <p:txBody>
            <a:bodyPr/>
            <a:lstStyle/>
            <a:p>
              <a:endParaRPr lang="es-MX"/>
            </a:p>
          </p:txBody>
        </p:sp>
        <p:sp>
          <p:nvSpPr>
            <p:cNvPr id="56370" name="Freeform 52"/>
            <p:cNvSpPr>
              <a:spLocks/>
            </p:cNvSpPr>
            <p:nvPr/>
          </p:nvSpPr>
          <p:spPr bwMode="auto">
            <a:xfrm>
              <a:off x="2405" y="2451"/>
              <a:ext cx="666" cy="190"/>
            </a:xfrm>
            <a:custGeom>
              <a:avLst/>
              <a:gdLst>
                <a:gd name="T0" fmla="*/ 412 w 2892"/>
                <a:gd name="T1" fmla="*/ 71 h 824"/>
                <a:gd name="T2" fmla="*/ 311 w 2892"/>
                <a:gd name="T3" fmla="*/ 170 h 824"/>
                <a:gd name="T4" fmla="*/ 198 w 2892"/>
                <a:gd name="T5" fmla="*/ 396 h 824"/>
                <a:gd name="T6" fmla="*/ 178 w 2892"/>
                <a:gd name="T7" fmla="*/ 559 h 824"/>
                <a:gd name="T8" fmla="*/ 0 w 2892"/>
                <a:gd name="T9" fmla="*/ 824 h 824"/>
                <a:gd name="T10" fmla="*/ 2892 w 2892"/>
                <a:gd name="T11" fmla="*/ 824 h 824"/>
                <a:gd name="T12" fmla="*/ 2829 w 2892"/>
                <a:gd name="T13" fmla="*/ 433 h 824"/>
                <a:gd name="T14" fmla="*/ 2851 w 2892"/>
                <a:gd name="T15" fmla="*/ 423 h 824"/>
                <a:gd name="T16" fmla="*/ 2851 w 2892"/>
                <a:gd name="T17" fmla="*/ 287 h 824"/>
                <a:gd name="T18" fmla="*/ 2812 w 2892"/>
                <a:gd name="T19" fmla="*/ 132 h 824"/>
                <a:gd name="T20" fmla="*/ 2732 w 2892"/>
                <a:gd name="T21" fmla="*/ 0 h 824"/>
                <a:gd name="T22" fmla="*/ 2605 w 2892"/>
                <a:gd name="T23" fmla="*/ 20 h 824"/>
                <a:gd name="T24" fmla="*/ 2477 w 2892"/>
                <a:gd name="T25" fmla="*/ 245 h 824"/>
                <a:gd name="T26" fmla="*/ 1241 w 2892"/>
                <a:gd name="T27" fmla="*/ 245 h 824"/>
                <a:gd name="T28" fmla="*/ 412 w 2892"/>
                <a:gd name="T29" fmla="*/ 71 h 8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92"/>
                <a:gd name="T46" fmla="*/ 0 h 824"/>
                <a:gd name="T47" fmla="*/ 2892 w 2892"/>
                <a:gd name="T48" fmla="*/ 824 h 8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92" h="824">
                  <a:moveTo>
                    <a:pt x="412" y="71"/>
                  </a:moveTo>
                  <a:lnTo>
                    <a:pt x="311" y="170"/>
                  </a:lnTo>
                  <a:lnTo>
                    <a:pt x="198" y="396"/>
                  </a:lnTo>
                  <a:lnTo>
                    <a:pt x="178" y="559"/>
                  </a:lnTo>
                  <a:lnTo>
                    <a:pt x="0" y="824"/>
                  </a:lnTo>
                  <a:lnTo>
                    <a:pt x="2892" y="824"/>
                  </a:lnTo>
                  <a:lnTo>
                    <a:pt x="2829" y="433"/>
                  </a:lnTo>
                  <a:lnTo>
                    <a:pt x="2851" y="423"/>
                  </a:lnTo>
                  <a:lnTo>
                    <a:pt x="2851" y="287"/>
                  </a:lnTo>
                  <a:lnTo>
                    <a:pt x="2812" y="132"/>
                  </a:lnTo>
                  <a:lnTo>
                    <a:pt x="2732" y="0"/>
                  </a:lnTo>
                  <a:lnTo>
                    <a:pt x="2605" y="20"/>
                  </a:lnTo>
                  <a:lnTo>
                    <a:pt x="2477" y="245"/>
                  </a:lnTo>
                  <a:lnTo>
                    <a:pt x="1241" y="245"/>
                  </a:lnTo>
                  <a:lnTo>
                    <a:pt x="412" y="71"/>
                  </a:lnTo>
                  <a:close/>
                </a:path>
              </a:pathLst>
            </a:custGeom>
            <a:solidFill>
              <a:srgbClr val="FFFFFF"/>
            </a:solidFill>
            <a:ln w="9525">
              <a:noFill/>
              <a:round/>
              <a:headEnd/>
              <a:tailEnd/>
            </a:ln>
          </p:spPr>
          <p:txBody>
            <a:bodyPr/>
            <a:lstStyle/>
            <a:p>
              <a:endParaRPr lang="es-MX"/>
            </a:p>
          </p:txBody>
        </p:sp>
        <p:sp>
          <p:nvSpPr>
            <p:cNvPr id="56371" name="Freeform 53"/>
            <p:cNvSpPr>
              <a:spLocks/>
            </p:cNvSpPr>
            <p:nvPr/>
          </p:nvSpPr>
          <p:spPr bwMode="auto">
            <a:xfrm>
              <a:off x="2784" y="2432"/>
              <a:ext cx="251" cy="151"/>
            </a:xfrm>
            <a:custGeom>
              <a:avLst/>
              <a:gdLst>
                <a:gd name="T0" fmla="*/ 29 w 1090"/>
                <a:gd name="T1" fmla="*/ 644 h 654"/>
                <a:gd name="T2" fmla="*/ 0 w 1090"/>
                <a:gd name="T3" fmla="*/ 547 h 654"/>
                <a:gd name="T4" fmla="*/ 136 w 1090"/>
                <a:gd name="T5" fmla="*/ 204 h 654"/>
                <a:gd name="T6" fmla="*/ 416 w 1090"/>
                <a:gd name="T7" fmla="*/ 0 h 654"/>
                <a:gd name="T8" fmla="*/ 501 w 1090"/>
                <a:gd name="T9" fmla="*/ 0 h 654"/>
                <a:gd name="T10" fmla="*/ 896 w 1090"/>
                <a:gd name="T11" fmla="*/ 77 h 654"/>
                <a:gd name="T12" fmla="*/ 1009 w 1090"/>
                <a:gd name="T13" fmla="*/ 146 h 654"/>
                <a:gd name="T14" fmla="*/ 1080 w 1090"/>
                <a:gd name="T15" fmla="*/ 304 h 654"/>
                <a:gd name="T16" fmla="*/ 1090 w 1090"/>
                <a:gd name="T17" fmla="*/ 467 h 654"/>
                <a:gd name="T18" fmla="*/ 1021 w 1090"/>
                <a:gd name="T19" fmla="*/ 534 h 654"/>
                <a:gd name="T20" fmla="*/ 786 w 1090"/>
                <a:gd name="T21" fmla="*/ 559 h 654"/>
                <a:gd name="T22" fmla="*/ 569 w 1090"/>
                <a:gd name="T23" fmla="*/ 644 h 654"/>
                <a:gd name="T24" fmla="*/ 457 w 1090"/>
                <a:gd name="T25" fmla="*/ 654 h 654"/>
                <a:gd name="T26" fmla="*/ 391 w 1090"/>
                <a:gd name="T27" fmla="*/ 615 h 654"/>
                <a:gd name="T28" fmla="*/ 275 w 1090"/>
                <a:gd name="T29" fmla="*/ 654 h 654"/>
                <a:gd name="T30" fmla="*/ 166 w 1090"/>
                <a:gd name="T31" fmla="*/ 615 h 654"/>
                <a:gd name="T32" fmla="*/ 69 w 1090"/>
                <a:gd name="T33" fmla="*/ 654 h 654"/>
                <a:gd name="T34" fmla="*/ 29 w 1090"/>
                <a:gd name="T35" fmla="*/ 644 h 6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0"/>
                <a:gd name="T55" fmla="*/ 0 h 654"/>
                <a:gd name="T56" fmla="*/ 1090 w 1090"/>
                <a:gd name="T57" fmla="*/ 654 h 6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0" h="654">
                  <a:moveTo>
                    <a:pt x="29" y="644"/>
                  </a:moveTo>
                  <a:lnTo>
                    <a:pt x="0" y="547"/>
                  </a:lnTo>
                  <a:lnTo>
                    <a:pt x="136" y="204"/>
                  </a:lnTo>
                  <a:lnTo>
                    <a:pt x="416" y="0"/>
                  </a:lnTo>
                  <a:lnTo>
                    <a:pt x="501" y="0"/>
                  </a:lnTo>
                  <a:lnTo>
                    <a:pt x="896" y="77"/>
                  </a:lnTo>
                  <a:lnTo>
                    <a:pt x="1009" y="146"/>
                  </a:lnTo>
                  <a:lnTo>
                    <a:pt x="1080" y="304"/>
                  </a:lnTo>
                  <a:lnTo>
                    <a:pt x="1090" y="467"/>
                  </a:lnTo>
                  <a:lnTo>
                    <a:pt x="1021" y="534"/>
                  </a:lnTo>
                  <a:lnTo>
                    <a:pt x="786" y="559"/>
                  </a:lnTo>
                  <a:lnTo>
                    <a:pt x="569" y="644"/>
                  </a:lnTo>
                  <a:lnTo>
                    <a:pt x="457" y="654"/>
                  </a:lnTo>
                  <a:lnTo>
                    <a:pt x="391" y="615"/>
                  </a:lnTo>
                  <a:lnTo>
                    <a:pt x="275" y="654"/>
                  </a:lnTo>
                  <a:lnTo>
                    <a:pt x="166" y="615"/>
                  </a:lnTo>
                  <a:lnTo>
                    <a:pt x="69" y="654"/>
                  </a:lnTo>
                  <a:lnTo>
                    <a:pt x="29" y="644"/>
                  </a:lnTo>
                  <a:close/>
                </a:path>
              </a:pathLst>
            </a:custGeom>
            <a:solidFill>
              <a:srgbClr val="FFC98E"/>
            </a:solidFill>
            <a:ln w="9525">
              <a:noFill/>
              <a:round/>
              <a:headEnd/>
              <a:tailEnd/>
            </a:ln>
          </p:spPr>
          <p:txBody>
            <a:bodyPr/>
            <a:lstStyle/>
            <a:p>
              <a:endParaRPr lang="es-MX"/>
            </a:p>
          </p:txBody>
        </p:sp>
        <p:sp>
          <p:nvSpPr>
            <p:cNvPr id="56372" name="Freeform 54"/>
            <p:cNvSpPr>
              <a:spLocks/>
            </p:cNvSpPr>
            <p:nvPr/>
          </p:nvSpPr>
          <p:spPr bwMode="auto">
            <a:xfrm>
              <a:off x="2498" y="2414"/>
              <a:ext cx="229" cy="173"/>
            </a:xfrm>
            <a:custGeom>
              <a:avLst/>
              <a:gdLst>
                <a:gd name="T0" fmla="*/ 158 w 994"/>
                <a:gd name="T1" fmla="*/ 100 h 755"/>
                <a:gd name="T2" fmla="*/ 459 w 994"/>
                <a:gd name="T3" fmla="*/ 0 h 755"/>
                <a:gd name="T4" fmla="*/ 745 w 994"/>
                <a:gd name="T5" fmla="*/ 100 h 755"/>
                <a:gd name="T6" fmla="*/ 885 w 994"/>
                <a:gd name="T7" fmla="*/ 227 h 755"/>
                <a:gd name="T8" fmla="*/ 994 w 994"/>
                <a:gd name="T9" fmla="*/ 441 h 755"/>
                <a:gd name="T10" fmla="*/ 962 w 994"/>
                <a:gd name="T11" fmla="*/ 509 h 755"/>
                <a:gd name="T12" fmla="*/ 962 w 994"/>
                <a:gd name="T13" fmla="*/ 572 h 755"/>
                <a:gd name="T14" fmla="*/ 901 w 994"/>
                <a:gd name="T15" fmla="*/ 599 h 755"/>
                <a:gd name="T16" fmla="*/ 821 w 994"/>
                <a:gd name="T17" fmla="*/ 612 h 755"/>
                <a:gd name="T18" fmla="*/ 581 w 994"/>
                <a:gd name="T19" fmla="*/ 755 h 755"/>
                <a:gd name="T20" fmla="*/ 429 w 994"/>
                <a:gd name="T21" fmla="*/ 735 h 755"/>
                <a:gd name="T22" fmla="*/ 94 w 994"/>
                <a:gd name="T23" fmla="*/ 543 h 755"/>
                <a:gd name="T24" fmla="*/ 0 w 994"/>
                <a:gd name="T25" fmla="*/ 392 h 755"/>
                <a:gd name="T26" fmla="*/ 58 w 994"/>
                <a:gd name="T27" fmla="*/ 186 h 755"/>
                <a:gd name="T28" fmla="*/ 158 w 994"/>
                <a:gd name="T29" fmla="*/ 100 h 7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4"/>
                <a:gd name="T46" fmla="*/ 0 h 755"/>
                <a:gd name="T47" fmla="*/ 994 w 994"/>
                <a:gd name="T48" fmla="*/ 755 h 7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4" h="755">
                  <a:moveTo>
                    <a:pt x="158" y="100"/>
                  </a:moveTo>
                  <a:lnTo>
                    <a:pt x="459" y="0"/>
                  </a:lnTo>
                  <a:lnTo>
                    <a:pt x="745" y="100"/>
                  </a:lnTo>
                  <a:lnTo>
                    <a:pt x="885" y="227"/>
                  </a:lnTo>
                  <a:lnTo>
                    <a:pt x="994" y="441"/>
                  </a:lnTo>
                  <a:lnTo>
                    <a:pt x="962" y="509"/>
                  </a:lnTo>
                  <a:lnTo>
                    <a:pt x="962" y="572"/>
                  </a:lnTo>
                  <a:lnTo>
                    <a:pt x="901" y="599"/>
                  </a:lnTo>
                  <a:lnTo>
                    <a:pt x="821" y="612"/>
                  </a:lnTo>
                  <a:lnTo>
                    <a:pt x="581" y="755"/>
                  </a:lnTo>
                  <a:lnTo>
                    <a:pt x="429" y="735"/>
                  </a:lnTo>
                  <a:lnTo>
                    <a:pt x="94" y="543"/>
                  </a:lnTo>
                  <a:lnTo>
                    <a:pt x="0" y="392"/>
                  </a:lnTo>
                  <a:lnTo>
                    <a:pt x="58" y="186"/>
                  </a:lnTo>
                  <a:lnTo>
                    <a:pt x="158" y="100"/>
                  </a:lnTo>
                  <a:close/>
                </a:path>
              </a:pathLst>
            </a:custGeom>
            <a:solidFill>
              <a:srgbClr val="FFC98E"/>
            </a:solidFill>
            <a:ln w="9525">
              <a:noFill/>
              <a:round/>
              <a:headEnd/>
              <a:tailEnd/>
            </a:ln>
          </p:spPr>
          <p:txBody>
            <a:bodyPr/>
            <a:lstStyle/>
            <a:p>
              <a:endParaRPr lang="es-MX"/>
            </a:p>
          </p:txBody>
        </p:sp>
        <p:sp>
          <p:nvSpPr>
            <p:cNvPr id="56373" name="Freeform 55"/>
            <p:cNvSpPr>
              <a:spLocks/>
            </p:cNvSpPr>
            <p:nvPr/>
          </p:nvSpPr>
          <p:spPr bwMode="auto">
            <a:xfrm>
              <a:off x="2743" y="1909"/>
              <a:ext cx="186" cy="323"/>
            </a:xfrm>
            <a:custGeom>
              <a:avLst/>
              <a:gdLst>
                <a:gd name="T0" fmla="*/ 808 w 808"/>
                <a:gd name="T1" fmla="*/ 0 h 1403"/>
                <a:gd name="T2" fmla="*/ 808 w 808"/>
                <a:gd name="T3" fmla="*/ 239 h 1403"/>
                <a:gd name="T4" fmla="*/ 747 w 808"/>
                <a:gd name="T5" fmla="*/ 551 h 1403"/>
                <a:gd name="T6" fmla="*/ 689 w 808"/>
                <a:gd name="T7" fmla="*/ 862 h 1403"/>
                <a:gd name="T8" fmla="*/ 582 w 808"/>
                <a:gd name="T9" fmla="*/ 1304 h 1403"/>
                <a:gd name="T10" fmla="*/ 385 w 808"/>
                <a:gd name="T11" fmla="*/ 1403 h 1403"/>
                <a:gd name="T12" fmla="*/ 59 w 808"/>
                <a:gd name="T13" fmla="*/ 1178 h 1403"/>
                <a:gd name="T14" fmla="*/ 0 w 808"/>
                <a:gd name="T15" fmla="*/ 834 h 1403"/>
                <a:gd name="T16" fmla="*/ 0 w 808"/>
                <a:gd name="T17" fmla="*/ 519 h 1403"/>
                <a:gd name="T18" fmla="*/ 33 w 808"/>
                <a:gd name="T19" fmla="*/ 295 h 1403"/>
                <a:gd name="T20" fmla="*/ 81 w 808"/>
                <a:gd name="T21" fmla="*/ 101 h 1403"/>
                <a:gd name="T22" fmla="*/ 808 w 808"/>
                <a:gd name="T23" fmla="*/ 0 h 14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8"/>
                <a:gd name="T37" fmla="*/ 0 h 1403"/>
                <a:gd name="T38" fmla="*/ 808 w 808"/>
                <a:gd name="T39" fmla="*/ 1403 h 14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8" h="1403">
                  <a:moveTo>
                    <a:pt x="808" y="0"/>
                  </a:moveTo>
                  <a:lnTo>
                    <a:pt x="808" y="239"/>
                  </a:lnTo>
                  <a:lnTo>
                    <a:pt x="747" y="551"/>
                  </a:lnTo>
                  <a:lnTo>
                    <a:pt x="689" y="862"/>
                  </a:lnTo>
                  <a:lnTo>
                    <a:pt x="582" y="1304"/>
                  </a:lnTo>
                  <a:lnTo>
                    <a:pt x="385" y="1403"/>
                  </a:lnTo>
                  <a:lnTo>
                    <a:pt x="59" y="1178"/>
                  </a:lnTo>
                  <a:lnTo>
                    <a:pt x="0" y="834"/>
                  </a:lnTo>
                  <a:lnTo>
                    <a:pt x="0" y="519"/>
                  </a:lnTo>
                  <a:lnTo>
                    <a:pt x="33" y="295"/>
                  </a:lnTo>
                  <a:lnTo>
                    <a:pt x="81" y="101"/>
                  </a:lnTo>
                  <a:lnTo>
                    <a:pt x="808" y="0"/>
                  </a:lnTo>
                  <a:close/>
                </a:path>
              </a:pathLst>
            </a:custGeom>
            <a:solidFill>
              <a:srgbClr val="FFFFFF"/>
            </a:solidFill>
            <a:ln w="9525">
              <a:noFill/>
              <a:round/>
              <a:headEnd/>
              <a:tailEnd/>
            </a:ln>
          </p:spPr>
          <p:txBody>
            <a:bodyPr/>
            <a:lstStyle/>
            <a:p>
              <a:endParaRPr lang="es-MX"/>
            </a:p>
          </p:txBody>
        </p:sp>
        <p:sp>
          <p:nvSpPr>
            <p:cNvPr id="56374" name="Freeform 56"/>
            <p:cNvSpPr>
              <a:spLocks/>
            </p:cNvSpPr>
            <p:nvPr/>
          </p:nvSpPr>
          <p:spPr bwMode="auto">
            <a:xfrm>
              <a:off x="2768" y="1999"/>
              <a:ext cx="115" cy="201"/>
            </a:xfrm>
            <a:custGeom>
              <a:avLst/>
              <a:gdLst>
                <a:gd name="T0" fmla="*/ 0 w 499"/>
                <a:gd name="T1" fmla="*/ 317 h 876"/>
                <a:gd name="T2" fmla="*/ 78 w 499"/>
                <a:gd name="T3" fmla="*/ 227 h 876"/>
                <a:gd name="T4" fmla="*/ 244 w 499"/>
                <a:gd name="T5" fmla="*/ 0 h 876"/>
                <a:gd name="T6" fmla="*/ 392 w 499"/>
                <a:gd name="T7" fmla="*/ 69 h 876"/>
                <a:gd name="T8" fmla="*/ 492 w 499"/>
                <a:gd name="T9" fmla="*/ 294 h 876"/>
                <a:gd name="T10" fmla="*/ 499 w 499"/>
                <a:gd name="T11" fmla="*/ 414 h 876"/>
                <a:gd name="T12" fmla="*/ 382 w 499"/>
                <a:gd name="T13" fmla="*/ 317 h 876"/>
                <a:gd name="T14" fmla="*/ 244 w 499"/>
                <a:gd name="T15" fmla="*/ 294 h 876"/>
                <a:gd name="T16" fmla="*/ 56 w 499"/>
                <a:gd name="T17" fmla="*/ 876 h 876"/>
                <a:gd name="T18" fmla="*/ 7 w 499"/>
                <a:gd name="T19" fmla="*/ 825 h 876"/>
                <a:gd name="T20" fmla="*/ 148 w 499"/>
                <a:gd name="T21" fmla="*/ 414 h 876"/>
                <a:gd name="T22" fmla="*/ 117 w 499"/>
                <a:gd name="T23" fmla="*/ 307 h 876"/>
                <a:gd name="T24" fmla="*/ 78 w 499"/>
                <a:gd name="T25" fmla="*/ 365 h 876"/>
                <a:gd name="T26" fmla="*/ 56 w 499"/>
                <a:gd name="T27" fmla="*/ 317 h 876"/>
                <a:gd name="T28" fmla="*/ 0 w 499"/>
                <a:gd name="T29" fmla="*/ 317 h 8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9"/>
                <a:gd name="T46" fmla="*/ 0 h 876"/>
                <a:gd name="T47" fmla="*/ 499 w 499"/>
                <a:gd name="T48" fmla="*/ 876 h 8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9" h="876">
                  <a:moveTo>
                    <a:pt x="0" y="317"/>
                  </a:moveTo>
                  <a:lnTo>
                    <a:pt x="78" y="227"/>
                  </a:lnTo>
                  <a:lnTo>
                    <a:pt x="244" y="0"/>
                  </a:lnTo>
                  <a:lnTo>
                    <a:pt x="392" y="69"/>
                  </a:lnTo>
                  <a:lnTo>
                    <a:pt x="492" y="294"/>
                  </a:lnTo>
                  <a:lnTo>
                    <a:pt x="499" y="414"/>
                  </a:lnTo>
                  <a:lnTo>
                    <a:pt x="382" y="317"/>
                  </a:lnTo>
                  <a:lnTo>
                    <a:pt x="244" y="294"/>
                  </a:lnTo>
                  <a:lnTo>
                    <a:pt x="56" y="876"/>
                  </a:lnTo>
                  <a:lnTo>
                    <a:pt x="7" y="825"/>
                  </a:lnTo>
                  <a:lnTo>
                    <a:pt x="148" y="414"/>
                  </a:lnTo>
                  <a:lnTo>
                    <a:pt x="117" y="307"/>
                  </a:lnTo>
                  <a:lnTo>
                    <a:pt x="78" y="365"/>
                  </a:lnTo>
                  <a:lnTo>
                    <a:pt x="56" y="317"/>
                  </a:lnTo>
                  <a:lnTo>
                    <a:pt x="0" y="317"/>
                  </a:lnTo>
                  <a:close/>
                </a:path>
              </a:pathLst>
            </a:custGeom>
            <a:solidFill>
              <a:srgbClr val="B5B5B5"/>
            </a:solidFill>
            <a:ln w="9525">
              <a:noFill/>
              <a:round/>
              <a:headEnd/>
              <a:tailEnd/>
            </a:ln>
          </p:spPr>
          <p:txBody>
            <a:bodyPr/>
            <a:lstStyle/>
            <a:p>
              <a:endParaRPr lang="es-MX"/>
            </a:p>
          </p:txBody>
        </p:sp>
        <p:sp>
          <p:nvSpPr>
            <p:cNvPr id="56375" name="Freeform 57"/>
            <p:cNvSpPr>
              <a:spLocks/>
            </p:cNvSpPr>
            <p:nvPr/>
          </p:nvSpPr>
          <p:spPr bwMode="auto">
            <a:xfrm>
              <a:off x="2780" y="2008"/>
              <a:ext cx="94" cy="225"/>
            </a:xfrm>
            <a:custGeom>
              <a:avLst/>
              <a:gdLst>
                <a:gd name="T0" fmla="*/ 170 w 403"/>
                <a:gd name="T1" fmla="*/ 0 h 980"/>
                <a:gd name="T2" fmla="*/ 109 w 403"/>
                <a:gd name="T3" fmla="*/ 71 h 980"/>
                <a:gd name="T4" fmla="*/ 92 w 403"/>
                <a:gd name="T5" fmla="*/ 120 h 980"/>
                <a:gd name="T6" fmla="*/ 138 w 403"/>
                <a:gd name="T7" fmla="*/ 316 h 980"/>
                <a:gd name="T8" fmla="*/ 138 w 403"/>
                <a:gd name="T9" fmla="*/ 355 h 980"/>
                <a:gd name="T10" fmla="*/ 0 w 403"/>
                <a:gd name="T11" fmla="*/ 824 h 980"/>
                <a:gd name="T12" fmla="*/ 209 w 403"/>
                <a:gd name="T13" fmla="*/ 980 h 980"/>
                <a:gd name="T14" fmla="*/ 385 w 403"/>
                <a:gd name="T15" fmla="*/ 873 h 980"/>
                <a:gd name="T16" fmla="*/ 403 w 403"/>
                <a:gd name="T17" fmla="*/ 776 h 980"/>
                <a:gd name="T18" fmla="*/ 326 w 403"/>
                <a:gd name="T19" fmla="*/ 523 h 980"/>
                <a:gd name="T20" fmla="*/ 255 w 403"/>
                <a:gd name="T21" fmla="*/ 326 h 980"/>
                <a:gd name="T22" fmla="*/ 287 w 403"/>
                <a:gd name="T23" fmla="*/ 207 h 980"/>
                <a:gd name="T24" fmla="*/ 326 w 403"/>
                <a:gd name="T25" fmla="*/ 137 h 980"/>
                <a:gd name="T26" fmla="*/ 255 w 403"/>
                <a:gd name="T27" fmla="*/ 0 h 980"/>
                <a:gd name="T28" fmla="*/ 170 w 403"/>
                <a:gd name="T29" fmla="*/ 0 h 9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3"/>
                <a:gd name="T46" fmla="*/ 0 h 980"/>
                <a:gd name="T47" fmla="*/ 403 w 403"/>
                <a:gd name="T48" fmla="*/ 980 h 9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3" h="980">
                  <a:moveTo>
                    <a:pt x="170" y="0"/>
                  </a:moveTo>
                  <a:lnTo>
                    <a:pt x="109" y="71"/>
                  </a:lnTo>
                  <a:lnTo>
                    <a:pt x="92" y="120"/>
                  </a:lnTo>
                  <a:lnTo>
                    <a:pt x="138" y="316"/>
                  </a:lnTo>
                  <a:lnTo>
                    <a:pt x="138" y="355"/>
                  </a:lnTo>
                  <a:lnTo>
                    <a:pt x="0" y="824"/>
                  </a:lnTo>
                  <a:lnTo>
                    <a:pt x="209" y="980"/>
                  </a:lnTo>
                  <a:lnTo>
                    <a:pt x="385" y="873"/>
                  </a:lnTo>
                  <a:lnTo>
                    <a:pt x="403" y="776"/>
                  </a:lnTo>
                  <a:lnTo>
                    <a:pt x="326" y="523"/>
                  </a:lnTo>
                  <a:lnTo>
                    <a:pt x="255" y="326"/>
                  </a:lnTo>
                  <a:lnTo>
                    <a:pt x="287" y="207"/>
                  </a:lnTo>
                  <a:lnTo>
                    <a:pt x="326" y="137"/>
                  </a:lnTo>
                  <a:lnTo>
                    <a:pt x="255" y="0"/>
                  </a:lnTo>
                  <a:lnTo>
                    <a:pt x="170" y="0"/>
                  </a:lnTo>
                  <a:close/>
                </a:path>
              </a:pathLst>
            </a:custGeom>
            <a:solidFill>
              <a:srgbClr val="FF0000"/>
            </a:solidFill>
            <a:ln w="9525">
              <a:noFill/>
              <a:round/>
              <a:headEnd/>
              <a:tailEnd/>
            </a:ln>
          </p:spPr>
          <p:txBody>
            <a:bodyPr/>
            <a:lstStyle/>
            <a:p>
              <a:endParaRPr lang="es-MX"/>
            </a:p>
          </p:txBody>
        </p:sp>
        <p:sp>
          <p:nvSpPr>
            <p:cNvPr id="56376" name="Freeform 58"/>
            <p:cNvSpPr>
              <a:spLocks/>
            </p:cNvSpPr>
            <p:nvPr/>
          </p:nvSpPr>
          <p:spPr bwMode="auto">
            <a:xfrm>
              <a:off x="2780" y="2014"/>
              <a:ext cx="97" cy="200"/>
            </a:xfrm>
            <a:custGeom>
              <a:avLst/>
              <a:gdLst>
                <a:gd name="T0" fmla="*/ 170 w 416"/>
                <a:gd name="T1" fmla="*/ 0 h 863"/>
                <a:gd name="T2" fmla="*/ 148 w 416"/>
                <a:gd name="T3" fmla="*/ 80 h 863"/>
                <a:gd name="T4" fmla="*/ 209 w 416"/>
                <a:gd name="T5" fmla="*/ 225 h 863"/>
                <a:gd name="T6" fmla="*/ 248 w 416"/>
                <a:gd name="T7" fmla="*/ 187 h 863"/>
                <a:gd name="T8" fmla="*/ 287 w 416"/>
                <a:gd name="T9" fmla="*/ 41 h 863"/>
                <a:gd name="T10" fmla="*/ 296 w 416"/>
                <a:gd name="T11" fmla="*/ 121 h 863"/>
                <a:gd name="T12" fmla="*/ 268 w 416"/>
                <a:gd name="T13" fmla="*/ 265 h 863"/>
                <a:gd name="T14" fmla="*/ 278 w 416"/>
                <a:gd name="T15" fmla="*/ 325 h 863"/>
                <a:gd name="T16" fmla="*/ 416 w 416"/>
                <a:gd name="T17" fmla="*/ 807 h 863"/>
                <a:gd name="T18" fmla="*/ 375 w 416"/>
                <a:gd name="T19" fmla="*/ 853 h 863"/>
                <a:gd name="T20" fmla="*/ 278 w 416"/>
                <a:gd name="T21" fmla="*/ 464 h 863"/>
                <a:gd name="T22" fmla="*/ 255 w 416"/>
                <a:gd name="T23" fmla="*/ 588 h 863"/>
                <a:gd name="T24" fmla="*/ 209 w 416"/>
                <a:gd name="T25" fmla="*/ 630 h 863"/>
                <a:gd name="T26" fmla="*/ 158 w 416"/>
                <a:gd name="T27" fmla="*/ 520 h 863"/>
                <a:gd name="T28" fmla="*/ 158 w 416"/>
                <a:gd name="T29" fmla="*/ 424 h 863"/>
                <a:gd name="T30" fmla="*/ 109 w 416"/>
                <a:gd name="T31" fmla="*/ 610 h 863"/>
                <a:gd name="T32" fmla="*/ 81 w 416"/>
                <a:gd name="T33" fmla="*/ 807 h 863"/>
                <a:gd name="T34" fmla="*/ 81 w 416"/>
                <a:gd name="T35" fmla="*/ 863 h 863"/>
                <a:gd name="T36" fmla="*/ 0 w 416"/>
                <a:gd name="T37" fmla="*/ 807 h 863"/>
                <a:gd name="T38" fmla="*/ 148 w 416"/>
                <a:gd name="T39" fmla="*/ 296 h 863"/>
                <a:gd name="T40" fmla="*/ 148 w 416"/>
                <a:gd name="T41" fmla="*/ 218 h 863"/>
                <a:gd name="T42" fmla="*/ 71 w 416"/>
                <a:gd name="T43" fmla="*/ 90 h 863"/>
                <a:gd name="T44" fmla="*/ 109 w 416"/>
                <a:gd name="T45" fmla="*/ 41 h 863"/>
                <a:gd name="T46" fmla="*/ 170 w 416"/>
                <a:gd name="T47" fmla="*/ 0 h 8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6"/>
                <a:gd name="T73" fmla="*/ 0 h 863"/>
                <a:gd name="T74" fmla="*/ 416 w 416"/>
                <a:gd name="T75" fmla="*/ 863 h 8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6" h="863">
                  <a:moveTo>
                    <a:pt x="170" y="0"/>
                  </a:moveTo>
                  <a:lnTo>
                    <a:pt x="148" y="80"/>
                  </a:lnTo>
                  <a:lnTo>
                    <a:pt x="209" y="225"/>
                  </a:lnTo>
                  <a:lnTo>
                    <a:pt x="248" y="187"/>
                  </a:lnTo>
                  <a:lnTo>
                    <a:pt x="287" y="41"/>
                  </a:lnTo>
                  <a:lnTo>
                    <a:pt x="296" y="121"/>
                  </a:lnTo>
                  <a:lnTo>
                    <a:pt x="268" y="265"/>
                  </a:lnTo>
                  <a:lnTo>
                    <a:pt x="278" y="325"/>
                  </a:lnTo>
                  <a:lnTo>
                    <a:pt x="416" y="807"/>
                  </a:lnTo>
                  <a:lnTo>
                    <a:pt x="375" y="853"/>
                  </a:lnTo>
                  <a:lnTo>
                    <a:pt x="278" y="464"/>
                  </a:lnTo>
                  <a:lnTo>
                    <a:pt x="255" y="588"/>
                  </a:lnTo>
                  <a:lnTo>
                    <a:pt x="209" y="630"/>
                  </a:lnTo>
                  <a:lnTo>
                    <a:pt x="158" y="520"/>
                  </a:lnTo>
                  <a:lnTo>
                    <a:pt x="158" y="424"/>
                  </a:lnTo>
                  <a:lnTo>
                    <a:pt x="109" y="610"/>
                  </a:lnTo>
                  <a:lnTo>
                    <a:pt x="81" y="807"/>
                  </a:lnTo>
                  <a:lnTo>
                    <a:pt x="81" y="863"/>
                  </a:lnTo>
                  <a:lnTo>
                    <a:pt x="0" y="807"/>
                  </a:lnTo>
                  <a:lnTo>
                    <a:pt x="148" y="296"/>
                  </a:lnTo>
                  <a:lnTo>
                    <a:pt x="148" y="218"/>
                  </a:lnTo>
                  <a:lnTo>
                    <a:pt x="71" y="90"/>
                  </a:lnTo>
                  <a:lnTo>
                    <a:pt x="109" y="41"/>
                  </a:lnTo>
                  <a:lnTo>
                    <a:pt x="170" y="0"/>
                  </a:lnTo>
                  <a:close/>
                </a:path>
              </a:pathLst>
            </a:custGeom>
            <a:solidFill>
              <a:srgbClr val="70230C"/>
            </a:solidFill>
            <a:ln w="9525">
              <a:noFill/>
              <a:round/>
              <a:headEnd/>
              <a:tailEnd/>
            </a:ln>
          </p:spPr>
          <p:txBody>
            <a:bodyPr/>
            <a:lstStyle/>
            <a:p>
              <a:endParaRPr lang="es-MX"/>
            </a:p>
          </p:txBody>
        </p:sp>
        <p:sp>
          <p:nvSpPr>
            <p:cNvPr id="56377" name="Freeform 59"/>
            <p:cNvSpPr>
              <a:spLocks/>
            </p:cNvSpPr>
            <p:nvPr/>
          </p:nvSpPr>
          <p:spPr bwMode="auto">
            <a:xfrm>
              <a:off x="2692" y="1658"/>
              <a:ext cx="307" cy="345"/>
            </a:xfrm>
            <a:custGeom>
              <a:avLst/>
              <a:gdLst>
                <a:gd name="T0" fmla="*/ 92 w 1335"/>
                <a:gd name="T1" fmla="*/ 300 h 1499"/>
                <a:gd name="T2" fmla="*/ 63 w 1335"/>
                <a:gd name="T3" fmla="*/ 318 h 1499"/>
                <a:gd name="T4" fmla="*/ 26 w 1335"/>
                <a:gd name="T5" fmla="*/ 358 h 1499"/>
                <a:gd name="T6" fmla="*/ 0 w 1335"/>
                <a:gd name="T7" fmla="*/ 545 h 1499"/>
                <a:gd name="T8" fmla="*/ 12 w 1335"/>
                <a:gd name="T9" fmla="*/ 647 h 1499"/>
                <a:gd name="T10" fmla="*/ 19 w 1335"/>
                <a:gd name="T11" fmla="*/ 723 h 1499"/>
                <a:gd name="T12" fmla="*/ 65 w 1335"/>
                <a:gd name="T13" fmla="*/ 780 h 1499"/>
                <a:gd name="T14" fmla="*/ 80 w 1335"/>
                <a:gd name="T15" fmla="*/ 1127 h 1499"/>
                <a:gd name="T16" fmla="*/ 182 w 1335"/>
                <a:gd name="T17" fmla="*/ 1311 h 1499"/>
                <a:gd name="T18" fmla="*/ 248 w 1335"/>
                <a:gd name="T19" fmla="*/ 1354 h 1499"/>
                <a:gd name="T20" fmla="*/ 304 w 1335"/>
                <a:gd name="T21" fmla="*/ 1445 h 1499"/>
                <a:gd name="T22" fmla="*/ 523 w 1335"/>
                <a:gd name="T23" fmla="*/ 1491 h 1499"/>
                <a:gd name="T24" fmla="*/ 705 w 1335"/>
                <a:gd name="T25" fmla="*/ 1499 h 1499"/>
                <a:gd name="T26" fmla="*/ 812 w 1335"/>
                <a:gd name="T27" fmla="*/ 1425 h 1499"/>
                <a:gd name="T28" fmla="*/ 883 w 1335"/>
                <a:gd name="T29" fmla="*/ 1323 h 1499"/>
                <a:gd name="T30" fmla="*/ 978 w 1335"/>
                <a:gd name="T31" fmla="*/ 1267 h 1499"/>
                <a:gd name="T32" fmla="*/ 1101 w 1335"/>
                <a:gd name="T33" fmla="*/ 1007 h 1499"/>
                <a:gd name="T34" fmla="*/ 1180 w 1335"/>
                <a:gd name="T35" fmla="*/ 1012 h 1499"/>
                <a:gd name="T36" fmla="*/ 1269 w 1335"/>
                <a:gd name="T37" fmla="*/ 930 h 1499"/>
                <a:gd name="T38" fmla="*/ 1289 w 1335"/>
                <a:gd name="T39" fmla="*/ 810 h 1499"/>
                <a:gd name="T40" fmla="*/ 1335 w 1335"/>
                <a:gd name="T41" fmla="*/ 701 h 1499"/>
                <a:gd name="T42" fmla="*/ 1330 w 1335"/>
                <a:gd name="T43" fmla="*/ 632 h 1499"/>
                <a:gd name="T44" fmla="*/ 1304 w 1335"/>
                <a:gd name="T45" fmla="*/ 596 h 1499"/>
                <a:gd name="T46" fmla="*/ 1277 w 1335"/>
                <a:gd name="T47" fmla="*/ 604 h 1499"/>
                <a:gd name="T48" fmla="*/ 1201 w 1335"/>
                <a:gd name="T49" fmla="*/ 618 h 1499"/>
                <a:gd name="T50" fmla="*/ 1206 w 1335"/>
                <a:gd name="T51" fmla="*/ 205 h 1499"/>
                <a:gd name="T52" fmla="*/ 1128 w 1335"/>
                <a:gd name="T53" fmla="*/ 88 h 1499"/>
                <a:gd name="T54" fmla="*/ 764 w 1335"/>
                <a:gd name="T55" fmla="*/ 0 h 1499"/>
                <a:gd name="T56" fmla="*/ 328 w 1335"/>
                <a:gd name="T57" fmla="*/ 27 h 1499"/>
                <a:gd name="T58" fmla="*/ 177 w 1335"/>
                <a:gd name="T59" fmla="*/ 200 h 1499"/>
                <a:gd name="T60" fmla="*/ 92 w 1335"/>
                <a:gd name="T61" fmla="*/ 300 h 14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5"/>
                <a:gd name="T94" fmla="*/ 0 h 1499"/>
                <a:gd name="T95" fmla="*/ 1335 w 1335"/>
                <a:gd name="T96" fmla="*/ 1499 h 14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5" h="1499">
                  <a:moveTo>
                    <a:pt x="92" y="300"/>
                  </a:moveTo>
                  <a:lnTo>
                    <a:pt x="63" y="318"/>
                  </a:lnTo>
                  <a:lnTo>
                    <a:pt x="26" y="358"/>
                  </a:lnTo>
                  <a:lnTo>
                    <a:pt x="0" y="545"/>
                  </a:lnTo>
                  <a:lnTo>
                    <a:pt x="12" y="647"/>
                  </a:lnTo>
                  <a:lnTo>
                    <a:pt x="19" y="723"/>
                  </a:lnTo>
                  <a:lnTo>
                    <a:pt x="65" y="780"/>
                  </a:lnTo>
                  <a:lnTo>
                    <a:pt x="80" y="1127"/>
                  </a:lnTo>
                  <a:lnTo>
                    <a:pt x="182" y="1311"/>
                  </a:lnTo>
                  <a:lnTo>
                    <a:pt x="248" y="1354"/>
                  </a:lnTo>
                  <a:lnTo>
                    <a:pt x="304" y="1445"/>
                  </a:lnTo>
                  <a:lnTo>
                    <a:pt x="523" y="1491"/>
                  </a:lnTo>
                  <a:lnTo>
                    <a:pt x="705" y="1499"/>
                  </a:lnTo>
                  <a:lnTo>
                    <a:pt x="812" y="1425"/>
                  </a:lnTo>
                  <a:lnTo>
                    <a:pt x="883" y="1323"/>
                  </a:lnTo>
                  <a:lnTo>
                    <a:pt x="978" y="1267"/>
                  </a:lnTo>
                  <a:lnTo>
                    <a:pt x="1101" y="1007"/>
                  </a:lnTo>
                  <a:lnTo>
                    <a:pt x="1180" y="1012"/>
                  </a:lnTo>
                  <a:lnTo>
                    <a:pt x="1269" y="930"/>
                  </a:lnTo>
                  <a:lnTo>
                    <a:pt x="1289" y="810"/>
                  </a:lnTo>
                  <a:lnTo>
                    <a:pt x="1335" y="701"/>
                  </a:lnTo>
                  <a:lnTo>
                    <a:pt x="1330" y="632"/>
                  </a:lnTo>
                  <a:lnTo>
                    <a:pt x="1304" y="596"/>
                  </a:lnTo>
                  <a:lnTo>
                    <a:pt x="1277" y="604"/>
                  </a:lnTo>
                  <a:lnTo>
                    <a:pt x="1201" y="618"/>
                  </a:lnTo>
                  <a:lnTo>
                    <a:pt x="1206" y="205"/>
                  </a:lnTo>
                  <a:lnTo>
                    <a:pt x="1128" y="88"/>
                  </a:lnTo>
                  <a:lnTo>
                    <a:pt x="764" y="0"/>
                  </a:lnTo>
                  <a:lnTo>
                    <a:pt x="328" y="27"/>
                  </a:lnTo>
                  <a:lnTo>
                    <a:pt x="177" y="200"/>
                  </a:lnTo>
                  <a:lnTo>
                    <a:pt x="92" y="300"/>
                  </a:lnTo>
                  <a:close/>
                </a:path>
              </a:pathLst>
            </a:custGeom>
            <a:solidFill>
              <a:srgbClr val="FFC98E"/>
            </a:solidFill>
            <a:ln w="9525">
              <a:noFill/>
              <a:round/>
              <a:headEnd/>
              <a:tailEnd/>
            </a:ln>
          </p:spPr>
          <p:txBody>
            <a:bodyPr/>
            <a:lstStyle/>
            <a:p>
              <a:endParaRPr lang="es-MX"/>
            </a:p>
          </p:txBody>
        </p:sp>
        <p:sp>
          <p:nvSpPr>
            <p:cNvPr id="56378" name="Freeform 60"/>
            <p:cNvSpPr>
              <a:spLocks/>
            </p:cNvSpPr>
            <p:nvPr/>
          </p:nvSpPr>
          <p:spPr bwMode="auto">
            <a:xfrm>
              <a:off x="2751" y="1606"/>
              <a:ext cx="188" cy="75"/>
            </a:xfrm>
            <a:custGeom>
              <a:avLst/>
              <a:gdLst>
                <a:gd name="T0" fmla="*/ 19 w 814"/>
                <a:gd name="T1" fmla="*/ 309 h 328"/>
                <a:gd name="T2" fmla="*/ 260 w 814"/>
                <a:gd name="T3" fmla="*/ 279 h 328"/>
                <a:gd name="T4" fmla="*/ 503 w 814"/>
                <a:gd name="T5" fmla="*/ 291 h 328"/>
                <a:gd name="T6" fmla="*/ 748 w 814"/>
                <a:gd name="T7" fmla="*/ 328 h 328"/>
                <a:gd name="T8" fmla="*/ 814 w 814"/>
                <a:gd name="T9" fmla="*/ 301 h 328"/>
                <a:gd name="T10" fmla="*/ 682 w 814"/>
                <a:gd name="T11" fmla="*/ 102 h 328"/>
                <a:gd name="T12" fmla="*/ 501 w 814"/>
                <a:gd name="T13" fmla="*/ 0 h 328"/>
                <a:gd name="T14" fmla="*/ 366 w 814"/>
                <a:gd name="T15" fmla="*/ 0 h 328"/>
                <a:gd name="T16" fmla="*/ 281 w 814"/>
                <a:gd name="T17" fmla="*/ 17 h 328"/>
                <a:gd name="T18" fmla="*/ 158 w 814"/>
                <a:gd name="T19" fmla="*/ 66 h 328"/>
                <a:gd name="T20" fmla="*/ 46 w 814"/>
                <a:gd name="T21" fmla="*/ 148 h 328"/>
                <a:gd name="T22" fmla="*/ 0 w 814"/>
                <a:gd name="T23" fmla="*/ 243 h 328"/>
                <a:gd name="T24" fmla="*/ 19 w 814"/>
                <a:gd name="T25" fmla="*/ 309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4"/>
                <a:gd name="T40" fmla="*/ 0 h 328"/>
                <a:gd name="T41" fmla="*/ 814 w 814"/>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4" h="328">
                  <a:moveTo>
                    <a:pt x="19" y="309"/>
                  </a:moveTo>
                  <a:lnTo>
                    <a:pt x="260" y="279"/>
                  </a:lnTo>
                  <a:lnTo>
                    <a:pt x="503" y="291"/>
                  </a:lnTo>
                  <a:lnTo>
                    <a:pt x="748" y="328"/>
                  </a:lnTo>
                  <a:lnTo>
                    <a:pt x="814" y="301"/>
                  </a:lnTo>
                  <a:lnTo>
                    <a:pt x="682" y="102"/>
                  </a:lnTo>
                  <a:lnTo>
                    <a:pt x="501" y="0"/>
                  </a:lnTo>
                  <a:lnTo>
                    <a:pt x="366" y="0"/>
                  </a:lnTo>
                  <a:lnTo>
                    <a:pt x="281" y="17"/>
                  </a:lnTo>
                  <a:lnTo>
                    <a:pt x="158" y="66"/>
                  </a:lnTo>
                  <a:lnTo>
                    <a:pt x="46" y="148"/>
                  </a:lnTo>
                  <a:lnTo>
                    <a:pt x="0" y="243"/>
                  </a:lnTo>
                  <a:lnTo>
                    <a:pt x="19" y="309"/>
                  </a:lnTo>
                  <a:close/>
                </a:path>
              </a:pathLst>
            </a:custGeom>
            <a:solidFill>
              <a:srgbClr val="B5B5B5"/>
            </a:solidFill>
            <a:ln w="9525">
              <a:noFill/>
              <a:round/>
              <a:headEnd/>
              <a:tailEnd/>
            </a:ln>
          </p:spPr>
          <p:txBody>
            <a:bodyPr/>
            <a:lstStyle/>
            <a:p>
              <a:endParaRPr lang="es-MX"/>
            </a:p>
          </p:txBody>
        </p:sp>
        <p:sp>
          <p:nvSpPr>
            <p:cNvPr id="56379" name="Freeform 61"/>
            <p:cNvSpPr>
              <a:spLocks/>
            </p:cNvSpPr>
            <p:nvPr/>
          </p:nvSpPr>
          <p:spPr bwMode="auto">
            <a:xfrm>
              <a:off x="1556" y="1711"/>
              <a:ext cx="521" cy="441"/>
            </a:xfrm>
            <a:custGeom>
              <a:avLst/>
              <a:gdLst>
                <a:gd name="T0" fmla="*/ 741 w 2261"/>
                <a:gd name="T1" fmla="*/ 1916 h 1916"/>
                <a:gd name="T2" fmla="*/ 605 w 2261"/>
                <a:gd name="T3" fmla="*/ 1824 h 1916"/>
                <a:gd name="T4" fmla="*/ 531 w 2261"/>
                <a:gd name="T5" fmla="*/ 1590 h 1916"/>
                <a:gd name="T6" fmla="*/ 641 w 2261"/>
                <a:gd name="T7" fmla="*/ 1525 h 1916"/>
                <a:gd name="T8" fmla="*/ 858 w 2261"/>
                <a:gd name="T9" fmla="*/ 1799 h 1916"/>
                <a:gd name="T10" fmla="*/ 1618 w 2261"/>
                <a:gd name="T11" fmla="*/ 1518 h 1916"/>
                <a:gd name="T12" fmla="*/ 1779 w 2261"/>
                <a:gd name="T13" fmla="*/ 1607 h 1916"/>
                <a:gd name="T14" fmla="*/ 1874 w 2261"/>
                <a:gd name="T15" fmla="*/ 1687 h 1916"/>
                <a:gd name="T16" fmla="*/ 2093 w 2261"/>
                <a:gd name="T17" fmla="*/ 1671 h 1916"/>
                <a:gd name="T18" fmla="*/ 2222 w 2261"/>
                <a:gd name="T19" fmla="*/ 1530 h 1916"/>
                <a:gd name="T20" fmla="*/ 2261 w 2261"/>
                <a:gd name="T21" fmla="*/ 1283 h 1916"/>
                <a:gd name="T22" fmla="*/ 2120 w 2261"/>
                <a:gd name="T23" fmla="*/ 1005 h 1916"/>
                <a:gd name="T24" fmla="*/ 2008 w 2261"/>
                <a:gd name="T25" fmla="*/ 812 h 1916"/>
                <a:gd name="T26" fmla="*/ 1993 w 2261"/>
                <a:gd name="T27" fmla="*/ 484 h 1916"/>
                <a:gd name="T28" fmla="*/ 1855 w 2261"/>
                <a:gd name="T29" fmla="*/ 299 h 1916"/>
                <a:gd name="T30" fmla="*/ 1796 w 2261"/>
                <a:gd name="T31" fmla="*/ 238 h 1916"/>
                <a:gd name="T32" fmla="*/ 1743 w 2261"/>
                <a:gd name="T33" fmla="*/ 133 h 1916"/>
                <a:gd name="T34" fmla="*/ 1575 w 2261"/>
                <a:gd name="T35" fmla="*/ 23 h 1916"/>
                <a:gd name="T36" fmla="*/ 1305 w 2261"/>
                <a:gd name="T37" fmla="*/ 0 h 1916"/>
                <a:gd name="T38" fmla="*/ 1082 w 2261"/>
                <a:gd name="T39" fmla="*/ 46 h 1916"/>
                <a:gd name="T40" fmla="*/ 926 w 2261"/>
                <a:gd name="T41" fmla="*/ 150 h 1916"/>
                <a:gd name="T42" fmla="*/ 780 w 2261"/>
                <a:gd name="T43" fmla="*/ 299 h 1916"/>
                <a:gd name="T44" fmla="*/ 633 w 2261"/>
                <a:gd name="T45" fmla="*/ 556 h 1916"/>
                <a:gd name="T46" fmla="*/ 518 w 2261"/>
                <a:gd name="T47" fmla="*/ 812 h 1916"/>
                <a:gd name="T48" fmla="*/ 413 w 2261"/>
                <a:gd name="T49" fmla="*/ 1007 h 1916"/>
                <a:gd name="T50" fmla="*/ 313 w 2261"/>
                <a:gd name="T51" fmla="*/ 1138 h 1916"/>
                <a:gd name="T52" fmla="*/ 189 w 2261"/>
                <a:gd name="T53" fmla="*/ 1323 h 1916"/>
                <a:gd name="T54" fmla="*/ 59 w 2261"/>
                <a:gd name="T55" fmla="*/ 1513 h 1916"/>
                <a:gd name="T56" fmla="*/ 0 w 2261"/>
                <a:gd name="T57" fmla="*/ 1732 h 1916"/>
                <a:gd name="T58" fmla="*/ 38 w 2261"/>
                <a:gd name="T59" fmla="*/ 1916 h 1916"/>
                <a:gd name="T60" fmla="*/ 176 w 2261"/>
                <a:gd name="T61" fmla="*/ 1809 h 1916"/>
                <a:gd name="T62" fmla="*/ 274 w 2261"/>
                <a:gd name="T63" fmla="*/ 1719 h 1916"/>
                <a:gd name="T64" fmla="*/ 381 w 2261"/>
                <a:gd name="T65" fmla="*/ 1806 h 1916"/>
                <a:gd name="T66" fmla="*/ 541 w 2261"/>
                <a:gd name="T67" fmla="*/ 1863 h 1916"/>
                <a:gd name="T68" fmla="*/ 741 w 2261"/>
                <a:gd name="T69" fmla="*/ 1916 h 19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61"/>
                <a:gd name="T106" fmla="*/ 0 h 1916"/>
                <a:gd name="T107" fmla="*/ 2261 w 2261"/>
                <a:gd name="T108" fmla="*/ 1916 h 19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61" h="1916">
                  <a:moveTo>
                    <a:pt x="741" y="1916"/>
                  </a:moveTo>
                  <a:lnTo>
                    <a:pt x="605" y="1824"/>
                  </a:lnTo>
                  <a:lnTo>
                    <a:pt x="531" y="1590"/>
                  </a:lnTo>
                  <a:lnTo>
                    <a:pt x="641" y="1525"/>
                  </a:lnTo>
                  <a:lnTo>
                    <a:pt x="858" y="1799"/>
                  </a:lnTo>
                  <a:lnTo>
                    <a:pt x="1618" y="1518"/>
                  </a:lnTo>
                  <a:lnTo>
                    <a:pt x="1779" y="1607"/>
                  </a:lnTo>
                  <a:lnTo>
                    <a:pt x="1874" y="1687"/>
                  </a:lnTo>
                  <a:lnTo>
                    <a:pt x="2093" y="1671"/>
                  </a:lnTo>
                  <a:lnTo>
                    <a:pt x="2222" y="1530"/>
                  </a:lnTo>
                  <a:lnTo>
                    <a:pt x="2261" y="1283"/>
                  </a:lnTo>
                  <a:lnTo>
                    <a:pt x="2120" y="1005"/>
                  </a:lnTo>
                  <a:lnTo>
                    <a:pt x="2008" y="812"/>
                  </a:lnTo>
                  <a:lnTo>
                    <a:pt x="1993" y="484"/>
                  </a:lnTo>
                  <a:lnTo>
                    <a:pt x="1855" y="299"/>
                  </a:lnTo>
                  <a:lnTo>
                    <a:pt x="1796" y="238"/>
                  </a:lnTo>
                  <a:lnTo>
                    <a:pt x="1743" y="133"/>
                  </a:lnTo>
                  <a:lnTo>
                    <a:pt x="1575" y="23"/>
                  </a:lnTo>
                  <a:lnTo>
                    <a:pt x="1305" y="0"/>
                  </a:lnTo>
                  <a:lnTo>
                    <a:pt x="1082" y="46"/>
                  </a:lnTo>
                  <a:lnTo>
                    <a:pt x="926" y="150"/>
                  </a:lnTo>
                  <a:lnTo>
                    <a:pt x="780" y="299"/>
                  </a:lnTo>
                  <a:lnTo>
                    <a:pt x="633" y="556"/>
                  </a:lnTo>
                  <a:lnTo>
                    <a:pt x="518" y="812"/>
                  </a:lnTo>
                  <a:lnTo>
                    <a:pt x="413" y="1007"/>
                  </a:lnTo>
                  <a:lnTo>
                    <a:pt x="313" y="1138"/>
                  </a:lnTo>
                  <a:lnTo>
                    <a:pt x="189" y="1323"/>
                  </a:lnTo>
                  <a:lnTo>
                    <a:pt x="59" y="1513"/>
                  </a:lnTo>
                  <a:lnTo>
                    <a:pt x="0" y="1732"/>
                  </a:lnTo>
                  <a:lnTo>
                    <a:pt x="38" y="1916"/>
                  </a:lnTo>
                  <a:lnTo>
                    <a:pt x="176" y="1809"/>
                  </a:lnTo>
                  <a:lnTo>
                    <a:pt x="274" y="1719"/>
                  </a:lnTo>
                  <a:lnTo>
                    <a:pt x="381" y="1806"/>
                  </a:lnTo>
                  <a:lnTo>
                    <a:pt x="541" y="1863"/>
                  </a:lnTo>
                  <a:lnTo>
                    <a:pt x="741" y="1916"/>
                  </a:lnTo>
                  <a:close/>
                </a:path>
              </a:pathLst>
            </a:custGeom>
            <a:solidFill>
              <a:srgbClr val="70230C"/>
            </a:solidFill>
            <a:ln w="9525">
              <a:noFill/>
              <a:round/>
              <a:headEnd/>
              <a:tailEnd/>
            </a:ln>
          </p:spPr>
          <p:txBody>
            <a:bodyPr/>
            <a:lstStyle/>
            <a:p>
              <a:endParaRPr lang="es-MX"/>
            </a:p>
          </p:txBody>
        </p:sp>
        <p:sp>
          <p:nvSpPr>
            <p:cNvPr id="56380" name="Freeform 62"/>
            <p:cNvSpPr>
              <a:spLocks/>
            </p:cNvSpPr>
            <p:nvPr/>
          </p:nvSpPr>
          <p:spPr bwMode="auto">
            <a:xfrm>
              <a:off x="1718" y="1812"/>
              <a:ext cx="255" cy="468"/>
            </a:xfrm>
            <a:custGeom>
              <a:avLst/>
              <a:gdLst>
                <a:gd name="T0" fmla="*/ 1011 w 1102"/>
                <a:gd name="T1" fmla="*/ 0 h 2035"/>
                <a:gd name="T2" fmla="*/ 1056 w 1102"/>
                <a:gd name="T3" fmla="*/ 90 h 2035"/>
                <a:gd name="T4" fmla="*/ 1097 w 1102"/>
                <a:gd name="T5" fmla="*/ 464 h 2035"/>
                <a:gd name="T6" fmla="*/ 1102 w 1102"/>
                <a:gd name="T7" fmla="*/ 623 h 2035"/>
                <a:gd name="T8" fmla="*/ 1089 w 1102"/>
                <a:gd name="T9" fmla="*/ 717 h 2035"/>
                <a:gd name="T10" fmla="*/ 990 w 1102"/>
                <a:gd name="T11" fmla="*/ 960 h 2035"/>
                <a:gd name="T12" fmla="*/ 906 w 1102"/>
                <a:gd name="T13" fmla="*/ 1133 h 2035"/>
                <a:gd name="T14" fmla="*/ 768 w 1102"/>
                <a:gd name="T15" fmla="*/ 1310 h 2035"/>
                <a:gd name="T16" fmla="*/ 656 w 1102"/>
                <a:gd name="T17" fmla="*/ 1373 h 2035"/>
                <a:gd name="T18" fmla="*/ 627 w 1102"/>
                <a:gd name="T19" fmla="*/ 1376 h 2035"/>
                <a:gd name="T20" fmla="*/ 610 w 1102"/>
                <a:gd name="T21" fmla="*/ 1527 h 2035"/>
                <a:gd name="T22" fmla="*/ 503 w 1102"/>
                <a:gd name="T23" fmla="*/ 1771 h 2035"/>
                <a:gd name="T24" fmla="*/ 347 w 1102"/>
                <a:gd name="T25" fmla="*/ 2035 h 2035"/>
                <a:gd name="T26" fmla="*/ 309 w 1102"/>
                <a:gd name="T27" fmla="*/ 1807 h 2035"/>
                <a:gd name="T28" fmla="*/ 114 w 1102"/>
                <a:gd name="T29" fmla="*/ 1310 h 2035"/>
                <a:gd name="T30" fmla="*/ 46 w 1102"/>
                <a:gd name="T31" fmla="*/ 853 h 2035"/>
                <a:gd name="T32" fmla="*/ 0 w 1102"/>
                <a:gd name="T33" fmla="*/ 572 h 2035"/>
                <a:gd name="T34" fmla="*/ 66 w 1102"/>
                <a:gd name="T35" fmla="*/ 379 h 2035"/>
                <a:gd name="T36" fmla="*/ 294 w 1102"/>
                <a:gd name="T37" fmla="*/ 209 h 2035"/>
                <a:gd name="T38" fmla="*/ 393 w 1102"/>
                <a:gd name="T39" fmla="*/ 194 h 2035"/>
                <a:gd name="T40" fmla="*/ 566 w 1102"/>
                <a:gd name="T41" fmla="*/ 123 h 2035"/>
                <a:gd name="T42" fmla="*/ 832 w 1102"/>
                <a:gd name="T43" fmla="*/ 100 h 2035"/>
                <a:gd name="T44" fmla="*/ 951 w 1102"/>
                <a:gd name="T45" fmla="*/ 39 h 2035"/>
                <a:gd name="T46" fmla="*/ 1011 w 1102"/>
                <a:gd name="T47" fmla="*/ 0 h 20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02"/>
                <a:gd name="T73" fmla="*/ 0 h 2035"/>
                <a:gd name="T74" fmla="*/ 1102 w 1102"/>
                <a:gd name="T75" fmla="*/ 2035 h 20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02" h="2035">
                  <a:moveTo>
                    <a:pt x="1011" y="0"/>
                  </a:moveTo>
                  <a:lnTo>
                    <a:pt x="1056" y="90"/>
                  </a:lnTo>
                  <a:lnTo>
                    <a:pt x="1097" y="464"/>
                  </a:lnTo>
                  <a:lnTo>
                    <a:pt x="1102" y="623"/>
                  </a:lnTo>
                  <a:lnTo>
                    <a:pt x="1089" y="717"/>
                  </a:lnTo>
                  <a:lnTo>
                    <a:pt x="990" y="960"/>
                  </a:lnTo>
                  <a:lnTo>
                    <a:pt x="906" y="1133"/>
                  </a:lnTo>
                  <a:lnTo>
                    <a:pt x="768" y="1310"/>
                  </a:lnTo>
                  <a:lnTo>
                    <a:pt x="656" y="1373"/>
                  </a:lnTo>
                  <a:lnTo>
                    <a:pt x="627" y="1376"/>
                  </a:lnTo>
                  <a:lnTo>
                    <a:pt x="610" y="1527"/>
                  </a:lnTo>
                  <a:lnTo>
                    <a:pt x="503" y="1771"/>
                  </a:lnTo>
                  <a:lnTo>
                    <a:pt x="347" y="2035"/>
                  </a:lnTo>
                  <a:lnTo>
                    <a:pt x="309" y="1807"/>
                  </a:lnTo>
                  <a:lnTo>
                    <a:pt x="114" y="1310"/>
                  </a:lnTo>
                  <a:lnTo>
                    <a:pt x="46" y="853"/>
                  </a:lnTo>
                  <a:lnTo>
                    <a:pt x="0" y="572"/>
                  </a:lnTo>
                  <a:lnTo>
                    <a:pt x="66" y="379"/>
                  </a:lnTo>
                  <a:lnTo>
                    <a:pt x="294" y="209"/>
                  </a:lnTo>
                  <a:lnTo>
                    <a:pt x="393" y="194"/>
                  </a:lnTo>
                  <a:lnTo>
                    <a:pt x="566" y="123"/>
                  </a:lnTo>
                  <a:lnTo>
                    <a:pt x="832" y="100"/>
                  </a:lnTo>
                  <a:lnTo>
                    <a:pt x="951" y="39"/>
                  </a:lnTo>
                  <a:lnTo>
                    <a:pt x="1011" y="0"/>
                  </a:lnTo>
                  <a:close/>
                </a:path>
              </a:pathLst>
            </a:custGeom>
            <a:solidFill>
              <a:srgbClr val="FFC98E"/>
            </a:solidFill>
            <a:ln w="9525">
              <a:noFill/>
              <a:round/>
              <a:headEnd/>
              <a:tailEnd/>
            </a:ln>
          </p:spPr>
          <p:txBody>
            <a:bodyPr/>
            <a:lstStyle/>
            <a:p>
              <a:endParaRPr lang="es-MX"/>
            </a:p>
          </p:txBody>
        </p:sp>
        <p:sp>
          <p:nvSpPr>
            <p:cNvPr id="56381" name="Freeform 63"/>
            <p:cNvSpPr>
              <a:spLocks/>
            </p:cNvSpPr>
            <p:nvPr/>
          </p:nvSpPr>
          <p:spPr bwMode="auto">
            <a:xfrm>
              <a:off x="1781" y="1915"/>
              <a:ext cx="52" cy="17"/>
            </a:xfrm>
            <a:custGeom>
              <a:avLst/>
              <a:gdLst>
                <a:gd name="T0" fmla="*/ 0 w 228"/>
                <a:gd name="T1" fmla="*/ 5 h 78"/>
                <a:gd name="T2" fmla="*/ 16 w 228"/>
                <a:gd name="T3" fmla="*/ 58 h 78"/>
                <a:gd name="T4" fmla="*/ 110 w 228"/>
                <a:gd name="T5" fmla="*/ 73 h 78"/>
                <a:gd name="T6" fmla="*/ 202 w 228"/>
                <a:gd name="T7" fmla="*/ 73 h 78"/>
                <a:gd name="T8" fmla="*/ 228 w 228"/>
                <a:gd name="T9" fmla="*/ 78 h 78"/>
                <a:gd name="T10" fmla="*/ 221 w 228"/>
                <a:gd name="T11" fmla="*/ 58 h 78"/>
                <a:gd name="T12" fmla="*/ 163 w 228"/>
                <a:gd name="T13" fmla="*/ 5 h 78"/>
                <a:gd name="T14" fmla="*/ 65 w 228"/>
                <a:gd name="T15" fmla="*/ 0 h 78"/>
                <a:gd name="T16" fmla="*/ 0 w 228"/>
                <a:gd name="T17" fmla="*/ 5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78"/>
                <a:gd name="T29" fmla="*/ 228 w 2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78">
                  <a:moveTo>
                    <a:pt x="0" y="5"/>
                  </a:moveTo>
                  <a:lnTo>
                    <a:pt x="16" y="58"/>
                  </a:lnTo>
                  <a:lnTo>
                    <a:pt x="110" y="73"/>
                  </a:lnTo>
                  <a:lnTo>
                    <a:pt x="202" y="73"/>
                  </a:lnTo>
                  <a:lnTo>
                    <a:pt x="228" y="78"/>
                  </a:lnTo>
                  <a:lnTo>
                    <a:pt x="221" y="58"/>
                  </a:lnTo>
                  <a:lnTo>
                    <a:pt x="163" y="5"/>
                  </a:lnTo>
                  <a:lnTo>
                    <a:pt x="65" y="0"/>
                  </a:lnTo>
                  <a:lnTo>
                    <a:pt x="0" y="5"/>
                  </a:lnTo>
                  <a:close/>
                </a:path>
              </a:pathLst>
            </a:custGeom>
            <a:solidFill>
              <a:srgbClr val="FFFFFF"/>
            </a:solidFill>
            <a:ln w="9525">
              <a:noFill/>
              <a:round/>
              <a:headEnd/>
              <a:tailEnd/>
            </a:ln>
          </p:spPr>
          <p:txBody>
            <a:bodyPr/>
            <a:lstStyle/>
            <a:p>
              <a:endParaRPr lang="es-MX"/>
            </a:p>
          </p:txBody>
        </p:sp>
        <p:sp>
          <p:nvSpPr>
            <p:cNvPr id="56382" name="Freeform 64"/>
            <p:cNvSpPr>
              <a:spLocks/>
            </p:cNvSpPr>
            <p:nvPr/>
          </p:nvSpPr>
          <p:spPr bwMode="auto">
            <a:xfrm>
              <a:off x="1882" y="1934"/>
              <a:ext cx="48" cy="21"/>
            </a:xfrm>
            <a:custGeom>
              <a:avLst/>
              <a:gdLst>
                <a:gd name="T0" fmla="*/ 0 w 212"/>
                <a:gd name="T1" fmla="*/ 23 h 94"/>
                <a:gd name="T2" fmla="*/ 105 w 212"/>
                <a:gd name="T3" fmla="*/ 79 h 94"/>
                <a:gd name="T4" fmla="*/ 153 w 212"/>
                <a:gd name="T5" fmla="*/ 94 h 94"/>
                <a:gd name="T6" fmla="*/ 212 w 212"/>
                <a:gd name="T7" fmla="*/ 56 h 94"/>
                <a:gd name="T8" fmla="*/ 173 w 212"/>
                <a:gd name="T9" fmla="*/ 28 h 94"/>
                <a:gd name="T10" fmla="*/ 79 w 212"/>
                <a:gd name="T11" fmla="*/ 0 h 94"/>
                <a:gd name="T12" fmla="*/ 0 w 212"/>
                <a:gd name="T13" fmla="*/ 23 h 94"/>
                <a:gd name="T14" fmla="*/ 0 60000 65536"/>
                <a:gd name="T15" fmla="*/ 0 60000 65536"/>
                <a:gd name="T16" fmla="*/ 0 60000 65536"/>
                <a:gd name="T17" fmla="*/ 0 60000 65536"/>
                <a:gd name="T18" fmla="*/ 0 60000 65536"/>
                <a:gd name="T19" fmla="*/ 0 60000 65536"/>
                <a:gd name="T20" fmla="*/ 0 60000 65536"/>
                <a:gd name="T21" fmla="*/ 0 w 212"/>
                <a:gd name="T22" fmla="*/ 0 h 94"/>
                <a:gd name="T23" fmla="*/ 212 w 21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94">
                  <a:moveTo>
                    <a:pt x="0" y="23"/>
                  </a:moveTo>
                  <a:lnTo>
                    <a:pt x="105" y="79"/>
                  </a:lnTo>
                  <a:lnTo>
                    <a:pt x="153" y="94"/>
                  </a:lnTo>
                  <a:lnTo>
                    <a:pt x="212" y="56"/>
                  </a:lnTo>
                  <a:lnTo>
                    <a:pt x="173" y="28"/>
                  </a:lnTo>
                  <a:lnTo>
                    <a:pt x="79" y="0"/>
                  </a:lnTo>
                  <a:lnTo>
                    <a:pt x="0" y="23"/>
                  </a:lnTo>
                  <a:close/>
                </a:path>
              </a:pathLst>
            </a:custGeom>
            <a:solidFill>
              <a:srgbClr val="FFFFFF"/>
            </a:solidFill>
            <a:ln w="9525">
              <a:noFill/>
              <a:round/>
              <a:headEnd/>
              <a:tailEnd/>
            </a:ln>
          </p:spPr>
          <p:txBody>
            <a:bodyPr/>
            <a:lstStyle/>
            <a:p>
              <a:endParaRPr lang="es-MX"/>
            </a:p>
          </p:txBody>
        </p:sp>
        <p:sp>
          <p:nvSpPr>
            <p:cNvPr id="56383" name="Freeform 65"/>
            <p:cNvSpPr>
              <a:spLocks/>
            </p:cNvSpPr>
            <p:nvPr/>
          </p:nvSpPr>
          <p:spPr bwMode="auto">
            <a:xfrm>
              <a:off x="1795" y="2039"/>
              <a:ext cx="93" cy="26"/>
            </a:xfrm>
            <a:custGeom>
              <a:avLst/>
              <a:gdLst>
                <a:gd name="T0" fmla="*/ 0 w 406"/>
                <a:gd name="T1" fmla="*/ 0 h 111"/>
                <a:gd name="T2" fmla="*/ 97 w 406"/>
                <a:gd name="T3" fmla="*/ 78 h 111"/>
                <a:gd name="T4" fmla="*/ 169 w 406"/>
                <a:gd name="T5" fmla="*/ 100 h 111"/>
                <a:gd name="T6" fmla="*/ 274 w 406"/>
                <a:gd name="T7" fmla="*/ 111 h 111"/>
                <a:gd name="T8" fmla="*/ 342 w 406"/>
                <a:gd name="T9" fmla="*/ 100 h 111"/>
                <a:gd name="T10" fmla="*/ 406 w 406"/>
                <a:gd name="T11" fmla="*/ 42 h 111"/>
                <a:gd name="T12" fmla="*/ 322 w 406"/>
                <a:gd name="T13" fmla="*/ 22 h 111"/>
                <a:gd name="T14" fmla="*/ 211 w 406"/>
                <a:gd name="T15" fmla="*/ 22 h 111"/>
                <a:gd name="T16" fmla="*/ 0 w 406"/>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6"/>
                <a:gd name="T28" fmla="*/ 0 h 111"/>
                <a:gd name="T29" fmla="*/ 406 w 406"/>
                <a:gd name="T30" fmla="*/ 111 h 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6" h="111">
                  <a:moveTo>
                    <a:pt x="0" y="0"/>
                  </a:moveTo>
                  <a:lnTo>
                    <a:pt x="97" y="78"/>
                  </a:lnTo>
                  <a:lnTo>
                    <a:pt x="169" y="100"/>
                  </a:lnTo>
                  <a:lnTo>
                    <a:pt x="274" y="111"/>
                  </a:lnTo>
                  <a:lnTo>
                    <a:pt x="342" y="100"/>
                  </a:lnTo>
                  <a:lnTo>
                    <a:pt x="406" y="42"/>
                  </a:lnTo>
                  <a:lnTo>
                    <a:pt x="322" y="22"/>
                  </a:lnTo>
                  <a:lnTo>
                    <a:pt x="211" y="22"/>
                  </a:lnTo>
                  <a:lnTo>
                    <a:pt x="0" y="0"/>
                  </a:lnTo>
                  <a:close/>
                </a:path>
              </a:pathLst>
            </a:custGeom>
            <a:solidFill>
              <a:srgbClr val="FF0000"/>
            </a:solidFill>
            <a:ln w="9525">
              <a:noFill/>
              <a:round/>
              <a:headEnd/>
              <a:tailEnd/>
            </a:ln>
          </p:spPr>
          <p:txBody>
            <a:bodyPr/>
            <a:lstStyle/>
            <a:p>
              <a:endParaRPr lang="es-MX"/>
            </a:p>
          </p:txBody>
        </p:sp>
        <p:sp>
          <p:nvSpPr>
            <p:cNvPr id="56384" name="Freeform 66"/>
            <p:cNvSpPr>
              <a:spLocks/>
            </p:cNvSpPr>
            <p:nvPr/>
          </p:nvSpPr>
          <p:spPr bwMode="auto">
            <a:xfrm>
              <a:off x="3709" y="1695"/>
              <a:ext cx="263" cy="545"/>
            </a:xfrm>
            <a:custGeom>
              <a:avLst/>
              <a:gdLst>
                <a:gd name="T0" fmla="*/ 166 w 1143"/>
                <a:gd name="T1" fmla="*/ 20 h 2367"/>
                <a:gd name="T2" fmla="*/ 64 w 1143"/>
                <a:gd name="T3" fmla="*/ 265 h 2367"/>
                <a:gd name="T4" fmla="*/ 122 w 1143"/>
                <a:gd name="T5" fmla="*/ 370 h 2367"/>
                <a:gd name="T6" fmla="*/ 122 w 1143"/>
                <a:gd name="T7" fmla="*/ 459 h 2367"/>
                <a:gd name="T8" fmla="*/ 96 w 1143"/>
                <a:gd name="T9" fmla="*/ 502 h 2367"/>
                <a:gd name="T10" fmla="*/ 0 w 1143"/>
                <a:gd name="T11" fmla="*/ 703 h 2367"/>
                <a:gd name="T12" fmla="*/ 10 w 1143"/>
                <a:gd name="T13" fmla="*/ 722 h 2367"/>
                <a:gd name="T14" fmla="*/ 105 w 1143"/>
                <a:gd name="T15" fmla="*/ 773 h 2367"/>
                <a:gd name="T16" fmla="*/ 69 w 1143"/>
                <a:gd name="T17" fmla="*/ 878 h 2367"/>
                <a:gd name="T18" fmla="*/ 96 w 1143"/>
                <a:gd name="T19" fmla="*/ 931 h 2367"/>
                <a:gd name="T20" fmla="*/ 79 w 1143"/>
                <a:gd name="T21" fmla="*/ 1002 h 2367"/>
                <a:gd name="T22" fmla="*/ 105 w 1143"/>
                <a:gd name="T23" fmla="*/ 1087 h 2367"/>
                <a:gd name="T24" fmla="*/ 89 w 1143"/>
                <a:gd name="T25" fmla="*/ 1127 h 2367"/>
                <a:gd name="T26" fmla="*/ 89 w 1143"/>
                <a:gd name="T27" fmla="*/ 1168 h 2367"/>
                <a:gd name="T28" fmla="*/ 115 w 1143"/>
                <a:gd name="T29" fmla="*/ 1231 h 2367"/>
                <a:gd name="T30" fmla="*/ 166 w 1143"/>
                <a:gd name="T31" fmla="*/ 1237 h 2367"/>
                <a:gd name="T32" fmla="*/ 520 w 1143"/>
                <a:gd name="T33" fmla="*/ 1211 h 2367"/>
                <a:gd name="T34" fmla="*/ 599 w 1143"/>
                <a:gd name="T35" fmla="*/ 1484 h 2367"/>
                <a:gd name="T36" fmla="*/ 660 w 1143"/>
                <a:gd name="T37" fmla="*/ 1765 h 2367"/>
                <a:gd name="T38" fmla="*/ 721 w 1143"/>
                <a:gd name="T39" fmla="*/ 2367 h 2367"/>
                <a:gd name="T40" fmla="*/ 933 w 1143"/>
                <a:gd name="T41" fmla="*/ 1854 h 2367"/>
                <a:gd name="T42" fmla="*/ 1038 w 1143"/>
                <a:gd name="T43" fmla="*/ 1556 h 2367"/>
                <a:gd name="T44" fmla="*/ 1143 w 1143"/>
                <a:gd name="T45" fmla="*/ 1290 h 2367"/>
                <a:gd name="T46" fmla="*/ 1046 w 1143"/>
                <a:gd name="T47" fmla="*/ 574 h 2367"/>
                <a:gd name="T48" fmla="*/ 579 w 1143"/>
                <a:gd name="T49" fmla="*/ 0 h 2367"/>
                <a:gd name="T50" fmla="*/ 166 w 1143"/>
                <a:gd name="T51" fmla="*/ 20 h 23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43"/>
                <a:gd name="T79" fmla="*/ 0 h 2367"/>
                <a:gd name="T80" fmla="*/ 1143 w 1143"/>
                <a:gd name="T81" fmla="*/ 2367 h 23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43" h="2367">
                  <a:moveTo>
                    <a:pt x="166" y="20"/>
                  </a:moveTo>
                  <a:lnTo>
                    <a:pt x="64" y="265"/>
                  </a:lnTo>
                  <a:lnTo>
                    <a:pt x="122" y="370"/>
                  </a:lnTo>
                  <a:lnTo>
                    <a:pt x="122" y="459"/>
                  </a:lnTo>
                  <a:lnTo>
                    <a:pt x="96" y="502"/>
                  </a:lnTo>
                  <a:lnTo>
                    <a:pt x="0" y="703"/>
                  </a:lnTo>
                  <a:lnTo>
                    <a:pt x="10" y="722"/>
                  </a:lnTo>
                  <a:lnTo>
                    <a:pt x="105" y="773"/>
                  </a:lnTo>
                  <a:lnTo>
                    <a:pt x="69" y="878"/>
                  </a:lnTo>
                  <a:lnTo>
                    <a:pt x="96" y="931"/>
                  </a:lnTo>
                  <a:lnTo>
                    <a:pt x="79" y="1002"/>
                  </a:lnTo>
                  <a:lnTo>
                    <a:pt x="105" y="1087"/>
                  </a:lnTo>
                  <a:lnTo>
                    <a:pt x="89" y="1127"/>
                  </a:lnTo>
                  <a:lnTo>
                    <a:pt x="89" y="1168"/>
                  </a:lnTo>
                  <a:lnTo>
                    <a:pt x="115" y="1231"/>
                  </a:lnTo>
                  <a:lnTo>
                    <a:pt x="166" y="1237"/>
                  </a:lnTo>
                  <a:lnTo>
                    <a:pt x="520" y="1211"/>
                  </a:lnTo>
                  <a:lnTo>
                    <a:pt x="599" y="1484"/>
                  </a:lnTo>
                  <a:lnTo>
                    <a:pt x="660" y="1765"/>
                  </a:lnTo>
                  <a:lnTo>
                    <a:pt x="721" y="2367"/>
                  </a:lnTo>
                  <a:lnTo>
                    <a:pt x="933" y="1854"/>
                  </a:lnTo>
                  <a:lnTo>
                    <a:pt x="1038" y="1556"/>
                  </a:lnTo>
                  <a:lnTo>
                    <a:pt x="1143" y="1290"/>
                  </a:lnTo>
                  <a:lnTo>
                    <a:pt x="1046" y="574"/>
                  </a:lnTo>
                  <a:lnTo>
                    <a:pt x="579" y="0"/>
                  </a:lnTo>
                  <a:lnTo>
                    <a:pt x="166" y="20"/>
                  </a:lnTo>
                  <a:close/>
                </a:path>
              </a:pathLst>
            </a:custGeom>
            <a:solidFill>
              <a:srgbClr val="FFC98E"/>
            </a:solidFill>
            <a:ln w="9525">
              <a:noFill/>
              <a:round/>
              <a:headEnd/>
              <a:tailEnd/>
            </a:ln>
          </p:spPr>
          <p:txBody>
            <a:bodyPr/>
            <a:lstStyle/>
            <a:p>
              <a:endParaRPr lang="es-MX"/>
            </a:p>
          </p:txBody>
        </p:sp>
        <p:sp>
          <p:nvSpPr>
            <p:cNvPr id="56385" name="Freeform 67"/>
            <p:cNvSpPr>
              <a:spLocks/>
            </p:cNvSpPr>
            <p:nvPr/>
          </p:nvSpPr>
          <p:spPr bwMode="auto">
            <a:xfrm>
              <a:off x="3725" y="1912"/>
              <a:ext cx="50" cy="18"/>
            </a:xfrm>
            <a:custGeom>
              <a:avLst/>
              <a:gdLst>
                <a:gd name="T0" fmla="*/ 20 w 214"/>
                <a:gd name="T1" fmla="*/ 0 h 81"/>
                <a:gd name="T2" fmla="*/ 0 w 214"/>
                <a:gd name="T3" fmla="*/ 54 h 81"/>
                <a:gd name="T4" fmla="*/ 27 w 214"/>
                <a:gd name="T5" fmla="*/ 66 h 81"/>
                <a:gd name="T6" fmla="*/ 83 w 214"/>
                <a:gd name="T7" fmla="*/ 81 h 81"/>
                <a:gd name="T8" fmla="*/ 150 w 214"/>
                <a:gd name="T9" fmla="*/ 61 h 81"/>
                <a:gd name="T10" fmla="*/ 214 w 214"/>
                <a:gd name="T11" fmla="*/ 25 h 81"/>
                <a:gd name="T12" fmla="*/ 170 w 214"/>
                <a:gd name="T13" fmla="*/ 8 h 81"/>
                <a:gd name="T14" fmla="*/ 20 w 214"/>
                <a:gd name="T15" fmla="*/ 0 h 81"/>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81"/>
                <a:gd name="T26" fmla="*/ 214 w 214"/>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81">
                  <a:moveTo>
                    <a:pt x="20" y="0"/>
                  </a:moveTo>
                  <a:lnTo>
                    <a:pt x="0" y="54"/>
                  </a:lnTo>
                  <a:lnTo>
                    <a:pt x="27" y="66"/>
                  </a:lnTo>
                  <a:lnTo>
                    <a:pt x="83" y="81"/>
                  </a:lnTo>
                  <a:lnTo>
                    <a:pt x="150" y="61"/>
                  </a:lnTo>
                  <a:lnTo>
                    <a:pt x="214" y="25"/>
                  </a:lnTo>
                  <a:lnTo>
                    <a:pt x="170" y="8"/>
                  </a:lnTo>
                  <a:lnTo>
                    <a:pt x="20" y="0"/>
                  </a:lnTo>
                  <a:close/>
                </a:path>
              </a:pathLst>
            </a:custGeom>
            <a:solidFill>
              <a:srgbClr val="FF0000"/>
            </a:solidFill>
            <a:ln w="9525">
              <a:noFill/>
              <a:round/>
              <a:headEnd/>
              <a:tailEnd/>
            </a:ln>
          </p:spPr>
          <p:txBody>
            <a:bodyPr/>
            <a:lstStyle/>
            <a:p>
              <a:endParaRPr lang="es-MX"/>
            </a:p>
          </p:txBody>
        </p:sp>
        <p:sp>
          <p:nvSpPr>
            <p:cNvPr id="56386" name="Freeform 68"/>
            <p:cNvSpPr>
              <a:spLocks/>
            </p:cNvSpPr>
            <p:nvPr/>
          </p:nvSpPr>
          <p:spPr bwMode="auto">
            <a:xfrm>
              <a:off x="3794" y="1807"/>
              <a:ext cx="27" cy="22"/>
            </a:xfrm>
            <a:custGeom>
              <a:avLst/>
              <a:gdLst>
                <a:gd name="T0" fmla="*/ 0 w 115"/>
                <a:gd name="T1" fmla="*/ 0 h 95"/>
                <a:gd name="T2" fmla="*/ 27 w 115"/>
                <a:gd name="T3" fmla="*/ 95 h 95"/>
                <a:gd name="T4" fmla="*/ 89 w 115"/>
                <a:gd name="T5" fmla="*/ 80 h 95"/>
                <a:gd name="T6" fmla="*/ 115 w 115"/>
                <a:gd name="T7" fmla="*/ 54 h 95"/>
                <a:gd name="T8" fmla="*/ 71 w 115"/>
                <a:gd name="T9" fmla="*/ 10 h 95"/>
                <a:gd name="T10" fmla="*/ 0 w 115"/>
                <a:gd name="T11" fmla="*/ 0 h 95"/>
                <a:gd name="T12" fmla="*/ 0 60000 65536"/>
                <a:gd name="T13" fmla="*/ 0 60000 65536"/>
                <a:gd name="T14" fmla="*/ 0 60000 65536"/>
                <a:gd name="T15" fmla="*/ 0 60000 65536"/>
                <a:gd name="T16" fmla="*/ 0 60000 65536"/>
                <a:gd name="T17" fmla="*/ 0 60000 65536"/>
                <a:gd name="T18" fmla="*/ 0 w 115"/>
                <a:gd name="T19" fmla="*/ 0 h 95"/>
                <a:gd name="T20" fmla="*/ 115 w 115"/>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15" h="95">
                  <a:moveTo>
                    <a:pt x="0" y="0"/>
                  </a:moveTo>
                  <a:lnTo>
                    <a:pt x="27" y="95"/>
                  </a:lnTo>
                  <a:lnTo>
                    <a:pt x="89" y="80"/>
                  </a:lnTo>
                  <a:lnTo>
                    <a:pt x="115" y="54"/>
                  </a:lnTo>
                  <a:lnTo>
                    <a:pt x="71" y="10"/>
                  </a:lnTo>
                  <a:lnTo>
                    <a:pt x="0" y="0"/>
                  </a:lnTo>
                  <a:close/>
                </a:path>
              </a:pathLst>
            </a:custGeom>
            <a:solidFill>
              <a:srgbClr val="FFFFFF"/>
            </a:solidFill>
            <a:ln w="9525">
              <a:noFill/>
              <a:round/>
              <a:headEnd/>
              <a:tailEnd/>
            </a:ln>
          </p:spPr>
          <p:txBody>
            <a:bodyPr/>
            <a:lstStyle/>
            <a:p>
              <a:endParaRPr lang="es-MX"/>
            </a:p>
          </p:txBody>
        </p:sp>
        <p:sp>
          <p:nvSpPr>
            <p:cNvPr id="56387" name="Freeform 69"/>
            <p:cNvSpPr>
              <a:spLocks/>
            </p:cNvSpPr>
            <p:nvPr/>
          </p:nvSpPr>
          <p:spPr bwMode="auto">
            <a:xfrm>
              <a:off x="3859" y="2048"/>
              <a:ext cx="92" cy="80"/>
            </a:xfrm>
            <a:custGeom>
              <a:avLst/>
              <a:gdLst>
                <a:gd name="T0" fmla="*/ 0 w 403"/>
                <a:gd name="T1" fmla="*/ 235 h 350"/>
                <a:gd name="T2" fmla="*/ 128 w 403"/>
                <a:gd name="T3" fmla="*/ 209 h 350"/>
                <a:gd name="T4" fmla="*/ 233 w 403"/>
                <a:gd name="T5" fmla="*/ 156 h 350"/>
                <a:gd name="T6" fmla="*/ 324 w 403"/>
                <a:gd name="T7" fmla="*/ 77 h 350"/>
                <a:gd name="T8" fmla="*/ 403 w 403"/>
                <a:gd name="T9" fmla="*/ 0 h 350"/>
                <a:gd name="T10" fmla="*/ 324 w 403"/>
                <a:gd name="T11" fmla="*/ 189 h 350"/>
                <a:gd name="T12" fmla="*/ 253 w 403"/>
                <a:gd name="T13" fmla="*/ 270 h 350"/>
                <a:gd name="T14" fmla="*/ 128 w 403"/>
                <a:gd name="T15" fmla="*/ 314 h 350"/>
                <a:gd name="T16" fmla="*/ 0 w 403"/>
                <a:gd name="T17" fmla="*/ 350 h 350"/>
                <a:gd name="T18" fmla="*/ 0 w 403"/>
                <a:gd name="T19" fmla="*/ 235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3"/>
                <a:gd name="T31" fmla="*/ 0 h 350"/>
                <a:gd name="T32" fmla="*/ 403 w 403"/>
                <a:gd name="T33" fmla="*/ 350 h 3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3" h="350">
                  <a:moveTo>
                    <a:pt x="0" y="235"/>
                  </a:moveTo>
                  <a:lnTo>
                    <a:pt x="128" y="209"/>
                  </a:lnTo>
                  <a:lnTo>
                    <a:pt x="233" y="156"/>
                  </a:lnTo>
                  <a:lnTo>
                    <a:pt x="324" y="77"/>
                  </a:lnTo>
                  <a:lnTo>
                    <a:pt x="403" y="0"/>
                  </a:lnTo>
                  <a:lnTo>
                    <a:pt x="324" y="189"/>
                  </a:lnTo>
                  <a:lnTo>
                    <a:pt x="253" y="270"/>
                  </a:lnTo>
                  <a:lnTo>
                    <a:pt x="128" y="314"/>
                  </a:lnTo>
                  <a:lnTo>
                    <a:pt x="0" y="350"/>
                  </a:lnTo>
                  <a:lnTo>
                    <a:pt x="0" y="235"/>
                  </a:lnTo>
                  <a:close/>
                </a:path>
              </a:pathLst>
            </a:custGeom>
            <a:solidFill>
              <a:srgbClr val="FFEA00"/>
            </a:solidFill>
            <a:ln w="9525">
              <a:noFill/>
              <a:round/>
              <a:headEnd/>
              <a:tailEnd/>
            </a:ln>
          </p:spPr>
          <p:txBody>
            <a:bodyPr/>
            <a:lstStyle/>
            <a:p>
              <a:endParaRPr lang="es-MX"/>
            </a:p>
          </p:txBody>
        </p:sp>
        <p:sp>
          <p:nvSpPr>
            <p:cNvPr id="56388" name="Freeform 70"/>
            <p:cNvSpPr>
              <a:spLocks/>
            </p:cNvSpPr>
            <p:nvPr/>
          </p:nvSpPr>
          <p:spPr bwMode="auto">
            <a:xfrm>
              <a:off x="3887" y="1874"/>
              <a:ext cx="45" cy="50"/>
            </a:xfrm>
            <a:custGeom>
              <a:avLst/>
              <a:gdLst>
                <a:gd name="T0" fmla="*/ 140 w 194"/>
                <a:gd name="T1" fmla="*/ 0 h 222"/>
                <a:gd name="T2" fmla="*/ 26 w 194"/>
                <a:gd name="T3" fmla="*/ 47 h 222"/>
                <a:gd name="T4" fmla="*/ 0 w 194"/>
                <a:gd name="T5" fmla="*/ 112 h 222"/>
                <a:gd name="T6" fmla="*/ 33 w 194"/>
                <a:gd name="T7" fmla="*/ 193 h 222"/>
                <a:gd name="T8" fmla="*/ 111 w 194"/>
                <a:gd name="T9" fmla="*/ 222 h 222"/>
                <a:gd name="T10" fmla="*/ 194 w 194"/>
                <a:gd name="T11" fmla="*/ 168 h 222"/>
                <a:gd name="T12" fmla="*/ 140 w 194"/>
                <a:gd name="T13" fmla="*/ 0 h 222"/>
                <a:gd name="T14" fmla="*/ 0 60000 65536"/>
                <a:gd name="T15" fmla="*/ 0 60000 65536"/>
                <a:gd name="T16" fmla="*/ 0 60000 65536"/>
                <a:gd name="T17" fmla="*/ 0 60000 65536"/>
                <a:gd name="T18" fmla="*/ 0 60000 65536"/>
                <a:gd name="T19" fmla="*/ 0 60000 65536"/>
                <a:gd name="T20" fmla="*/ 0 60000 65536"/>
                <a:gd name="T21" fmla="*/ 0 w 194"/>
                <a:gd name="T22" fmla="*/ 0 h 222"/>
                <a:gd name="T23" fmla="*/ 194 w 194"/>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4" h="222">
                  <a:moveTo>
                    <a:pt x="140" y="0"/>
                  </a:moveTo>
                  <a:lnTo>
                    <a:pt x="26" y="47"/>
                  </a:lnTo>
                  <a:lnTo>
                    <a:pt x="0" y="112"/>
                  </a:lnTo>
                  <a:lnTo>
                    <a:pt x="33" y="193"/>
                  </a:lnTo>
                  <a:lnTo>
                    <a:pt x="111" y="222"/>
                  </a:lnTo>
                  <a:lnTo>
                    <a:pt x="194" y="168"/>
                  </a:lnTo>
                  <a:lnTo>
                    <a:pt x="140" y="0"/>
                  </a:lnTo>
                  <a:close/>
                </a:path>
              </a:pathLst>
            </a:custGeom>
            <a:solidFill>
              <a:srgbClr val="FF0000"/>
            </a:solidFill>
            <a:ln w="9525">
              <a:noFill/>
              <a:round/>
              <a:headEnd/>
              <a:tailEnd/>
            </a:ln>
          </p:spPr>
          <p:txBody>
            <a:bodyPr/>
            <a:lstStyle/>
            <a:p>
              <a:endParaRPr lang="es-MX"/>
            </a:p>
          </p:txBody>
        </p:sp>
        <p:sp>
          <p:nvSpPr>
            <p:cNvPr id="56389" name="Freeform 71"/>
            <p:cNvSpPr>
              <a:spLocks/>
            </p:cNvSpPr>
            <p:nvPr/>
          </p:nvSpPr>
          <p:spPr bwMode="auto">
            <a:xfrm>
              <a:off x="3706" y="1585"/>
              <a:ext cx="436" cy="418"/>
            </a:xfrm>
            <a:custGeom>
              <a:avLst/>
              <a:gdLst>
                <a:gd name="T0" fmla="*/ 112 w 1897"/>
                <a:gd name="T1" fmla="*/ 649 h 1814"/>
                <a:gd name="T2" fmla="*/ 105 w 1897"/>
                <a:gd name="T3" fmla="*/ 534 h 1814"/>
                <a:gd name="T4" fmla="*/ 121 w 1897"/>
                <a:gd name="T5" fmla="*/ 473 h 1814"/>
                <a:gd name="T6" fmla="*/ 174 w 1897"/>
                <a:gd name="T7" fmla="*/ 432 h 1814"/>
                <a:gd name="T8" fmla="*/ 189 w 1897"/>
                <a:gd name="T9" fmla="*/ 544 h 1814"/>
                <a:gd name="T10" fmla="*/ 286 w 1897"/>
                <a:gd name="T11" fmla="*/ 702 h 1814"/>
                <a:gd name="T12" fmla="*/ 465 w 1897"/>
                <a:gd name="T13" fmla="*/ 763 h 1814"/>
                <a:gd name="T14" fmla="*/ 394 w 1897"/>
                <a:gd name="T15" fmla="*/ 710 h 1814"/>
                <a:gd name="T16" fmla="*/ 377 w 1897"/>
                <a:gd name="T17" fmla="*/ 669 h 1814"/>
                <a:gd name="T18" fmla="*/ 475 w 1897"/>
                <a:gd name="T19" fmla="*/ 720 h 1814"/>
                <a:gd name="T20" fmla="*/ 562 w 1897"/>
                <a:gd name="T21" fmla="*/ 756 h 1814"/>
                <a:gd name="T22" fmla="*/ 633 w 1897"/>
                <a:gd name="T23" fmla="*/ 824 h 1814"/>
                <a:gd name="T24" fmla="*/ 620 w 1897"/>
                <a:gd name="T25" fmla="*/ 746 h 1814"/>
                <a:gd name="T26" fmla="*/ 686 w 1897"/>
                <a:gd name="T27" fmla="*/ 790 h 1814"/>
                <a:gd name="T28" fmla="*/ 712 w 1897"/>
                <a:gd name="T29" fmla="*/ 948 h 1814"/>
                <a:gd name="T30" fmla="*/ 771 w 1897"/>
                <a:gd name="T31" fmla="*/ 1060 h 1814"/>
                <a:gd name="T32" fmla="*/ 875 w 1897"/>
                <a:gd name="T33" fmla="*/ 1143 h 1814"/>
                <a:gd name="T34" fmla="*/ 958 w 1897"/>
                <a:gd name="T35" fmla="*/ 1393 h 1814"/>
                <a:gd name="T36" fmla="*/ 931 w 1897"/>
                <a:gd name="T37" fmla="*/ 1510 h 1814"/>
                <a:gd name="T38" fmla="*/ 743 w 1897"/>
                <a:gd name="T39" fmla="*/ 1537 h 1814"/>
                <a:gd name="T40" fmla="*/ 817 w 1897"/>
                <a:gd name="T41" fmla="*/ 1631 h 1814"/>
                <a:gd name="T42" fmla="*/ 1077 w 1897"/>
                <a:gd name="T43" fmla="*/ 1766 h 1814"/>
                <a:gd name="T44" fmla="*/ 1360 w 1897"/>
                <a:gd name="T45" fmla="*/ 1814 h 1814"/>
                <a:gd name="T46" fmla="*/ 1467 w 1897"/>
                <a:gd name="T47" fmla="*/ 1659 h 1814"/>
                <a:gd name="T48" fmla="*/ 1897 w 1897"/>
                <a:gd name="T49" fmla="*/ 736 h 1814"/>
                <a:gd name="T50" fmla="*/ 1827 w 1897"/>
                <a:gd name="T51" fmla="*/ 534 h 1814"/>
                <a:gd name="T52" fmla="*/ 1695 w 1897"/>
                <a:gd name="T53" fmla="*/ 318 h 1814"/>
                <a:gd name="T54" fmla="*/ 1634 w 1897"/>
                <a:gd name="T55" fmla="*/ 228 h 1814"/>
                <a:gd name="T56" fmla="*/ 1508 w 1897"/>
                <a:gd name="T57" fmla="*/ 151 h 1814"/>
                <a:gd name="T58" fmla="*/ 1432 w 1897"/>
                <a:gd name="T59" fmla="*/ 90 h 1814"/>
                <a:gd name="T60" fmla="*/ 1274 w 1897"/>
                <a:gd name="T61" fmla="*/ 26 h 1814"/>
                <a:gd name="T62" fmla="*/ 1026 w 1897"/>
                <a:gd name="T63" fmla="*/ 0 h 1814"/>
                <a:gd name="T64" fmla="*/ 182 w 1897"/>
                <a:gd name="T65" fmla="*/ 228 h 1814"/>
                <a:gd name="T66" fmla="*/ 59 w 1897"/>
                <a:gd name="T67" fmla="*/ 325 h 1814"/>
                <a:gd name="T68" fmla="*/ 0 w 1897"/>
                <a:gd name="T69" fmla="*/ 447 h 1814"/>
                <a:gd name="T70" fmla="*/ 0 w 1897"/>
                <a:gd name="T71" fmla="*/ 534 h 1814"/>
                <a:gd name="T72" fmla="*/ 41 w 1897"/>
                <a:gd name="T73" fmla="*/ 631 h 1814"/>
                <a:gd name="T74" fmla="*/ 112 w 1897"/>
                <a:gd name="T75" fmla="*/ 649 h 18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97"/>
                <a:gd name="T115" fmla="*/ 0 h 1814"/>
                <a:gd name="T116" fmla="*/ 1897 w 1897"/>
                <a:gd name="T117" fmla="*/ 1814 h 18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97" h="1814">
                  <a:moveTo>
                    <a:pt x="112" y="649"/>
                  </a:moveTo>
                  <a:lnTo>
                    <a:pt x="105" y="534"/>
                  </a:lnTo>
                  <a:lnTo>
                    <a:pt x="121" y="473"/>
                  </a:lnTo>
                  <a:lnTo>
                    <a:pt x="174" y="432"/>
                  </a:lnTo>
                  <a:lnTo>
                    <a:pt x="189" y="544"/>
                  </a:lnTo>
                  <a:lnTo>
                    <a:pt x="286" y="702"/>
                  </a:lnTo>
                  <a:lnTo>
                    <a:pt x="465" y="763"/>
                  </a:lnTo>
                  <a:lnTo>
                    <a:pt x="394" y="710"/>
                  </a:lnTo>
                  <a:lnTo>
                    <a:pt x="377" y="669"/>
                  </a:lnTo>
                  <a:lnTo>
                    <a:pt x="475" y="720"/>
                  </a:lnTo>
                  <a:lnTo>
                    <a:pt x="562" y="756"/>
                  </a:lnTo>
                  <a:lnTo>
                    <a:pt x="633" y="824"/>
                  </a:lnTo>
                  <a:lnTo>
                    <a:pt x="620" y="746"/>
                  </a:lnTo>
                  <a:lnTo>
                    <a:pt x="686" y="790"/>
                  </a:lnTo>
                  <a:lnTo>
                    <a:pt x="712" y="948"/>
                  </a:lnTo>
                  <a:lnTo>
                    <a:pt x="771" y="1060"/>
                  </a:lnTo>
                  <a:lnTo>
                    <a:pt x="875" y="1143"/>
                  </a:lnTo>
                  <a:lnTo>
                    <a:pt x="958" y="1393"/>
                  </a:lnTo>
                  <a:lnTo>
                    <a:pt x="931" y="1510"/>
                  </a:lnTo>
                  <a:lnTo>
                    <a:pt x="743" y="1537"/>
                  </a:lnTo>
                  <a:lnTo>
                    <a:pt x="817" y="1631"/>
                  </a:lnTo>
                  <a:lnTo>
                    <a:pt x="1077" y="1766"/>
                  </a:lnTo>
                  <a:lnTo>
                    <a:pt x="1360" y="1814"/>
                  </a:lnTo>
                  <a:lnTo>
                    <a:pt x="1467" y="1659"/>
                  </a:lnTo>
                  <a:lnTo>
                    <a:pt x="1897" y="736"/>
                  </a:lnTo>
                  <a:lnTo>
                    <a:pt x="1827" y="534"/>
                  </a:lnTo>
                  <a:lnTo>
                    <a:pt x="1695" y="318"/>
                  </a:lnTo>
                  <a:lnTo>
                    <a:pt x="1634" y="228"/>
                  </a:lnTo>
                  <a:lnTo>
                    <a:pt x="1508" y="151"/>
                  </a:lnTo>
                  <a:lnTo>
                    <a:pt x="1432" y="90"/>
                  </a:lnTo>
                  <a:lnTo>
                    <a:pt x="1274" y="26"/>
                  </a:lnTo>
                  <a:lnTo>
                    <a:pt x="1026" y="0"/>
                  </a:lnTo>
                  <a:lnTo>
                    <a:pt x="182" y="228"/>
                  </a:lnTo>
                  <a:lnTo>
                    <a:pt x="59" y="325"/>
                  </a:lnTo>
                  <a:lnTo>
                    <a:pt x="0" y="447"/>
                  </a:lnTo>
                  <a:lnTo>
                    <a:pt x="0" y="534"/>
                  </a:lnTo>
                  <a:lnTo>
                    <a:pt x="41" y="631"/>
                  </a:lnTo>
                  <a:lnTo>
                    <a:pt x="112" y="649"/>
                  </a:lnTo>
                  <a:close/>
                </a:path>
              </a:pathLst>
            </a:custGeom>
            <a:solidFill>
              <a:srgbClr val="FFEA00"/>
            </a:solidFill>
            <a:ln w="9525">
              <a:noFill/>
              <a:round/>
              <a:headEnd/>
              <a:tailEnd/>
            </a:ln>
          </p:spPr>
          <p:txBody>
            <a:bodyPr/>
            <a:lstStyle/>
            <a:p>
              <a:endParaRPr lang="es-MX"/>
            </a:p>
          </p:txBody>
        </p:sp>
        <p:sp>
          <p:nvSpPr>
            <p:cNvPr id="56390" name="Freeform 72"/>
            <p:cNvSpPr>
              <a:spLocks/>
            </p:cNvSpPr>
            <p:nvPr/>
          </p:nvSpPr>
          <p:spPr bwMode="auto">
            <a:xfrm>
              <a:off x="4035" y="2110"/>
              <a:ext cx="46" cy="24"/>
            </a:xfrm>
            <a:custGeom>
              <a:avLst/>
              <a:gdLst>
                <a:gd name="T0" fmla="*/ 0 w 196"/>
                <a:gd name="T1" fmla="*/ 8 h 105"/>
                <a:gd name="T2" fmla="*/ 51 w 196"/>
                <a:gd name="T3" fmla="*/ 105 h 105"/>
                <a:gd name="T4" fmla="*/ 196 w 196"/>
                <a:gd name="T5" fmla="*/ 44 h 105"/>
                <a:gd name="T6" fmla="*/ 88 w 196"/>
                <a:gd name="T7" fmla="*/ 0 h 105"/>
                <a:gd name="T8" fmla="*/ 0 w 196"/>
                <a:gd name="T9" fmla="*/ 8 h 105"/>
                <a:gd name="T10" fmla="*/ 0 60000 65536"/>
                <a:gd name="T11" fmla="*/ 0 60000 65536"/>
                <a:gd name="T12" fmla="*/ 0 60000 65536"/>
                <a:gd name="T13" fmla="*/ 0 60000 65536"/>
                <a:gd name="T14" fmla="*/ 0 60000 65536"/>
                <a:gd name="T15" fmla="*/ 0 w 196"/>
                <a:gd name="T16" fmla="*/ 0 h 105"/>
                <a:gd name="T17" fmla="*/ 196 w 196"/>
                <a:gd name="T18" fmla="*/ 105 h 105"/>
              </a:gdLst>
              <a:ahLst/>
              <a:cxnLst>
                <a:cxn ang="T10">
                  <a:pos x="T0" y="T1"/>
                </a:cxn>
                <a:cxn ang="T11">
                  <a:pos x="T2" y="T3"/>
                </a:cxn>
                <a:cxn ang="T12">
                  <a:pos x="T4" y="T5"/>
                </a:cxn>
                <a:cxn ang="T13">
                  <a:pos x="T6" y="T7"/>
                </a:cxn>
                <a:cxn ang="T14">
                  <a:pos x="T8" y="T9"/>
                </a:cxn>
              </a:cxnLst>
              <a:rect l="T15" t="T16" r="T17" b="T18"/>
              <a:pathLst>
                <a:path w="196" h="105">
                  <a:moveTo>
                    <a:pt x="0" y="8"/>
                  </a:moveTo>
                  <a:lnTo>
                    <a:pt x="51" y="105"/>
                  </a:lnTo>
                  <a:lnTo>
                    <a:pt x="196" y="44"/>
                  </a:lnTo>
                  <a:lnTo>
                    <a:pt x="88" y="0"/>
                  </a:lnTo>
                  <a:lnTo>
                    <a:pt x="0" y="8"/>
                  </a:lnTo>
                  <a:close/>
                </a:path>
              </a:pathLst>
            </a:custGeom>
            <a:solidFill>
              <a:srgbClr val="FFFFFF"/>
            </a:solidFill>
            <a:ln w="9525">
              <a:noFill/>
              <a:round/>
              <a:headEnd/>
              <a:tailEnd/>
            </a:ln>
          </p:spPr>
          <p:txBody>
            <a:bodyPr/>
            <a:lstStyle/>
            <a:p>
              <a:endParaRPr lang="es-MX"/>
            </a:p>
          </p:txBody>
        </p:sp>
        <p:sp>
          <p:nvSpPr>
            <p:cNvPr id="56391" name="Freeform 73"/>
            <p:cNvSpPr>
              <a:spLocks/>
            </p:cNvSpPr>
            <p:nvPr/>
          </p:nvSpPr>
          <p:spPr bwMode="auto">
            <a:xfrm>
              <a:off x="3980" y="1753"/>
              <a:ext cx="378" cy="510"/>
            </a:xfrm>
            <a:custGeom>
              <a:avLst/>
              <a:gdLst>
                <a:gd name="T0" fmla="*/ 511 w 1644"/>
                <a:gd name="T1" fmla="*/ 158 h 2217"/>
                <a:gd name="T2" fmla="*/ 386 w 1644"/>
                <a:gd name="T3" fmla="*/ 271 h 2217"/>
                <a:gd name="T4" fmla="*/ 282 w 1644"/>
                <a:gd name="T5" fmla="*/ 427 h 2217"/>
                <a:gd name="T6" fmla="*/ 177 w 1644"/>
                <a:gd name="T7" fmla="*/ 812 h 2217"/>
                <a:gd name="T8" fmla="*/ 222 w 1644"/>
                <a:gd name="T9" fmla="*/ 945 h 2217"/>
                <a:gd name="T10" fmla="*/ 194 w 1644"/>
                <a:gd name="T11" fmla="*/ 1008 h 2217"/>
                <a:gd name="T12" fmla="*/ 131 w 1644"/>
                <a:gd name="T13" fmla="*/ 1110 h 2217"/>
                <a:gd name="T14" fmla="*/ 0 w 1644"/>
                <a:gd name="T15" fmla="*/ 1261 h 2217"/>
                <a:gd name="T16" fmla="*/ 0 w 1644"/>
                <a:gd name="T17" fmla="*/ 1340 h 2217"/>
                <a:gd name="T18" fmla="*/ 36 w 1644"/>
                <a:gd name="T19" fmla="*/ 1366 h 2217"/>
                <a:gd name="T20" fmla="*/ 124 w 1644"/>
                <a:gd name="T21" fmla="*/ 1393 h 2217"/>
                <a:gd name="T22" fmla="*/ 158 w 1644"/>
                <a:gd name="T23" fmla="*/ 1444 h 2217"/>
                <a:gd name="T24" fmla="*/ 166 w 1644"/>
                <a:gd name="T25" fmla="*/ 1541 h 2217"/>
                <a:gd name="T26" fmla="*/ 222 w 1644"/>
                <a:gd name="T27" fmla="*/ 1559 h 2217"/>
                <a:gd name="T28" fmla="*/ 340 w 1644"/>
                <a:gd name="T29" fmla="*/ 1551 h 2217"/>
                <a:gd name="T30" fmla="*/ 406 w 1644"/>
                <a:gd name="T31" fmla="*/ 1587 h 2217"/>
                <a:gd name="T32" fmla="*/ 353 w 1644"/>
                <a:gd name="T33" fmla="*/ 1619 h 2217"/>
                <a:gd name="T34" fmla="*/ 273 w 1644"/>
                <a:gd name="T35" fmla="*/ 1646 h 2217"/>
                <a:gd name="T36" fmla="*/ 194 w 1644"/>
                <a:gd name="T37" fmla="*/ 1692 h 2217"/>
                <a:gd name="T38" fmla="*/ 177 w 1644"/>
                <a:gd name="T39" fmla="*/ 1779 h 2217"/>
                <a:gd name="T40" fmla="*/ 282 w 1644"/>
                <a:gd name="T41" fmla="*/ 1838 h 2217"/>
                <a:gd name="T42" fmla="*/ 340 w 1644"/>
                <a:gd name="T43" fmla="*/ 1981 h 2217"/>
                <a:gd name="T44" fmla="*/ 695 w 1644"/>
                <a:gd name="T45" fmla="*/ 1998 h 2217"/>
                <a:gd name="T46" fmla="*/ 800 w 1644"/>
                <a:gd name="T47" fmla="*/ 2059 h 2217"/>
                <a:gd name="T48" fmla="*/ 932 w 1644"/>
                <a:gd name="T49" fmla="*/ 2217 h 2217"/>
                <a:gd name="T50" fmla="*/ 1062 w 1644"/>
                <a:gd name="T51" fmla="*/ 2006 h 2217"/>
                <a:gd name="T52" fmla="*/ 1223 w 1644"/>
                <a:gd name="T53" fmla="*/ 1820 h 2217"/>
                <a:gd name="T54" fmla="*/ 1442 w 1644"/>
                <a:gd name="T55" fmla="*/ 1672 h 2217"/>
                <a:gd name="T56" fmla="*/ 1644 w 1644"/>
                <a:gd name="T57" fmla="*/ 1577 h 2217"/>
                <a:gd name="T58" fmla="*/ 1644 w 1644"/>
                <a:gd name="T59" fmla="*/ 1366 h 2217"/>
                <a:gd name="T60" fmla="*/ 1248 w 1644"/>
                <a:gd name="T61" fmla="*/ 0 h 2217"/>
                <a:gd name="T62" fmla="*/ 695 w 1644"/>
                <a:gd name="T63" fmla="*/ 48 h 2217"/>
                <a:gd name="T64" fmla="*/ 511 w 1644"/>
                <a:gd name="T65" fmla="*/ 158 h 2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4"/>
                <a:gd name="T100" fmla="*/ 0 h 2217"/>
                <a:gd name="T101" fmla="*/ 1644 w 1644"/>
                <a:gd name="T102" fmla="*/ 2217 h 2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4" h="2217">
                  <a:moveTo>
                    <a:pt x="511" y="158"/>
                  </a:moveTo>
                  <a:lnTo>
                    <a:pt x="386" y="271"/>
                  </a:lnTo>
                  <a:lnTo>
                    <a:pt x="282" y="427"/>
                  </a:lnTo>
                  <a:lnTo>
                    <a:pt x="177" y="812"/>
                  </a:lnTo>
                  <a:lnTo>
                    <a:pt x="222" y="945"/>
                  </a:lnTo>
                  <a:lnTo>
                    <a:pt x="194" y="1008"/>
                  </a:lnTo>
                  <a:lnTo>
                    <a:pt x="131" y="1110"/>
                  </a:lnTo>
                  <a:lnTo>
                    <a:pt x="0" y="1261"/>
                  </a:lnTo>
                  <a:lnTo>
                    <a:pt x="0" y="1340"/>
                  </a:lnTo>
                  <a:lnTo>
                    <a:pt x="36" y="1366"/>
                  </a:lnTo>
                  <a:lnTo>
                    <a:pt x="124" y="1393"/>
                  </a:lnTo>
                  <a:lnTo>
                    <a:pt x="158" y="1444"/>
                  </a:lnTo>
                  <a:lnTo>
                    <a:pt x="166" y="1541"/>
                  </a:lnTo>
                  <a:lnTo>
                    <a:pt x="222" y="1559"/>
                  </a:lnTo>
                  <a:lnTo>
                    <a:pt x="340" y="1551"/>
                  </a:lnTo>
                  <a:lnTo>
                    <a:pt x="406" y="1587"/>
                  </a:lnTo>
                  <a:lnTo>
                    <a:pt x="353" y="1619"/>
                  </a:lnTo>
                  <a:lnTo>
                    <a:pt x="273" y="1646"/>
                  </a:lnTo>
                  <a:lnTo>
                    <a:pt x="194" y="1692"/>
                  </a:lnTo>
                  <a:lnTo>
                    <a:pt x="177" y="1779"/>
                  </a:lnTo>
                  <a:lnTo>
                    <a:pt x="282" y="1838"/>
                  </a:lnTo>
                  <a:lnTo>
                    <a:pt x="340" y="1981"/>
                  </a:lnTo>
                  <a:lnTo>
                    <a:pt x="695" y="1998"/>
                  </a:lnTo>
                  <a:lnTo>
                    <a:pt x="800" y="2059"/>
                  </a:lnTo>
                  <a:lnTo>
                    <a:pt x="932" y="2217"/>
                  </a:lnTo>
                  <a:lnTo>
                    <a:pt x="1062" y="2006"/>
                  </a:lnTo>
                  <a:lnTo>
                    <a:pt x="1223" y="1820"/>
                  </a:lnTo>
                  <a:lnTo>
                    <a:pt x="1442" y="1672"/>
                  </a:lnTo>
                  <a:lnTo>
                    <a:pt x="1644" y="1577"/>
                  </a:lnTo>
                  <a:lnTo>
                    <a:pt x="1644" y="1366"/>
                  </a:lnTo>
                  <a:lnTo>
                    <a:pt x="1248" y="0"/>
                  </a:lnTo>
                  <a:lnTo>
                    <a:pt x="695" y="48"/>
                  </a:lnTo>
                  <a:lnTo>
                    <a:pt x="511" y="158"/>
                  </a:lnTo>
                  <a:close/>
                </a:path>
              </a:pathLst>
            </a:custGeom>
            <a:solidFill>
              <a:srgbClr val="FFCE9D"/>
            </a:solidFill>
            <a:ln w="9525">
              <a:noFill/>
              <a:round/>
              <a:headEnd/>
              <a:tailEnd/>
            </a:ln>
          </p:spPr>
          <p:txBody>
            <a:bodyPr/>
            <a:lstStyle/>
            <a:p>
              <a:endParaRPr lang="es-MX"/>
            </a:p>
          </p:txBody>
        </p:sp>
        <p:sp>
          <p:nvSpPr>
            <p:cNvPr id="56392" name="Freeform 74"/>
            <p:cNvSpPr>
              <a:spLocks/>
            </p:cNvSpPr>
            <p:nvPr/>
          </p:nvSpPr>
          <p:spPr bwMode="auto">
            <a:xfrm>
              <a:off x="4060" y="1970"/>
              <a:ext cx="22" cy="21"/>
            </a:xfrm>
            <a:custGeom>
              <a:avLst/>
              <a:gdLst>
                <a:gd name="T0" fmla="*/ 0 w 92"/>
                <a:gd name="T1" fmla="*/ 0 h 91"/>
                <a:gd name="T2" fmla="*/ 27 w 92"/>
                <a:gd name="T3" fmla="*/ 91 h 91"/>
                <a:gd name="T4" fmla="*/ 71 w 92"/>
                <a:gd name="T5" fmla="*/ 68 h 91"/>
                <a:gd name="T6" fmla="*/ 92 w 92"/>
                <a:gd name="T7" fmla="*/ 37 h 91"/>
                <a:gd name="T8" fmla="*/ 0 w 92"/>
                <a:gd name="T9" fmla="*/ 0 h 91"/>
                <a:gd name="T10" fmla="*/ 0 60000 65536"/>
                <a:gd name="T11" fmla="*/ 0 60000 65536"/>
                <a:gd name="T12" fmla="*/ 0 60000 65536"/>
                <a:gd name="T13" fmla="*/ 0 60000 65536"/>
                <a:gd name="T14" fmla="*/ 0 60000 65536"/>
                <a:gd name="T15" fmla="*/ 0 w 92"/>
                <a:gd name="T16" fmla="*/ 0 h 91"/>
                <a:gd name="T17" fmla="*/ 92 w 92"/>
                <a:gd name="T18" fmla="*/ 91 h 91"/>
              </a:gdLst>
              <a:ahLst/>
              <a:cxnLst>
                <a:cxn ang="T10">
                  <a:pos x="T0" y="T1"/>
                </a:cxn>
                <a:cxn ang="T11">
                  <a:pos x="T2" y="T3"/>
                </a:cxn>
                <a:cxn ang="T12">
                  <a:pos x="T4" y="T5"/>
                </a:cxn>
                <a:cxn ang="T13">
                  <a:pos x="T6" y="T7"/>
                </a:cxn>
                <a:cxn ang="T14">
                  <a:pos x="T8" y="T9"/>
                </a:cxn>
              </a:cxnLst>
              <a:rect l="T15" t="T16" r="T17" b="T18"/>
              <a:pathLst>
                <a:path w="92" h="91">
                  <a:moveTo>
                    <a:pt x="0" y="0"/>
                  </a:moveTo>
                  <a:lnTo>
                    <a:pt x="27" y="91"/>
                  </a:lnTo>
                  <a:lnTo>
                    <a:pt x="71" y="68"/>
                  </a:lnTo>
                  <a:lnTo>
                    <a:pt x="92" y="37"/>
                  </a:lnTo>
                  <a:lnTo>
                    <a:pt x="0" y="0"/>
                  </a:lnTo>
                  <a:close/>
                </a:path>
              </a:pathLst>
            </a:custGeom>
            <a:solidFill>
              <a:srgbClr val="FFFFFF"/>
            </a:solidFill>
            <a:ln w="9525">
              <a:noFill/>
              <a:round/>
              <a:headEnd/>
              <a:tailEnd/>
            </a:ln>
          </p:spPr>
          <p:txBody>
            <a:bodyPr/>
            <a:lstStyle/>
            <a:p>
              <a:endParaRPr lang="es-MX"/>
            </a:p>
          </p:txBody>
        </p:sp>
        <p:sp>
          <p:nvSpPr>
            <p:cNvPr id="56393" name="Freeform 75"/>
            <p:cNvSpPr>
              <a:spLocks/>
            </p:cNvSpPr>
            <p:nvPr/>
          </p:nvSpPr>
          <p:spPr bwMode="auto">
            <a:xfrm>
              <a:off x="4039" y="1789"/>
              <a:ext cx="84" cy="123"/>
            </a:xfrm>
            <a:custGeom>
              <a:avLst/>
              <a:gdLst>
                <a:gd name="T0" fmla="*/ 0 w 368"/>
                <a:gd name="T1" fmla="*/ 534 h 534"/>
                <a:gd name="T2" fmla="*/ 131 w 368"/>
                <a:gd name="T3" fmla="*/ 452 h 534"/>
                <a:gd name="T4" fmla="*/ 125 w 368"/>
                <a:gd name="T5" fmla="*/ 342 h 534"/>
                <a:gd name="T6" fmla="*/ 179 w 368"/>
                <a:gd name="T7" fmla="*/ 184 h 534"/>
                <a:gd name="T8" fmla="*/ 273 w 368"/>
                <a:gd name="T9" fmla="*/ 67 h 534"/>
                <a:gd name="T10" fmla="*/ 368 w 368"/>
                <a:gd name="T11" fmla="*/ 0 h 534"/>
                <a:gd name="T12" fmla="*/ 246 w 368"/>
                <a:gd name="T13" fmla="*/ 60 h 534"/>
                <a:gd name="T14" fmla="*/ 151 w 368"/>
                <a:gd name="T15" fmla="*/ 172 h 534"/>
                <a:gd name="T16" fmla="*/ 80 w 368"/>
                <a:gd name="T17" fmla="*/ 304 h 534"/>
                <a:gd name="T18" fmla="*/ 34 w 368"/>
                <a:gd name="T19" fmla="*/ 425 h 534"/>
                <a:gd name="T20" fmla="*/ 0 w 368"/>
                <a:gd name="T21" fmla="*/ 534 h 5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
                <a:gd name="T34" fmla="*/ 0 h 534"/>
                <a:gd name="T35" fmla="*/ 368 w 368"/>
                <a:gd name="T36" fmla="*/ 534 h 5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 h="534">
                  <a:moveTo>
                    <a:pt x="0" y="534"/>
                  </a:moveTo>
                  <a:lnTo>
                    <a:pt x="131" y="452"/>
                  </a:lnTo>
                  <a:lnTo>
                    <a:pt x="125" y="342"/>
                  </a:lnTo>
                  <a:lnTo>
                    <a:pt x="179" y="184"/>
                  </a:lnTo>
                  <a:lnTo>
                    <a:pt x="273" y="67"/>
                  </a:lnTo>
                  <a:lnTo>
                    <a:pt x="368" y="0"/>
                  </a:lnTo>
                  <a:lnTo>
                    <a:pt x="246" y="60"/>
                  </a:lnTo>
                  <a:lnTo>
                    <a:pt x="151" y="172"/>
                  </a:lnTo>
                  <a:lnTo>
                    <a:pt x="80" y="304"/>
                  </a:lnTo>
                  <a:lnTo>
                    <a:pt x="34" y="425"/>
                  </a:lnTo>
                  <a:lnTo>
                    <a:pt x="0" y="534"/>
                  </a:lnTo>
                  <a:close/>
                </a:path>
              </a:pathLst>
            </a:custGeom>
            <a:solidFill>
              <a:srgbClr val="FFC98E"/>
            </a:solidFill>
            <a:ln w="9525">
              <a:noFill/>
              <a:round/>
              <a:headEnd/>
              <a:tailEnd/>
            </a:ln>
          </p:spPr>
          <p:txBody>
            <a:bodyPr/>
            <a:lstStyle/>
            <a:p>
              <a:endParaRPr lang="es-MX"/>
            </a:p>
          </p:txBody>
        </p:sp>
        <p:sp>
          <p:nvSpPr>
            <p:cNvPr id="56394" name="Freeform 76"/>
            <p:cNvSpPr>
              <a:spLocks/>
            </p:cNvSpPr>
            <p:nvPr/>
          </p:nvSpPr>
          <p:spPr bwMode="auto">
            <a:xfrm>
              <a:off x="4049" y="2027"/>
              <a:ext cx="49" cy="37"/>
            </a:xfrm>
            <a:custGeom>
              <a:avLst/>
              <a:gdLst>
                <a:gd name="T0" fmla="*/ 0 w 212"/>
                <a:gd name="T1" fmla="*/ 7 h 159"/>
                <a:gd name="T2" fmla="*/ 36 w 212"/>
                <a:gd name="T3" fmla="*/ 90 h 159"/>
                <a:gd name="T4" fmla="*/ 125 w 212"/>
                <a:gd name="T5" fmla="*/ 159 h 159"/>
                <a:gd name="T6" fmla="*/ 212 w 212"/>
                <a:gd name="T7" fmla="*/ 51 h 159"/>
                <a:gd name="T8" fmla="*/ 115 w 212"/>
                <a:gd name="T9" fmla="*/ 34 h 159"/>
                <a:gd name="T10" fmla="*/ 27 w 212"/>
                <a:gd name="T11" fmla="*/ 0 h 159"/>
                <a:gd name="T12" fmla="*/ 0 w 212"/>
                <a:gd name="T13" fmla="*/ 7 h 159"/>
                <a:gd name="T14" fmla="*/ 0 60000 65536"/>
                <a:gd name="T15" fmla="*/ 0 60000 65536"/>
                <a:gd name="T16" fmla="*/ 0 60000 65536"/>
                <a:gd name="T17" fmla="*/ 0 60000 65536"/>
                <a:gd name="T18" fmla="*/ 0 60000 65536"/>
                <a:gd name="T19" fmla="*/ 0 60000 65536"/>
                <a:gd name="T20" fmla="*/ 0 60000 65536"/>
                <a:gd name="T21" fmla="*/ 0 w 212"/>
                <a:gd name="T22" fmla="*/ 0 h 159"/>
                <a:gd name="T23" fmla="*/ 212 w 212"/>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159">
                  <a:moveTo>
                    <a:pt x="0" y="7"/>
                  </a:moveTo>
                  <a:lnTo>
                    <a:pt x="36" y="90"/>
                  </a:lnTo>
                  <a:lnTo>
                    <a:pt x="125" y="159"/>
                  </a:lnTo>
                  <a:lnTo>
                    <a:pt x="212" y="51"/>
                  </a:lnTo>
                  <a:lnTo>
                    <a:pt x="115" y="34"/>
                  </a:lnTo>
                  <a:lnTo>
                    <a:pt x="27" y="0"/>
                  </a:lnTo>
                  <a:lnTo>
                    <a:pt x="0" y="7"/>
                  </a:lnTo>
                  <a:close/>
                </a:path>
              </a:pathLst>
            </a:custGeom>
            <a:solidFill>
              <a:srgbClr val="FFC98E"/>
            </a:solidFill>
            <a:ln w="9525">
              <a:noFill/>
              <a:round/>
              <a:headEnd/>
              <a:tailEnd/>
            </a:ln>
          </p:spPr>
          <p:txBody>
            <a:bodyPr/>
            <a:lstStyle/>
            <a:p>
              <a:endParaRPr lang="es-MX"/>
            </a:p>
          </p:txBody>
        </p:sp>
        <p:sp>
          <p:nvSpPr>
            <p:cNvPr id="56395" name="Freeform 77"/>
            <p:cNvSpPr>
              <a:spLocks/>
            </p:cNvSpPr>
            <p:nvPr/>
          </p:nvSpPr>
          <p:spPr bwMode="auto">
            <a:xfrm>
              <a:off x="3990" y="2009"/>
              <a:ext cx="28" cy="52"/>
            </a:xfrm>
            <a:custGeom>
              <a:avLst/>
              <a:gdLst>
                <a:gd name="T0" fmla="*/ 122 w 122"/>
                <a:gd name="T1" fmla="*/ 0 h 230"/>
                <a:gd name="T2" fmla="*/ 41 w 122"/>
                <a:gd name="T3" fmla="*/ 125 h 230"/>
                <a:gd name="T4" fmla="*/ 26 w 122"/>
                <a:gd name="T5" fmla="*/ 179 h 230"/>
                <a:gd name="T6" fmla="*/ 26 w 122"/>
                <a:gd name="T7" fmla="*/ 230 h 230"/>
                <a:gd name="T8" fmla="*/ 0 w 122"/>
                <a:gd name="T9" fmla="*/ 212 h 230"/>
                <a:gd name="T10" fmla="*/ 0 w 122"/>
                <a:gd name="T11" fmla="*/ 151 h 230"/>
                <a:gd name="T12" fmla="*/ 26 w 122"/>
                <a:gd name="T13" fmla="*/ 115 h 230"/>
                <a:gd name="T14" fmla="*/ 122 w 122"/>
                <a:gd name="T15" fmla="*/ 0 h 230"/>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230"/>
                <a:gd name="T26" fmla="*/ 122 w 122"/>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230">
                  <a:moveTo>
                    <a:pt x="122" y="0"/>
                  </a:moveTo>
                  <a:lnTo>
                    <a:pt x="41" y="125"/>
                  </a:lnTo>
                  <a:lnTo>
                    <a:pt x="26" y="179"/>
                  </a:lnTo>
                  <a:lnTo>
                    <a:pt x="26" y="230"/>
                  </a:lnTo>
                  <a:lnTo>
                    <a:pt x="0" y="212"/>
                  </a:lnTo>
                  <a:lnTo>
                    <a:pt x="0" y="151"/>
                  </a:lnTo>
                  <a:lnTo>
                    <a:pt x="26" y="115"/>
                  </a:lnTo>
                  <a:lnTo>
                    <a:pt x="122" y="0"/>
                  </a:lnTo>
                  <a:close/>
                </a:path>
              </a:pathLst>
            </a:custGeom>
            <a:solidFill>
              <a:srgbClr val="FFC98E"/>
            </a:solidFill>
            <a:ln w="9525">
              <a:noFill/>
              <a:round/>
              <a:headEnd/>
              <a:tailEnd/>
            </a:ln>
          </p:spPr>
          <p:txBody>
            <a:bodyPr/>
            <a:lstStyle/>
            <a:p>
              <a:endParaRPr lang="es-MX"/>
            </a:p>
          </p:txBody>
        </p:sp>
        <p:sp>
          <p:nvSpPr>
            <p:cNvPr id="56396" name="Freeform 78"/>
            <p:cNvSpPr>
              <a:spLocks/>
            </p:cNvSpPr>
            <p:nvPr/>
          </p:nvSpPr>
          <p:spPr bwMode="auto">
            <a:xfrm>
              <a:off x="4026" y="2124"/>
              <a:ext cx="43" cy="39"/>
            </a:xfrm>
            <a:custGeom>
              <a:avLst/>
              <a:gdLst>
                <a:gd name="T0" fmla="*/ 10 w 184"/>
                <a:gd name="T1" fmla="*/ 95 h 167"/>
                <a:gd name="T2" fmla="*/ 124 w 184"/>
                <a:gd name="T3" fmla="*/ 44 h 167"/>
                <a:gd name="T4" fmla="*/ 184 w 184"/>
                <a:gd name="T5" fmla="*/ 0 h 167"/>
                <a:gd name="T6" fmla="*/ 80 w 184"/>
                <a:gd name="T7" fmla="*/ 114 h 167"/>
                <a:gd name="T8" fmla="*/ 36 w 184"/>
                <a:gd name="T9" fmla="*/ 167 h 167"/>
                <a:gd name="T10" fmla="*/ 0 w 184"/>
                <a:gd name="T11" fmla="*/ 148 h 167"/>
                <a:gd name="T12" fmla="*/ 10 w 184"/>
                <a:gd name="T13" fmla="*/ 95 h 167"/>
                <a:gd name="T14" fmla="*/ 0 60000 65536"/>
                <a:gd name="T15" fmla="*/ 0 60000 65536"/>
                <a:gd name="T16" fmla="*/ 0 60000 65536"/>
                <a:gd name="T17" fmla="*/ 0 60000 65536"/>
                <a:gd name="T18" fmla="*/ 0 60000 65536"/>
                <a:gd name="T19" fmla="*/ 0 60000 65536"/>
                <a:gd name="T20" fmla="*/ 0 60000 65536"/>
                <a:gd name="T21" fmla="*/ 0 w 184"/>
                <a:gd name="T22" fmla="*/ 0 h 167"/>
                <a:gd name="T23" fmla="*/ 184 w 184"/>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4" h="167">
                  <a:moveTo>
                    <a:pt x="10" y="95"/>
                  </a:moveTo>
                  <a:lnTo>
                    <a:pt x="124" y="44"/>
                  </a:lnTo>
                  <a:lnTo>
                    <a:pt x="184" y="0"/>
                  </a:lnTo>
                  <a:lnTo>
                    <a:pt x="80" y="114"/>
                  </a:lnTo>
                  <a:lnTo>
                    <a:pt x="36" y="167"/>
                  </a:lnTo>
                  <a:lnTo>
                    <a:pt x="0" y="148"/>
                  </a:lnTo>
                  <a:lnTo>
                    <a:pt x="10" y="95"/>
                  </a:lnTo>
                  <a:close/>
                </a:path>
              </a:pathLst>
            </a:custGeom>
            <a:solidFill>
              <a:srgbClr val="FFC98E"/>
            </a:solidFill>
            <a:ln w="9525">
              <a:noFill/>
              <a:round/>
              <a:headEnd/>
              <a:tailEnd/>
            </a:ln>
          </p:spPr>
          <p:txBody>
            <a:bodyPr/>
            <a:lstStyle/>
            <a:p>
              <a:endParaRPr lang="es-MX"/>
            </a:p>
          </p:txBody>
        </p:sp>
        <p:sp>
          <p:nvSpPr>
            <p:cNvPr id="56397" name="Freeform 79"/>
            <p:cNvSpPr>
              <a:spLocks/>
            </p:cNvSpPr>
            <p:nvPr/>
          </p:nvSpPr>
          <p:spPr bwMode="auto">
            <a:xfrm>
              <a:off x="4020" y="2104"/>
              <a:ext cx="40" cy="8"/>
            </a:xfrm>
            <a:custGeom>
              <a:avLst/>
              <a:gdLst>
                <a:gd name="T0" fmla="*/ 0 w 176"/>
                <a:gd name="T1" fmla="*/ 0 h 35"/>
                <a:gd name="T2" fmla="*/ 176 w 176"/>
                <a:gd name="T3" fmla="*/ 7 h 35"/>
                <a:gd name="T4" fmla="*/ 163 w 176"/>
                <a:gd name="T5" fmla="*/ 35 h 35"/>
                <a:gd name="T6" fmla="*/ 51 w 176"/>
                <a:gd name="T7" fmla="*/ 35 h 35"/>
                <a:gd name="T8" fmla="*/ 8 w 176"/>
                <a:gd name="T9" fmla="*/ 27 h 35"/>
                <a:gd name="T10" fmla="*/ 0 w 176"/>
                <a:gd name="T11" fmla="*/ 0 h 35"/>
                <a:gd name="T12" fmla="*/ 0 60000 65536"/>
                <a:gd name="T13" fmla="*/ 0 60000 65536"/>
                <a:gd name="T14" fmla="*/ 0 60000 65536"/>
                <a:gd name="T15" fmla="*/ 0 60000 65536"/>
                <a:gd name="T16" fmla="*/ 0 60000 65536"/>
                <a:gd name="T17" fmla="*/ 0 60000 65536"/>
                <a:gd name="T18" fmla="*/ 0 w 176"/>
                <a:gd name="T19" fmla="*/ 0 h 35"/>
                <a:gd name="T20" fmla="*/ 176 w 17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76" h="35">
                  <a:moveTo>
                    <a:pt x="0" y="0"/>
                  </a:moveTo>
                  <a:lnTo>
                    <a:pt x="176" y="7"/>
                  </a:lnTo>
                  <a:lnTo>
                    <a:pt x="163" y="35"/>
                  </a:lnTo>
                  <a:lnTo>
                    <a:pt x="51" y="35"/>
                  </a:lnTo>
                  <a:lnTo>
                    <a:pt x="8" y="27"/>
                  </a:lnTo>
                  <a:lnTo>
                    <a:pt x="0" y="0"/>
                  </a:lnTo>
                  <a:close/>
                </a:path>
              </a:pathLst>
            </a:custGeom>
            <a:solidFill>
              <a:srgbClr val="FFC98E"/>
            </a:solidFill>
            <a:ln w="9525">
              <a:noFill/>
              <a:round/>
              <a:headEnd/>
              <a:tailEnd/>
            </a:ln>
          </p:spPr>
          <p:txBody>
            <a:bodyPr/>
            <a:lstStyle/>
            <a:p>
              <a:endParaRPr lang="es-MX"/>
            </a:p>
          </p:txBody>
        </p:sp>
        <p:sp>
          <p:nvSpPr>
            <p:cNvPr id="56398" name="Freeform 80"/>
            <p:cNvSpPr>
              <a:spLocks/>
            </p:cNvSpPr>
            <p:nvPr/>
          </p:nvSpPr>
          <p:spPr bwMode="auto">
            <a:xfrm>
              <a:off x="4224" y="1957"/>
              <a:ext cx="52" cy="19"/>
            </a:xfrm>
            <a:custGeom>
              <a:avLst/>
              <a:gdLst>
                <a:gd name="T0" fmla="*/ 0 w 222"/>
                <a:gd name="T1" fmla="*/ 87 h 87"/>
                <a:gd name="T2" fmla="*/ 99 w 222"/>
                <a:gd name="T3" fmla="*/ 24 h 87"/>
                <a:gd name="T4" fmla="*/ 222 w 222"/>
                <a:gd name="T5" fmla="*/ 6 h 87"/>
                <a:gd name="T6" fmla="*/ 125 w 222"/>
                <a:gd name="T7" fmla="*/ 0 h 87"/>
                <a:gd name="T8" fmla="*/ 28 w 222"/>
                <a:gd name="T9" fmla="*/ 34 h 87"/>
                <a:gd name="T10" fmla="*/ 0 w 222"/>
                <a:gd name="T11" fmla="*/ 87 h 87"/>
                <a:gd name="T12" fmla="*/ 0 60000 65536"/>
                <a:gd name="T13" fmla="*/ 0 60000 65536"/>
                <a:gd name="T14" fmla="*/ 0 60000 65536"/>
                <a:gd name="T15" fmla="*/ 0 60000 65536"/>
                <a:gd name="T16" fmla="*/ 0 60000 65536"/>
                <a:gd name="T17" fmla="*/ 0 60000 65536"/>
                <a:gd name="T18" fmla="*/ 0 w 222"/>
                <a:gd name="T19" fmla="*/ 0 h 87"/>
                <a:gd name="T20" fmla="*/ 222 w 22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222" h="87">
                  <a:moveTo>
                    <a:pt x="0" y="87"/>
                  </a:moveTo>
                  <a:lnTo>
                    <a:pt x="99" y="24"/>
                  </a:lnTo>
                  <a:lnTo>
                    <a:pt x="222" y="6"/>
                  </a:lnTo>
                  <a:lnTo>
                    <a:pt x="125" y="0"/>
                  </a:lnTo>
                  <a:lnTo>
                    <a:pt x="28" y="34"/>
                  </a:lnTo>
                  <a:lnTo>
                    <a:pt x="0" y="87"/>
                  </a:lnTo>
                  <a:close/>
                </a:path>
              </a:pathLst>
            </a:custGeom>
            <a:solidFill>
              <a:srgbClr val="FFC98E"/>
            </a:solidFill>
            <a:ln w="9525">
              <a:noFill/>
              <a:round/>
              <a:headEnd/>
              <a:tailEnd/>
            </a:ln>
          </p:spPr>
          <p:txBody>
            <a:bodyPr/>
            <a:lstStyle/>
            <a:p>
              <a:endParaRPr lang="es-MX"/>
            </a:p>
          </p:txBody>
        </p:sp>
        <p:sp>
          <p:nvSpPr>
            <p:cNvPr id="56399" name="Freeform 81"/>
            <p:cNvSpPr>
              <a:spLocks/>
            </p:cNvSpPr>
            <p:nvPr/>
          </p:nvSpPr>
          <p:spPr bwMode="auto">
            <a:xfrm>
              <a:off x="4280" y="1980"/>
              <a:ext cx="15" cy="39"/>
            </a:xfrm>
            <a:custGeom>
              <a:avLst/>
              <a:gdLst>
                <a:gd name="T0" fmla="*/ 0 w 70"/>
                <a:gd name="T1" fmla="*/ 8 h 169"/>
                <a:gd name="T2" fmla="*/ 17 w 70"/>
                <a:gd name="T3" fmla="*/ 96 h 169"/>
                <a:gd name="T4" fmla="*/ 8 w 70"/>
                <a:gd name="T5" fmla="*/ 169 h 169"/>
                <a:gd name="T6" fmla="*/ 70 w 70"/>
                <a:gd name="T7" fmla="*/ 91 h 169"/>
                <a:gd name="T8" fmla="*/ 54 w 70"/>
                <a:gd name="T9" fmla="*/ 0 h 169"/>
                <a:gd name="T10" fmla="*/ 0 w 70"/>
                <a:gd name="T11" fmla="*/ 8 h 169"/>
                <a:gd name="T12" fmla="*/ 0 60000 65536"/>
                <a:gd name="T13" fmla="*/ 0 60000 65536"/>
                <a:gd name="T14" fmla="*/ 0 60000 65536"/>
                <a:gd name="T15" fmla="*/ 0 60000 65536"/>
                <a:gd name="T16" fmla="*/ 0 60000 65536"/>
                <a:gd name="T17" fmla="*/ 0 60000 65536"/>
                <a:gd name="T18" fmla="*/ 0 w 70"/>
                <a:gd name="T19" fmla="*/ 0 h 169"/>
                <a:gd name="T20" fmla="*/ 70 w 70"/>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70" h="169">
                  <a:moveTo>
                    <a:pt x="0" y="8"/>
                  </a:moveTo>
                  <a:lnTo>
                    <a:pt x="17" y="96"/>
                  </a:lnTo>
                  <a:lnTo>
                    <a:pt x="8" y="169"/>
                  </a:lnTo>
                  <a:lnTo>
                    <a:pt x="70" y="91"/>
                  </a:lnTo>
                  <a:lnTo>
                    <a:pt x="54" y="0"/>
                  </a:lnTo>
                  <a:lnTo>
                    <a:pt x="0" y="8"/>
                  </a:lnTo>
                  <a:close/>
                </a:path>
              </a:pathLst>
            </a:custGeom>
            <a:solidFill>
              <a:srgbClr val="FFC98E"/>
            </a:solidFill>
            <a:ln w="9525">
              <a:noFill/>
              <a:round/>
              <a:headEnd/>
              <a:tailEnd/>
            </a:ln>
          </p:spPr>
          <p:txBody>
            <a:bodyPr/>
            <a:lstStyle/>
            <a:p>
              <a:endParaRPr lang="es-MX"/>
            </a:p>
          </p:txBody>
        </p:sp>
        <p:sp>
          <p:nvSpPr>
            <p:cNvPr id="56400" name="Freeform 82"/>
            <p:cNvSpPr>
              <a:spLocks/>
            </p:cNvSpPr>
            <p:nvPr/>
          </p:nvSpPr>
          <p:spPr bwMode="auto">
            <a:xfrm>
              <a:off x="4253" y="2060"/>
              <a:ext cx="82" cy="50"/>
            </a:xfrm>
            <a:custGeom>
              <a:avLst/>
              <a:gdLst>
                <a:gd name="T0" fmla="*/ 199 w 360"/>
                <a:gd name="T1" fmla="*/ 23 h 216"/>
                <a:gd name="T2" fmla="*/ 229 w 360"/>
                <a:gd name="T3" fmla="*/ 84 h 216"/>
                <a:gd name="T4" fmla="*/ 0 w 360"/>
                <a:gd name="T5" fmla="*/ 216 h 216"/>
                <a:gd name="T6" fmla="*/ 360 w 360"/>
                <a:gd name="T7" fmla="*/ 119 h 216"/>
                <a:gd name="T8" fmla="*/ 350 w 360"/>
                <a:gd name="T9" fmla="*/ 84 h 216"/>
                <a:gd name="T10" fmla="*/ 306 w 360"/>
                <a:gd name="T11" fmla="*/ 31 h 216"/>
                <a:gd name="T12" fmla="*/ 229 w 360"/>
                <a:gd name="T13" fmla="*/ 5 h 216"/>
                <a:gd name="T14" fmla="*/ 192 w 360"/>
                <a:gd name="T15" fmla="*/ 0 h 216"/>
                <a:gd name="T16" fmla="*/ 199 w 360"/>
                <a:gd name="T17" fmla="*/ 23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0"/>
                <a:gd name="T28" fmla="*/ 0 h 216"/>
                <a:gd name="T29" fmla="*/ 360 w 360"/>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0" h="216">
                  <a:moveTo>
                    <a:pt x="199" y="23"/>
                  </a:moveTo>
                  <a:lnTo>
                    <a:pt x="229" y="84"/>
                  </a:lnTo>
                  <a:lnTo>
                    <a:pt x="0" y="216"/>
                  </a:lnTo>
                  <a:lnTo>
                    <a:pt x="360" y="119"/>
                  </a:lnTo>
                  <a:lnTo>
                    <a:pt x="350" y="84"/>
                  </a:lnTo>
                  <a:lnTo>
                    <a:pt x="306" y="31"/>
                  </a:lnTo>
                  <a:lnTo>
                    <a:pt x="229" y="5"/>
                  </a:lnTo>
                  <a:lnTo>
                    <a:pt x="192" y="0"/>
                  </a:lnTo>
                  <a:lnTo>
                    <a:pt x="199" y="23"/>
                  </a:lnTo>
                  <a:close/>
                </a:path>
              </a:pathLst>
            </a:custGeom>
            <a:solidFill>
              <a:srgbClr val="FFC98E"/>
            </a:solidFill>
            <a:ln w="9525">
              <a:noFill/>
              <a:round/>
              <a:headEnd/>
              <a:tailEnd/>
            </a:ln>
          </p:spPr>
          <p:txBody>
            <a:bodyPr/>
            <a:lstStyle/>
            <a:p>
              <a:endParaRPr lang="es-MX"/>
            </a:p>
          </p:txBody>
        </p:sp>
        <p:sp>
          <p:nvSpPr>
            <p:cNvPr id="56401" name="Freeform 83"/>
            <p:cNvSpPr>
              <a:spLocks/>
            </p:cNvSpPr>
            <p:nvPr/>
          </p:nvSpPr>
          <p:spPr bwMode="auto">
            <a:xfrm>
              <a:off x="4294" y="2104"/>
              <a:ext cx="50" cy="30"/>
            </a:xfrm>
            <a:custGeom>
              <a:avLst/>
              <a:gdLst>
                <a:gd name="T0" fmla="*/ 199 w 215"/>
                <a:gd name="T1" fmla="*/ 0 h 132"/>
                <a:gd name="T2" fmla="*/ 215 w 215"/>
                <a:gd name="T3" fmla="*/ 35 h 132"/>
                <a:gd name="T4" fmla="*/ 0 w 215"/>
                <a:gd name="T5" fmla="*/ 132 h 132"/>
                <a:gd name="T6" fmla="*/ 128 w 215"/>
                <a:gd name="T7" fmla="*/ 35 h 132"/>
                <a:gd name="T8" fmla="*/ 199 w 215"/>
                <a:gd name="T9" fmla="*/ 0 h 132"/>
                <a:gd name="T10" fmla="*/ 0 60000 65536"/>
                <a:gd name="T11" fmla="*/ 0 60000 65536"/>
                <a:gd name="T12" fmla="*/ 0 60000 65536"/>
                <a:gd name="T13" fmla="*/ 0 60000 65536"/>
                <a:gd name="T14" fmla="*/ 0 60000 65536"/>
                <a:gd name="T15" fmla="*/ 0 w 215"/>
                <a:gd name="T16" fmla="*/ 0 h 132"/>
                <a:gd name="T17" fmla="*/ 215 w 215"/>
                <a:gd name="T18" fmla="*/ 132 h 132"/>
              </a:gdLst>
              <a:ahLst/>
              <a:cxnLst>
                <a:cxn ang="T10">
                  <a:pos x="T0" y="T1"/>
                </a:cxn>
                <a:cxn ang="T11">
                  <a:pos x="T2" y="T3"/>
                </a:cxn>
                <a:cxn ang="T12">
                  <a:pos x="T4" y="T5"/>
                </a:cxn>
                <a:cxn ang="T13">
                  <a:pos x="T6" y="T7"/>
                </a:cxn>
                <a:cxn ang="T14">
                  <a:pos x="T8" y="T9"/>
                </a:cxn>
              </a:cxnLst>
              <a:rect l="T15" t="T16" r="T17" b="T18"/>
              <a:pathLst>
                <a:path w="215" h="132">
                  <a:moveTo>
                    <a:pt x="199" y="0"/>
                  </a:moveTo>
                  <a:lnTo>
                    <a:pt x="215" y="35"/>
                  </a:lnTo>
                  <a:lnTo>
                    <a:pt x="0" y="132"/>
                  </a:lnTo>
                  <a:lnTo>
                    <a:pt x="128" y="35"/>
                  </a:lnTo>
                  <a:lnTo>
                    <a:pt x="199" y="0"/>
                  </a:lnTo>
                  <a:close/>
                </a:path>
              </a:pathLst>
            </a:custGeom>
            <a:solidFill>
              <a:srgbClr val="FFC98E"/>
            </a:solidFill>
            <a:ln w="9525">
              <a:noFill/>
              <a:round/>
              <a:headEnd/>
              <a:tailEnd/>
            </a:ln>
          </p:spPr>
          <p:txBody>
            <a:bodyPr/>
            <a:lstStyle/>
            <a:p>
              <a:endParaRPr lang="es-MX"/>
            </a:p>
          </p:txBody>
        </p:sp>
        <p:sp>
          <p:nvSpPr>
            <p:cNvPr id="56402" name="Freeform 84"/>
            <p:cNvSpPr>
              <a:spLocks/>
            </p:cNvSpPr>
            <p:nvPr/>
          </p:nvSpPr>
          <p:spPr bwMode="auto">
            <a:xfrm>
              <a:off x="3776" y="1789"/>
              <a:ext cx="52" cy="33"/>
            </a:xfrm>
            <a:custGeom>
              <a:avLst/>
              <a:gdLst>
                <a:gd name="T0" fmla="*/ 222 w 222"/>
                <a:gd name="T1" fmla="*/ 141 h 141"/>
                <a:gd name="T2" fmla="*/ 195 w 222"/>
                <a:gd name="T3" fmla="*/ 67 h 141"/>
                <a:gd name="T4" fmla="*/ 141 w 222"/>
                <a:gd name="T5" fmla="*/ 41 h 141"/>
                <a:gd name="T6" fmla="*/ 0 w 222"/>
                <a:gd name="T7" fmla="*/ 0 h 141"/>
                <a:gd name="T8" fmla="*/ 61 w 222"/>
                <a:gd name="T9" fmla="*/ 60 h 141"/>
                <a:gd name="T10" fmla="*/ 222 w 222"/>
                <a:gd name="T11" fmla="*/ 141 h 141"/>
                <a:gd name="T12" fmla="*/ 0 60000 65536"/>
                <a:gd name="T13" fmla="*/ 0 60000 65536"/>
                <a:gd name="T14" fmla="*/ 0 60000 65536"/>
                <a:gd name="T15" fmla="*/ 0 60000 65536"/>
                <a:gd name="T16" fmla="*/ 0 60000 65536"/>
                <a:gd name="T17" fmla="*/ 0 60000 65536"/>
                <a:gd name="T18" fmla="*/ 0 w 222"/>
                <a:gd name="T19" fmla="*/ 0 h 141"/>
                <a:gd name="T20" fmla="*/ 222 w 222"/>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22" h="141">
                  <a:moveTo>
                    <a:pt x="222" y="141"/>
                  </a:moveTo>
                  <a:lnTo>
                    <a:pt x="195" y="67"/>
                  </a:lnTo>
                  <a:lnTo>
                    <a:pt x="141" y="41"/>
                  </a:lnTo>
                  <a:lnTo>
                    <a:pt x="0" y="0"/>
                  </a:lnTo>
                  <a:lnTo>
                    <a:pt x="61" y="60"/>
                  </a:lnTo>
                  <a:lnTo>
                    <a:pt x="222" y="141"/>
                  </a:lnTo>
                  <a:close/>
                </a:path>
              </a:pathLst>
            </a:custGeom>
            <a:solidFill>
              <a:srgbClr val="00EAFF"/>
            </a:solidFill>
            <a:ln w="9525">
              <a:noFill/>
              <a:round/>
              <a:headEnd/>
              <a:tailEnd/>
            </a:ln>
          </p:spPr>
          <p:txBody>
            <a:bodyPr/>
            <a:lstStyle/>
            <a:p>
              <a:endParaRPr lang="es-MX"/>
            </a:p>
          </p:txBody>
        </p:sp>
        <p:sp>
          <p:nvSpPr>
            <p:cNvPr id="56403" name="Freeform 85"/>
            <p:cNvSpPr>
              <a:spLocks/>
            </p:cNvSpPr>
            <p:nvPr/>
          </p:nvSpPr>
          <p:spPr bwMode="auto">
            <a:xfrm>
              <a:off x="1447" y="2083"/>
              <a:ext cx="76" cy="29"/>
            </a:xfrm>
            <a:custGeom>
              <a:avLst/>
              <a:gdLst>
                <a:gd name="T0" fmla="*/ 245 w 330"/>
                <a:gd name="T1" fmla="*/ 122 h 122"/>
                <a:gd name="T2" fmla="*/ 330 w 330"/>
                <a:gd name="T3" fmla="*/ 79 h 122"/>
                <a:gd name="T4" fmla="*/ 306 w 330"/>
                <a:gd name="T5" fmla="*/ 17 h 122"/>
                <a:gd name="T6" fmla="*/ 225 w 330"/>
                <a:gd name="T7" fmla="*/ 17 h 122"/>
                <a:gd name="T8" fmla="*/ 148 w 330"/>
                <a:gd name="T9" fmla="*/ 0 h 122"/>
                <a:gd name="T10" fmla="*/ 0 w 330"/>
                <a:gd name="T11" fmla="*/ 109 h 122"/>
                <a:gd name="T12" fmla="*/ 109 w 330"/>
                <a:gd name="T13" fmla="*/ 72 h 122"/>
                <a:gd name="T14" fmla="*/ 230 w 330"/>
                <a:gd name="T15" fmla="*/ 99 h 122"/>
                <a:gd name="T16" fmla="*/ 245 w 330"/>
                <a:gd name="T17" fmla="*/ 122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0"/>
                <a:gd name="T28" fmla="*/ 0 h 122"/>
                <a:gd name="T29" fmla="*/ 330 w 330"/>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0" h="122">
                  <a:moveTo>
                    <a:pt x="245" y="122"/>
                  </a:moveTo>
                  <a:lnTo>
                    <a:pt x="330" y="79"/>
                  </a:lnTo>
                  <a:lnTo>
                    <a:pt x="306" y="17"/>
                  </a:lnTo>
                  <a:lnTo>
                    <a:pt x="225" y="17"/>
                  </a:lnTo>
                  <a:lnTo>
                    <a:pt x="148" y="0"/>
                  </a:lnTo>
                  <a:lnTo>
                    <a:pt x="0" y="109"/>
                  </a:lnTo>
                  <a:lnTo>
                    <a:pt x="109" y="72"/>
                  </a:lnTo>
                  <a:lnTo>
                    <a:pt x="230" y="99"/>
                  </a:lnTo>
                  <a:lnTo>
                    <a:pt x="245" y="122"/>
                  </a:lnTo>
                  <a:close/>
                </a:path>
              </a:pathLst>
            </a:custGeom>
            <a:solidFill>
              <a:srgbClr val="000000"/>
            </a:solidFill>
            <a:ln w="9525">
              <a:noFill/>
              <a:round/>
              <a:headEnd/>
              <a:tailEnd/>
            </a:ln>
          </p:spPr>
          <p:txBody>
            <a:bodyPr/>
            <a:lstStyle/>
            <a:p>
              <a:endParaRPr lang="es-MX"/>
            </a:p>
          </p:txBody>
        </p:sp>
        <p:sp>
          <p:nvSpPr>
            <p:cNvPr id="56404" name="Freeform 86"/>
            <p:cNvSpPr>
              <a:spLocks/>
            </p:cNvSpPr>
            <p:nvPr/>
          </p:nvSpPr>
          <p:spPr bwMode="auto">
            <a:xfrm>
              <a:off x="1454" y="2117"/>
              <a:ext cx="49" cy="31"/>
            </a:xfrm>
            <a:custGeom>
              <a:avLst/>
              <a:gdLst>
                <a:gd name="T0" fmla="*/ 202 w 210"/>
                <a:gd name="T1" fmla="*/ 0 h 139"/>
                <a:gd name="T2" fmla="*/ 29 w 210"/>
                <a:gd name="T3" fmla="*/ 69 h 139"/>
                <a:gd name="T4" fmla="*/ 0 w 210"/>
                <a:gd name="T5" fmla="*/ 112 h 139"/>
                <a:gd name="T6" fmla="*/ 122 w 210"/>
                <a:gd name="T7" fmla="*/ 139 h 139"/>
                <a:gd name="T8" fmla="*/ 105 w 210"/>
                <a:gd name="T9" fmla="*/ 117 h 139"/>
                <a:gd name="T10" fmla="*/ 122 w 210"/>
                <a:gd name="T11" fmla="*/ 64 h 139"/>
                <a:gd name="T12" fmla="*/ 210 w 210"/>
                <a:gd name="T13" fmla="*/ 25 h 139"/>
                <a:gd name="T14" fmla="*/ 166 w 210"/>
                <a:gd name="T15" fmla="*/ 34 h 139"/>
                <a:gd name="T16" fmla="*/ 202 w 210"/>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0"/>
                <a:gd name="T28" fmla="*/ 0 h 139"/>
                <a:gd name="T29" fmla="*/ 210 w 210"/>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0" h="139">
                  <a:moveTo>
                    <a:pt x="202" y="0"/>
                  </a:moveTo>
                  <a:lnTo>
                    <a:pt x="29" y="69"/>
                  </a:lnTo>
                  <a:lnTo>
                    <a:pt x="0" y="112"/>
                  </a:lnTo>
                  <a:lnTo>
                    <a:pt x="122" y="139"/>
                  </a:lnTo>
                  <a:lnTo>
                    <a:pt x="105" y="117"/>
                  </a:lnTo>
                  <a:lnTo>
                    <a:pt x="122" y="64"/>
                  </a:lnTo>
                  <a:lnTo>
                    <a:pt x="210" y="25"/>
                  </a:lnTo>
                  <a:lnTo>
                    <a:pt x="166" y="34"/>
                  </a:lnTo>
                  <a:lnTo>
                    <a:pt x="202" y="0"/>
                  </a:lnTo>
                  <a:close/>
                </a:path>
              </a:pathLst>
            </a:custGeom>
            <a:solidFill>
              <a:srgbClr val="000000"/>
            </a:solidFill>
            <a:ln w="9525">
              <a:noFill/>
              <a:round/>
              <a:headEnd/>
              <a:tailEnd/>
            </a:ln>
          </p:spPr>
          <p:txBody>
            <a:bodyPr/>
            <a:lstStyle/>
            <a:p>
              <a:endParaRPr lang="es-MX"/>
            </a:p>
          </p:txBody>
        </p:sp>
        <p:sp>
          <p:nvSpPr>
            <p:cNvPr id="56405" name="Freeform 87"/>
            <p:cNvSpPr>
              <a:spLocks/>
            </p:cNvSpPr>
            <p:nvPr/>
          </p:nvSpPr>
          <p:spPr bwMode="auto">
            <a:xfrm>
              <a:off x="1467" y="1964"/>
              <a:ext cx="46" cy="156"/>
            </a:xfrm>
            <a:custGeom>
              <a:avLst/>
              <a:gdLst>
                <a:gd name="T0" fmla="*/ 0 w 199"/>
                <a:gd name="T1" fmla="*/ 0 h 678"/>
                <a:gd name="T2" fmla="*/ 82 w 199"/>
                <a:gd name="T3" fmla="*/ 109 h 678"/>
                <a:gd name="T4" fmla="*/ 131 w 199"/>
                <a:gd name="T5" fmla="*/ 216 h 678"/>
                <a:gd name="T6" fmla="*/ 199 w 199"/>
                <a:gd name="T7" fmla="*/ 607 h 678"/>
                <a:gd name="T8" fmla="*/ 143 w 199"/>
                <a:gd name="T9" fmla="*/ 678 h 678"/>
                <a:gd name="T10" fmla="*/ 163 w 199"/>
                <a:gd name="T11" fmla="*/ 579 h 678"/>
                <a:gd name="T12" fmla="*/ 156 w 199"/>
                <a:gd name="T13" fmla="*/ 510 h 678"/>
                <a:gd name="T14" fmla="*/ 117 w 199"/>
                <a:gd name="T15" fmla="*/ 250 h 678"/>
                <a:gd name="T16" fmla="*/ 90 w 199"/>
                <a:gd name="T17" fmla="*/ 158 h 678"/>
                <a:gd name="T18" fmla="*/ 34 w 199"/>
                <a:gd name="T19" fmla="*/ 66 h 678"/>
                <a:gd name="T20" fmla="*/ 0 w 199"/>
                <a:gd name="T21" fmla="*/ 0 h 6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9"/>
                <a:gd name="T34" fmla="*/ 0 h 678"/>
                <a:gd name="T35" fmla="*/ 199 w 199"/>
                <a:gd name="T36" fmla="*/ 678 h 6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9" h="678">
                  <a:moveTo>
                    <a:pt x="0" y="0"/>
                  </a:moveTo>
                  <a:lnTo>
                    <a:pt x="82" y="109"/>
                  </a:lnTo>
                  <a:lnTo>
                    <a:pt x="131" y="216"/>
                  </a:lnTo>
                  <a:lnTo>
                    <a:pt x="199" y="607"/>
                  </a:lnTo>
                  <a:lnTo>
                    <a:pt x="143" y="678"/>
                  </a:lnTo>
                  <a:lnTo>
                    <a:pt x="163" y="579"/>
                  </a:lnTo>
                  <a:lnTo>
                    <a:pt x="156" y="510"/>
                  </a:lnTo>
                  <a:lnTo>
                    <a:pt x="117" y="250"/>
                  </a:lnTo>
                  <a:lnTo>
                    <a:pt x="90" y="158"/>
                  </a:lnTo>
                  <a:lnTo>
                    <a:pt x="34" y="66"/>
                  </a:lnTo>
                  <a:lnTo>
                    <a:pt x="0" y="0"/>
                  </a:lnTo>
                  <a:close/>
                </a:path>
              </a:pathLst>
            </a:custGeom>
            <a:solidFill>
              <a:srgbClr val="000000"/>
            </a:solidFill>
            <a:ln w="9525">
              <a:noFill/>
              <a:round/>
              <a:headEnd/>
              <a:tailEnd/>
            </a:ln>
          </p:spPr>
          <p:txBody>
            <a:bodyPr/>
            <a:lstStyle/>
            <a:p>
              <a:endParaRPr lang="es-MX"/>
            </a:p>
          </p:txBody>
        </p:sp>
        <p:sp>
          <p:nvSpPr>
            <p:cNvPr id="56406" name="Freeform 88"/>
            <p:cNvSpPr>
              <a:spLocks/>
            </p:cNvSpPr>
            <p:nvPr/>
          </p:nvSpPr>
          <p:spPr bwMode="auto">
            <a:xfrm>
              <a:off x="1436" y="2150"/>
              <a:ext cx="102" cy="105"/>
            </a:xfrm>
            <a:custGeom>
              <a:avLst/>
              <a:gdLst>
                <a:gd name="T0" fmla="*/ 77 w 445"/>
                <a:gd name="T1" fmla="*/ 0 h 455"/>
                <a:gd name="T2" fmla="*/ 123 w 445"/>
                <a:gd name="T3" fmla="*/ 104 h 455"/>
                <a:gd name="T4" fmla="*/ 123 w 445"/>
                <a:gd name="T5" fmla="*/ 170 h 455"/>
                <a:gd name="T6" fmla="*/ 39 w 445"/>
                <a:gd name="T7" fmla="*/ 239 h 455"/>
                <a:gd name="T8" fmla="*/ 0 w 445"/>
                <a:gd name="T9" fmla="*/ 455 h 455"/>
                <a:gd name="T10" fmla="*/ 118 w 445"/>
                <a:gd name="T11" fmla="*/ 244 h 455"/>
                <a:gd name="T12" fmla="*/ 187 w 445"/>
                <a:gd name="T13" fmla="*/ 244 h 455"/>
                <a:gd name="T14" fmla="*/ 212 w 445"/>
                <a:gd name="T15" fmla="*/ 353 h 455"/>
                <a:gd name="T16" fmla="*/ 226 w 445"/>
                <a:gd name="T17" fmla="*/ 255 h 455"/>
                <a:gd name="T18" fmla="*/ 267 w 445"/>
                <a:gd name="T19" fmla="*/ 231 h 455"/>
                <a:gd name="T20" fmla="*/ 427 w 445"/>
                <a:gd name="T21" fmla="*/ 206 h 455"/>
                <a:gd name="T22" fmla="*/ 445 w 445"/>
                <a:gd name="T23" fmla="*/ 150 h 455"/>
                <a:gd name="T24" fmla="*/ 396 w 445"/>
                <a:gd name="T25" fmla="*/ 188 h 455"/>
                <a:gd name="T26" fmla="*/ 316 w 445"/>
                <a:gd name="T27" fmla="*/ 195 h 455"/>
                <a:gd name="T28" fmla="*/ 279 w 445"/>
                <a:gd name="T29" fmla="*/ 188 h 455"/>
                <a:gd name="T30" fmla="*/ 202 w 445"/>
                <a:gd name="T31" fmla="*/ 221 h 455"/>
                <a:gd name="T32" fmla="*/ 158 w 445"/>
                <a:gd name="T33" fmla="*/ 188 h 455"/>
                <a:gd name="T34" fmla="*/ 202 w 445"/>
                <a:gd name="T35" fmla="*/ 117 h 455"/>
                <a:gd name="T36" fmla="*/ 77 w 445"/>
                <a:gd name="T37" fmla="*/ 0 h 4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5"/>
                <a:gd name="T58" fmla="*/ 0 h 455"/>
                <a:gd name="T59" fmla="*/ 445 w 445"/>
                <a:gd name="T60" fmla="*/ 455 h 4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5" h="455">
                  <a:moveTo>
                    <a:pt x="77" y="0"/>
                  </a:moveTo>
                  <a:lnTo>
                    <a:pt x="123" y="104"/>
                  </a:lnTo>
                  <a:lnTo>
                    <a:pt x="123" y="170"/>
                  </a:lnTo>
                  <a:lnTo>
                    <a:pt x="39" y="239"/>
                  </a:lnTo>
                  <a:lnTo>
                    <a:pt x="0" y="455"/>
                  </a:lnTo>
                  <a:lnTo>
                    <a:pt x="118" y="244"/>
                  </a:lnTo>
                  <a:lnTo>
                    <a:pt x="187" y="244"/>
                  </a:lnTo>
                  <a:lnTo>
                    <a:pt x="212" y="353"/>
                  </a:lnTo>
                  <a:lnTo>
                    <a:pt x="226" y="255"/>
                  </a:lnTo>
                  <a:lnTo>
                    <a:pt x="267" y="231"/>
                  </a:lnTo>
                  <a:lnTo>
                    <a:pt x="427" y="206"/>
                  </a:lnTo>
                  <a:lnTo>
                    <a:pt x="445" y="150"/>
                  </a:lnTo>
                  <a:lnTo>
                    <a:pt x="396" y="188"/>
                  </a:lnTo>
                  <a:lnTo>
                    <a:pt x="316" y="195"/>
                  </a:lnTo>
                  <a:lnTo>
                    <a:pt x="279" y="188"/>
                  </a:lnTo>
                  <a:lnTo>
                    <a:pt x="202" y="221"/>
                  </a:lnTo>
                  <a:lnTo>
                    <a:pt x="158" y="188"/>
                  </a:lnTo>
                  <a:lnTo>
                    <a:pt x="202" y="117"/>
                  </a:lnTo>
                  <a:lnTo>
                    <a:pt x="77" y="0"/>
                  </a:lnTo>
                  <a:close/>
                </a:path>
              </a:pathLst>
            </a:custGeom>
            <a:solidFill>
              <a:srgbClr val="000000"/>
            </a:solidFill>
            <a:ln w="9525">
              <a:noFill/>
              <a:round/>
              <a:headEnd/>
              <a:tailEnd/>
            </a:ln>
          </p:spPr>
          <p:txBody>
            <a:bodyPr/>
            <a:lstStyle/>
            <a:p>
              <a:endParaRPr lang="es-MX"/>
            </a:p>
          </p:txBody>
        </p:sp>
        <p:sp>
          <p:nvSpPr>
            <p:cNvPr id="56407" name="Freeform 89"/>
            <p:cNvSpPr>
              <a:spLocks/>
            </p:cNvSpPr>
            <p:nvPr/>
          </p:nvSpPr>
          <p:spPr bwMode="auto">
            <a:xfrm>
              <a:off x="1208" y="2174"/>
              <a:ext cx="273" cy="202"/>
            </a:xfrm>
            <a:custGeom>
              <a:avLst/>
              <a:gdLst>
                <a:gd name="T0" fmla="*/ 177 w 1184"/>
                <a:gd name="T1" fmla="*/ 33 h 878"/>
                <a:gd name="T2" fmla="*/ 281 w 1184"/>
                <a:gd name="T3" fmla="*/ 227 h 878"/>
                <a:gd name="T4" fmla="*/ 352 w 1184"/>
                <a:gd name="T5" fmla="*/ 255 h 878"/>
                <a:gd name="T6" fmla="*/ 411 w 1184"/>
                <a:gd name="T7" fmla="*/ 232 h 878"/>
                <a:gd name="T8" fmla="*/ 454 w 1184"/>
                <a:gd name="T9" fmla="*/ 147 h 878"/>
                <a:gd name="T10" fmla="*/ 505 w 1184"/>
                <a:gd name="T11" fmla="*/ 147 h 878"/>
                <a:gd name="T12" fmla="*/ 625 w 1184"/>
                <a:gd name="T13" fmla="*/ 402 h 878"/>
                <a:gd name="T14" fmla="*/ 792 w 1184"/>
                <a:gd name="T15" fmla="*/ 453 h 878"/>
                <a:gd name="T16" fmla="*/ 840 w 1184"/>
                <a:gd name="T17" fmla="*/ 587 h 878"/>
                <a:gd name="T18" fmla="*/ 950 w 1184"/>
                <a:gd name="T19" fmla="*/ 623 h 878"/>
                <a:gd name="T20" fmla="*/ 1148 w 1184"/>
                <a:gd name="T21" fmla="*/ 615 h 878"/>
                <a:gd name="T22" fmla="*/ 1148 w 1184"/>
                <a:gd name="T23" fmla="*/ 458 h 878"/>
                <a:gd name="T24" fmla="*/ 1184 w 1184"/>
                <a:gd name="T25" fmla="*/ 607 h 878"/>
                <a:gd name="T26" fmla="*/ 1166 w 1184"/>
                <a:gd name="T27" fmla="*/ 663 h 878"/>
                <a:gd name="T28" fmla="*/ 1011 w 1184"/>
                <a:gd name="T29" fmla="*/ 722 h 878"/>
                <a:gd name="T30" fmla="*/ 827 w 1184"/>
                <a:gd name="T31" fmla="*/ 727 h 878"/>
                <a:gd name="T32" fmla="*/ 539 w 1184"/>
                <a:gd name="T33" fmla="*/ 878 h 878"/>
                <a:gd name="T34" fmla="*/ 345 w 1184"/>
                <a:gd name="T35" fmla="*/ 808 h 878"/>
                <a:gd name="T36" fmla="*/ 148 w 1184"/>
                <a:gd name="T37" fmla="*/ 701 h 878"/>
                <a:gd name="T38" fmla="*/ 0 w 1184"/>
                <a:gd name="T39" fmla="*/ 599 h 878"/>
                <a:gd name="T40" fmla="*/ 204 w 1184"/>
                <a:gd name="T41" fmla="*/ 716 h 878"/>
                <a:gd name="T42" fmla="*/ 515 w 1184"/>
                <a:gd name="T43" fmla="*/ 788 h 878"/>
                <a:gd name="T44" fmla="*/ 515 w 1184"/>
                <a:gd name="T45" fmla="*/ 660 h 878"/>
                <a:gd name="T46" fmla="*/ 352 w 1184"/>
                <a:gd name="T47" fmla="*/ 285 h 878"/>
                <a:gd name="T48" fmla="*/ 262 w 1184"/>
                <a:gd name="T49" fmla="*/ 249 h 878"/>
                <a:gd name="T50" fmla="*/ 172 w 1184"/>
                <a:gd name="T51" fmla="*/ 151 h 878"/>
                <a:gd name="T52" fmla="*/ 143 w 1184"/>
                <a:gd name="T53" fmla="*/ 0 h 878"/>
                <a:gd name="T54" fmla="*/ 177 w 1184"/>
                <a:gd name="T55" fmla="*/ 33 h 8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84"/>
                <a:gd name="T85" fmla="*/ 0 h 878"/>
                <a:gd name="T86" fmla="*/ 1184 w 1184"/>
                <a:gd name="T87" fmla="*/ 878 h 8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84" h="878">
                  <a:moveTo>
                    <a:pt x="177" y="33"/>
                  </a:moveTo>
                  <a:lnTo>
                    <a:pt x="281" y="227"/>
                  </a:lnTo>
                  <a:lnTo>
                    <a:pt x="352" y="255"/>
                  </a:lnTo>
                  <a:lnTo>
                    <a:pt x="411" y="232"/>
                  </a:lnTo>
                  <a:lnTo>
                    <a:pt x="454" y="147"/>
                  </a:lnTo>
                  <a:lnTo>
                    <a:pt x="505" y="147"/>
                  </a:lnTo>
                  <a:lnTo>
                    <a:pt x="625" y="402"/>
                  </a:lnTo>
                  <a:lnTo>
                    <a:pt x="792" y="453"/>
                  </a:lnTo>
                  <a:lnTo>
                    <a:pt x="840" y="587"/>
                  </a:lnTo>
                  <a:lnTo>
                    <a:pt x="950" y="623"/>
                  </a:lnTo>
                  <a:lnTo>
                    <a:pt x="1148" y="615"/>
                  </a:lnTo>
                  <a:lnTo>
                    <a:pt x="1148" y="458"/>
                  </a:lnTo>
                  <a:lnTo>
                    <a:pt x="1184" y="607"/>
                  </a:lnTo>
                  <a:lnTo>
                    <a:pt x="1166" y="663"/>
                  </a:lnTo>
                  <a:lnTo>
                    <a:pt x="1011" y="722"/>
                  </a:lnTo>
                  <a:lnTo>
                    <a:pt x="827" y="727"/>
                  </a:lnTo>
                  <a:lnTo>
                    <a:pt x="539" y="878"/>
                  </a:lnTo>
                  <a:lnTo>
                    <a:pt x="345" y="808"/>
                  </a:lnTo>
                  <a:lnTo>
                    <a:pt x="148" y="701"/>
                  </a:lnTo>
                  <a:lnTo>
                    <a:pt x="0" y="599"/>
                  </a:lnTo>
                  <a:lnTo>
                    <a:pt x="204" y="716"/>
                  </a:lnTo>
                  <a:lnTo>
                    <a:pt x="515" y="788"/>
                  </a:lnTo>
                  <a:lnTo>
                    <a:pt x="515" y="660"/>
                  </a:lnTo>
                  <a:lnTo>
                    <a:pt x="352" y="285"/>
                  </a:lnTo>
                  <a:lnTo>
                    <a:pt x="262" y="249"/>
                  </a:lnTo>
                  <a:lnTo>
                    <a:pt x="172" y="151"/>
                  </a:lnTo>
                  <a:lnTo>
                    <a:pt x="143" y="0"/>
                  </a:lnTo>
                  <a:lnTo>
                    <a:pt x="177" y="33"/>
                  </a:lnTo>
                  <a:close/>
                </a:path>
              </a:pathLst>
            </a:custGeom>
            <a:solidFill>
              <a:srgbClr val="000000"/>
            </a:solidFill>
            <a:ln w="9525">
              <a:noFill/>
              <a:round/>
              <a:headEnd/>
              <a:tailEnd/>
            </a:ln>
          </p:spPr>
          <p:txBody>
            <a:bodyPr/>
            <a:lstStyle/>
            <a:p>
              <a:endParaRPr lang="es-MX"/>
            </a:p>
          </p:txBody>
        </p:sp>
        <p:sp>
          <p:nvSpPr>
            <p:cNvPr id="56408" name="Freeform 90"/>
            <p:cNvSpPr>
              <a:spLocks/>
            </p:cNvSpPr>
            <p:nvPr/>
          </p:nvSpPr>
          <p:spPr bwMode="auto">
            <a:xfrm>
              <a:off x="1446" y="2235"/>
              <a:ext cx="36" cy="27"/>
            </a:xfrm>
            <a:custGeom>
              <a:avLst/>
              <a:gdLst>
                <a:gd name="T0" fmla="*/ 158 w 158"/>
                <a:gd name="T1" fmla="*/ 0 h 114"/>
                <a:gd name="T2" fmla="*/ 61 w 158"/>
                <a:gd name="T3" fmla="*/ 46 h 114"/>
                <a:gd name="T4" fmla="*/ 0 w 158"/>
                <a:gd name="T5" fmla="*/ 12 h 114"/>
                <a:gd name="T6" fmla="*/ 8 w 158"/>
                <a:gd name="T7" fmla="*/ 114 h 114"/>
                <a:gd name="T8" fmla="*/ 65 w 158"/>
                <a:gd name="T9" fmla="*/ 61 h 114"/>
                <a:gd name="T10" fmla="*/ 124 w 158"/>
                <a:gd name="T11" fmla="*/ 56 h 114"/>
                <a:gd name="T12" fmla="*/ 158 w 158"/>
                <a:gd name="T13" fmla="*/ 0 h 114"/>
                <a:gd name="T14" fmla="*/ 0 60000 65536"/>
                <a:gd name="T15" fmla="*/ 0 60000 65536"/>
                <a:gd name="T16" fmla="*/ 0 60000 65536"/>
                <a:gd name="T17" fmla="*/ 0 60000 65536"/>
                <a:gd name="T18" fmla="*/ 0 60000 65536"/>
                <a:gd name="T19" fmla="*/ 0 60000 65536"/>
                <a:gd name="T20" fmla="*/ 0 60000 65536"/>
                <a:gd name="T21" fmla="*/ 0 w 158"/>
                <a:gd name="T22" fmla="*/ 0 h 114"/>
                <a:gd name="T23" fmla="*/ 158 w 158"/>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114">
                  <a:moveTo>
                    <a:pt x="158" y="0"/>
                  </a:moveTo>
                  <a:lnTo>
                    <a:pt x="61" y="46"/>
                  </a:lnTo>
                  <a:lnTo>
                    <a:pt x="0" y="12"/>
                  </a:lnTo>
                  <a:lnTo>
                    <a:pt x="8" y="114"/>
                  </a:lnTo>
                  <a:lnTo>
                    <a:pt x="65" y="61"/>
                  </a:lnTo>
                  <a:lnTo>
                    <a:pt x="124" y="56"/>
                  </a:lnTo>
                  <a:lnTo>
                    <a:pt x="158" y="0"/>
                  </a:lnTo>
                  <a:close/>
                </a:path>
              </a:pathLst>
            </a:custGeom>
            <a:solidFill>
              <a:srgbClr val="000000"/>
            </a:solidFill>
            <a:ln w="9525">
              <a:noFill/>
              <a:round/>
              <a:headEnd/>
              <a:tailEnd/>
            </a:ln>
          </p:spPr>
          <p:txBody>
            <a:bodyPr/>
            <a:lstStyle/>
            <a:p>
              <a:endParaRPr lang="es-MX"/>
            </a:p>
          </p:txBody>
        </p:sp>
        <p:sp>
          <p:nvSpPr>
            <p:cNvPr id="56409" name="Freeform 91"/>
            <p:cNvSpPr>
              <a:spLocks/>
            </p:cNvSpPr>
            <p:nvPr/>
          </p:nvSpPr>
          <p:spPr bwMode="auto">
            <a:xfrm>
              <a:off x="1457" y="2250"/>
              <a:ext cx="30" cy="40"/>
            </a:xfrm>
            <a:custGeom>
              <a:avLst/>
              <a:gdLst>
                <a:gd name="T0" fmla="*/ 95 w 134"/>
                <a:gd name="T1" fmla="*/ 0 h 178"/>
                <a:gd name="T2" fmla="*/ 102 w 134"/>
                <a:gd name="T3" fmla="*/ 48 h 178"/>
                <a:gd name="T4" fmla="*/ 0 w 134"/>
                <a:gd name="T5" fmla="*/ 110 h 178"/>
                <a:gd name="T6" fmla="*/ 0 w 134"/>
                <a:gd name="T7" fmla="*/ 178 h 178"/>
                <a:gd name="T8" fmla="*/ 39 w 134"/>
                <a:gd name="T9" fmla="*/ 178 h 178"/>
                <a:gd name="T10" fmla="*/ 59 w 134"/>
                <a:gd name="T11" fmla="*/ 124 h 178"/>
                <a:gd name="T12" fmla="*/ 134 w 134"/>
                <a:gd name="T13" fmla="*/ 73 h 178"/>
                <a:gd name="T14" fmla="*/ 112 w 134"/>
                <a:gd name="T15" fmla="*/ 0 h 178"/>
                <a:gd name="T16" fmla="*/ 95 w 134"/>
                <a:gd name="T17" fmla="*/ 0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78"/>
                <a:gd name="T29" fmla="*/ 134 w 134"/>
                <a:gd name="T30" fmla="*/ 178 h 1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78">
                  <a:moveTo>
                    <a:pt x="95" y="0"/>
                  </a:moveTo>
                  <a:lnTo>
                    <a:pt x="102" y="48"/>
                  </a:lnTo>
                  <a:lnTo>
                    <a:pt x="0" y="110"/>
                  </a:lnTo>
                  <a:lnTo>
                    <a:pt x="0" y="178"/>
                  </a:lnTo>
                  <a:lnTo>
                    <a:pt x="39" y="178"/>
                  </a:lnTo>
                  <a:lnTo>
                    <a:pt x="59" y="124"/>
                  </a:lnTo>
                  <a:lnTo>
                    <a:pt x="134" y="73"/>
                  </a:lnTo>
                  <a:lnTo>
                    <a:pt x="112" y="0"/>
                  </a:lnTo>
                  <a:lnTo>
                    <a:pt x="95" y="0"/>
                  </a:lnTo>
                  <a:close/>
                </a:path>
              </a:pathLst>
            </a:custGeom>
            <a:solidFill>
              <a:srgbClr val="000000"/>
            </a:solidFill>
            <a:ln w="9525">
              <a:noFill/>
              <a:round/>
              <a:headEnd/>
              <a:tailEnd/>
            </a:ln>
          </p:spPr>
          <p:txBody>
            <a:bodyPr/>
            <a:lstStyle/>
            <a:p>
              <a:endParaRPr lang="es-MX"/>
            </a:p>
          </p:txBody>
        </p:sp>
        <p:sp>
          <p:nvSpPr>
            <p:cNvPr id="56410" name="Freeform 92"/>
            <p:cNvSpPr>
              <a:spLocks/>
            </p:cNvSpPr>
            <p:nvPr/>
          </p:nvSpPr>
          <p:spPr bwMode="auto">
            <a:xfrm>
              <a:off x="1498" y="2116"/>
              <a:ext cx="41" cy="71"/>
            </a:xfrm>
            <a:custGeom>
              <a:avLst/>
              <a:gdLst>
                <a:gd name="T0" fmla="*/ 20 w 180"/>
                <a:gd name="T1" fmla="*/ 0 h 307"/>
                <a:gd name="T2" fmla="*/ 88 w 180"/>
                <a:gd name="T3" fmla="*/ 110 h 307"/>
                <a:gd name="T4" fmla="*/ 180 w 180"/>
                <a:gd name="T5" fmla="*/ 307 h 307"/>
                <a:gd name="T6" fmla="*/ 93 w 180"/>
                <a:gd name="T7" fmla="*/ 191 h 307"/>
                <a:gd name="T8" fmla="*/ 66 w 180"/>
                <a:gd name="T9" fmla="*/ 110 h 307"/>
                <a:gd name="T10" fmla="*/ 0 w 180"/>
                <a:gd name="T11" fmla="*/ 20 h 307"/>
                <a:gd name="T12" fmla="*/ 20 w 180"/>
                <a:gd name="T13" fmla="*/ 0 h 307"/>
                <a:gd name="T14" fmla="*/ 0 60000 65536"/>
                <a:gd name="T15" fmla="*/ 0 60000 65536"/>
                <a:gd name="T16" fmla="*/ 0 60000 65536"/>
                <a:gd name="T17" fmla="*/ 0 60000 65536"/>
                <a:gd name="T18" fmla="*/ 0 60000 65536"/>
                <a:gd name="T19" fmla="*/ 0 60000 65536"/>
                <a:gd name="T20" fmla="*/ 0 60000 65536"/>
                <a:gd name="T21" fmla="*/ 0 w 180"/>
                <a:gd name="T22" fmla="*/ 0 h 307"/>
                <a:gd name="T23" fmla="*/ 180 w 180"/>
                <a:gd name="T24" fmla="*/ 307 h 3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 h="307">
                  <a:moveTo>
                    <a:pt x="20" y="0"/>
                  </a:moveTo>
                  <a:lnTo>
                    <a:pt x="88" y="110"/>
                  </a:lnTo>
                  <a:lnTo>
                    <a:pt x="180" y="307"/>
                  </a:lnTo>
                  <a:lnTo>
                    <a:pt x="93" y="191"/>
                  </a:lnTo>
                  <a:lnTo>
                    <a:pt x="66" y="110"/>
                  </a:lnTo>
                  <a:lnTo>
                    <a:pt x="0" y="20"/>
                  </a:lnTo>
                  <a:lnTo>
                    <a:pt x="20" y="0"/>
                  </a:lnTo>
                  <a:close/>
                </a:path>
              </a:pathLst>
            </a:custGeom>
            <a:solidFill>
              <a:srgbClr val="000000"/>
            </a:solidFill>
            <a:ln w="9525">
              <a:noFill/>
              <a:round/>
              <a:headEnd/>
              <a:tailEnd/>
            </a:ln>
          </p:spPr>
          <p:txBody>
            <a:bodyPr/>
            <a:lstStyle/>
            <a:p>
              <a:endParaRPr lang="es-MX"/>
            </a:p>
          </p:txBody>
        </p:sp>
        <p:sp>
          <p:nvSpPr>
            <p:cNvPr id="56411" name="Freeform 93"/>
            <p:cNvSpPr>
              <a:spLocks/>
            </p:cNvSpPr>
            <p:nvPr/>
          </p:nvSpPr>
          <p:spPr bwMode="auto">
            <a:xfrm>
              <a:off x="1066" y="1893"/>
              <a:ext cx="468" cy="403"/>
            </a:xfrm>
            <a:custGeom>
              <a:avLst/>
              <a:gdLst>
                <a:gd name="T0" fmla="*/ 1669 w 2042"/>
                <a:gd name="T1" fmla="*/ 331 h 1756"/>
                <a:gd name="T2" fmla="*/ 1539 w 2042"/>
                <a:gd name="T3" fmla="*/ 452 h 1756"/>
                <a:gd name="T4" fmla="*/ 1460 w 2042"/>
                <a:gd name="T5" fmla="*/ 796 h 1756"/>
                <a:gd name="T6" fmla="*/ 1315 w 2042"/>
                <a:gd name="T7" fmla="*/ 1041 h 1756"/>
                <a:gd name="T8" fmla="*/ 1202 w 2042"/>
                <a:gd name="T9" fmla="*/ 1109 h 1756"/>
                <a:gd name="T10" fmla="*/ 1060 w 2042"/>
                <a:gd name="T11" fmla="*/ 965 h 1756"/>
                <a:gd name="T12" fmla="*/ 819 w 2042"/>
                <a:gd name="T13" fmla="*/ 1002 h 1756"/>
                <a:gd name="T14" fmla="*/ 819 w 2042"/>
                <a:gd name="T15" fmla="*/ 1309 h 1756"/>
                <a:gd name="T16" fmla="*/ 421 w 2042"/>
                <a:gd name="T17" fmla="*/ 1469 h 1756"/>
                <a:gd name="T18" fmla="*/ 389 w 2042"/>
                <a:gd name="T19" fmla="*/ 1602 h 1756"/>
                <a:gd name="T20" fmla="*/ 309 w 2042"/>
                <a:gd name="T21" fmla="*/ 1554 h 1756"/>
                <a:gd name="T22" fmla="*/ 240 w 2042"/>
                <a:gd name="T23" fmla="*/ 1413 h 1756"/>
                <a:gd name="T24" fmla="*/ 59 w 2042"/>
                <a:gd name="T25" fmla="*/ 1255 h 1756"/>
                <a:gd name="T26" fmla="*/ 65 w 2042"/>
                <a:gd name="T27" fmla="*/ 921 h 1756"/>
                <a:gd name="T28" fmla="*/ 0 w 2042"/>
                <a:gd name="T29" fmla="*/ 557 h 1756"/>
                <a:gd name="T30" fmla="*/ 192 w 2042"/>
                <a:gd name="T31" fmla="*/ 202 h 1756"/>
                <a:gd name="T32" fmla="*/ 199 w 2042"/>
                <a:gd name="T33" fmla="*/ 222 h 1756"/>
                <a:gd name="T34" fmla="*/ 44 w 2042"/>
                <a:gd name="T35" fmla="*/ 564 h 1756"/>
                <a:gd name="T36" fmla="*/ 107 w 2042"/>
                <a:gd name="T37" fmla="*/ 819 h 1756"/>
                <a:gd name="T38" fmla="*/ 335 w 2042"/>
                <a:gd name="T39" fmla="*/ 574 h 1756"/>
                <a:gd name="T40" fmla="*/ 679 w 2042"/>
                <a:gd name="T41" fmla="*/ 472 h 1756"/>
                <a:gd name="T42" fmla="*/ 932 w 2042"/>
                <a:gd name="T43" fmla="*/ 337 h 1756"/>
                <a:gd name="T44" fmla="*/ 985 w 2042"/>
                <a:gd name="T45" fmla="*/ 248 h 1756"/>
                <a:gd name="T46" fmla="*/ 1279 w 2042"/>
                <a:gd name="T47" fmla="*/ 260 h 1756"/>
                <a:gd name="T48" fmla="*/ 690 w 2042"/>
                <a:gd name="T49" fmla="*/ 171 h 1756"/>
                <a:gd name="T50" fmla="*/ 1157 w 2042"/>
                <a:gd name="T51" fmla="*/ 0 h 1756"/>
                <a:gd name="T52" fmla="*/ 1398 w 2042"/>
                <a:gd name="T53" fmla="*/ 53 h 1756"/>
                <a:gd name="T54" fmla="*/ 1753 w 2042"/>
                <a:gd name="T55" fmla="*/ 131 h 1756"/>
                <a:gd name="T56" fmla="*/ 1963 w 2042"/>
                <a:gd name="T57" fmla="*/ 230 h 1756"/>
                <a:gd name="T58" fmla="*/ 2014 w 2042"/>
                <a:gd name="T59" fmla="*/ 235 h 1756"/>
                <a:gd name="T60" fmla="*/ 2037 w 2042"/>
                <a:gd name="T61" fmla="*/ 227 h 1756"/>
                <a:gd name="T62" fmla="*/ 1958 w 2042"/>
                <a:gd name="T63" fmla="*/ 423 h 1756"/>
                <a:gd name="T64" fmla="*/ 1780 w 2042"/>
                <a:gd name="T65" fmla="*/ 365 h 17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2"/>
                <a:gd name="T100" fmla="*/ 0 h 1756"/>
                <a:gd name="T101" fmla="*/ 2042 w 2042"/>
                <a:gd name="T102" fmla="*/ 1756 h 17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2" h="1756">
                  <a:moveTo>
                    <a:pt x="1780" y="365"/>
                  </a:moveTo>
                  <a:lnTo>
                    <a:pt x="1669" y="331"/>
                  </a:lnTo>
                  <a:lnTo>
                    <a:pt x="1532" y="314"/>
                  </a:lnTo>
                  <a:lnTo>
                    <a:pt x="1539" y="452"/>
                  </a:lnTo>
                  <a:lnTo>
                    <a:pt x="1544" y="661"/>
                  </a:lnTo>
                  <a:lnTo>
                    <a:pt x="1460" y="796"/>
                  </a:lnTo>
                  <a:lnTo>
                    <a:pt x="1460" y="934"/>
                  </a:lnTo>
                  <a:lnTo>
                    <a:pt x="1315" y="1041"/>
                  </a:lnTo>
                  <a:lnTo>
                    <a:pt x="1250" y="1041"/>
                  </a:lnTo>
                  <a:lnTo>
                    <a:pt x="1202" y="1109"/>
                  </a:lnTo>
                  <a:lnTo>
                    <a:pt x="1113" y="1116"/>
                  </a:lnTo>
                  <a:lnTo>
                    <a:pt x="1060" y="965"/>
                  </a:lnTo>
                  <a:lnTo>
                    <a:pt x="937" y="934"/>
                  </a:lnTo>
                  <a:lnTo>
                    <a:pt x="819" y="1002"/>
                  </a:lnTo>
                  <a:lnTo>
                    <a:pt x="781" y="1143"/>
                  </a:lnTo>
                  <a:lnTo>
                    <a:pt x="819" y="1309"/>
                  </a:lnTo>
                  <a:lnTo>
                    <a:pt x="679" y="1350"/>
                  </a:lnTo>
                  <a:lnTo>
                    <a:pt x="421" y="1469"/>
                  </a:lnTo>
                  <a:lnTo>
                    <a:pt x="345" y="1525"/>
                  </a:lnTo>
                  <a:lnTo>
                    <a:pt x="389" y="1602"/>
                  </a:lnTo>
                  <a:lnTo>
                    <a:pt x="532" y="1756"/>
                  </a:lnTo>
                  <a:lnTo>
                    <a:pt x="309" y="1554"/>
                  </a:lnTo>
                  <a:lnTo>
                    <a:pt x="248" y="1483"/>
                  </a:lnTo>
                  <a:lnTo>
                    <a:pt x="240" y="1413"/>
                  </a:lnTo>
                  <a:lnTo>
                    <a:pt x="138" y="1388"/>
                  </a:lnTo>
                  <a:lnTo>
                    <a:pt x="59" y="1255"/>
                  </a:lnTo>
                  <a:lnTo>
                    <a:pt x="77" y="1070"/>
                  </a:lnTo>
                  <a:lnTo>
                    <a:pt x="65" y="921"/>
                  </a:lnTo>
                  <a:lnTo>
                    <a:pt x="3" y="771"/>
                  </a:lnTo>
                  <a:lnTo>
                    <a:pt x="0" y="557"/>
                  </a:lnTo>
                  <a:lnTo>
                    <a:pt x="65" y="380"/>
                  </a:lnTo>
                  <a:lnTo>
                    <a:pt x="192" y="202"/>
                  </a:lnTo>
                  <a:lnTo>
                    <a:pt x="328" y="141"/>
                  </a:lnTo>
                  <a:lnTo>
                    <a:pt x="199" y="222"/>
                  </a:lnTo>
                  <a:lnTo>
                    <a:pt x="82" y="431"/>
                  </a:lnTo>
                  <a:lnTo>
                    <a:pt x="44" y="564"/>
                  </a:lnTo>
                  <a:lnTo>
                    <a:pt x="44" y="715"/>
                  </a:lnTo>
                  <a:lnTo>
                    <a:pt x="107" y="819"/>
                  </a:lnTo>
                  <a:lnTo>
                    <a:pt x="167" y="691"/>
                  </a:lnTo>
                  <a:lnTo>
                    <a:pt x="335" y="574"/>
                  </a:lnTo>
                  <a:lnTo>
                    <a:pt x="554" y="542"/>
                  </a:lnTo>
                  <a:lnTo>
                    <a:pt x="679" y="472"/>
                  </a:lnTo>
                  <a:lnTo>
                    <a:pt x="690" y="403"/>
                  </a:lnTo>
                  <a:lnTo>
                    <a:pt x="932" y="337"/>
                  </a:lnTo>
                  <a:lnTo>
                    <a:pt x="846" y="286"/>
                  </a:lnTo>
                  <a:lnTo>
                    <a:pt x="985" y="248"/>
                  </a:lnTo>
                  <a:lnTo>
                    <a:pt x="1205" y="270"/>
                  </a:lnTo>
                  <a:lnTo>
                    <a:pt x="1279" y="260"/>
                  </a:lnTo>
                  <a:lnTo>
                    <a:pt x="1085" y="217"/>
                  </a:lnTo>
                  <a:lnTo>
                    <a:pt x="690" y="171"/>
                  </a:lnTo>
                  <a:lnTo>
                    <a:pt x="868" y="58"/>
                  </a:lnTo>
                  <a:lnTo>
                    <a:pt x="1157" y="0"/>
                  </a:lnTo>
                  <a:lnTo>
                    <a:pt x="1152" y="92"/>
                  </a:lnTo>
                  <a:lnTo>
                    <a:pt x="1398" y="53"/>
                  </a:lnTo>
                  <a:lnTo>
                    <a:pt x="1575" y="122"/>
                  </a:lnTo>
                  <a:lnTo>
                    <a:pt x="1753" y="131"/>
                  </a:lnTo>
                  <a:lnTo>
                    <a:pt x="1753" y="207"/>
                  </a:lnTo>
                  <a:lnTo>
                    <a:pt x="1963" y="230"/>
                  </a:lnTo>
                  <a:lnTo>
                    <a:pt x="1989" y="337"/>
                  </a:lnTo>
                  <a:lnTo>
                    <a:pt x="2014" y="235"/>
                  </a:lnTo>
                  <a:lnTo>
                    <a:pt x="1863" y="126"/>
                  </a:lnTo>
                  <a:lnTo>
                    <a:pt x="2037" y="227"/>
                  </a:lnTo>
                  <a:lnTo>
                    <a:pt x="2042" y="342"/>
                  </a:lnTo>
                  <a:lnTo>
                    <a:pt x="1958" y="423"/>
                  </a:lnTo>
                  <a:lnTo>
                    <a:pt x="1858" y="457"/>
                  </a:lnTo>
                  <a:lnTo>
                    <a:pt x="1780" y="365"/>
                  </a:lnTo>
                  <a:close/>
                </a:path>
              </a:pathLst>
            </a:custGeom>
            <a:solidFill>
              <a:srgbClr val="000000"/>
            </a:solidFill>
            <a:ln w="9525">
              <a:noFill/>
              <a:round/>
              <a:headEnd/>
              <a:tailEnd/>
            </a:ln>
          </p:spPr>
          <p:txBody>
            <a:bodyPr/>
            <a:lstStyle/>
            <a:p>
              <a:endParaRPr lang="es-MX"/>
            </a:p>
          </p:txBody>
        </p:sp>
        <p:sp>
          <p:nvSpPr>
            <p:cNvPr id="56412" name="Freeform 94"/>
            <p:cNvSpPr>
              <a:spLocks/>
            </p:cNvSpPr>
            <p:nvPr/>
          </p:nvSpPr>
          <p:spPr bwMode="auto">
            <a:xfrm>
              <a:off x="1154" y="1842"/>
              <a:ext cx="343" cy="79"/>
            </a:xfrm>
            <a:custGeom>
              <a:avLst/>
              <a:gdLst>
                <a:gd name="T0" fmla="*/ 0 w 1491"/>
                <a:gd name="T1" fmla="*/ 296 h 345"/>
                <a:gd name="T2" fmla="*/ 135 w 1491"/>
                <a:gd name="T3" fmla="*/ 104 h 345"/>
                <a:gd name="T4" fmla="*/ 390 w 1491"/>
                <a:gd name="T5" fmla="*/ 0 h 345"/>
                <a:gd name="T6" fmla="*/ 635 w 1491"/>
                <a:gd name="T7" fmla="*/ 71 h 345"/>
                <a:gd name="T8" fmla="*/ 834 w 1491"/>
                <a:gd name="T9" fmla="*/ 46 h 345"/>
                <a:gd name="T10" fmla="*/ 1232 w 1491"/>
                <a:gd name="T11" fmla="*/ 224 h 345"/>
                <a:gd name="T12" fmla="*/ 1324 w 1491"/>
                <a:gd name="T13" fmla="*/ 306 h 345"/>
                <a:gd name="T14" fmla="*/ 1491 w 1491"/>
                <a:gd name="T15" fmla="*/ 345 h 345"/>
                <a:gd name="T16" fmla="*/ 1306 w 1491"/>
                <a:gd name="T17" fmla="*/ 324 h 345"/>
                <a:gd name="T18" fmla="*/ 1173 w 1491"/>
                <a:gd name="T19" fmla="*/ 224 h 345"/>
                <a:gd name="T20" fmla="*/ 834 w 1491"/>
                <a:gd name="T21" fmla="*/ 89 h 345"/>
                <a:gd name="T22" fmla="*/ 574 w 1491"/>
                <a:gd name="T23" fmla="*/ 124 h 345"/>
                <a:gd name="T24" fmla="*/ 395 w 1491"/>
                <a:gd name="T25" fmla="*/ 22 h 345"/>
                <a:gd name="T26" fmla="*/ 140 w 1491"/>
                <a:gd name="T27" fmla="*/ 119 h 345"/>
                <a:gd name="T28" fmla="*/ 0 w 1491"/>
                <a:gd name="T29" fmla="*/ 296 h 3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1"/>
                <a:gd name="T46" fmla="*/ 0 h 345"/>
                <a:gd name="T47" fmla="*/ 1491 w 1491"/>
                <a:gd name="T48" fmla="*/ 345 h 3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1" h="345">
                  <a:moveTo>
                    <a:pt x="0" y="296"/>
                  </a:moveTo>
                  <a:lnTo>
                    <a:pt x="135" y="104"/>
                  </a:lnTo>
                  <a:lnTo>
                    <a:pt x="390" y="0"/>
                  </a:lnTo>
                  <a:lnTo>
                    <a:pt x="635" y="71"/>
                  </a:lnTo>
                  <a:lnTo>
                    <a:pt x="834" y="46"/>
                  </a:lnTo>
                  <a:lnTo>
                    <a:pt x="1232" y="224"/>
                  </a:lnTo>
                  <a:lnTo>
                    <a:pt x="1324" y="306"/>
                  </a:lnTo>
                  <a:lnTo>
                    <a:pt x="1491" y="345"/>
                  </a:lnTo>
                  <a:lnTo>
                    <a:pt x="1306" y="324"/>
                  </a:lnTo>
                  <a:lnTo>
                    <a:pt x="1173" y="224"/>
                  </a:lnTo>
                  <a:lnTo>
                    <a:pt x="834" y="89"/>
                  </a:lnTo>
                  <a:lnTo>
                    <a:pt x="574" y="124"/>
                  </a:lnTo>
                  <a:lnTo>
                    <a:pt x="395" y="22"/>
                  </a:lnTo>
                  <a:lnTo>
                    <a:pt x="140" y="119"/>
                  </a:lnTo>
                  <a:lnTo>
                    <a:pt x="0" y="296"/>
                  </a:lnTo>
                  <a:close/>
                </a:path>
              </a:pathLst>
            </a:custGeom>
            <a:solidFill>
              <a:srgbClr val="000000"/>
            </a:solidFill>
            <a:ln w="9525">
              <a:noFill/>
              <a:round/>
              <a:headEnd/>
              <a:tailEnd/>
            </a:ln>
          </p:spPr>
          <p:txBody>
            <a:bodyPr/>
            <a:lstStyle/>
            <a:p>
              <a:endParaRPr lang="es-MX"/>
            </a:p>
          </p:txBody>
        </p:sp>
        <p:sp>
          <p:nvSpPr>
            <p:cNvPr id="56413" name="Freeform 95"/>
            <p:cNvSpPr>
              <a:spLocks/>
            </p:cNvSpPr>
            <p:nvPr/>
          </p:nvSpPr>
          <p:spPr bwMode="auto">
            <a:xfrm>
              <a:off x="1259" y="2125"/>
              <a:ext cx="51" cy="29"/>
            </a:xfrm>
            <a:custGeom>
              <a:avLst/>
              <a:gdLst>
                <a:gd name="T0" fmla="*/ 221 w 221"/>
                <a:gd name="T1" fmla="*/ 132 h 132"/>
                <a:gd name="T2" fmla="*/ 198 w 221"/>
                <a:gd name="T3" fmla="*/ 54 h 132"/>
                <a:gd name="T4" fmla="*/ 97 w 221"/>
                <a:gd name="T5" fmla="*/ 0 h 132"/>
                <a:gd name="T6" fmla="*/ 0 w 221"/>
                <a:gd name="T7" fmla="*/ 64 h 132"/>
                <a:gd name="T8" fmla="*/ 68 w 221"/>
                <a:gd name="T9" fmla="*/ 47 h 132"/>
                <a:gd name="T10" fmla="*/ 175 w 221"/>
                <a:gd name="T11" fmla="*/ 98 h 132"/>
                <a:gd name="T12" fmla="*/ 221 w 221"/>
                <a:gd name="T13" fmla="*/ 132 h 132"/>
                <a:gd name="T14" fmla="*/ 0 60000 65536"/>
                <a:gd name="T15" fmla="*/ 0 60000 65536"/>
                <a:gd name="T16" fmla="*/ 0 60000 65536"/>
                <a:gd name="T17" fmla="*/ 0 60000 65536"/>
                <a:gd name="T18" fmla="*/ 0 60000 65536"/>
                <a:gd name="T19" fmla="*/ 0 60000 65536"/>
                <a:gd name="T20" fmla="*/ 0 60000 65536"/>
                <a:gd name="T21" fmla="*/ 0 w 221"/>
                <a:gd name="T22" fmla="*/ 0 h 132"/>
                <a:gd name="T23" fmla="*/ 221 w 221"/>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132">
                  <a:moveTo>
                    <a:pt x="221" y="132"/>
                  </a:moveTo>
                  <a:lnTo>
                    <a:pt x="198" y="54"/>
                  </a:lnTo>
                  <a:lnTo>
                    <a:pt x="97" y="0"/>
                  </a:lnTo>
                  <a:lnTo>
                    <a:pt x="0" y="64"/>
                  </a:lnTo>
                  <a:lnTo>
                    <a:pt x="68" y="47"/>
                  </a:lnTo>
                  <a:lnTo>
                    <a:pt x="175" y="98"/>
                  </a:lnTo>
                  <a:lnTo>
                    <a:pt x="221" y="132"/>
                  </a:lnTo>
                  <a:close/>
                </a:path>
              </a:pathLst>
            </a:custGeom>
            <a:solidFill>
              <a:srgbClr val="000000"/>
            </a:solidFill>
            <a:ln w="9525">
              <a:noFill/>
              <a:round/>
              <a:headEnd/>
              <a:tailEnd/>
            </a:ln>
          </p:spPr>
          <p:txBody>
            <a:bodyPr/>
            <a:lstStyle/>
            <a:p>
              <a:endParaRPr lang="es-MX"/>
            </a:p>
          </p:txBody>
        </p:sp>
        <p:sp>
          <p:nvSpPr>
            <p:cNvPr id="56414" name="Freeform 96"/>
            <p:cNvSpPr>
              <a:spLocks/>
            </p:cNvSpPr>
            <p:nvPr/>
          </p:nvSpPr>
          <p:spPr bwMode="auto">
            <a:xfrm>
              <a:off x="1276" y="2148"/>
              <a:ext cx="33" cy="44"/>
            </a:xfrm>
            <a:custGeom>
              <a:avLst/>
              <a:gdLst>
                <a:gd name="T0" fmla="*/ 141 w 141"/>
                <a:gd name="T1" fmla="*/ 29 h 192"/>
                <a:gd name="T2" fmla="*/ 110 w 141"/>
                <a:gd name="T3" fmla="*/ 102 h 192"/>
                <a:gd name="T4" fmla="*/ 110 w 141"/>
                <a:gd name="T5" fmla="*/ 146 h 192"/>
                <a:gd name="T6" fmla="*/ 128 w 141"/>
                <a:gd name="T7" fmla="*/ 192 h 192"/>
                <a:gd name="T8" fmla="*/ 0 w 141"/>
                <a:gd name="T9" fmla="*/ 146 h 192"/>
                <a:gd name="T10" fmla="*/ 0 w 141"/>
                <a:gd name="T11" fmla="*/ 90 h 192"/>
                <a:gd name="T12" fmla="*/ 97 w 141"/>
                <a:gd name="T13" fmla="*/ 0 h 192"/>
                <a:gd name="T14" fmla="*/ 141 w 141"/>
                <a:gd name="T15" fmla="*/ 29 h 192"/>
                <a:gd name="T16" fmla="*/ 0 60000 65536"/>
                <a:gd name="T17" fmla="*/ 0 60000 65536"/>
                <a:gd name="T18" fmla="*/ 0 60000 65536"/>
                <a:gd name="T19" fmla="*/ 0 60000 65536"/>
                <a:gd name="T20" fmla="*/ 0 60000 65536"/>
                <a:gd name="T21" fmla="*/ 0 60000 65536"/>
                <a:gd name="T22" fmla="*/ 0 60000 65536"/>
                <a:gd name="T23" fmla="*/ 0 60000 65536"/>
                <a:gd name="T24" fmla="*/ 0 w 141"/>
                <a:gd name="T25" fmla="*/ 0 h 192"/>
                <a:gd name="T26" fmla="*/ 141 w 141"/>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 h="192">
                  <a:moveTo>
                    <a:pt x="141" y="29"/>
                  </a:moveTo>
                  <a:lnTo>
                    <a:pt x="110" y="102"/>
                  </a:lnTo>
                  <a:lnTo>
                    <a:pt x="110" y="146"/>
                  </a:lnTo>
                  <a:lnTo>
                    <a:pt x="128" y="192"/>
                  </a:lnTo>
                  <a:lnTo>
                    <a:pt x="0" y="146"/>
                  </a:lnTo>
                  <a:lnTo>
                    <a:pt x="0" y="90"/>
                  </a:lnTo>
                  <a:lnTo>
                    <a:pt x="97" y="0"/>
                  </a:lnTo>
                  <a:lnTo>
                    <a:pt x="141" y="29"/>
                  </a:lnTo>
                  <a:close/>
                </a:path>
              </a:pathLst>
            </a:custGeom>
            <a:solidFill>
              <a:srgbClr val="000000"/>
            </a:solidFill>
            <a:ln w="9525">
              <a:noFill/>
              <a:round/>
              <a:headEnd/>
              <a:tailEnd/>
            </a:ln>
          </p:spPr>
          <p:txBody>
            <a:bodyPr/>
            <a:lstStyle/>
            <a:p>
              <a:endParaRPr lang="es-MX"/>
            </a:p>
          </p:txBody>
        </p:sp>
        <p:sp>
          <p:nvSpPr>
            <p:cNvPr id="56415" name="Freeform 97"/>
            <p:cNvSpPr>
              <a:spLocks/>
            </p:cNvSpPr>
            <p:nvPr/>
          </p:nvSpPr>
          <p:spPr bwMode="auto">
            <a:xfrm>
              <a:off x="1262" y="2146"/>
              <a:ext cx="11" cy="35"/>
            </a:xfrm>
            <a:custGeom>
              <a:avLst/>
              <a:gdLst>
                <a:gd name="T0" fmla="*/ 46 w 46"/>
                <a:gd name="T1" fmla="*/ 14 h 156"/>
                <a:gd name="T2" fmla="*/ 10 w 46"/>
                <a:gd name="T3" fmla="*/ 87 h 156"/>
                <a:gd name="T4" fmla="*/ 10 w 46"/>
                <a:gd name="T5" fmla="*/ 156 h 156"/>
                <a:gd name="T6" fmla="*/ 0 w 46"/>
                <a:gd name="T7" fmla="*/ 72 h 156"/>
                <a:gd name="T8" fmla="*/ 22 w 46"/>
                <a:gd name="T9" fmla="*/ 7 h 156"/>
                <a:gd name="T10" fmla="*/ 46 w 46"/>
                <a:gd name="T11" fmla="*/ 0 h 156"/>
                <a:gd name="T12" fmla="*/ 46 w 46"/>
                <a:gd name="T13" fmla="*/ 14 h 156"/>
                <a:gd name="T14" fmla="*/ 0 60000 65536"/>
                <a:gd name="T15" fmla="*/ 0 60000 65536"/>
                <a:gd name="T16" fmla="*/ 0 60000 65536"/>
                <a:gd name="T17" fmla="*/ 0 60000 65536"/>
                <a:gd name="T18" fmla="*/ 0 60000 65536"/>
                <a:gd name="T19" fmla="*/ 0 60000 65536"/>
                <a:gd name="T20" fmla="*/ 0 60000 65536"/>
                <a:gd name="T21" fmla="*/ 0 w 46"/>
                <a:gd name="T22" fmla="*/ 0 h 156"/>
                <a:gd name="T23" fmla="*/ 46 w 46"/>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56">
                  <a:moveTo>
                    <a:pt x="46" y="14"/>
                  </a:moveTo>
                  <a:lnTo>
                    <a:pt x="10" y="87"/>
                  </a:lnTo>
                  <a:lnTo>
                    <a:pt x="10" y="156"/>
                  </a:lnTo>
                  <a:lnTo>
                    <a:pt x="0" y="72"/>
                  </a:lnTo>
                  <a:lnTo>
                    <a:pt x="22" y="7"/>
                  </a:lnTo>
                  <a:lnTo>
                    <a:pt x="46" y="0"/>
                  </a:lnTo>
                  <a:lnTo>
                    <a:pt x="46" y="14"/>
                  </a:lnTo>
                  <a:close/>
                </a:path>
              </a:pathLst>
            </a:custGeom>
            <a:solidFill>
              <a:srgbClr val="000000"/>
            </a:solidFill>
            <a:ln w="9525">
              <a:noFill/>
              <a:round/>
              <a:headEnd/>
              <a:tailEnd/>
            </a:ln>
          </p:spPr>
          <p:txBody>
            <a:bodyPr/>
            <a:lstStyle/>
            <a:p>
              <a:endParaRPr lang="es-MX"/>
            </a:p>
          </p:txBody>
        </p:sp>
        <p:sp>
          <p:nvSpPr>
            <p:cNvPr id="56416" name="Line 98"/>
            <p:cNvSpPr>
              <a:spLocks noChangeShapeType="1"/>
            </p:cNvSpPr>
            <p:nvPr/>
          </p:nvSpPr>
          <p:spPr bwMode="auto">
            <a:xfrm>
              <a:off x="1321" y="2129"/>
              <a:ext cx="25" cy="47"/>
            </a:xfrm>
            <a:prstGeom prst="line">
              <a:avLst/>
            </a:prstGeom>
            <a:noFill/>
            <a:ln w="0">
              <a:solidFill>
                <a:srgbClr val="000000"/>
              </a:solidFill>
              <a:round/>
              <a:headEnd/>
              <a:tailEnd/>
            </a:ln>
          </p:spPr>
          <p:txBody>
            <a:bodyPr/>
            <a:lstStyle/>
            <a:p>
              <a:endParaRPr lang="es-MX"/>
            </a:p>
          </p:txBody>
        </p:sp>
        <p:sp>
          <p:nvSpPr>
            <p:cNvPr id="56417" name="Line 99"/>
            <p:cNvSpPr>
              <a:spLocks noChangeShapeType="1"/>
            </p:cNvSpPr>
            <p:nvPr/>
          </p:nvSpPr>
          <p:spPr bwMode="auto">
            <a:xfrm>
              <a:off x="1333" y="2137"/>
              <a:ext cx="26" cy="48"/>
            </a:xfrm>
            <a:prstGeom prst="line">
              <a:avLst/>
            </a:prstGeom>
            <a:noFill/>
            <a:ln w="0">
              <a:solidFill>
                <a:srgbClr val="000000"/>
              </a:solidFill>
              <a:round/>
              <a:headEnd/>
              <a:tailEnd/>
            </a:ln>
          </p:spPr>
          <p:txBody>
            <a:bodyPr/>
            <a:lstStyle/>
            <a:p>
              <a:endParaRPr lang="es-MX"/>
            </a:p>
          </p:txBody>
        </p:sp>
        <p:sp>
          <p:nvSpPr>
            <p:cNvPr id="56418" name="Line 100"/>
            <p:cNvSpPr>
              <a:spLocks noChangeShapeType="1"/>
            </p:cNvSpPr>
            <p:nvPr/>
          </p:nvSpPr>
          <p:spPr bwMode="auto">
            <a:xfrm>
              <a:off x="1349" y="2145"/>
              <a:ext cx="27" cy="47"/>
            </a:xfrm>
            <a:prstGeom prst="line">
              <a:avLst/>
            </a:prstGeom>
            <a:noFill/>
            <a:ln w="0">
              <a:solidFill>
                <a:srgbClr val="000000"/>
              </a:solidFill>
              <a:round/>
              <a:headEnd/>
              <a:tailEnd/>
            </a:ln>
          </p:spPr>
          <p:txBody>
            <a:bodyPr/>
            <a:lstStyle/>
            <a:p>
              <a:endParaRPr lang="es-MX"/>
            </a:p>
          </p:txBody>
        </p:sp>
        <p:sp>
          <p:nvSpPr>
            <p:cNvPr id="56419" name="Line 101"/>
            <p:cNvSpPr>
              <a:spLocks noChangeShapeType="1"/>
            </p:cNvSpPr>
            <p:nvPr/>
          </p:nvSpPr>
          <p:spPr bwMode="auto">
            <a:xfrm>
              <a:off x="1369" y="2158"/>
              <a:ext cx="20" cy="34"/>
            </a:xfrm>
            <a:prstGeom prst="line">
              <a:avLst/>
            </a:prstGeom>
            <a:noFill/>
            <a:ln w="0">
              <a:solidFill>
                <a:srgbClr val="000000"/>
              </a:solidFill>
              <a:round/>
              <a:headEnd/>
              <a:tailEnd/>
            </a:ln>
          </p:spPr>
          <p:txBody>
            <a:bodyPr/>
            <a:lstStyle/>
            <a:p>
              <a:endParaRPr lang="es-MX"/>
            </a:p>
          </p:txBody>
        </p:sp>
        <p:sp>
          <p:nvSpPr>
            <p:cNvPr id="56420" name="Freeform 102"/>
            <p:cNvSpPr>
              <a:spLocks/>
            </p:cNvSpPr>
            <p:nvPr/>
          </p:nvSpPr>
          <p:spPr bwMode="auto">
            <a:xfrm>
              <a:off x="1491" y="2116"/>
              <a:ext cx="30" cy="73"/>
            </a:xfrm>
            <a:custGeom>
              <a:avLst/>
              <a:gdLst>
                <a:gd name="T0" fmla="*/ 108 w 131"/>
                <a:gd name="T1" fmla="*/ 13 h 319"/>
                <a:gd name="T2" fmla="*/ 76 w 131"/>
                <a:gd name="T3" fmla="*/ 137 h 319"/>
                <a:gd name="T4" fmla="*/ 32 w 131"/>
                <a:gd name="T5" fmla="*/ 246 h 319"/>
                <a:gd name="T6" fmla="*/ 0 w 131"/>
                <a:gd name="T7" fmla="*/ 307 h 319"/>
                <a:gd name="T8" fmla="*/ 18 w 131"/>
                <a:gd name="T9" fmla="*/ 319 h 319"/>
                <a:gd name="T10" fmla="*/ 59 w 131"/>
                <a:gd name="T11" fmla="*/ 246 h 319"/>
                <a:gd name="T12" fmla="*/ 88 w 131"/>
                <a:gd name="T13" fmla="*/ 159 h 319"/>
                <a:gd name="T14" fmla="*/ 113 w 131"/>
                <a:gd name="T15" fmla="*/ 79 h 319"/>
                <a:gd name="T16" fmla="*/ 131 w 131"/>
                <a:gd name="T17" fmla="*/ 0 h 319"/>
                <a:gd name="T18" fmla="*/ 108 w 131"/>
                <a:gd name="T19" fmla="*/ 13 h 3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319"/>
                <a:gd name="T32" fmla="*/ 131 w 131"/>
                <a:gd name="T33" fmla="*/ 319 h 3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319">
                  <a:moveTo>
                    <a:pt x="108" y="13"/>
                  </a:moveTo>
                  <a:lnTo>
                    <a:pt x="76" y="137"/>
                  </a:lnTo>
                  <a:lnTo>
                    <a:pt x="32" y="246"/>
                  </a:lnTo>
                  <a:lnTo>
                    <a:pt x="0" y="307"/>
                  </a:lnTo>
                  <a:lnTo>
                    <a:pt x="18" y="319"/>
                  </a:lnTo>
                  <a:lnTo>
                    <a:pt x="59" y="246"/>
                  </a:lnTo>
                  <a:lnTo>
                    <a:pt x="88" y="159"/>
                  </a:lnTo>
                  <a:lnTo>
                    <a:pt x="113" y="79"/>
                  </a:lnTo>
                  <a:lnTo>
                    <a:pt x="131" y="0"/>
                  </a:lnTo>
                  <a:lnTo>
                    <a:pt x="108" y="13"/>
                  </a:lnTo>
                  <a:close/>
                </a:path>
              </a:pathLst>
            </a:custGeom>
            <a:solidFill>
              <a:srgbClr val="000000"/>
            </a:solidFill>
            <a:ln w="9525">
              <a:noFill/>
              <a:round/>
              <a:headEnd/>
              <a:tailEnd/>
            </a:ln>
          </p:spPr>
          <p:txBody>
            <a:bodyPr/>
            <a:lstStyle/>
            <a:p>
              <a:endParaRPr lang="es-MX"/>
            </a:p>
          </p:txBody>
        </p:sp>
        <p:sp>
          <p:nvSpPr>
            <p:cNvPr id="56421" name="Line 103"/>
            <p:cNvSpPr>
              <a:spLocks noChangeShapeType="1"/>
            </p:cNvSpPr>
            <p:nvPr/>
          </p:nvSpPr>
          <p:spPr bwMode="auto">
            <a:xfrm flipH="1" flipV="1">
              <a:off x="1299" y="2102"/>
              <a:ext cx="211" cy="35"/>
            </a:xfrm>
            <a:prstGeom prst="line">
              <a:avLst/>
            </a:prstGeom>
            <a:noFill/>
            <a:ln w="0">
              <a:solidFill>
                <a:srgbClr val="000000"/>
              </a:solidFill>
              <a:round/>
              <a:headEnd/>
              <a:tailEnd/>
            </a:ln>
          </p:spPr>
          <p:txBody>
            <a:bodyPr/>
            <a:lstStyle/>
            <a:p>
              <a:endParaRPr lang="es-MX"/>
            </a:p>
          </p:txBody>
        </p:sp>
        <p:sp>
          <p:nvSpPr>
            <p:cNvPr id="56422" name="Freeform 104"/>
            <p:cNvSpPr>
              <a:spLocks/>
            </p:cNvSpPr>
            <p:nvPr/>
          </p:nvSpPr>
          <p:spPr bwMode="auto">
            <a:xfrm>
              <a:off x="1446" y="2114"/>
              <a:ext cx="29" cy="34"/>
            </a:xfrm>
            <a:custGeom>
              <a:avLst/>
              <a:gdLst>
                <a:gd name="T0" fmla="*/ 0 w 124"/>
                <a:gd name="T1" fmla="*/ 100 h 144"/>
                <a:gd name="T2" fmla="*/ 0 w 124"/>
                <a:gd name="T3" fmla="*/ 7 h 144"/>
                <a:gd name="T4" fmla="*/ 36 w 124"/>
                <a:gd name="T5" fmla="*/ 0 h 144"/>
                <a:gd name="T6" fmla="*/ 124 w 124"/>
                <a:gd name="T7" fmla="*/ 68 h 144"/>
                <a:gd name="T8" fmla="*/ 21 w 124"/>
                <a:gd name="T9" fmla="*/ 144 h 144"/>
                <a:gd name="T10" fmla="*/ 0 w 124"/>
                <a:gd name="T11" fmla="*/ 100 h 144"/>
                <a:gd name="T12" fmla="*/ 0 60000 65536"/>
                <a:gd name="T13" fmla="*/ 0 60000 65536"/>
                <a:gd name="T14" fmla="*/ 0 60000 65536"/>
                <a:gd name="T15" fmla="*/ 0 60000 65536"/>
                <a:gd name="T16" fmla="*/ 0 60000 65536"/>
                <a:gd name="T17" fmla="*/ 0 60000 65536"/>
                <a:gd name="T18" fmla="*/ 0 w 124"/>
                <a:gd name="T19" fmla="*/ 0 h 144"/>
                <a:gd name="T20" fmla="*/ 124 w 1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24" h="144">
                  <a:moveTo>
                    <a:pt x="0" y="100"/>
                  </a:moveTo>
                  <a:lnTo>
                    <a:pt x="0" y="7"/>
                  </a:lnTo>
                  <a:lnTo>
                    <a:pt x="36" y="0"/>
                  </a:lnTo>
                  <a:lnTo>
                    <a:pt x="124" y="68"/>
                  </a:lnTo>
                  <a:lnTo>
                    <a:pt x="21" y="144"/>
                  </a:lnTo>
                  <a:lnTo>
                    <a:pt x="0" y="100"/>
                  </a:lnTo>
                  <a:close/>
                </a:path>
              </a:pathLst>
            </a:custGeom>
            <a:solidFill>
              <a:srgbClr val="000000"/>
            </a:solidFill>
            <a:ln w="9525">
              <a:noFill/>
              <a:round/>
              <a:headEnd/>
              <a:tailEnd/>
            </a:ln>
          </p:spPr>
          <p:txBody>
            <a:bodyPr/>
            <a:lstStyle/>
            <a:p>
              <a:endParaRPr lang="es-MX"/>
            </a:p>
          </p:txBody>
        </p:sp>
        <p:sp>
          <p:nvSpPr>
            <p:cNvPr id="56423" name="Freeform 105"/>
            <p:cNvSpPr>
              <a:spLocks/>
            </p:cNvSpPr>
            <p:nvPr/>
          </p:nvSpPr>
          <p:spPr bwMode="auto">
            <a:xfrm>
              <a:off x="672" y="2206"/>
              <a:ext cx="998" cy="1156"/>
            </a:xfrm>
            <a:custGeom>
              <a:avLst/>
              <a:gdLst>
                <a:gd name="T0" fmla="*/ 1701 w 4334"/>
                <a:gd name="T1" fmla="*/ 102 h 5022"/>
                <a:gd name="T2" fmla="*/ 1201 w 4334"/>
                <a:gd name="T3" fmla="*/ 378 h 5022"/>
                <a:gd name="T4" fmla="*/ 846 w 4334"/>
                <a:gd name="T5" fmla="*/ 1018 h 5022"/>
                <a:gd name="T6" fmla="*/ 538 w 4334"/>
                <a:gd name="T7" fmla="*/ 1677 h 5022"/>
                <a:gd name="T8" fmla="*/ 0 w 4334"/>
                <a:gd name="T9" fmla="*/ 3248 h 5022"/>
                <a:gd name="T10" fmla="*/ 446 w 4334"/>
                <a:gd name="T11" fmla="*/ 3949 h 5022"/>
                <a:gd name="T12" fmla="*/ 1968 w 4334"/>
                <a:gd name="T13" fmla="*/ 4496 h 5022"/>
                <a:gd name="T14" fmla="*/ 2173 w 4334"/>
                <a:gd name="T15" fmla="*/ 5022 h 5022"/>
                <a:gd name="T16" fmla="*/ 3209 w 4334"/>
                <a:gd name="T17" fmla="*/ 4251 h 5022"/>
                <a:gd name="T18" fmla="*/ 4317 w 4334"/>
                <a:gd name="T19" fmla="*/ 3896 h 5022"/>
                <a:gd name="T20" fmla="*/ 4334 w 4334"/>
                <a:gd name="T21" fmla="*/ 3424 h 5022"/>
                <a:gd name="T22" fmla="*/ 4104 w 4334"/>
                <a:gd name="T23" fmla="*/ 3018 h 5022"/>
                <a:gd name="T24" fmla="*/ 3374 w 4334"/>
                <a:gd name="T25" fmla="*/ 3261 h 5022"/>
                <a:gd name="T26" fmla="*/ 2839 w 4334"/>
                <a:gd name="T27" fmla="*/ 3733 h 5022"/>
                <a:gd name="T28" fmla="*/ 2824 w 4334"/>
                <a:gd name="T29" fmla="*/ 3297 h 5022"/>
                <a:gd name="T30" fmla="*/ 2454 w 4334"/>
                <a:gd name="T31" fmla="*/ 3222 h 5022"/>
                <a:gd name="T32" fmla="*/ 2135 w 4334"/>
                <a:gd name="T33" fmla="*/ 3514 h 5022"/>
                <a:gd name="T34" fmla="*/ 1943 w 4334"/>
                <a:gd name="T35" fmla="*/ 3733 h 5022"/>
                <a:gd name="T36" fmla="*/ 2440 w 4334"/>
                <a:gd name="T37" fmla="*/ 3018 h 5022"/>
                <a:gd name="T38" fmla="*/ 2019 w 4334"/>
                <a:gd name="T39" fmla="*/ 2889 h 5022"/>
                <a:gd name="T40" fmla="*/ 1494 w 4334"/>
                <a:gd name="T41" fmla="*/ 3018 h 5022"/>
                <a:gd name="T42" fmla="*/ 2019 w 4334"/>
                <a:gd name="T43" fmla="*/ 2470 h 5022"/>
                <a:gd name="T44" fmla="*/ 1459 w 4334"/>
                <a:gd name="T45" fmla="*/ 2672 h 5022"/>
                <a:gd name="T46" fmla="*/ 1637 w 4334"/>
                <a:gd name="T47" fmla="*/ 2176 h 5022"/>
                <a:gd name="T48" fmla="*/ 1673 w 4334"/>
                <a:gd name="T49" fmla="*/ 1947 h 5022"/>
                <a:gd name="T50" fmla="*/ 1749 w 4334"/>
                <a:gd name="T51" fmla="*/ 1310 h 5022"/>
                <a:gd name="T52" fmla="*/ 1880 w 4334"/>
                <a:gd name="T53" fmla="*/ 1123 h 5022"/>
                <a:gd name="T54" fmla="*/ 1880 w 4334"/>
                <a:gd name="T55" fmla="*/ 1082 h 5022"/>
                <a:gd name="T56" fmla="*/ 1520 w 4334"/>
                <a:gd name="T57" fmla="*/ 929 h 5022"/>
                <a:gd name="T58" fmla="*/ 1048 w 4334"/>
                <a:gd name="T59" fmla="*/ 1261 h 5022"/>
                <a:gd name="T60" fmla="*/ 871 w 4334"/>
                <a:gd name="T61" fmla="*/ 1983 h 5022"/>
                <a:gd name="T62" fmla="*/ 576 w 4334"/>
                <a:gd name="T63" fmla="*/ 1782 h 5022"/>
                <a:gd name="T64" fmla="*/ 881 w 4334"/>
                <a:gd name="T65" fmla="*/ 1033 h 5022"/>
                <a:gd name="T66" fmla="*/ 1211 w 4334"/>
                <a:gd name="T67" fmla="*/ 393 h 5022"/>
                <a:gd name="T68" fmla="*/ 1724 w 4334"/>
                <a:gd name="T69" fmla="*/ 153 h 5022"/>
                <a:gd name="T70" fmla="*/ 2211 w 4334"/>
                <a:gd name="T71" fmla="*/ 663 h 5022"/>
                <a:gd name="T72" fmla="*/ 2211 w 4334"/>
                <a:gd name="T73" fmla="*/ 582 h 5022"/>
                <a:gd name="T74" fmla="*/ 2082 w 4334"/>
                <a:gd name="T75" fmla="*/ 230 h 5022"/>
                <a:gd name="T76" fmla="*/ 1826 w 4334"/>
                <a:gd name="T77" fmla="*/ 0 h 50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34"/>
                <a:gd name="T118" fmla="*/ 0 h 5022"/>
                <a:gd name="T119" fmla="*/ 4334 w 4334"/>
                <a:gd name="T120" fmla="*/ 5022 h 50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34" h="5022">
                  <a:moveTo>
                    <a:pt x="1826" y="0"/>
                  </a:moveTo>
                  <a:lnTo>
                    <a:pt x="1701" y="102"/>
                  </a:lnTo>
                  <a:lnTo>
                    <a:pt x="1469" y="153"/>
                  </a:lnTo>
                  <a:lnTo>
                    <a:pt x="1201" y="378"/>
                  </a:lnTo>
                  <a:lnTo>
                    <a:pt x="1088" y="597"/>
                  </a:lnTo>
                  <a:lnTo>
                    <a:pt x="846" y="1018"/>
                  </a:lnTo>
                  <a:lnTo>
                    <a:pt x="601" y="1310"/>
                  </a:lnTo>
                  <a:lnTo>
                    <a:pt x="538" y="1677"/>
                  </a:lnTo>
                  <a:lnTo>
                    <a:pt x="256" y="2062"/>
                  </a:lnTo>
                  <a:lnTo>
                    <a:pt x="0" y="3248"/>
                  </a:lnTo>
                  <a:lnTo>
                    <a:pt x="244" y="3603"/>
                  </a:lnTo>
                  <a:lnTo>
                    <a:pt x="446" y="3949"/>
                  </a:lnTo>
                  <a:lnTo>
                    <a:pt x="591" y="4215"/>
                  </a:lnTo>
                  <a:lnTo>
                    <a:pt x="1968" y="4496"/>
                  </a:lnTo>
                  <a:lnTo>
                    <a:pt x="2019" y="4547"/>
                  </a:lnTo>
                  <a:lnTo>
                    <a:pt x="2173" y="5022"/>
                  </a:lnTo>
                  <a:lnTo>
                    <a:pt x="2683" y="4320"/>
                  </a:lnTo>
                  <a:lnTo>
                    <a:pt x="3209" y="4251"/>
                  </a:lnTo>
                  <a:lnTo>
                    <a:pt x="4232" y="4164"/>
                  </a:lnTo>
                  <a:lnTo>
                    <a:pt x="4317" y="3896"/>
                  </a:lnTo>
                  <a:lnTo>
                    <a:pt x="4334" y="3667"/>
                  </a:lnTo>
                  <a:lnTo>
                    <a:pt x="4334" y="3424"/>
                  </a:lnTo>
                  <a:lnTo>
                    <a:pt x="4293" y="3207"/>
                  </a:lnTo>
                  <a:lnTo>
                    <a:pt x="4104" y="3018"/>
                  </a:lnTo>
                  <a:lnTo>
                    <a:pt x="4181" y="3171"/>
                  </a:lnTo>
                  <a:lnTo>
                    <a:pt x="3374" y="3261"/>
                  </a:lnTo>
                  <a:lnTo>
                    <a:pt x="2979" y="3652"/>
                  </a:lnTo>
                  <a:lnTo>
                    <a:pt x="2839" y="3733"/>
                  </a:lnTo>
                  <a:lnTo>
                    <a:pt x="3145" y="3273"/>
                  </a:lnTo>
                  <a:lnTo>
                    <a:pt x="2824" y="3297"/>
                  </a:lnTo>
                  <a:lnTo>
                    <a:pt x="2454" y="3489"/>
                  </a:lnTo>
                  <a:lnTo>
                    <a:pt x="2454" y="3222"/>
                  </a:lnTo>
                  <a:lnTo>
                    <a:pt x="2379" y="3222"/>
                  </a:lnTo>
                  <a:lnTo>
                    <a:pt x="2135" y="3514"/>
                  </a:lnTo>
                  <a:lnTo>
                    <a:pt x="2046" y="3835"/>
                  </a:lnTo>
                  <a:lnTo>
                    <a:pt x="1943" y="3733"/>
                  </a:lnTo>
                  <a:lnTo>
                    <a:pt x="2070" y="3248"/>
                  </a:lnTo>
                  <a:lnTo>
                    <a:pt x="2440" y="3018"/>
                  </a:lnTo>
                  <a:lnTo>
                    <a:pt x="2109" y="3069"/>
                  </a:lnTo>
                  <a:lnTo>
                    <a:pt x="2019" y="2889"/>
                  </a:lnTo>
                  <a:lnTo>
                    <a:pt x="1803" y="2889"/>
                  </a:lnTo>
                  <a:lnTo>
                    <a:pt x="1494" y="3018"/>
                  </a:lnTo>
                  <a:lnTo>
                    <a:pt x="1494" y="2850"/>
                  </a:lnTo>
                  <a:lnTo>
                    <a:pt x="2019" y="2470"/>
                  </a:lnTo>
                  <a:lnTo>
                    <a:pt x="1737" y="2495"/>
                  </a:lnTo>
                  <a:lnTo>
                    <a:pt x="1459" y="2672"/>
                  </a:lnTo>
                  <a:lnTo>
                    <a:pt x="1369" y="2432"/>
                  </a:lnTo>
                  <a:lnTo>
                    <a:pt x="1637" y="2176"/>
                  </a:lnTo>
                  <a:lnTo>
                    <a:pt x="1956" y="2062"/>
                  </a:lnTo>
                  <a:lnTo>
                    <a:pt x="1673" y="1947"/>
                  </a:lnTo>
                  <a:lnTo>
                    <a:pt x="1494" y="1526"/>
                  </a:lnTo>
                  <a:lnTo>
                    <a:pt x="1749" y="1310"/>
                  </a:lnTo>
                  <a:lnTo>
                    <a:pt x="1688" y="992"/>
                  </a:lnTo>
                  <a:lnTo>
                    <a:pt x="1880" y="1123"/>
                  </a:lnTo>
                  <a:lnTo>
                    <a:pt x="2097" y="1386"/>
                  </a:lnTo>
                  <a:lnTo>
                    <a:pt x="1880" y="1082"/>
                  </a:lnTo>
                  <a:lnTo>
                    <a:pt x="1701" y="941"/>
                  </a:lnTo>
                  <a:lnTo>
                    <a:pt x="1520" y="929"/>
                  </a:lnTo>
                  <a:lnTo>
                    <a:pt x="1280" y="1043"/>
                  </a:lnTo>
                  <a:lnTo>
                    <a:pt x="1048" y="1261"/>
                  </a:lnTo>
                  <a:lnTo>
                    <a:pt x="905" y="1668"/>
                  </a:lnTo>
                  <a:lnTo>
                    <a:pt x="871" y="1983"/>
                  </a:lnTo>
                  <a:lnTo>
                    <a:pt x="820" y="2317"/>
                  </a:lnTo>
                  <a:lnTo>
                    <a:pt x="576" y="1782"/>
                  </a:lnTo>
                  <a:lnTo>
                    <a:pt x="667" y="1337"/>
                  </a:lnTo>
                  <a:lnTo>
                    <a:pt x="881" y="1033"/>
                  </a:lnTo>
                  <a:lnTo>
                    <a:pt x="1099" y="633"/>
                  </a:lnTo>
                  <a:lnTo>
                    <a:pt x="1211" y="393"/>
                  </a:lnTo>
                  <a:lnTo>
                    <a:pt x="1445" y="215"/>
                  </a:lnTo>
                  <a:lnTo>
                    <a:pt x="1724" y="153"/>
                  </a:lnTo>
                  <a:lnTo>
                    <a:pt x="1980" y="320"/>
                  </a:lnTo>
                  <a:lnTo>
                    <a:pt x="2211" y="663"/>
                  </a:lnTo>
                  <a:lnTo>
                    <a:pt x="2481" y="1310"/>
                  </a:lnTo>
                  <a:lnTo>
                    <a:pt x="2211" y="582"/>
                  </a:lnTo>
                  <a:lnTo>
                    <a:pt x="2058" y="320"/>
                  </a:lnTo>
                  <a:lnTo>
                    <a:pt x="2082" y="230"/>
                  </a:lnTo>
                  <a:lnTo>
                    <a:pt x="1929" y="11"/>
                  </a:lnTo>
                  <a:lnTo>
                    <a:pt x="1826" y="0"/>
                  </a:lnTo>
                  <a:close/>
                </a:path>
              </a:pathLst>
            </a:custGeom>
            <a:solidFill>
              <a:srgbClr val="000000"/>
            </a:solidFill>
            <a:ln w="9525">
              <a:noFill/>
              <a:round/>
              <a:headEnd/>
              <a:tailEnd/>
            </a:ln>
          </p:spPr>
          <p:txBody>
            <a:bodyPr/>
            <a:lstStyle/>
            <a:p>
              <a:endParaRPr lang="es-MX"/>
            </a:p>
          </p:txBody>
        </p:sp>
        <p:sp>
          <p:nvSpPr>
            <p:cNvPr id="56424" name="Freeform 106"/>
            <p:cNvSpPr>
              <a:spLocks/>
            </p:cNvSpPr>
            <p:nvPr/>
          </p:nvSpPr>
          <p:spPr bwMode="auto">
            <a:xfrm>
              <a:off x="1161" y="2366"/>
              <a:ext cx="532" cy="590"/>
            </a:xfrm>
            <a:custGeom>
              <a:avLst/>
              <a:gdLst>
                <a:gd name="T0" fmla="*/ 0 w 2312"/>
                <a:gd name="T1" fmla="*/ 752 h 2564"/>
                <a:gd name="T2" fmla="*/ 177 w 2312"/>
                <a:gd name="T3" fmla="*/ 1136 h 2564"/>
                <a:gd name="T4" fmla="*/ 60 w 2312"/>
                <a:gd name="T5" fmla="*/ 1250 h 2564"/>
                <a:gd name="T6" fmla="*/ 126 w 2312"/>
                <a:gd name="T7" fmla="*/ 1454 h 2564"/>
                <a:gd name="T8" fmla="*/ 0 w 2312"/>
                <a:gd name="T9" fmla="*/ 1556 h 2564"/>
                <a:gd name="T10" fmla="*/ 60 w 2312"/>
                <a:gd name="T11" fmla="*/ 1911 h 2564"/>
                <a:gd name="T12" fmla="*/ 316 w 2312"/>
                <a:gd name="T13" fmla="*/ 2002 h 2564"/>
                <a:gd name="T14" fmla="*/ 162 w 2312"/>
                <a:gd name="T15" fmla="*/ 2204 h 2564"/>
                <a:gd name="T16" fmla="*/ 177 w 2312"/>
                <a:gd name="T17" fmla="*/ 2372 h 2564"/>
                <a:gd name="T18" fmla="*/ 379 w 2312"/>
                <a:gd name="T19" fmla="*/ 2294 h 2564"/>
                <a:gd name="T20" fmla="*/ 483 w 2312"/>
                <a:gd name="T21" fmla="*/ 2564 h 2564"/>
                <a:gd name="T22" fmla="*/ 483 w 2312"/>
                <a:gd name="T23" fmla="*/ 2396 h 2564"/>
                <a:gd name="T24" fmla="*/ 1097 w 2312"/>
                <a:gd name="T25" fmla="*/ 2406 h 2564"/>
                <a:gd name="T26" fmla="*/ 1991 w 2312"/>
                <a:gd name="T27" fmla="*/ 2321 h 2564"/>
                <a:gd name="T28" fmla="*/ 2312 w 2312"/>
                <a:gd name="T29" fmla="*/ 2257 h 2564"/>
                <a:gd name="T30" fmla="*/ 1828 w 2312"/>
                <a:gd name="T31" fmla="*/ 2306 h 2564"/>
                <a:gd name="T32" fmla="*/ 1250 w 2312"/>
                <a:gd name="T33" fmla="*/ 2347 h 2564"/>
                <a:gd name="T34" fmla="*/ 1276 w 2312"/>
                <a:gd name="T35" fmla="*/ 1949 h 2564"/>
                <a:gd name="T36" fmla="*/ 1264 w 2312"/>
                <a:gd name="T37" fmla="*/ 1365 h 2564"/>
                <a:gd name="T38" fmla="*/ 1162 w 2312"/>
                <a:gd name="T39" fmla="*/ 793 h 2564"/>
                <a:gd name="T40" fmla="*/ 1213 w 2312"/>
                <a:gd name="T41" fmla="*/ 1352 h 2564"/>
                <a:gd name="T42" fmla="*/ 1213 w 2312"/>
                <a:gd name="T43" fmla="*/ 1809 h 2564"/>
                <a:gd name="T44" fmla="*/ 1162 w 2312"/>
                <a:gd name="T45" fmla="*/ 2270 h 2564"/>
                <a:gd name="T46" fmla="*/ 1021 w 2312"/>
                <a:gd name="T47" fmla="*/ 2092 h 2564"/>
                <a:gd name="T48" fmla="*/ 1021 w 2312"/>
                <a:gd name="T49" fmla="*/ 1647 h 2564"/>
                <a:gd name="T50" fmla="*/ 982 w 2312"/>
                <a:gd name="T51" fmla="*/ 1173 h 2564"/>
                <a:gd name="T52" fmla="*/ 931 w 2312"/>
                <a:gd name="T53" fmla="*/ 793 h 2564"/>
                <a:gd name="T54" fmla="*/ 868 w 2312"/>
                <a:gd name="T55" fmla="*/ 459 h 2564"/>
                <a:gd name="T56" fmla="*/ 789 w 2312"/>
                <a:gd name="T57" fmla="*/ 295 h 2564"/>
                <a:gd name="T58" fmla="*/ 727 w 2312"/>
                <a:gd name="T59" fmla="*/ 204 h 2564"/>
                <a:gd name="T60" fmla="*/ 727 w 2312"/>
                <a:gd name="T61" fmla="*/ 0 h 2564"/>
                <a:gd name="T62" fmla="*/ 661 w 2312"/>
                <a:gd name="T63" fmla="*/ 0 h 2564"/>
                <a:gd name="T64" fmla="*/ 674 w 2312"/>
                <a:gd name="T65" fmla="*/ 90 h 2564"/>
                <a:gd name="T66" fmla="*/ 661 w 2312"/>
                <a:gd name="T67" fmla="*/ 244 h 2564"/>
                <a:gd name="T68" fmla="*/ 613 w 2312"/>
                <a:gd name="T69" fmla="*/ 385 h 2564"/>
                <a:gd name="T70" fmla="*/ 498 w 2312"/>
                <a:gd name="T71" fmla="*/ 574 h 2564"/>
                <a:gd name="T72" fmla="*/ 674 w 2312"/>
                <a:gd name="T73" fmla="*/ 385 h 2564"/>
                <a:gd name="T74" fmla="*/ 715 w 2312"/>
                <a:gd name="T75" fmla="*/ 321 h 2564"/>
                <a:gd name="T76" fmla="*/ 804 w 2312"/>
                <a:gd name="T77" fmla="*/ 436 h 2564"/>
                <a:gd name="T78" fmla="*/ 832 w 2312"/>
                <a:gd name="T79" fmla="*/ 689 h 2564"/>
                <a:gd name="T80" fmla="*/ 916 w 2312"/>
                <a:gd name="T81" fmla="*/ 1160 h 2564"/>
                <a:gd name="T82" fmla="*/ 931 w 2312"/>
                <a:gd name="T83" fmla="*/ 1594 h 2564"/>
                <a:gd name="T84" fmla="*/ 868 w 2312"/>
                <a:gd name="T85" fmla="*/ 2281 h 2564"/>
                <a:gd name="T86" fmla="*/ 738 w 2312"/>
                <a:gd name="T87" fmla="*/ 1605 h 2564"/>
                <a:gd name="T88" fmla="*/ 574 w 2312"/>
                <a:gd name="T89" fmla="*/ 1136 h 2564"/>
                <a:gd name="T90" fmla="*/ 396 w 2312"/>
                <a:gd name="T91" fmla="*/ 689 h 2564"/>
                <a:gd name="T92" fmla="*/ 469 w 2312"/>
                <a:gd name="T93" fmla="*/ 1022 h 2564"/>
                <a:gd name="T94" fmla="*/ 526 w 2312"/>
                <a:gd name="T95" fmla="*/ 1431 h 2564"/>
                <a:gd name="T96" fmla="*/ 549 w 2312"/>
                <a:gd name="T97" fmla="*/ 1824 h 2564"/>
                <a:gd name="T98" fmla="*/ 345 w 2312"/>
                <a:gd name="T99" fmla="*/ 1304 h 2564"/>
                <a:gd name="T100" fmla="*/ 136 w 2312"/>
                <a:gd name="T101" fmla="*/ 931 h 2564"/>
                <a:gd name="T102" fmla="*/ 0 w 2312"/>
                <a:gd name="T103" fmla="*/ 752 h 25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12"/>
                <a:gd name="T157" fmla="*/ 0 h 2564"/>
                <a:gd name="T158" fmla="*/ 2312 w 2312"/>
                <a:gd name="T159" fmla="*/ 2564 h 25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12" h="2564">
                  <a:moveTo>
                    <a:pt x="0" y="752"/>
                  </a:moveTo>
                  <a:lnTo>
                    <a:pt x="177" y="1136"/>
                  </a:lnTo>
                  <a:lnTo>
                    <a:pt x="60" y="1250"/>
                  </a:lnTo>
                  <a:lnTo>
                    <a:pt x="126" y="1454"/>
                  </a:lnTo>
                  <a:lnTo>
                    <a:pt x="0" y="1556"/>
                  </a:lnTo>
                  <a:lnTo>
                    <a:pt x="60" y="1911"/>
                  </a:lnTo>
                  <a:lnTo>
                    <a:pt x="316" y="2002"/>
                  </a:lnTo>
                  <a:lnTo>
                    <a:pt x="162" y="2204"/>
                  </a:lnTo>
                  <a:lnTo>
                    <a:pt x="177" y="2372"/>
                  </a:lnTo>
                  <a:lnTo>
                    <a:pt x="379" y="2294"/>
                  </a:lnTo>
                  <a:lnTo>
                    <a:pt x="483" y="2564"/>
                  </a:lnTo>
                  <a:lnTo>
                    <a:pt x="483" y="2396"/>
                  </a:lnTo>
                  <a:lnTo>
                    <a:pt x="1097" y="2406"/>
                  </a:lnTo>
                  <a:lnTo>
                    <a:pt x="1991" y="2321"/>
                  </a:lnTo>
                  <a:lnTo>
                    <a:pt x="2312" y="2257"/>
                  </a:lnTo>
                  <a:lnTo>
                    <a:pt x="1828" y="2306"/>
                  </a:lnTo>
                  <a:lnTo>
                    <a:pt x="1250" y="2347"/>
                  </a:lnTo>
                  <a:lnTo>
                    <a:pt x="1276" y="1949"/>
                  </a:lnTo>
                  <a:lnTo>
                    <a:pt x="1264" y="1365"/>
                  </a:lnTo>
                  <a:lnTo>
                    <a:pt x="1162" y="793"/>
                  </a:lnTo>
                  <a:lnTo>
                    <a:pt x="1213" y="1352"/>
                  </a:lnTo>
                  <a:lnTo>
                    <a:pt x="1213" y="1809"/>
                  </a:lnTo>
                  <a:lnTo>
                    <a:pt x="1162" y="2270"/>
                  </a:lnTo>
                  <a:lnTo>
                    <a:pt x="1021" y="2092"/>
                  </a:lnTo>
                  <a:lnTo>
                    <a:pt x="1021" y="1647"/>
                  </a:lnTo>
                  <a:lnTo>
                    <a:pt x="982" y="1173"/>
                  </a:lnTo>
                  <a:lnTo>
                    <a:pt x="931" y="793"/>
                  </a:lnTo>
                  <a:lnTo>
                    <a:pt x="868" y="459"/>
                  </a:lnTo>
                  <a:lnTo>
                    <a:pt x="789" y="295"/>
                  </a:lnTo>
                  <a:lnTo>
                    <a:pt x="727" y="204"/>
                  </a:lnTo>
                  <a:lnTo>
                    <a:pt x="727" y="0"/>
                  </a:lnTo>
                  <a:lnTo>
                    <a:pt x="661" y="0"/>
                  </a:lnTo>
                  <a:lnTo>
                    <a:pt x="674" y="90"/>
                  </a:lnTo>
                  <a:lnTo>
                    <a:pt x="661" y="244"/>
                  </a:lnTo>
                  <a:lnTo>
                    <a:pt x="613" y="385"/>
                  </a:lnTo>
                  <a:lnTo>
                    <a:pt x="498" y="574"/>
                  </a:lnTo>
                  <a:lnTo>
                    <a:pt x="674" y="385"/>
                  </a:lnTo>
                  <a:lnTo>
                    <a:pt x="715" y="321"/>
                  </a:lnTo>
                  <a:lnTo>
                    <a:pt x="804" y="436"/>
                  </a:lnTo>
                  <a:lnTo>
                    <a:pt x="832" y="689"/>
                  </a:lnTo>
                  <a:lnTo>
                    <a:pt x="916" y="1160"/>
                  </a:lnTo>
                  <a:lnTo>
                    <a:pt x="931" y="1594"/>
                  </a:lnTo>
                  <a:lnTo>
                    <a:pt x="868" y="2281"/>
                  </a:lnTo>
                  <a:lnTo>
                    <a:pt x="738" y="1605"/>
                  </a:lnTo>
                  <a:lnTo>
                    <a:pt x="574" y="1136"/>
                  </a:lnTo>
                  <a:lnTo>
                    <a:pt x="396" y="689"/>
                  </a:lnTo>
                  <a:lnTo>
                    <a:pt x="469" y="1022"/>
                  </a:lnTo>
                  <a:lnTo>
                    <a:pt x="526" y="1431"/>
                  </a:lnTo>
                  <a:lnTo>
                    <a:pt x="549" y="1824"/>
                  </a:lnTo>
                  <a:lnTo>
                    <a:pt x="345" y="1304"/>
                  </a:lnTo>
                  <a:lnTo>
                    <a:pt x="136" y="931"/>
                  </a:lnTo>
                  <a:lnTo>
                    <a:pt x="0" y="752"/>
                  </a:lnTo>
                  <a:close/>
                </a:path>
              </a:pathLst>
            </a:custGeom>
            <a:solidFill>
              <a:srgbClr val="000000"/>
            </a:solidFill>
            <a:ln w="9525">
              <a:noFill/>
              <a:round/>
              <a:headEnd/>
              <a:tailEnd/>
            </a:ln>
          </p:spPr>
          <p:txBody>
            <a:bodyPr/>
            <a:lstStyle/>
            <a:p>
              <a:endParaRPr lang="es-MX"/>
            </a:p>
          </p:txBody>
        </p:sp>
        <p:sp>
          <p:nvSpPr>
            <p:cNvPr id="56425" name="Freeform 107"/>
            <p:cNvSpPr>
              <a:spLocks/>
            </p:cNvSpPr>
            <p:nvPr/>
          </p:nvSpPr>
          <p:spPr bwMode="auto">
            <a:xfrm>
              <a:off x="1340" y="2364"/>
              <a:ext cx="426" cy="533"/>
            </a:xfrm>
            <a:custGeom>
              <a:avLst/>
              <a:gdLst>
                <a:gd name="T0" fmla="*/ 0 w 1848"/>
                <a:gd name="T1" fmla="*/ 12 h 2318"/>
                <a:gd name="T2" fmla="*/ 0 w 1848"/>
                <a:gd name="T3" fmla="*/ 117 h 2318"/>
                <a:gd name="T4" fmla="*/ 123 w 1848"/>
                <a:gd name="T5" fmla="*/ 216 h 2318"/>
                <a:gd name="T6" fmla="*/ 123 w 1848"/>
                <a:gd name="T7" fmla="*/ 438 h 2318"/>
                <a:gd name="T8" fmla="*/ 266 w 1848"/>
                <a:gd name="T9" fmla="*/ 586 h 2318"/>
                <a:gd name="T10" fmla="*/ 418 w 1848"/>
                <a:gd name="T11" fmla="*/ 1121 h 2318"/>
                <a:gd name="T12" fmla="*/ 483 w 1848"/>
                <a:gd name="T13" fmla="*/ 1849 h 2318"/>
                <a:gd name="T14" fmla="*/ 891 w 1848"/>
                <a:gd name="T15" fmla="*/ 2089 h 2318"/>
                <a:gd name="T16" fmla="*/ 967 w 1848"/>
                <a:gd name="T17" fmla="*/ 2231 h 2318"/>
                <a:gd name="T18" fmla="*/ 1159 w 1848"/>
                <a:gd name="T19" fmla="*/ 2318 h 2318"/>
                <a:gd name="T20" fmla="*/ 1250 w 1848"/>
                <a:gd name="T21" fmla="*/ 2293 h 2318"/>
                <a:gd name="T22" fmla="*/ 1021 w 1848"/>
                <a:gd name="T23" fmla="*/ 2165 h 2318"/>
                <a:gd name="T24" fmla="*/ 1033 w 1848"/>
                <a:gd name="T25" fmla="*/ 2053 h 2318"/>
                <a:gd name="T26" fmla="*/ 1171 w 1848"/>
                <a:gd name="T27" fmla="*/ 2040 h 2318"/>
                <a:gd name="T28" fmla="*/ 1352 w 1848"/>
                <a:gd name="T29" fmla="*/ 2216 h 2318"/>
                <a:gd name="T30" fmla="*/ 1363 w 1848"/>
                <a:gd name="T31" fmla="*/ 2282 h 2318"/>
                <a:gd name="T32" fmla="*/ 1799 w 1848"/>
                <a:gd name="T33" fmla="*/ 2204 h 2318"/>
                <a:gd name="T34" fmla="*/ 1848 w 1848"/>
                <a:gd name="T35" fmla="*/ 2014 h 2318"/>
                <a:gd name="T36" fmla="*/ 1799 w 1848"/>
                <a:gd name="T37" fmla="*/ 1936 h 2318"/>
                <a:gd name="T38" fmla="*/ 1824 w 1848"/>
                <a:gd name="T39" fmla="*/ 2028 h 2318"/>
                <a:gd name="T40" fmla="*/ 1760 w 1848"/>
                <a:gd name="T41" fmla="*/ 2180 h 2318"/>
                <a:gd name="T42" fmla="*/ 1633 w 1848"/>
                <a:gd name="T43" fmla="*/ 2140 h 2318"/>
                <a:gd name="T44" fmla="*/ 1661 w 1848"/>
                <a:gd name="T45" fmla="*/ 1951 h 2318"/>
                <a:gd name="T46" fmla="*/ 1582 w 1848"/>
                <a:gd name="T47" fmla="*/ 1849 h 2318"/>
                <a:gd name="T48" fmla="*/ 1582 w 1848"/>
                <a:gd name="T49" fmla="*/ 2116 h 2318"/>
                <a:gd name="T50" fmla="*/ 1429 w 1848"/>
                <a:gd name="T51" fmla="*/ 2040 h 2318"/>
                <a:gd name="T52" fmla="*/ 1412 w 1848"/>
                <a:gd name="T53" fmla="*/ 1732 h 2318"/>
                <a:gd name="T54" fmla="*/ 1388 w 1848"/>
                <a:gd name="T55" fmla="*/ 1732 h 2318"/>
                <a:gd name="T56" fmla="*/ 993 w 1848"/>
                <a:gd name="T57" fmla="*/ 2002 h 2318"/>
                <a:gd name="T58" fmla="*/ 993 w 1848"/>
                <a:gd name="T59" fmla="*/ 1923 h 2318"/>
                <a:gd name="T60" fmla="*/ 1057 w 1848"/>
                <a:gd name="T61" fmla="*/ 1798 h 2318"/>
                <a:gd name="T62" fmla="*/ 1159 w 1848"/>
                <a:gd name="T63" fmla="*/ 1747 h 2318"/>
                <a:gd name="T64" fmla="*/ 1301 w 1848"/>
                <a:gd name="T65" fmla="*/ 1705 h 2318"/>
                <a:gd name="T66" fmla="*/ 1429 w 1848"/>
                <a:gd name="T67" fmla="*/ 1681 h 2318"/>
                <a:gd name="T68" fmla="*/ 1327 w 1848"/>
                <a:gd name="T69" fmla="*/ 1617 h 2318"/>
                <a:gd name="T70" fmla="*/ 1312 w 1848"/>
                <a:gd name="T71" fmla="*/ 1377 h 2318"/>
                <a:gd name="T72" fmla="*/ 1261 w 1848"/>
                <a:gd name="T73" fmla="*/ 1352 h 2318"/>
                <a:gd name="T74" fmla="*/ 1094 w 1848"/>
                <a:gd name="T75" fmla="*/ 1400 h 2318"/>
                <a:gd name="T76" fmla="*/ 1057 w 1848"/>
                <a:gd name="T77" fmla="*/ 1275 h 2318"/>
                <a:gd name="T78" fmla="*/ 724 w 1848"/>
                <a:gd name="T79" fmla="*/ 905 h 2318"/>
                <a:gd name="T80" fmla="*/ 597 w 1848"/>
                <a:gd name="T81" fmla="*/ 917 h 2318"/>
                <a:gd name="T82" fmla="*/ 588 w 1848"/>
                <a:gd name="T83" fmla="*/ 778 h 2318"/>
                <a:gd name="T84" fmla="*/ 418 w 1848"/>
                <a:gd name="T85" fmla="*/ 576 h 2318"/>
                <a:gd name="T86" fmla="*/ 279 w 1848"/>
                <a:gd name="T87" fmla="*/ 129 h 2318"/>
                <a:gd name="T88" fmla="*/ 60 w 1848"/>
                <a:gd name="T89" fmla="*/ 0 h 2318"/>
                <a:gd name="T90" fmla="*/ 0 w 1848"/>
                <a:gd name="T91" fmla="*/ 12 h 23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48"/>
                <a:gd name="T139" fmla="*/ 0 h 2318"/>
                <a:gd name="T140" fmla="*/ 1848 w 1848"/>
                <a:gd name="T141" fmla="*/ 2318 h 23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48" h="2318">
                  <a:moveTo>
                    <a:pt x="0" y="12"/>
                  </a:moveTo>
                  <a:lnTo>
                    <a:pt x="0" y="117"/>
                  </a:lnTo>
                  <a:lnTo>
                    <a:pt x="123" y="216"/>
                  </a:lnTo>
                  <a:lnTo>
                    <a:pt x="123" y="438"/>
                  </a:lnTo>
                  <a:lnTo>
                    <a:pt x="266" y="586"/>
                  </a:lnTo>
                  <a:lnTo>
                    <a:pt x="418" y="1121"/>
                  </a:lnTo>
                  <a:lnTo>
                    <a:pt x="483" y="1849"/>
                  </a:lnTo>
                  <a:lnTo>
                    <a:pt x="891" y="2089"/>
                  </a:lnTo>
                  <a:lnTo>
                    <a:pt x="967" y="2231"/>
                  </a:lnTo>
                  <a:lnTo>
                    <a:pt x="1159" y="2318"/>
                  </a:lnTo>
                  <a:lnTo>
                    <a:pt x="1250" y="2293"/>
                  </a:lnTo>
                  <a:lnTo>
                    <a:pt x="1021" y="2165"/>
                  </a:lnTo>
                  <a:lnTo>
                    <a:pt x="1033" y="2053"/>
                  </a:lnTo>
                  <a:lnTo>
                    <a:pt x="1171" y="2040"/>
                  </a:lnTo>
                  <a:lnTo>
                    <a:pt x="1352" y="2216"/>
                  </a:lnTo>
                  <a:lnTo>
                    <a:pt x="1363" y="2282"/>
                  </a:lnTo>
                  <a:lnTo>
                    <a:pt x="1799" y="2204"/>
                  </a:lnTo>
                  <a:lnTo>
                    <a:pt x="1848" y="2014"/>
                  </a:lnTo>
                  <a:lnTo>
                    <a:pt x="1799" y="1936"/>
                  </a:lnTo>
                  <a:lnTo>
                    <a:pt x="1824" y="2028"/>
                  </a:lnTo>
                  <a:lnTo>
                    <a:pt x="1760" y="2180"/>
                  </a:lnTo>
                  <a:lnTo>
                    <a:pt x="1633" y="2140"/>
                  </a:lnTo>
                  <a:lnTo>
                    <a:pt x="1661" y="1951"/>
                  </a:lnTo>
                  <a:lnTo>
                    <a:pt x="1582" y="1849"/>
                  </a:lnTo>
                  <a:lnTo>
                    <a:pt x="1582" y="2116"/>
                  </a:lnTo>
                  <a:lnTo>
                    <a:pt x="1429" y="2040"/>
                  </a:lnTo>
                  <a:lnTo>
                    <a:pt x="1412" y="1732"/>
                  </a:lnTo>
                  <a:lnTo>
                    <a:pt x="1388" y="1732"/>
                  </a:lnTo>
                  <a:lnTo>
                    <a:pt x="993" y="2002"/>
                  </a:lnTo>
                  <a:lnTo>
                    <a:pt x="993" y="1923"/>
                  </a:lnTo>
                  <a:lnTo>
                    <a:pt x="1057" y="1798"/>
                  </a:lnTo>
                  <a:lnTo>
                    <a:pt x="1159" y="1747"/>
                  </a:lnTo>
                  <a:lnTo>
                    <a:pt x="1301" y="1705"/>
                  </a:lnTo>
                  <a:lnTo>
                    <a:pt x="1429" y="1681"/>
                  </a:lnTo>
                  <a:lnTo>
                    <a:pt x="1327" y="1617"/>
                  </a:lnTo>
                  <a:lnTo>
                    <a:pt x="1312" y="1377"/>
                  </a:lnTo>
                  <a:lnTo>
                    <a:pt x="1261" y="1352"/>
                  </a:lnTo>
                  <a:lnTo>
                    <a:pt x="1094" y="1400"/>
                  </a:lnTo>
                  <a:lnTo>
                    <a:pt x="1057" y="1275"/>
                  </a:lnTo>
                  <a:lnTo>
                    <a:pt x="724" y="905"/>
                  </a:lnTo>
                  <a:lnTo>
                    <a:pt x="597" y="917"/>
                  </a:lnTo>
                  <a:lnTo>
                    <a:pt x="588" y="778"/>
                  </a:lnTo>
                  <a:lnTo>
                    <a:pt x="418" y="576"/>
                  </a:lnTo>
                  <a:lnTo>
                    <a:pt x="279" y="129"/>
                  </a:lnTo>
                  <a:lnTo>
                    <a:pt x="60" y="0"/>
                  </a:lnTo>
                  <a:lnTo>
                    <a:pt x="0" y="12"/>
                  </a:lnTo>
                  <a:close/>
                </a:path>
              </a:pathLst>
            </a:custGeom>
            <a:solidFill>
              <a:srgbClr val="000000"/>
            </a:solidFill>
            <a:ln w="9525">
              <a:noFill/>
              <a:round/>
              <a:headEnd/>
              <a:tailEnd/>
            </a:ln>
          </p:spPr>
          <p:txBody>
            <a:bodyPr/>
            <a:lstStyle/>
            <a:p>
              <a:endParaRPr lang="es-MX"/>
            </a:p>
          </p:txBody>
        </p:sp>
        <p:sp>
          <p:nvSpPr>
            <p:cNvPr id="56426" name="Freeform 108"/>
            <p:cNvSpPr>
              <a:spLocks/>
            </p:cNvSpPr>
            <p:nvPr/>
          </p:nvSpPr>
          <p:spPr bwMode="auto">
            <a:xfrm>
              <a:off x="1630" y="2748"/>
              <a:ext cx="128" cy="72"/>
            </a:xfrm>
            <a:custGeom>
              <a:avLst/>
              <a:gdLst>
                <a:gd name="T0" fmla="*/ 0 w 553"/>
                <a:gd name="T1" fmla="*/ 34 h 316"/>
                <a:gd name="T2" fmla="*/ 102 w 553"/>
                <a:gd name="T3" fmla="*/ 102 h 316"/>
                <a:gd name="T4" fmla="*/ 229 w 553"/>
                <a:gd name="T5" fmla="*/ 88 h 316"/>
                <a:gd name="T6" fmla="*/ 306 w 553"/>
                <a:gd name="T7" fmla="*/ 178 h 316"/>
                <a:gd name="T8" fmla="*/ 490 w 553"/>
                <a:gd name="T9" fmla="*/ 201 h 316"/>
                <a:gd name="T10" fmla="*/ 553 w 553"/>
                <a:gd name="T11" fmla="*/ 316 h 316"/>
                <a:gd name="T12" fmla="*/ 511 w 553"/>
                <a:gd name="T13" fmla="*/ 178 h 316"/>
                <a:gd name="T14" fmla="*/ 372 w 553"/>
                <a:gd name="T15" fmla="*/ 139 h 316"/>
                <a:gd name="T16" fmla="*/ 255 w 553"/>
                <a:gd name="T17" fmla="*/ 10 h 316"/>
                <a:gd name="T18" fmla="*/ 117 w 553"/>
                <a:gd name="T19" fmla="*/ 0 h 316"/>
                <a:gd name="T20" fmla="*/ 0 w 553"/>
                <a:gd name="T21" fmla="*/ 34 h 3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3"/>
                <a:gd name="T34" fmla="*/ 0 h 316"/>
                <a:gd name="T35" fmla="*/ 553 w 553"/>
                <a:gd name="T36" fmla="*/ 316 h 3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3" h="316">
                  <a:moveTo>
                    <a:pt x="0" y="34"/>
                  </a:moveTo>
                  <a:lnTo>
                    <a:pt x="102" y="102"/>
                  </a:lnTo>
                  <a:lnTo>
                    <a:pt x="229" y="88"/>
                  </a:lnTo>
                  <a:lnTo>
                    <a:pt x="306" y="178"/>
                  </a:lnTo>
                  <a:lnTo>
                    <a:pt x="490" y="201"/>
                  </a:lnTo>
                  <a:lnTo>
                    <a:pt x="553" y="316"/>
                  </a:lnTo>
                  <a:lnTo>
                    <a:pt x="511" y="178"/>
                  </a:lnTo>
                  <a:lnTo>
                    <a:pt x="372" y="139"/>
                  </a:lnTo>
                  <a:lnTo>
                    <a:pt x="255" y="10"/>
                  </a:lnTo>
                  <a:lnTo>
                    <a:pt x="117" y="0"/>
                  </a:lnTo>
                  <a:lnTo>
                    <a:pt x="0" y="34"/>
                  </a:lnTo>
                  <a:close/>
                </a:path>
              </a:pathLst>
            </a:custGeom>
            <a:solidFill>
              <a:srgbClr val="000000"/>
            </a:solidFill>
            <a:ln w="9525">
              <a:noFill/>
              <a:round/>
              <a:headEnd/>
              <a:tailEnd/>
            </a:ln>
          </p:spPr>
          <p:txBody>
            <a:bodyPr/>
            <a:lstStyle/>
            <a:p>
              <a:endParaRPr lang="es-MX"/>
            </a:p>
          </p:txBody>
        </p:sp>
        <p:sp>
          <p:nvSpPr>
            <p:cNvPr id="56427" name="Freeform 109"/>
            <p:cNvSpPr>
              <a:spLocks/>
            </p:cNvSpPr>
            <p:nvPr/>
          </p:nvSpPr>
          <p:spPr bwMode="auto">
            <a:xfrm>
              <a:off x="1660" y="2809"/>
              <a:ext cx="270" cy="210"/>
            </a:xfrm>
            <a:custGeom>
              <a:avLst/>
              <a:gdLst>
                <a:gd name="T0" fmla="*/ 0 w 1177"/>
                <a:gd name="T1" fmla="*/ 346 h 908"/>
                <a:gd name="T2" fmla="*/ 128 w 1177"/>
                <a:gd name="T3" fmla="*/ 448 h 908"/>
                <a:gd name="T4" fmla="*/ 194 w 1177"/>
                <a:gd name="T5" fmla="*/ 550 h 908"/>
                <a:gd name="T6" fmla="*/ 204 w 1177"/>
                <a:gd name="T7" fmla="*/ 663 h 908"/>
                <a:gd name="T8" fmla="*/ 204 w 1177"/>
                <a:gd name="T9" fmla="*/ 778 h 908"/>
                <a:gd name="T10" fmla="*/ 179 w 1177"/>
                <a:gd name="T11" fmla="*/ 908 h 908"/>
                <a:gd name="T12" fmla="*/ 450 w 1177"/>
                <a:gd name="T13" fmla="*/ 844 h 908"/>
                <a:gd name="T14" fmla="*/ 898 w 1177"/>
                <a:gd name="T15" fmla="*/ 817 h 908"/>
                <a:gd name="T16" fmla="*/ 1177 w 1177"/>
                <a:gd name="T17" fmla="*/ 739 h 908"/>
                <a:gd name="T18" fmla="*/ 1102 w 1177"/>
                <a:gd name="T19" fmla="*/ 612 h 908"/>
                <a:gd name="T20" fmla="*/ 1026 w 1177"/>
                <a:gd name="T21" fmla="*/ 601 h 908"/>
                <a:gd name="T22" fmla="*/ 985 w 1177"/>
                <a:gd name="T23" fmla="*/ 510 h 908"/>
                <a:gd name="T24" fmla="*/ 1062 w 1177"/>
                <a:gd name="T25" fmla="*/ 448 h 908"/>
                <a:gd name="T26" fmla="*/ 949 w 1177"/>
                <a:gd name="T27" fmla="*/ 397 h 908"/>
                <a:gd name="T28" fmla="*/ 937 w 1177"/>
                <a:gd name="T29" fmla="*/ 306 h 908"/>
                <a:gd name="T30" fmla="*/ 1039 w 1177"/>
                <a:gd name="T31" fmla="*/ 253 h 908"/>
                <a:gd name="T32" fmla="*/ 924 w 1177"/>
                <a:gd name="T33" fmla="*/ 229 h 908"/>
                <a:gd name="T34" fmla="*/ 909 w 1177"/>
                <a:gd name="T35" fmla="*/ 153 h 908"/>
                <a:gd name="T36" fmla="*/ 960 w 1177"/>
                <a:gd name="T37" fmla="*/ 92 h 908"/>
                <a:gd name="T38" fmla="*/ 898 w 1177"/>
                <a:gd name="T39" fmla="*/ 78 h 908"/>
                <a:gd name="T40" fmla="*/ 924 w 1177"/>
                <a:gd name="T41" fmla="*/ 0 h 908"/>
                <a:gd name="T42" fmla="*/ 730 w 1177"/>
                <a:gd name="T43" fmla="*/ 117 h 908"/>
                <a:gd name="T44" fmla="*/ 516 w 1177"/>
                <a:gd name="T45" fmla="*/ 219 h 908"/>
                <a:gd name="T46" fmla="*/ 245 w 1177"/>
                <a:gd name="T47" fmla="*/ 295 h 908"/>
                <a:gd name="T48" fmla="*/ 0 w 1177"/>
                <a:gd name="T49" fmla="*/ 346 h 9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77"/>
                <a:gd name="T76" fmla="*/ 0 h 908"/>
                <a:gd name="T77" fmla="*/ 1177 w 1177"/>
                <a:gd name="T78" fmla="*/ 908 h 9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77" h="908">
                  <a:moveTo>
                    <a:pt x="0" y="346"/>
                  </a:moveTo>
                  <a:lnTo>
                    <a:pt x="128" y="448"/>
                  </a:lnTo>
                  <a:lnTo>
                    <a:pt x="194" y="550"/>
                  </a:lnTo>
                  <a:lnTo>
                    <a:pt x="204" y="663"/>
                  </a:lnTo>
                  <a:lnTo>
                    <a:pt x="204" y="778"/>
                  </a:lnTo>
                  <a:lnTo>
                    <a:pt x="179" y="908"/>
                  </a:lnTo>
                  <a:lnTo>
                    <a:pt x="450" y="844"/>
                  </a:lnTo>
                  <a:lnTo>
                    <a:pt x="898" y="817"/>
                  </a:lnTo>
                  <a:lnTo>
                    <a:pt x="1177" y="739"/>
                  </a:lnTo>
                  <a:lnTo>
                    <a:pt x="1102" y="612"/>
                  </a:lnTo>
                  <a:lnTo>
                    <a:pt x="1026" y="601"/>
                  </a:lnTo>
                  <a:lnTo>
                    <a:pt x="985" y="510"/>
                  </a:lnTo>
                  <a:lnTo>
                    <a:pt x="1062" y="448"/>
                  </a:lnTo>
                  <a:lnTo>
                    <a:pt x="949" y="397"/>
                  </a:lnTo>
                  <a:lnTo>
                    <a:pt x="937" y="306"/>
                  </a:lnTo>
                  <a:lnTo>
                    <a:pt x="1039" y="253"/>
                  </a:lnTo>
                  <a:lnTo>
                    <a:pt x="924" y="229"/>
                  </a:lnTo>
                  <a:lnTo>
                    <a:pt x="909" y="153"/>
                  </a:lnTo>
                  <a:lnTo>
                    <a:pt x="960" y="92"/>
                  </a:lnTo>
                  <a:lnTo>
                    <a:pt x="898" y="78"/>
                  </a:lnTo>
                  <a:lnTo>
                    <a:pt x="924" y="0"/>
                  </a:lnTo>
                  <a:lnTo>
                    <a:pt x="730" y="117"/>
                  </a:lnTo>
                  <a:lnTo>
                    <a:pt x="516" y="219"/>
                  </a:lnTo>
                  <a:lnTo>
                    <a:pt x="245" y="295"/>
                  </a:lnTo>
                  <a:lnTo>
                    <a:pt x="0" y="346"/>
                  </a:lnTo>
                  <a:close/>
                </a:path>
              </a:pathLst>
            </a:custGeom>
            <a:solidFill>
              <a:srgbClr val="000000"/>
            </a:solidFill>
            <a:ln w="9525">
              <a:noFill/>
              <a:round/>
              <a:headEnd/>
              <a:tailEnd/>
            </a:ln>
          </p:spPr>
          <p:txBody>
            <a:bodyPr/>
            <a:lstStyle/>
            <a:p>
              <a:endParaRPr lang="es-MX"/>
            </a:p>
          </p:txBody>
        </p:sp>
        <p:sp>
          <p:nvSpPr>
            <p:cNvPr id="56428" name="Freeform 110"/>
            <p:cNvSpPr>
              <a:spLocks/>
            </p:cNvSpPr>
            <p:nvPr/>
          </p:nvSpPr>
          <p:spPr bwMode="auto">
            <a:xfrm>
              <a:off x="1885" y="2812"/>
              <a:ext cx="108" cy="165"/>
            </a:xfrm>
            <a:custGeom>
              <a:avLst/>
              <a:gdLst>
                <a:gd name="T0" fmla="*/ 0 w 469"/>
                <a:gd name="T1" fmla="*/ 0 h 714"/>
                <a:gd name="T2" fmla="*/ 359 w 469"/>
                <a:gd name="T3" fmla="*/ 155 h 714"/>
                <a:gd name="T4" fmla="*/ 387 w 469"/>
                <a:gd name="T5" fmla="*/ 199 h 714"/>
                <a:gd name="T6" fmla="*/ 452 w 469"/>
                <a:gd name="T7" fmla="*/ 248 h 714"/>
                <a:gd name="T8" fmla="*/ 467 w 469"/>
                <a:gd name="T9" fmla="*/ 342 h 714"/>
                <a:gd name="T10" fmla="*/ 449 w 469"/>
                <a:gd name="T11" fmla="*/ 385 h 714"/>
                <a:gd name="T12" fmla="*/ 469 w 469"/>
                <a:gd name="T13" fmla="*/ 441 h 714"/>
                <a:gd name="T14" fmla="*/ 452 w 469"/>
                <a:gd name="T15" fmla="*/ 520 h 714"/>
                <a:gd name="T16" fmla="*/ 401 w 469"/>
                <a:gd name="T17" fmla="*/ 559 h 714"/>
                <a:gd name="T18" fmla="*/ 387 w 469"/>
                <a:gd name="T19" fmla="*/ 615 h 714"/>
                <a:gd name="T20" fmla="*/ 260 w 469"/>
                <a:gd name="T21" fmla="*/ 714 h 714"/>
                <a:gd name="T22" fmla="*/ 257 w 469"/>
                <a:gd name="T23" fmla="*/ 650 h 714"/>
                <a:gd name="T24" fmla="*/ 374 w 469"/>
                <a:gd name="T25" fmla="*/ 605 h 714"/>
                <a:gd name="T26" fmla="*/ 384 w 469"/>
                <a:gd name="T27" fmla="*/ 549 h 714"/>
                <a:gd name="T28" fmla="*/ 301 w 469"/>
                <a:gd name="T29" fmla="*/ 543 h 714"/>
                <a:gd name="T30" fmla="*/ 199 w 469"/>
                <a:gd name="T31" fmla="*/ 510 h 714"/>
                <a:gd name="T32" fmla="*/ 140 w 469"/>
                <a:gd name="T33" fmla="*/ 447 h 714"/>
                <a:gd name="T34" fmla="*/ 296 w 469"/>
                <a:gd name="T35" fmla="*/ 457 h 714"/>
                <a:gd name="T36" fmla="*/ 388 w 469"/>
                <a:gd name="T37" fmla="*/ 515 h 714"/>
                <a:gd name="T38" fmla="*/ 442 w 469"/>
                <a:gd name="T39" fmla="*/ 431 h 714"/>
                <a:gd name="T40" fmla="*/ 420 w 469"/>
                <a:gd name="T41" fmla="*/ 393 h 714"/>
                <a:gd name="T42" fmla="*/ 82 w 469"/>
                <a:gd name="T43" fmla="*/ 260 h 714"/>
                <a:gd name="T44" fmla="*/ 155 w 469"/>
                <a:gd name="T45" fmla="*/ 258 h 714"/>
                <a:gd name="T46" fmla="*/ 416 w 469"/>
                <a:gd name="T47" fmla="*/ 333 h 714"/>
                <a:gd name="T48" fmla="*/ 411 w 469"/>
                <a:gd name="T49" fmla="*/ 255 h 714"/>
                <a:gd name="T50" fmla="*/ 342 w 469"/>
                <a:gd name="T51" fmla="*/ 209 h 714"/>
                <a:gd name="T52" fmla="*/ 25 w 469"/>
                <a:gd name="T53" fmla="*/ 92 h 714"/>
                <a:gd name="T54" fmla="*/ 342 w 469"/>
                <a:gd name="T55" fmla="*/ 189 h 714"/>
                <a:gd name="T56" fmla="*/ 337 w 469"/>
                <a:gd name="T57" fmla="*/ 155 h 714"/>
                <a:gd name="T58" fmla="*/ 0 w 469"/>
                <a:gd name="T59" fmla="*/ 0 h 7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9"/>
                <a:gd name="T91" fmla="*/ 0 h 714"/>
                <a:gd name="T92" fmla="*/ 469 w 469"/>
                <a:gd name="T93" fmla="*/ 714 h 7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9" h="714">
                  <a:moveTo>
                    <a:pt x="0" y="0"/>
                  </a:moveTo>
                  <a:lnTo>
                    <a:pt x="359" y="155"/>
                  </a:lnTo>
                  <a:lnTo>
                    <a:pt x="387" y="199"/>
                  </a:lnTo>
                  <a:lnTo>
                    <a:pt x="452" y="248"/>
                  </a:lnTo>
                  <a:lnTo>
                    <a:pt x="467" y="342"/>
                  </a:lnTo>
                  <a:lnTo>
                    <a:pt x="449" y="385"/>
                  </a:lnTo>
                  <a:lnTo>
                    <a:pt x="469" y="441"/>
                  </a:lnTo>
                  <a:lnTo>
                    <a:pt x="452" y="520"/>
                  </a:lnTo>
                  <a:lnTo>
                    <a:pt x="401" y="559"/>
                  </a:lnTo>
                  <a:lnTo>
                    <a:pt x="387" y="615"/>
                  </a:lnTo>
                  <a:lnTo>
                    <a:pt x="260" y="714"/>
                  </a:lnTo>
                  <a:lnTo>
                    <a:pt x="257" y="650"/>
                  </a:lnTo>
                  <a:lnTo>
                    <a:pt x="374" y="605"/>
                  </a:lnTo>
                  <a:lnTo>
                    <a:pt x="384" y="549"/>
                  </a:lnTo>
                  <a:lnTo>
                    <a:pt x="301" y="543"/>
                  </a:lnTo>
                  <a:lnTo>
                    <a:pt x="199" y="510"/>
                  </a:lnTo>
                  <a:lnTo>
                    <a:pt x="140" y="447"/>
                  </a:lnTo>
                  <a:lnTo>
                    <a:pt x="296" y="457"/>
                  </a:lnTo>
                  <a:lnTo>
                    <a:pt x="388" y="515"/>
                  </a:lnTo>
                  <a:lnTo>
                    <a:pt x="442" y="431"/>
                  </a:lnTo>
                  <a:lnTo>
                    <a:pt x="420" y="393"/>
                  </a:lnTo>
                  <a:lnTo>
                    <a:pt x="82" y="260"/>
                  </a:lnTo>
                  <a:lnTo>
                    <a:pt x="155" y="258"/>
                  </a:lnTo>
                  <a:lnTo>
                    <a:pt x="416" y="333"/>
                  </a:lnTo>
                  <a:lnTo>
                    <a:pt x="411" y="255"/>
                  </a:lnTo>
                  <a:lnTo>
                    <a:pt x="342" y="209"/>
                  </a:lnTo>
                  <a:lnTo>
                    <a:pt x="25" y="92"/>
                  </a:lnTo>
                  <a:lnTo>
                    <a:pt x="342" y="189"/>
                  </a:lnTo>
                  <a:lnTo>
                    <a:pt x="337" y="155"/>
                  </a:lnTo>
                  <a:lnTo>
                    <a:pt x="0" y="0"/>
                  </a:lnTo>
                  <a:close/>
                </a:path>
              </a:pathLst>
            </a:custGeom>
            <a:solidFill>
              <a:srgbClr val="000000"/>
            </a:solidFill>
            <a:ln w="9525">
              <a:noFill/>
              <a:round/>
              <a:headEnd/>
              <a:tailEnd/>
            </a:ln>
          </p:spPr>
          <p:txBody>
            <a:bodyPr/>
            <a:lstStyle/>
            <a:p>
              <a:endParaRPr lang="es-MX"/>
            </a:p>
          </p:txBody>
        </p:sp>
        <p:sp>
          <p:nvSpPr>
            <p:cNvPr id="56429" name="Freeform 111"/>
            <p:cNvSpPr>
              <a:spLocks/>
            </p:cNvSpPr>
            <p:nvPr/>
          </p:nvSpPr>
          <p:spPr bwMode="auto">
            <a:xfrm>
              <a:off x="1665" y="1924"/>
              <a:ext cx="74" cy="230"/>
            </a:xfrm>
            <a:custGeom>
              <a:avLst/>
              <a:gdLst>
                <a:gd name="T0" fmla="*/ 191 w 324"/>
                <a:gd name="T1" fmla="*/ 278 h 998"/>
                <a:gd name="T2" fmla="*/ 178 w 324"/>
                <a:gd name="T3" fmla="*/ 399 h 998"/>
                <a:gd name="T4" fmla="*/ 183 w 324"/>
                <a:gd name="T5" fmla="*/ 467 h 998"/>
                <a:gd name="T6" fmla="*/ 203 w 324"/>
                <a:gd name="T7" fmla="*/ 521 h 998"/>
                <a:gd name="T8" fmla="*/ 232 w 324"/>
                <a:gd name="T9" fmla="*/ 587 h 998"/>
                <a:gd name="T10" fmla="*/ 257 w 324"/>
                <a:gd name="T11" fmla="*/ 613 h 998"/>
                <a:gd name="T12" fmla="*/ 324 w 324"/>
                <a:gd name="T13" fmla="*/ 666 h 998"/>
                <a:gd name="T14" fmla="*/ 278 w 324"/>
                <a:gd name="T15" fmla="*/ 681 h 998"/>
                <a:gd name="T16" fmla="*/ 212 w 324"/>
                <a:gd name="T17" fmla="*/ 676 h 998"/>
                <a:gd name="T18" fmla="*/ 156 w 324"/>
                <a:gd name="T19" fmla="*/ 643 h 998"/>
                <a:gd name="T20" fmla="*/ 161 w 324"/>
                <a:gd name="T21" fmla="*/ 706 h 998"/>
                <a:gd name="T22" fmla="*/ 178 w 324"/>
                <a:gd name="T23" fmla="*/ 752 h 998"/>
                <a:gd name="T24" fmla="*/ 219 w 324"/>
                <a:gd name="T25" fmla="*/ 811 h 998"/>
                <a:gd name="T26" fmla="*/ 156 w 324"/>
                <a:gd name="T27" fmla="*/ 766 h 998"/>
                <a:gd name="T28" fmla="*/ 120 w 324"/>
                <a:gd name="T29" fmla="*/ 722 h 998"/>
                <a:gd name="T30" fmla="*/ 94 w 324"/>
                <a:gd name="T31" fmla="*/ 671 h 998"/>
                <a:gd name="T32" fmla="*/ 107 w 324"/>
                <a:gd name="T33" fmla="*/ 768 h 998"/>
                <a:gd name="T34" fmla="*/ 147 w 324"/>
                <a:gd name="T35" fmla="*/ 847 h 998"/>
                <a:gd name="T36" fmla="*/ 183 w 324"/>
                <a:gd name="T37" fmla="*/ 908 h 998"/>
                <a:gd name="T38" fmla="*/ 244 w 324"/>
                <a:gd name="T39" fmla="*/ 961 h 998"/>
                <a:gd name="T40" fmla="*/ 312 w 324"/>
                <a:gd name="T41" fmla="*/ 998 h 998"/>
                <a:gd name="T42" fmla="*/ 198 w 324"/>
                <a:gd name="T43" fmla="*/ 944 h 998"/>
                <a:gd name="T44" fmla="*/ 115 w 324"/>
                <a:gd name="T45" fmla="*/ 880 h 998"/>
                <a:gd name="T46" fmla="*/ 51 w 324"/>
                <a:gd name="T47" fmla="*/ 793 h 998"/>
                <a:gd name="T48" fmla="*/ 8 w 324"/>
                <a:gd name="T49" fmla="*/ 689 h 998"/>
                <a:gd name="T50" fmla="*/ 0 w 324"/>
                <a:gd name="T51" fmla="*/ 602 h 998"/>
                <a:gd name="T52" fmla="*/ 8 w 324"/>
                <a:gd name="T53" fmla="*/ 526 h 998"/>
                <a:gd name="T54" fmla="*/ 28 w 324"/>
                <a:gd name="T55" fmla="*/ 457 h 998"/>
                <a:gd name="T56" fmla="*/ 74 w 324"/>
                <a:gd name="T57" fmla="*/ 362 h 998"/>
                <a:gd name="T58" fmla="*/ 127 w 324"/>
                <a:gd name="T59" fmla="*/ 270 h 998"/>
                <a:gd name="T60" fmla="*/ 161 w 324"/>
                <a:gd name="T61" fmla="*/ 186 h 998"/>
                <a:gd name="T62" fmla="*/ 198 w 324"/>
                <a:gd name="T63" fmla="*/ 81 h 998"/>
                <a:gd name="T64" fmla="*/ 219 w 324"/>
                <a:gd name="T65" fmla="*/ 0 h 998"/>
                <a:gd name="T66" fmla="*/ 191 w 324"/>
                <a:gd name="T67" fmla="*/ 239 h 998"/>
                <a:gd name="T68" fmla="*/ 191 w 324"/>
                <a:gd name="T69" fmla="*/ 278 h 9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4"/>
                <a:gd name="T106" fmla="*/ 0 h 998"/>
                <a:gd name="T107" fmla="*/ 324 w 324"/>
                <a:gd name="T108" fmla="*/ 998 h 9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4" h="998">
                  <a:moveTo>
                    <a:pt x="191" y="278"/>
                  </a:moveTo>
                  <a:lnTo>
                    <a:pt x="178" y="399"/>
                  </a:lnTo>
                  <a:lnTo>
                    <a:pt x="183" y="467"/>
                  </a:lnTo>
                  <a:lnTo>
                    <a:pt x="203" y="521"/>
                  </a:lnTo>
                  <a:lnTo>
                    <a:pt x="232" y="587"/>
                  </a:lnTo>
                  <a:lnTo>
                    <a:pt x="257" y="613"/>
                  </a:lnTo>
                  <a:lnTo>
                    <a:pt x="324" y="666"/>
                  </a:lnTo>
                  <a:lnTo>
                    <a:pt x="278" y="681"/>
                  </a:lnTo>
                  <a:lnTo>
                    <a:pt x="212" y="676"/>
                  </a:lnTo>
                  <a:lnTo>
                    <a:pt x="156" y="643"/>
                  </a:lnTo>
                  <a:lnTo>
                    <a:pt x="161" y="706"/>
                  </a:lnTo>
                  <a:lnTo>
                    <a:pt x="178" y="752"/>
                  </a:lnTo>
                  <a:lnTo>
                    <a:pt x="219" y="811"/>
                  </a:lnTo>
                  <a:lnTo>
                    <a:pt x="156" y="766"/>
                  </a:lnTo>
                  <a:lnTo>
                    <a:pt x="120" y="722"/>
                  </a:lnTo>
                  <a:lnTo>
                    <a:pt x="94" y="671"/>
                  </a:lnTo>
                  <a:lnTo>
                    <a:pt x="107" y="768"/>
                  </a:lnTo>
                  <a:lnTo>
                    <a:pt x="147" y="847"/>
                  </a:lnTo>
                  <a:lnTo>
                    <a:pt x="183" y="908"/>
                  </a:lnTo>
                  <a:lnTo>
                    <a:pt x="244" y="961"/>
                  </a:lnTo>
                  <a:lnTo>
                    <a:pt x="312" y="998"/>
                  </a:lnTo>
                  <a:lnTo>
                    <a:pt x="198" y="944"/>
                  </a:lnTo>
                  <a:lnTo>
                    <a:pt x="115" y="880"/>
                  </a:lnTo>
                  <a:lnTo>
                    <a:pt x="51" y="793"/>
                  </a:lnTo>
                  <a:lnTo>
                    <a:pt x="8" y="689"/>
                  </a:lnTo>
                  <a:lnTo>
                    <a:pt x="0" y="602"/>
                  </a:lnTo>
                  <a:lnTo>
                    <a:pt x="8" y="526"/>
                  </a:lnTo>
                  <a:lnTo>
                    <a:pt x="28" y="457"/>
                  </a:lnTo>
                  <a:lnTo>
                    <a:pt x="74" y="362"/>
                  </a:lnTo>
                  <a:lnTo>
                    <a:pt x="127" y="270"/>
                  </a:lnTo>
                  <a:lnTo>
                    <a:pt x="161" y="186"/>
                  </a:lnTo>
                  <a:lnTo>
                    <a:pt x="198" y="81"/>
                  </a:lnTo>
                  <a:lnTo>
                    <a:pt x="219" y="0"/>
                  </a:lnTo>
                  <a:lnTo>
                    <a:pt x="191" y="239"/>
                  </a:lnTo>
                  <a:lnTo>
                    <a:pt x="191" y="278"/>
                  </a:lnTo>
                  <a:close/>
                </a:path>
              </a:pathLst>
            </a:custGeom>
            <a:solidFill>
              <a:srgbClr val="000000"/>
            </a:solidFill>
            <a:ln w="9525">
              <a:noFill/>
              <a:round/>
              <a:headEnd/>
              <a:tailEnd/>
            </a:ln>
          </p:spPr>
          <p:txBody>
            <a:bodyPr/>
            <a:lstStyle/>
            <a:p>
              <a:endParaRPr lang="es-MX"/>
            </a:p>
          </p:txBody>
        </p:sp>
        <p:sp>
          <p:nvSpPr>
            <p:cNvPr id="56430" name="Freeform 112"/>
            <p:cNvSpPr>
              <a:spLocks/>
            </p:cNvSpPr>
            <p:nvPr/>
          </p:nvSpPr>
          <p:spPr bwMode="auto">
            <a:xfrm>
              <a:off x="1710" y="2079"/>
              <a:ext cx="131" cy="175"/>
            </a:xfrm>
            <a:custGeom>
              <a:avLst/>
              <a:gdLst>
                <a:gd name="T0" fmla="*/ 569 w 569"/>
                <a:gd name="T1" fmla="*/ 232 h 762"/>
                <a:gd name="T2" fmla="*/ 528 w 569"/>
                <a:gd name="T3" fmla="*/ 285 h 762"/>
                <a:gd name="T4" fmla="*/ 465 w 569"/>
                <a:gd name="T5" fmla="*/ 332 h 762"/>
                <a:gd name="T6" fmla="*/ 501 w 569"/>
                <a:gd name="T7" fmla="*/ 470 h 762"/>
                <a:gd name="T8" fmla="*/ 319 w 569"/>
                <a:gd name="T9" fmla="*/ 370 h 762"/>
                <a:gd name="T10" fmla="*/ 360 w 569"/>
                <a:gd name="T11" fmla="*/ 614 h 762"/>
                <a:gd name="T12" fmla="*/ 379 w 569"/>
                <a:gd name="T13" fmla="*/ 762 h 762"/>
                <a:gd name="T14" fmla="*/ 299 w 569"/>
                <a:gd name="T15" fmla="*/ 505 h 762"/>
                <a:gd name="T16" fmla="*/ 212 w 569"/>
                <a:gd name="T17" fmla="*/ 295 h 762"/>
                <a:gd name="T18" fmla="*/ 131 w 569"/>
                <a:gd name="T19" fmla="*/ 156 h 762"/>
                <a:gd name="T20" fmla="*/ 0 w 569"/>
                <a:gd name="T21" fmla="*/ 0 h 762"/>
                <a:gd name="T22" fmla="*/ 95 w 569"/>
                <a:gd name="T23" fmla="*/ 0 h 762"/>
                <a:gd name="T24" fmla="*/ 165 w 569"/>
                <a:gd name="T25" fmla="*/ 125 h 762"/>
                <a:gd name="T26" fmla="*/ 241 w 569"/>
                <a:gd name="T27" fmla="*/ 166 h 762"/>
                <a:gd name="T28" fmla="*/ 437 w 569"/>
                <a:gd name="T29" fmla="*/ 237 h 762"/>
                <a:gd name="T30" fmla="*/ 569 w 569"/>
                <a:gd name="T31" fmla="*/ 232 h 7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9"/>
                <a:gd name="T49" fmla="*/ 0 h 762"/>
                <a:gd name="T50" fmla="*/ 569 w 569"/>
                <a:gd name="T51" fmla="*/ 762 h 7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9" h="762">
                  <a:moveTo>
                    <a:pt x="569" y="232"/>
                  </a:moveTo>
                  <a:lnTo>
                    <a:pt x="528" y="285"/>
                  </a:lnTo>
                  <a:lnTo>
                    <a:pt x="465" y="332"/>
                  </a:lnTo>
                  <a:lnTo>
                    <a:pt x="501" y="470"/>
                  </a:lnTo>
                  <a:lnTo>
                    <a:pt x="319" y="370"/>
                  </a:lnTo>
                  <a:lnTo>
                    <a:pt x="360" y="614"/>
                  </a:lnTo>
                  <a:lnTo>
                    <a:pt x="379" y="762"/>
                  </a:lnTo>
                  <a:lnTo>
                    <a:pt x="299" y="505"/>
                  </a:lnTo>
                  <a:lnTo>
                    <a:pt x="212" y="295"/>
                  </a:lnTo>
                  <a:lnTo>
                    <a:pt x="131" y="156"/>
                  </a:lnTo>
                  <a:lnTo>
                    <a:pt x="0" y="0"/>
                  </a:lnTo>
                  <a:lnTo>
                    <a:pt x="95" y="0"/>
                  </a:lnTo>
                  <a:lnTo>
                    <a:pt x="165" y="125"/>
                  </a:lnTo>
                  <a:lnTo>
                    <a:pt x="241" y="166"/>
                  </a:lnTo>
                  <a:lnTo>
                    <a:pt x="437" y="237"/>
                  </a:lnTo>
                  <a:lnTo>
                    <a:pt x="569" y="232"/>
                  </a:lnTo>
                  <a:close/>
                </a:path>
              </a:pathLst>
            </a:custGeom>
            <a:solidFill>
              <a:srgbClr val="000000"/>
            </a:solidFill>
            <a:ln w="9525">
              <a:noFill/>
              <a:round/>
              <a:headEnd/>
              <a:tailEnd/>
            </a:ln>
          </p:spPr>
          <p:txBody>
            <a:bodyPr/>
            <a:lstStyle/>
            <a:p>
              <a:endParaRPr lang="es-MX"/>
            </a:p>
          </p:txBody>
        </p:sp>
        <p:sp>
          <p:nvSpPr>
            <p:cNvPr id="56431" name="Freeform 113"/>
            <p:cNvSpPr>
              <a:spLocks/>
            </p:cNvSpPr>
            <p:nvPr/>
          </p:nvSpPr>
          <p:spPr bwMode="auto">
            <a:xfrm>
              <a:off x="1894" y="1812"/>
              <a:ext cx="127" cy="301"/>
            </a:xfrm>
            <a:custGeom>
              <a:avLst/>
              <a:gdLst>
                <a:gd name="T0" fmla="*/ 287 w 555"/>
                <a:gd name="T1" fmla="*/ 59 h 1310"/>
                <a:gd name="T2" fmla="*/ 280 w 555"/>
                <a:gd name="T3" fmla="*/ 179 h 1310"/>
                <a:gd name="T4" fmla="*/ 300 w 555"/>
                <a:gd name="T5" fmla="*/ 342 h 1310"/>
                <a:gd name="T6" fmla="*/ 328 w 555"/>
                <a:gd name="T7" fmla="*/ 486 h 1310"/>
                <a:gd name="T8" fmla="*/ 351 w 555"/>
                <a:gd name="T9" fmla="*/ 593 h 1310"/>
                <a:gd name="T10" fmla="*/ 333 w 555"/>
                <a:gd name="T11" fmla="*/ 712 h 1310"/>
                <a:gd name="T12" fmla="*/ 280 w 555"/>
                <a:gd name="T13" fmla="*/ 848 h 1310"/>
                <a:gd name="T14" fmla="*/ 145 w 555"/>
                <a:gd name="T15" fmla="*/ 1106 h 1310"/>
                <a:gd name="T16" fmla="*/ 0 w 555"/>
                <a:gd name="T17" fmla="*/ 1310 h 1310"/>
                <a:gd name="T18" fmla="*/ 180 w 555"/>
                <a:gd name="T19" fmla="*/ 1095 h 1310"/>
                <a:gd name="T20" fmla="*/ 292 w 555"/>
                <a:gd name="T21" fmla="*/ 892 h 1310"/>
                <a:gd name="T22" fmla="*/ 328 w 555"/>
                <a:gd name="T23" fmla="*/ 929 h 1310"/>
                <a:gd name="T24" fmla="*/ 328 w 555"/>
                <a:gd name="T25" fmla="*/ 965 h 1310"/>
                <a:gd name="T26" fmla="*/ 318 w 555"/>
                <a:gd name="T27" fmla="*/ 1014 h 1310"/>
                <a:gd name="T28" fmla="*/ 287 w 555"/>
                <a:gd name="T29" fmla="*/ 1043 h 1310"/>
                <a:gd name="T30" fmla="*/ 250 w 555"/>
                <a:gd name="T31" fmla="*/ 1055 h 1310"/>
                <a:gd name="T32" fmla="*/ 241 w 555"/>
                <a:gd name="T33" fmla="*/ 1055 h 1310"/>
                <a:gd name="T34" fmla="*/ 270 w 555"/>
                <a:gd name="T35" fmla="*/ 1070 h 1310"/>
                <a:gd name="T36" fmla="*/ 226 w 555"/>
                <a:gd name="T37" fmla="*/ 1106 h 1310"/>
                <a:gd name="T38" fmla="*/ 306 w 555"/>
                <a:gd name="T39" fmla="*/ 1152 h 1310"/>
                <a:gd name="T40" fmla="*/ 357 w 555"/>
                <a:gd name="T41" fmla="*/ 1143 h 1310"/>
                <a:gd name="T42" fmla="*/ 408 w 555"/>
                <a:gd name="T43" fmla="*/ 1113 h 1310"/>
                <a:gd name="T44" fmla="*/ 459 w 555"/>
                <a:gd name="T45" fmla="*/ 1060 h 1310"/>
                <a:gd name="T46" fmla="*/ 497 w 555"/>
                <a:gd name="T47" fmla="*/ 1004 h 1310"/>
                <a:gd name="T48" fmla="*/ 497 w 555"/>
                <a:gd name="T49" fmla="*/ 1060 h 1310"/>
                <a:gd name="T50" fmla="*/ 477 w 555"/>
                <a:gd name="T51" fmla="*/ 1123 h 1310"/>
                <a:gd name="T52" fmla="*/ 533 w 555"/>
                <a:gd name="T53" fmla="*/ 1070 h 1310"/>
                <a:gd name="T54" fmla="*/ 555 w 555"/>
                <a:gd name="T55" fmla="*/ 994 h 1310"/>
                <a:gd name="T56" fmla="*/ 555 w 555"/>
                <a:gd name="T57" fmla="*/ 907 h 1310"/>
                <a:gd name="T58" fmla="*/ 525 w 555"/>
                <a:gd name="T59" fmla="*/ 804 h 1310"/>
                <a:gd name="T60" fmla="*/ 474 w 555"/>
                <a:gd name="T61" fmla="*/ 674 h 1310"/>
                <a:gd name="T62" fmla="*/ 389 w 555"/>
                <a:gd name="T63" fmla="*/ 476 h 1310"/>
                <a:gd name="T64" fmla="*/ 351 w 555"/>
                <a:gd name="T65" fmla="*/ 347 h 1310"/>
                <a:gd name="T66" fmla="*/ 333 w 555"/>
                <a:gd name="T67" fmla="*/ 215 h 1310"/>
                <a:gd name="T68" fmla="*/ 408 w 555"/>
                <a:gd name="T69" fmla="*/ 389 h 1310"/>
                <a:gd name="T70" fmla="*/ 375 w 555"/>
                <a:gd name="T71" fmla="*/ 266 h 1310"/>
                <a:gd name="T72" fmla="*/ 357 w 555"/>
                <a:gd name="T73" fmla="*/ 179 h 1310"/>
                <a:gd name="T74" fmla="*/ 333 w 555"/>
                <a:gd name="T75" fmla="*/ 82 h 1310"/>
                <a:gd name="T76" fmla="*/ 311 w 555"/>
                <a:gd name="T77" fmla="*/ 41 h 1310"/>
                <a:gd name="T78" fmla="*/ 275 w 555"/>
                <a:gd name="T79" fmla="*/ 0 h 1310"/>
                <a:gd name="T80" fmla="*/ 287 w 555"/>
                <a:gd name="T81" fmla="*/ 59 h 13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5"/>
                <a:gd name="T124" fmla="*/ 0 h 1310"/>
                <a:gd name="T125" fmla="*/ 555 w 555"/>
                <a:gd name="T126" fmla="*/ 1310 h 13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5" h="1310">
                  <a:moveTo>
                    <a:pt x="287" y="59"/>
                  </a:moveTo>
                  <a:lnTo>
                    <a:pt x="280" y="179"/>
                  </a:lnTo>
                  <a:lnTo>
                    <a:pt x="300" y="342"/>
                  </a:lnTo>
                  <a:lnTo>
                    <a:pt x="328" y="486"/>
                  </a:lnTo>
                  <a:lnTo>
                    <a:pt x="351" y="593"/>
                  </a:lnTo>
                  <a:lnTo>
                    <a:pt x="333" y="712"/>
                  </a:lnTo>
                  <a:lnTo>
                    <a:pt x="280" y="848"/>
                  </a:lnTo>
                  <a:lnTo>
                    <a:pt x="145" y="1106"/>
                  </a:lnTo>
                  <a:lnTo>
                    <a:pt x="0" y="1310"/>
                  </a:lnTo>
                  <a:lnTo>
                    <a:pt x="180" y="1095"/>
                  </a:lnTo>
                  <a:lnTo>
                    <a:pt x="292" y="892"/>
                  </a:lnTo>
                  <a:lnTo>
                    <a:pt x="328" y="929"/>
                  </a:lnTo>
                  <a:lnTo>
                    <a:pt x="328" y="965"/>
                  </a:lnTo>
                  <a:lnTo>
                    <a:pt x="318" y="1014"/>
                  </a:lnTo>
                  <a:lnTo>
                    <a:pt x="287" y="1043"/>
                  </a:lnTo>
                  <a:lnTo>
                    <a:pt x="250" y="1055"/>
                  </a:lnTo>
                  <a:lnTo>
                    <a:pt x="241" y="1055"/>
                  </a:lnTo>
                  <a:lnTo>
                    <a:pt x="270" y="1070"/>
                  </a:lnTo>
                  <a:lnTo>
                    <a:pt x="226" y="1106"/>
                  </a:lnTo>
                  <a:lnTo>
                    <a:pt x="306" y="1152"/>
                  </a:lnTo>
                  <a:lnTo>
                    <a:pt x="357" y="1143"/>
                  </a:lnTo>
                  <a:lnTo>
                    <a:pt x="408" y="1113"/>
                  </a:lnTo>
                  <a:lnTo>
                    <a:pt x="459" y="1060"/>
                  </a:lnTo>
                  <a:lnTo>
                    <a:pt x="497" y="1004"/>
                  </a:lnTo>
                  <a:lnTo>
                    <a:pt x="497" y="1060"/>
                  </a:lnTo>
                  <a:lnTo>
                    <a:pt x="477" y="1123"/>
                  </a:lnTo>
                  <a:lnTo>
                    <a:pt x="533" y="1070"/>
                  </a:lnTo>
                  <a:lnTo>
                    <a:pt x="555" y="994"/>
                  </a:lnTo>
                  <a:lnTo>
                    <a:pt x="555" y="907"/>
                  </a:lnTo>
                  <a:lnTo>
                    <a:pt x="525" y="804"/>
                  </a:lnTo>
                  <a:lnTo>
                    <a:pt x="474" y="674"/>
                  </a:lnTo>
                  <a:lnTo>
                    <a:pt x="389" y="476"/>
                  </a:lnTo>
                  <a:lnTo>
                    <a:pt x="351" y="347"/>
                  </a:lnTo>
                  <a:lnTo>
                    <a:pt x="333" y="215"/>
                  </a:lnTo>
                  <a:lnTo>
                    <a:pt x="408" y="389"/>
                  </a:lnTo>
                  <a:lnTo>
                    <a:pt x="375" y="266"/>
                  </a:lnTo>
                  <a:lnTo>
                    <a:pt x="357" y="179"/>
                  </a:lnTo>
                  <a:lnTo>
                    <a:pt x="333" y="82"/>
                  </a:lnTo>
                  <a:lnTo>
                    <a:pt x="311" y="41"/>
                  </a:lnTo>
                  <a:lnTo>
                    <a:pt x="275" y="0"/>
                  </a:lnTo>
                  <a:lnTo>
                    <a:pt x="287" y="59"/>
                  </a:lnTo>
                  <a:close/>
                </a:path>
              </a:pathLst>
            </a:custGeom>
            <a:solidFill>
              <a:srgbClr val="000000"/>
            </a:solidFill>
            <a:ln w="9525">
              <a:noFill/>
              <a:round/>
              <a:headEnd/>
              <a:tailEnd/>
            </a:ln>
          </p:spPr>
          <p:txBody>
            <a:bodyPr/>
            <a:lstStyle/>
            <a:p>
              <a:endParaRPr lang="es-MX"/>
            </a:p>
          </p:txBody>
        </p:sp>
        <p:sp>
          <p:nvSpPr>
            <p:cNvPr id="56432" name="Freeform 114"/>
            <p:cNvSpPr>
              <a:spLocks/>
            </p:cNvSpPr>
            <p:nvPr/>
          </p:nvSpPr>
          <p:spPr bwMode="auto">
            <a:xfrm>
              <a:off x="1540" y="1709"/>
              <a:ext cx="434" cy="476"/>
            </a:xfrm>
            <a:custGeom>
              <a:avLst/>
              <a:gdLst>
                <a:gd name="T0" fmla="*/ 1845 w 1885"/>
                <a:gd name="T1" fmla="*/ 137 h 2072"/>
                <a:gd name="T2" fmla="*/ 1396 w 1885"/>
                <a:gd name="T3" fmla="*/ 0 h 2072"/>
                <a:gd name="T4" fmla="*/ 1018 w 1885"/>
                <a:gd name="T5" fmla="*/ 127 h 2072"/>
                <a:gd name="T6" fmla="*/ 768 w 1885"/>
                <a:gd name="T7" fmla="*/ 434 h 2072"/>
                <a:gd name="T8" fmla="*/ 584 w 1885"/>
                <a:gd name="T9" fmla="*/ 832 h 2072"/>
                <a:gd name="T10" fmla="*/ 355 w 1885"/>
                <a:gd name="T11" fmla="*/ 1197 h 2072"/>
                <a:gd name="T12" fmla="*/ 89 w 1885"/>
                <a:gd name="T13" fmla="*/ 1633 h 2072"/>
                <a:gd name="T14" fmla="*/ 74 w 1885"/>
                <a:gd name="T15" fmla="*/ 1866 h 2072"/>
                <a:gd name="T16" fmla="*/ 41 w 1885"/>
                <a:gd name="T17" fmla="*/ 1975 h 2072"/>
                <a:gd name="T18" fmla="*/ 122 w 1885"/>
                <a:gd name="T19" fmla="*/ 1951 h 2072"/>
                <a:gd name="T20" fmla="*/ 280 w 1885"/>
                <a:gd name="T21" fmla="*/ 1905 h 2072"/>
                <a:gd name="T22" fmla="*/ 342 w 1885"/>
                <a:gd name="T23" fmla="*/ 1980 h 2072"/>
                <a:gd name="T24" fmla="*/ 367 w 1885"/>
                <a:gd name="T25" fmla="*/ 2072 h 2072"/>
                <a:gd name="T26" fmla="*/ 350 w 1885"/>
                <a:gd name="T27" fmla="*/ 1922 h 2072"/>
                <a:gd name="T28" fmla="*/ 308 w 1885"/>
                <a:gd name="T29" fmla="*/ 1827 h 2072"/>
                <a:gd name="T30" fmla="*/ 350 w 1885"/>
                <a:gd name="T31" fmla="*/ 1808 h 2072"/>
                <a:gd name="T32" fmla="*/ 369 w 1885"/>
                <a:gd name="T33" fmla="*/ 1783 h 2072"/>
                <a:gd name="T34" fmla="*/ 408 w 1885"/>
                <a:gd name="T35" fmla="*/ 1798 h 2072"/>
                <a:gd name="T36" fmla="*/ 584 w 1885"/>
                <a:gd name="T37" fmla="*/ 1859 h 2072"/>
                <a:gd name="T38" fmla="*/ 484 w 1885"/>
                <a:gd name="T39" fmla="*/ 1808 h 2072"/>
                <a:gd name="T40" fmla="*/ 393 w 1885"/>
                <a:gd name="T41" fmla="*/ 1689 h 2072"/>
                <a:gd name="T42" fmla="*/ 379 w 1885"/>
                <a:gd name="T43" fmla="*/ 1498 h 2072"/>
                <a:gd name="T44" fmla="*/ 411 w 1885"/>
                <a:gd name="T45" fmla="*/ 1299 h 2072"/>
                <a:gd name="T46" fmla="*/ 337 w 1885"/>
                <a:gd name="T47" fmla="*/ 1494 h 2072"/>
                <a:gd name="T48" fmla="*/ 316 w 1885"/>
                <a:gd name="T49" fmla="*/ 1704 h 2072"/>
                <a:gd name="T50" fmla="*/ 250 w 1885"/>
                <a:gd name="T51" fmla="*/ 1742 h 2072"/>
                <a:gd name="T52" fmla="*/ 153 w 1885"/>
                <a:gd name="T53" fmla="*/ 1881 h 2072"/>
                <a:gd name="T54" fmla="*/ 125 w 1885"/>
                <a:gd name="T55" fmla="*/ 1704 h 2072"/>
                <a:gd name="T56" fmla="*/ 191 w 1885"/>
                <a:gd name="T57" fmla="*/ 1485 h 2072"/>
                <a:gd name="T58" fmla="*/ 401 w 1885"/>
                <a:gd name="T59" fmla="*/ 1176 h 2072"/>
                <a:gd name="T60" fmla="*/ 569 w 1885"/>
                <a:gd name="T61" fmla="*/ 920 h 2072"/>
                <a:gd name="T62" fmla="*/ 717 w 1885"/>
                <a:gd name="T63" fmla="*/ 594 h 2072"/>
                <a:gd name="T64" fmla="*/ 892 w 1885"/>
                <a:gd name="T65" fmla="*/ 278 h 2072"/>
                <a:gd name="T66" fmla="*/ 1133 w 1885"/>
                <a:gd name="T67" fmla="*/ 74 h 2072"/>
                <a:gd name="T68" fmla="*/ 1413 w 1885"/>
                <a:gd name="T69" fmla="*/ 15 h 2072"/>
                <a:gd name="T70" fmla="*/ 1738 w 1885"/>
                <a:gd name="T71" fmla="*/ 84 h 2072"/>
                <a:gd name="T72" fmla="*/ 1885 w 1885"/>
                <a:gd name="T73" fmla="*/ 247 h 20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85"/>
                <a:gd name="T112" fmla="*/ 0 h 2072"/>
                <a:gd name="T113" fmla="*/ 1885 w 1885"/>
                <a:gd name="T114" fmla="*/ 2072 h 20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85" h="2072">
                  <a:moveTo>
                    <a:pt x="1885" y="247"/>
                  </a:moveTo>
                  <a:lnTo>
                    <a:pt x="1845" y="137"/>
                  </a:lnTo>
                  <a:lnTo>
                    <a:pt x="1676" y="35"/>
                  </a:lnTo>
                  <a:lnTo>
                    <a:pt x="1396" y="0"/>
                  </a:lnTo>
                  <a:lnTo>
                    <a:pt x="1176" y="35"/>
                  </a:lnTo>
                  <a:lnTo>
                    <a:pt x="1018" y="127"/>
                  </a:lnTo>
                  <a:lnTo>
                    <a:pt x="870" y="268"/>
                  </a:lnTo>
                  <a:lnTo>
                    <a:pt x="768" y="434"/>
                  </a:lnTo>
                  <a:lnTo>
                    <a:pt x="668" y="643"/>
                  </a:lnTo>
                  <a:lnTo>
                    <a:pt x="584" y="832"/>
                  </a:lnTo>
                  <a:lnTo>
                    <a:pt x="477" y="1025"/>
                  </a:lnTo>
                  <a:lnTo>
                    <a:pt x="355" y="1197"/>
                  </a:lnTo>
                  <a:lnTo>
                    <a:pt x="163" y="1462"/>
                  </a:lnTo>
                  <a:lnTo>
                    <a:pt x="89" y="1633"/>
                  </a:lnTo>
                  <a:lnTo>
                    <a:pt x="71" y="1755"/>
                  </a:lnTo>
                  <a:lnTo>
                    <a:pt x="74" y="1866"/>
                  </a:lnTo>
                  <a:lnTo>
                    <a:pt x="82" y="1922"/>
                  </a:lnTo>
                  <a:lnTo>
                    <a:pt x="41" y="1975"/>
                  </a:lnTo>
                  <a:lnTo>
                    <a:pt x="0" y="2029"/>
                  </a:lnTo>
                  <a:lnTo>
                    <a:pt x="122" y="1951"/>
                  </a:lnTo>
                  <a:lnTo>
                    <a:pt x="238" y="1852"/>
                  </a:lnTo>
                  <a:lnTo>
                    <a:pt x="280" y="1905"/>
                  </a:lnTo>
                  <a:lnTo>
                    <a:pt x="316" y="1934"/>
                  </a:lnTo>
                  <a:lnTo>
                    <a:pt x="342" y="1980"/>
                  </a:lnTo>
                  <a:lnTo>
                    <a:pt x="362" y="2029"/>
                  </a:lnTo>
                  <a:lnTo>
                    <a:pt x="367" y="2072"/>
                  </a:lnTo>
                  <a:lnTo>
                    <a:pt x="367" y="1990"/>
                  </a:lnTo>
                  <a:lnTo>
                    <a:pt x="350" y="1922"/>
                  </a:lnTo>
                  <a:lnTo>
                    <a:pt x="316" y="1859"/>
                  </a:lnTo>
                  <a:lnTo>
                    <a:pt x="308" y="1827"/>
                  </a:lnTo>
                  <a:lnTo>
                    <a:pt x="308" y="1776"/>
                  </a:lnTo>
                  <a:lnTo>
                    <a:pt x="350" y="1808"/>
                  </a:lnTo>
                  <a:lnTo>
                    <a:pt x="388" y="1842"/>
                  </a:lnTo>
                  <a:lnTo>
                    <a:pt x="369" y="1783"/>
                  </a:lnTo>
                  <a:lnTo>
                    <a:pt x="369" y="1737"/>
                  </a:lnTo>
                  <a:lnTo>
                    <a:pt x="408" y="1798"/>
                  </a:lnTo>
                  <a:lnTo>
                    <a:pt x="472" y="1824"/>
                  </a:lnTo>
                  <a:lnTo>
                    <a:pt x="584" y="1859"/>
                  </a:lnTo>
                  <a:lnTo>
                    <a:pt x="676" y="1881"/>
                  </a:lnTo>
                  <a:lnTo>
                    <a:pt x="484" y="1808"/>
                  </a:lnTo>
                  <a:lnTo>
                    <a:pt x="426" y="1761"/>
                  </a:lnTo>
                  <a:lnTo>
                    <a:pt x="393" y="1689"/>
                  </a:lnTo>
                  <a:lnTo>
                    <a:pt x="384" y="1610"/>
                  </a:lnTo>
                  <a:lnTo>
                    <a:pt x="379" y="1498"/>
                  </a:lnTo>
                  <a:lnTo>
                    <a:pt x="388" y="1394"/>
                  </a:lnTo>
                  <a:lnTo>
                    <a:pt x="411" y="1299"/>
                  </a:lnTo>
                  <a:lnTo>
                    <a:pt x="369" y="1380"/>
                  </a:lnTo>
                  <a:lnTo>
                    <a:pt x="337" y="1494"/>
                  </a:lnTo>
                  <a:lnTo>
                    <a:pt x="316" y="1599"/>
                  </a:lnTo>
                  <a:lnTo>
                    <a:pt x="316" y="1704"/>
                  </a:lnTo>
                  <a:lnTo>
                    <a:pt x="280" y="1671"/>
                  </a:lnTo>
                  <a:lnTo>
                    <a:pt x="250" y="1742"/>
                  </a:lnTo>
                  <a:lnTo>
                    <a:pt x="245" y="1808"/>
                  </a:lnTo>
                  <a:lnTo>
                    <a:pt x="153" y="1881"/>
                  </a:lnTo>
                  <a:lnTo>
                    <a:pt x="135" y="1815"/>
                  </a:lnTo>
                  <a:lnTo>
                    <a:pt x="125" y="1704"/>
                  </a:lnTo>
                  <a:lnTo>
                    <a:pt x="153" y="1582"/>
                  </a:lnTo>
                  <a:lnTo>
                    <a:pt x="191" y="1485"/>
                  </a:lnTo>
                  <a:lnTo>
                    <a:pt x="280" y="1350"/>
                  </a:lnTo>
                  <a:lnTo>
                    <a:pt x="401" y="1176"/>
                  </a:lnTo>
                  <a:lnTo>
                    <a:pt x="493" y="1049"/>
                  </a:lnTo>
                  <a:lnTo>
                    <a:pt x="569" y="920"/>
                  </a:lnTo>
                  <a:lnTo>
                    <a:pt x="648" y="747"/>
                  </a:lnTo>
                  <a:lnTo>
                    <a:pt x="717" y="594"/>
                  </a:lnTo>
                  <a:lnTo>
                    <a:pt x="802" y="426"/>
                  </a:lnTo>
                  <a:lnTo>
                    <a:pt x="892" y="278"/>
                  </a:lnTo>
                  <a:lnTo>
                    <a:pt x="1007" y="161"/>
                  </a:lnTo>
                  <a:lnTo>
                    <a:pt x="1133" y="74"/>
                  </a:lnTo>
                  <a:lnTo>
                    <a:pt x="1262" y="35"/>
                  </a:lnTo>
                  <a:lnTo>
                    <a:pt x="1413" y="15"/>
                  </a:lnTo>
                  <a:lnTo>
                    <a:pt x="1631" y="40"/>
                  </a:lnTo>
                  <a:lnTo>
                    <a:pt x="1738" y="84"/>
                  </a:lnTo>
                  <a:lnTo>
                    <a:pt x="1845" y="161"/>
                  </a:lnTo>
                  <a:lnTo>
                    <a:pt x="1885" y="247"/>
                  </a:lnTo>
                  <a:close/>
                </a:path>
              </a:pathLst>
            </a:custGeom>
            <a:solidFill>
              <a:srgbClr val="000000"/>
            </a:solidFill>
            <a:ln w="9525">
              <a:noFill/>
              <a:round/>
              <a:headEnd/>
              <a:tailEnd/>
            </a:ln>
          </p:spPr>
          <p:txBody>
            <a:bodyPr/>
            <a:lstStyle/>
            <a:p>
              <a:endParaRPr lang="es-MX"/>
            </a:p>
          </p:txBody>
        </p:sp>
        <p:sp>
          <p:nvSpPr>
            <p:cNvPr id="56433" name="Freeform 115"/>
            <p:cNvSpPr>
              <a:spLocks/>
            </p:cNvSpPr>
            <p:nvPr/>
          </p:nvSpPr>
          <p:spPr bwMode="auto">
            <a:xfrm>
              <a:off x="1937" y="1769"/>
              <a:ext cx="158" cy="422"/>
            </a:xfrm>
            <a:custGeom>
              <a:avLst/>
              <a:gdLst>
                <a:gd name="T0" fmla="*/ 187 w 683"/>
                <a:gd name="T1" fmla="*/ 0 h 1829"/>
                <a:gd name="T2" fmla="*/ 253 w 683"/>
                <a:gd name="T3" fmla="*/ 63 h 1829"/>
                <a:gd name="T4" fmla="*/ 319 w 683"/>
                <a:gd name="T5" fmla="*/ 148 h 1829"/>
                <a:gd name="T6" fmla="*/ 347 w 683"/>
                <a:gd name="T7" fmla="*/ 217 h 1829"/>
                <a:gd name="T8" fmla="*/ 360 w 683"/>
                <a:gd name="T9" fmla="*/ 283 h 1829"/>
                <a:gd name="T10" fmla="*/ 373 w 683"/>
                <a:gd name="T11" fmla="*/ 350 h 1829"/>
                <a:gd name="T12" fmla="*/ 383 w 683"/>
                <a:gd name="T13" fmla="*/ 449 h 1829"/>
                <a:gd name="T14" fmla="*/ 401 w 683"/>
                <a:gd name="T15" fmla="*/ 540 h 1829"/>
                <a:gd name="T16" fmla="*/ 437 w 683"/>
                <a:gd name="T17" fmla="*/ 620 h 1829"/>
                <a:gd name="T18" fmla="*/ 483 w 683"/>
                <a:gd name="T19" fmla="*/ 686 h 1829"/>
                <a:gd name="T20" fmla="*/ 564 w 683"/>
                <a:gd name="T21" fmla="*/ 806 h 1829"/>
                <a:gd name="T22" fmla="*/ 622 w 683"/>
                <a:gd name="T23" fmla="*/ 870 h 1829"/>
                <a:gd name="T24" fmla="*/ 666 w 683"/>
                <a:gd name="T25" fmla="*/ 970 h 1829"/>
                <a:gd name="T26" fmla="*/ 683 w 683"/>
                <a:gd name="T27" fmla="*/ 1090 h 1829"/>
                <a:gd name="T28" fmla="*/ 671 w 683"/>
                <a:gd name="T29" fmla="*/ 1177 h 1829"/>
                <a:gd name="T30" fmla="*/ 646 w 683"/>
                <a:gd name="T31" fmla="*/ 1250 h 1829"/>
                <a:gd name="T32" fmla="*/ 592 w 683"/>
                <a:gd name="T33" fmla="*/ 1314 h 1829"/>
                <a:gd name="T34" fmla="*/ 462 w 683"/>
                <a:gd name="T35" fmla="*/ 1403 h 1829"/>
                <a:gd name="T36" fmla="*/ 347 w 683"/>
                <a:gd name="T37" fmla="*/ 1436 h 1829"/>
                <a:gd name="T38" fmla="*/ 253 w 683"/>
                <a:gd name="T39" fmla="*/ 1442 h 1829"/>
                <a:gd name="T40" fmla="*/ 309 w 683"/>
                <a:gd name="T41" fmla="*/ 1547 h 1829"/>
                <a:gd name="T42" fmla="*/ 357 w 683"/>
                <a:gd name="T43" fmla="*/ 1661 h 1829"/>
                <a:gd name="T44" fmla="*/ 378 w 683"/>
                <a:gd name="T45" fmla="*/ 1829 h 1829"/>
                <a:gd name="T46" fmla="*/ 327 w 683"/>
                <a:gd name="T47" fmla="*/ 1608 h 1829"/>
                <a:gd name="T48" fmla="*/ 253 w 683"/>
                <a:gd name="T49" fmla="*/ 1479 h 1829"/>
                <a:gd name="T50" fmla="*/ 174 w 683"/>
                <a:gd name="T51" fmla="*/ 1398 h 1829"/>
                <a:gd name="T52" fmla="*/ 118 w 683"/>
                <a:gd name="T53" fmla="*/ 1347 h 1829"/>
                <a:gd name="T54" fmla="*/ 0 w 683"/>
                <a:gd name="T55" fmla="*/ 1273 h 1829"/>
                <a:gd name="T56" fmla="*/ 0 w 683"/>
                <a:gd name="T57" fmla="*/ 1250 h 1829"/>
                <a:gd name="T58" fmla="*/ 169 w 683"/>
                <a:gd name="T59" fmla="*/ 1357 h 1829"/>
                <a:gd name="T60" fmla="*/ 240 w 683"/>
                <a:gd name="T61" fmla="*/ 1413 h 1829"/>
                <a:gd name="T62" fmla="*/ 378 w 683"/>
                <a:gd name="T63" fmla="*/ 1388 h 1829"/>
                <a:gd name="T64" fmla="*/ 483 w 683"/>
                <a:gd name="T65" fmla="*/ 1335 h 1829"/>
                <a:gd name="T66" fmla="*/ 554 w 683"/>
                <a:gd name="T67" fmla="*/ 1265 h 1829"/>
                <a:gd name="T68" fmla="*/ 587 w 683"/>
                <a:gd name="T69" fmla="*/ 1170 h 1829"/>
                <a:gd name="T70" fmla="*/ 592 w 683"/>
                <a:gd name="T71" fmla="*/ 1063 h 1829"/>
                <a:gd name="T72" fmla="*/ 561 w 683"/>
                <a:gd name="T73" fmla="*/ 982 h 1829"/>
                <a:gd name="T74" fmla="*/ 478 w 683"/>
                <a:gd name="T75" fmla="*/ 819 h 1829"/>
                <a:gd name="T76" fmla="*/ 423 w 683"/>
                <a:gd name="T77" fmla="*/ 761 h 1829"/>
                <a:gd name="T78" fmla="*/ 418 w 683"/>
                <a:gd name="T79" fmla="*/ 878 h 1829"/>
                <a:gd name="T80" fmla="*/ 373 w 683"/>
                <a:gd name="T81" fmla="*/ 766 h 1829"/>
                <a:gd name="T82" fmla="*/ 345 w 683"/>
                <a:gd name="T83" fmla="*/ 669 h 1829"/>
                <a:gd name="T84" fmla="*/ 337 w 683"/>
                <a:gd name="T85" fmla="*/ 559 h 1829"/>
                <a:gd name="T86" fmla="*/ 327 w 683"/>
                <a:gd name="T87" fmla="*/ 355 h 1829"/>
                <a:gd name="T88" fmla="*/ 309 w 683"/>
                <a:gd name="T89" fmla="*/ 217 h 1829"/>
                <a:gd name="T90" fmla="*/ 271 w 683"/>
                <a:gd name="T91" fmla="*/ 125 h 1829"/>
                <a:gd name="T92" fmla="*/ 228 w 683"/>
                <a:gd name="T93" fmla="*/ 54 h 1829"/>
                <a:gd name="T94" fmla="*/ 187 w 683"/>
                <a:gd name="T95" fmla="*/ 0 h 18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3"/>
                <a:gd name="T145" fmla="*/ 0 h 1829"/>
                <a:gd name="T146" fmla="*/ 683 w 683"/>
                <a:gd name="T147" fmla="*/ 1829 h 18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3" h="1829">
                  <a:moveTo>
                    <a:pt x="187" y="0"/>
                  </a:moveTo>
                  <a:lnTo>
                    <a:pt x="253" y="63"/>
                  </a:lnTo>
                  <a:lnTo>
                    <a:pt x="319" y="148"/>
                  </a:lnTo>
                  <a:lnTo>
                    <a:pt x="347" y="217"/>
                  </a:lnTo>
                  <a:lnTo>
                    <a:pt x="360" y="283"/>
                  </a:lnTo>
                  <a:lnTo>
                    <a:pt x="373" y="350"/>
                  </a:lnTo>
                  <a:lnTo>
                    <a:pt x="383" y="449"/>
                  </a:lnTo>
                  <a:lnTo>
                    <a:pt x="401" y="540"/>
                  </a:lnTo>
                  <a:lnTo>
                    <a:pt x="437" y="620"/>
                  </a:lnTo>
                  <a:lnTo>
                    <a:pt x="483" y="686"/>
                  </a:lnTo>
                  <a:lnTo>
                    <a:pt x="564" y="806"/>
                  </a:lnTo>
                  <a:lnTo>
                    <a:pt x="622" y="870"/>
                  </a:lnTo>
                  <a:lnTo>
                    <a:pt x="666" y="970"/>
                  </a:lnTo>
                  <a:lnTo>
                    <a:pt x="683" y="1090"/>
                  </a:lnTo>
                  <a:lnTo>
                    <a:pt x="671" y="1177"/>
                  </a:lnTo>
                  <a:lnTo>
                    <a:pt x="646" y="1250"/>
                  </a:lnTo>
                  <a:lnTo>
                    <a:pt x="592" y="1314"/>
                  </a:lnTo>
                  <a:lnTo>
                    <a:pt x="462" y="1403"/>
                  </a:lnTo>
                  <a:lnTo>
                    <a:pt x="347" y="1436"/>
                  </a:lnTo>
                  <a:lnTo>
                    <a:pt x="253" y="1442"/>
                  </a:lnTo>
                  <a:lnTo>
                    <a:pt x="309" y="1547"/>
                  </a:lnTo>
                  <a:lnTo>
                    <a:pt x="357" y="1661"/>
                  </a:lnTo>
                  <a:lnTo>
                    <a:pt x="378" y="1829"/>
                  </a:lnTo>
                  <a:lnTo>
                    <a:pt x="327" y="1608"/>
                  </a:lnTo>
                  <a:lnTo>
                    <a:pt x="253" y="1479"/>
                  </a:lnTo>
                  <a:lnTo>
                    <a:pt x="174" y="1398"/>
                  </a:lnTo>
                  <a:lnTo>
                    <a:pt x="118" y="1347"/>
                  </a:lnTo>
                  <a:lnTo>
                    <a:pt x="0" y="1273"/>
                  </a:lnTo>
                  <a:lnTo>
                    <a:pt x="0" y="1250"/>
                  </a:lnTo>
                  <a:lnTo>
                    <a:pt x="169" y="1357"/>
                  </a:lnTo>
                  <a:lnTo>
                    <a:pt x="240" y="1413"/>
                  </a:lnTo>
                  <a:lnTo>
                    <a:pt x="378" y="1388"/>
                  </a:lnTo>
                  <a:lnTo>
                    <a:pt x="483" y="1335"/>
                  </a:lnTo>
                  <a:lnTo>
                    <a:pt x="554" y="1265"/>
                  </a:lnTo>
                  <a:lnTo>
                    <a:pt x="587" y="1170"/>
                  </a:lnTo>
                  <a:lnTo>
                    <a:pt x="592" y="1063"/>
                  </a:lnTo>
                  <a:lnTo>
                    <a:pt x="561" y="982"/>
                  </a:lnTo>
                  <a:lnTo>
                    <a:pt x="478" y="819"/>
                  </a:lnTo>
                  <a:lnTo>
                    <a:pt x="423" y="761"/>
                  </a:lnTo>
                  <a:lnTo>
                    <a:pt x="418" y="878"/>
                  </a:lnTo>
                  <a:lnTo>
                    <a:pt x="373" y="766"/>
                  </a:lnTo>
                  <a:lnTo>
                    <a:pt x="345" y="669"/>
                  </a:lnTo>
                  <a:lnTo>
                    <a:pt x="337" y="559"/>
                  </a:lnTo>
                  <a:lnTo>
                    <a:pt x="327" y="355"/>
                  </a:lnTo>
                  <a:lnTo>
                    <a:pt x="309" y="217"/>
                  </a:lnTo>
                  <a:lnTo>
                    <a:pt x="271" y="125"/>
                  </a:lnTo>
                  <a:lnTo>
                    <a:pt x="228" y="54"/>
                  </a:lnTo>
                  <a:lnTo>
                    <a:pt x="187" y="0"/>
                  </a:lnTo>
                  <a:close/>
                </a:path>
              </a:pathLst>
            </a:custGeom>
            <a:solidFill>
              <a:srgbClr val="000000"/>
            </a:solidFill>
            <a:ln w="9525">
              <a:noFill/>
              <a:round/>
              <a:headEnd/>
              <a:tailEnd/>
            </a:ln>
          </p:spPr>
          <p:txBody>
            <a:bodyPr/>
            <a:lstStyle/>
            <a:p>
              <a:endParaRPr lang="es-MX"/>
            </a:p>
          </p:txBody>
        </p:sp>
        <p:sp>
          <p:nvSpPr>
            <p:cNvPr id="56434" name="Freeform 116"/>
            <p:cNvSpPr>
              <a:spLocks/>
            </p:cNvSpPr>
            <p:nvPr/>
          </p:nvSpPr>
          <p:spPr bwMode="auto">
            <a:xfrm>
              <a:off x="1513" y="2142"/>
              <a:ext cx="569" cy="584"/>
            </a:xfrm>
            <a:custGeom>
              <a:avLst/>
              <a:gdLst>
                <a:gd name="T0" fmla="*/ 2199 w 2474"/>
                <a:gd name="T1" fmla="*/ 434 h 2542"/>
                <a:gd name="T2" fmla="*/ 2031 w 2474"/>
                <a:gd name="T3" fmla="*/ 888 h 2542"/>
                <a:gd name="T4" fmla="*/ 1883 w 2474"/>
                <a:gd name="T5" fmla="*/ 1261 h 2542"/>
                <a:gd name="T6" fmla="*/ 1839 w 2474"/>
                <a:gd name="T7" fmla="*/ 1677 h 2542"/>
                <a:gd name="T8" fmla="*/ 1960 w 2474"/>
                <a:gd name="T9" fmla="*/ 1947 h 2542"/>
                <a:gd name="T10" fmla="*/ 2286 w 2474"/>
                <a:gd name="T11" fmla="*/ 1710 h 2542"/>
                <a:gd name="T12" fmla="*/ 2301 w 2474"/>
                <a:gd name="T13" fmla="*/ 1725 h 2542"/>
                <a:gd name="T14" fmla="*/ 1960 w 2474"/>
                <a:gd name="T15" fmla="*/ 2087 h 2542"/>
                <a:gd name="T16" fmla="*/ 1684 w 2474"/>
                <a:gd name="T17" fmla="*/ 2080 h 2542"/>
                <a:gd name="T18" fmla="*/ 1936 w 2474"/>
                <a:gd name="T19" fmla="*/ 2102 h 2542"/>
                <a:gd name="T20" fmla="*/ 1654 w 2474"/>
                <a:gd name="T21" fmla="*/ 2199 h 2542"/>
                <a:gd name="T22" fmla="*/ 1233 w 2474"/>
                <a:gd name="T23" fmla="*/ 2158 h 2542"/>
                <a:gd name="T24" fmla="*/ 946 w 2474"/>
                <a:gd name="T25" fmla="*/ 2258 h 2542"/>
                <a:gd name="T26" fmla="*/ 910 w 2474"/>
                <a:gd name="T27" fmla="*/ 2236 h 2542"/>
                <a:gd name="T28" fmla="*/ 822 w 2474"/>
                <a:gd name="T29" fmla="*/ 2055 h 2542"/>
                <a:gd name="T30" fmla="*/ 766 w 2474"/>
                <a:gd name="T31" fmla="*/ 1891 h 2542"/>
                <a:gd name="T32" fmla="*/ 681 w 2474"/>
                <a:gd name="T33" fmla="*/ 1598 h 2542"/>
                <a:gd name="T34" fmla="*/ 451 w 2474"/>
                <a:gd name="T35" fmla="*/ 937 h 2542"/>
                <a:gd name="T36" fmla="*/ 506 w 2474"/>
                <a:gd name="T37" fmla="*/ 911 h 2542"/>
                <a:gd name="T38" fmla="*/ 742 w 2474"/>
                <a:gd name="T39" fmla="*/ 1462 h 2542"/>
                <a:gd name="T40" fmla="*/ 864 w 2474"/>
                <a:gd name="T41" fmla="*/ 898 h 2542"/>
                <a:gd name="T42" fmla="*/ 278 w 2474"/>
                <a:gd name="T43" fmla="*/ 263 h 2542"/>
                <a:gd name="T44" fmla="*/ 245 w 2474"/>
                <a:gd name="T45" fmla="*/ 243 h 2542"/>
                <a:gd name="T46" fmla="*/ 669 w 2474"/>
                <a:gd name="T47" fmla="*/ 353 h 2542"/>
                <a:gd name="T48" fmla="*/ 985 w 2474"/>
                <a:gd name="T49" fmla="*/ 970 h 2542"/>
                <a:gd name="T50" fmla="*/ 1082 w 2474"/>
                <a:gd name="T51" fmla="*/ 1124 h 2542"/>
                <a:gd name="T52" fmla="*/ 959 w 2474"/>
                <a:gd name="T53" fmla="*/ 1608 h 2542"/>
                <a:gd name="T54" fmla="*/ 822 w 2474"/>
                <a:gd name="T55" fmla="*/ 1898 h 2542"/>
                <a:gd name="T56" fmla="*/ 829 w 2474"/>
                <a:gd name="T57" fmla="*/ 2024 h 2542"/>
                <a:gd name="T58" fmla="*/ 1044 w 2474"/>
                <a:gd name="T59" fmla="*/ 1779 h 2542"/>
                <a:gd name="T60" fmla="*/ 1240 w 2474"/>
                <a:gd name="T61" fmla="*/ 1340 h 2542"/>
                <a:gd name="T62" fmla="*/ 1268 w 2474"/>
                <a:gd name="T63" fmla="*/ 1008 h 2542"/>
                <a:gd name="T64" fmla="*/ 1107 w 2474"/>
                <a:gd name="T65" fmla="*/ 495 h 2542"/>
                <a:gd name="T66" fmla="*/ 783 w 2474"/>
                <a:gd name="T67" fmla="*/ 0 h 2542"/>
                <a:gd name="T68" fmla="*/ 1131 w 2474"/>
                <a:gd name="T69" fmla="*/ 492 h 2542"/>
                <a:gd name="T70" fmla="*/ 1280 w 2474"/>
                <a:gd name="T71" fmla="*/ 1015 h 2542"/>
                <a:gd name="T72" fmla="*/ 1321 w 2474"/>
                <a:gd name="T73" fmla="*/ 1000 h 2542"/>
                <a:gd name="T74" fmla="*/ 1199 w 2474"/>
                <a:gd name="T75" fmla="*/ 373 h 2542"/>
                <a:gd name="T76" fmla="*/ 1161 w 2474"/>
                <a:gd name="T77" fmla="*/ 64 h 2542"/>
                <a:gd name="T78" fmla="*/ 1337 w 2474"/>
                <a:gd name="T79" fmla="*/ 924 h 2542"/>
                <a:gd name="T80" fmla="*/ 1337 w 2474"/>
                <a:gd name="T81" fmla="*/ 1117 h 2542"/>
                <a:gd name="T82" fmla="*/ 1311 w 2474"/>
                <a:gd name="T83" fmla="*/ 1299 h 2542"/>
                <a:gd name="T84" fmla="*/ 1329 w 2474"/>
                <a:gd name="T85" fmla="*/ 1550 h 2542"/>
                <a:gd name="T86" fmla="*/ 1250 w 2474"/>
                <a:gd name="T87" fmla="*/ 1947 h 2542"/>
                <a:gd name="T88" fmla="*/ 1406 w 2474"/>
                <a:gd name="T89" fmla="*/ 1898 h 2542"/>
                <a:gd name="T90" fmla="*/ 1750 w 2474"/>
                <a:gd name="T91" fmla="*/ 1419 h 2542"/>
                <a:gd name="T92" fmla="*/ 2039 w 2474"/>
                <a:gd name="T93" fmla="*/ 804 h 2542"/>
                <a:gd name="T94" fmla="*/ 2182 w 2474"/>
                <a:gd name="T95" fmla="*/ 363 h 2542"/>
                <a:gd name="T96" fmla="*/ 2189 w 2474"/>
                <a:gd name="T97" fmla="*/ 34 h 2542"/>
                <a:gd name="T98" fmla="*/ 2228 w 2474"/>
                <a:gd name="T99" fmla="*/ 299 h 25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4"/>
                <a:gd name="T151" fmla="*/ 0 h 2542"/>
                <a:gd name="T152" fmla="*/ 2474 w 2474"/>
                <a:gd name="T153" fmla="*/ 2542 h 25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4" h="2542">
                  <a:moveTo>
                    <a:pt x="2228" y="299"/>
                  </a:moveTo>
                  <a:lnTo>
                    <a:pt x="2199" y="434"/>
                  </a:lnTo>
                  <a:lnTo>
                    <a:pt x="2112" y="702"/>
                  </a:lnTo>
                  <a:lnTo>
                    <a:pt x="2031" y="888"/>
                  </a:lnTo>
                  <a:lnTo>
                    <a:pt x="1944" y="1080"/>
                  </a:lnTo>
                  <a:lnTo>
                    <a:pt x="1883" y="1261"/>
                  </a:lnTo>
                  <a:lnTo>
                    <a:pt x="1849" y="1480"/>
                  </a:lnTo>
                  <a:lnTo>
                    <a:pt x="1839" y="1677"/>
                  </a:lnTo>
                  <a:lnTo>
                    <a:pt x="1750" y="1970"/>
                  </a:lnTo>
                  <a:lnTo>
                    <a:pt x="1960" y="1947"/>
                  </a:lnTo>
                  <a:lnTo>
                    <a:pt x="2141" y="1868"/>
                  </a:lnTo>
                  <a:lnTo>
                    <a:pt x="2286" y="1710"/>
                  </a:lnTo>
                  <a:lnTo>
                    <a:pt x="2474" y="1569"/>
                  </a:lnTo>
                  <a:lnTo>
                    <a:pt x="2301" y="1725"/>
                  </a:lnTo>
                  <a:lnTo>
                    <a:pt x="2199" y="1858"/>
                  </a:lnTo>
                  <a:lnTo>
                    <a:pt x="1960" y="2087"/>
                  </a:lnTo>
                  <a:lnTo>
                    <a:pt x="2031" y="1958"/>
                  </a:lnTo>
                  <a:lnTo>
                    <a:pt x="1684" y="2080"/>
                  </a:lnTo>
                  <a:lnTo>
                    <a:pt x="1740" y="2141"/>
                  </a:lnTo>
                  <a:lnTo>
                    <a:pt x="1936" y="2102"/>
                  </a:lnTo>
                  <a:lnTo>
                    <a:pt x="1730" y="2190"/>
                  </a:lnTo>
                  <a:lnTo>
                    <a:pt x="1654" y="2199"/>
                  </a:lnTo>
                  <a:lnTo>
                    <a:pt x="1426" y="2024"/>
                  </a:lnTo>
                  <a:lnTo>
                    <a:pt x="1233" y="2158"/>
                  </a:lnTo>
                  <a:lnTo>
                    <a:pt x="1005" y="2241"/>
                  </a:lnTo>
                  <a:lnTo>
                    <a:pt x="946" y="2258"/>
                  </a:lnTo>
                  <a:lnTo>
                    <a:pt x="766" y="2542"/>
                  </a:lnTo>
                  <a:lnTo>
                    <a:pt x="910" y="2236"/>
                  </a:lnTo>
                  <a:lnTo>
                    <a:pt x="910" y="2080"/>
                  </a:lnTo>
                  <a:lnTo>
                    <a:pt x="822" y="2055"/>
                  </a:lnTo>
                  <a:lnTo>
                    <a:pt x="717" y="1970"/>
                  </a:lnTo>
                  <a:lnTo>
                    <a:pt x="766" y="1891"/>
                  </a:lnTo>
                  <a:lnTo>
                    <a:pt x="766" y="1827"/>
                  </a:lnTo>
                  <a:lnTo>
                    <a:pt x="681" y="1598"/>
                  </a:lnTo>
                  <a:lnTo>
                    <a:pt x="681" y="1299"/>
                  </a:lnTo>
                  <a:lnTo>
                    <a:pt x="451" y="937"/>
                  </a:lnTo>
                  <a:lnTo>
                    <a:pt x="151" y="842"/>
                  </a:lnTo>
                  <a:lnTo>
                    <a:pt x="506" y="911"/>
                  </a:lnTo>
                  <a:lnTo>
                    <a:pt x="742" y="1064"/>
                  </a:lnTo>
                  <a:lnTo>
                    <a:pt x="742" y="1462"/>
                  </a:lnTo>
                  <a:lnTo>
                    <a:pt x="864" y="1205"/>
                  </a:lnTo>
                  <a:lnTo>
                    <a:pt x="864" y="898"/>
                  </a:lnTo>
                  <a:lnTo>
                    <a:pt x="633" y="388"/>
                  </a:lnTo>
                  <a:lnTo>
                    <a:pt x="278" y="263"/>
                  </a:lnTo>
                  <a:lnTo>
                    <a:pt x="0" y="394"/>
                  </a:lnTo>
                  <a:lnTo>
                    <a:pt x="245" y="243"/>
                  </a:lnTo>
                  <a:lnTo>
                    <a:pt x="451" y="253"/>
                  </a:lnTo>
                  <a:lnTo>
                    <a:pt x="669" y="353"/>
                  </a:lnTo>
                  <a:lnTo>
                    <a:pt x="837" y="575"/>
                  </a:lnTo>
                  <a:lnTo>
                    <a:pt x="985" y="970"/>
                  </a:lnTo>
                  <a:lnTo>
                    <a:pt x="1082" y="827"/>
                  </a:lnTo>
                  <a:lnTo>
                    <a:pt x="1082" y="1124"/>
                  </a:lnTo>
                  <a:lnTo>
                    <a:pt x="1044" y="1368"/>
                  </a:lnTo>
                  <a:lnTo>
                    <a:pt x="959" y="1608"/>
                  </a:lnTo>
                  <a:lnTo>
                    <a:pt x="844" y="1800"/>
                  </a:lnTo>
                  <a:lnTo>
                    <a:pt x="822" y="1898"/>
                  </a:lnTo>
                  <a:lnTo>
                    <a:pt x="816" y="1993"/>
                  </a:lnTo>
                  <a:lnTo>
                    <a:pt x="829" y="2024"/>
                  </a:lnTo>
                  <a:lnTo>
                    <a:pt x="885" y="2024"/>
                  </a:lnTo>
                  <a:lnTo>
                    <a:pt x="1044" y="1779"/>
                  </a:lnTo>
                  <a:lnTo>
                    <a:pt x="1178" y="1528"/>
                  </a:lnTo>
                  <a:lnTo>
                    <a:pt x="1240" y="1340"/>
                  </a:lnTo>
                  <a:lnTo>
                    <a:pt x="1273" y="1154"/>
                  </a:lnTo>
                  <a:lnTo>
                    <a:pt x="1268" y="1008"/>
                  </a:lnTo>
                  <a:lnTo>
                    <a:pt x="1219" y="860"/>
                  </a:lnTo>
                  <a:lnTo>
                    <a:pt x="1107" y="495"/>
                  </a:lnTo>
                  <a:lnTo>
                    <a:pt x="934" y="212"/>
                  </a:lnTo>
                  <a:lnTo>
                    <a:pt x="783" y="0"/>
                  </a:lnTo>
                  <a:lnTo>
                    <a:pt x="844" y="13"/>
                  </a:lnTo>
                  <a:lnTo>
                    <a:pt x="1131" y="492"/>
                  </a:lnTo>
                  <a:lnTo>
                    <a:pt x="1199" y="718"/>
                  </a:lnTo>
                  <a:lnTo>
                    <a:pt x="1280" y="1015"/>
                  </a:lnTo>
                  <a:lnTo>
                    <a:pt x="1289" y="1139"/>
                  </a:lnTo>
                  <a:lnTo>
                    <a:pt x="1321" y="1000"/>
                  </a:lnTo>
                  <a:lnTo>
                    <a:pt x="1311" y="852"/>
                  </a:lnTo>
                  <a:lnTo>
                    <a:pt x="1199" y="373"/>
                  </a:lnTo>
                  <a:lnTo>
                    <a:pt x="1161" y="195"/>
                  </a:lnTo>
                  <a:lnTo>
                    <a:pt x="1161" y="64"/>
                  </a:lnTo>
                  <a:lnTo>
                    <a:pt x="1304" y="723"/>
                  </a:lnTo>
                  <a:lnTo>
                    <a:pt x="1337" y="924"/>
                  </a:lnTo>
                  <a:lnTo>
                    <a:pt x="1345" y="1008"/>
                  </a:lnTo>
                  <a:lnTo>
                    <a:pt x="1337" y="1117"/>
                  </a:lnTo>
                  <a:lnTo>
                    <a:pt x="1321" y="1205"/>
                  </a:lnTo>
                  <a:lnTo>
                    <a:pt x="1311" y="1299"/>
                  </a:lnTo>
                  <a:lnTo>
                    <a:pt x="1329" y="1419"/>
                  </a:lnTo>
                  <a:lnTo>
                    <a:pt x="1329" y="1550"/>
                  </a:lnTo>
                  <a:lnTo>
                    <a:pt x="1289" y="1779"/>
                  </a:lnTo>
                  <a:lnTo>
                    <a:pt x="1250" y="1947"/>
                  </a:lnTo>
                  <a:lnTo>
                    <a:pt x="1219" y="2063"/>
                  </a:lnTo>
                  <a:lnTo>
                    <a:pt x="1406" y="1898"/>
                  </a:lnTo>
                  <a:lnTo>
                    <a:pt x="1595" y="1652"/>
                  </a:lnTo>
                  <a:lnTo>
                    <a:pt x="1750" y="1419"/>
                  </a:lnTo>
                  <a:lnTo>
                    <a:pt x="1873" y="1180"/>
                  </a:lnTo>
                  <a:lnTo>
                    <a:pt x="2039" y="804"/>
                  </a:lnTo>
                  <a:lnTo>
                    <a:pt x="2141" y="536"/>
                  </a:lnTo>
                  <a:lnTo>
                    <a:pt x="2182" y="363"/>
                  </a:lnTo>
                  <a:lnTo>
                    <a:pt x="2199" y="220"/>
                  </a:lnTo>
                  <a:lnTo>
                    <a:pt x="2189" y="34"/>
                  </a:lnTo>
                  <a:lnTo>
                    <a:pt x="2223" y="195"/>
                  </a:lnTo>
                  <a:lnTo>
                    <a:pt x="2228" y="299"/>
                  </a:lnTo>
                  <a:close/>
                </a:path>
              </a:pathLst>
            </a:custGeom>
            <a:solidFill>
              <a:srgbClr val="000000"/>
            </a:solidFill>
            <a:ln w="9525">
              <a:noFill/>
              <a:round/>
              <a:headEnd/>
              <a:tailEnd/>
            </a:ln>
          </p:spPr>
          <p:txBody>
            <a:bodyPr/>
            <a:lstStyle/>
            <a:p>
              <a:endParaRPr lang="es-MX"/>
            </a:p>
          </p:txBody>
        </p:sp>
        <p:sp>
          <p:nvSpPr>
            <p:cNvPr id="56435" name="Freeform 117"/>
            <p:cNvSpPr>
              <a:spLocks/>
            </p:cNvSpPr>
            <p:nvPr/>
          </p:nvSpPr>
          <p:spPr bwMode="auto">
            <a:xfrm>
              <a:off x="1804" y="2127"/>
              <a:ext cx="164" cy="217"/>
            </a:xfrm>
            <a:custGeom>
              <a:avLst/>
              <a:gdLst>
                <a:gd name="T0" fmla="*/ 267 w 709"/>
                <a:gd name="T1" fmla="*/ 0 h 946"/>
                <a:gd name="T2" fmla="*/ 233 w 709"/>
                <a:gd name="T3" fmla="*/ 148 h 946"/>
                <a:gd name="T4" fmla="*/ 163 w 709"/>
                <a:gd name="T5" fmla="*/ 316 h 946"/>
                <a:gd name="T6" fmla="*/ 69 w 709"/>
                <a:gd name="T7" fmla="*/ 487 h 946"/>
                <a:gd name="T8" fmla="*/ 0 w 709"/>
                <a:gd name="T9" fmla="*/ 606 h 946"/>
                <a:gd name="T10" fmla="*/ 12 w 709"/>
                <a:gd name="T11" fmla="*/ 679 h 946"/>
                <a:gd name="T12" fmla="*/ 61 w 709"/>
                <a:gd name="T13" fmla="*/ 946 h 946"/>
                <a:gd name="T14" fmla="*/ 163 w 709"/>
                <a:gd name="T15" fmla="*/ 818 h 946"/>
                <a:gd name="T16" fmla="*/ 255 w 709"/>
                <a:gd name="T17" fmla="*/ 691 h 946"/>
                <a:gd name="T18" fmla="*/ 352 w 709"/>
                <a:gd name="T19" fmla="*/ 591 h 946"/>
                <a:gd name="T20" fmla="*/ 605 w 709"/>
                <a:gd name="T21" fmla="*/ 416 h 946"/>
                <a:gd name="T22" fmla="*/ 360 w 709"/>
                <a:gd name="T23" fmla="*/ 577 h 946"/>
                <a:gd name="T24" fmla="*/ 276 w 709"/>
                <a:gd name="T25" fmla="*/ 647 h 946"/>
                <a:gd name="T26" fmla="*/ 179 w 709"/>
                <a:gd name="T27" fmla="*/ 402 h 946"/>
                <a:gd name="T28" fmla="*/ 240 w 709"/>
                <a:gd name="T29" fmla="*/ 222 h 946"/>
                <a:gd name="T30" fmla="*/ 281 w 709"/>
                <a:gd name="T31" fmla="*/ 76 h 946"/>
                <a:gd name="T32" fmla="*/ 437 w 709"/>
                <a:gd name="T33" fmla="*/ 134 h 946"/>
                <a:gd name="T34" fmla="*/ 709 w 709"/>
                <a:gd name="T35" fmla="*/ 355 h 946"/>
                <a:gd name="T36" fmla="*/ 472 w 709"/>
                <a:gd name="T37" fmla="*/ 110 h 946"/>
                <a:gd name="T38" fmla="*/ 327 w 709"/>
                <a:gd name="T39" fmla="*/ 5 h 946"/>
                <a:gd name="T40" fmla="*/ 267 w 709"/>
                <a:gd name="T41" fmla="*/ 0 h 9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9"/>
                <a:gd name="T64" fmla="*/ 0 h 946"/>
                <a:gd name="T65" fmla="*/ 709 w 709"/>
                <a:gd name="T66" fmla="*/ 946 h 9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9" h="946">
                  <a:moveTo>
                    <a:pt x="267" y="0"/>
                  </a:moveTo>
                  <a:lnTo>
                    <a:pt x="233" y="148"/>
                  </a:lnTo>
                  <a:lnTo>
                    <a:pt x="163" y="316"/>
                  </a:lnTo>
                  <a:lnTo>
                    <a:pt x="69" y="487"/>
                  </a:lnTo>
                  <a:lnTo>
                    <a:pt x="0" y="606"/>
                  </a:lnTo>
                  <a:lnTo>
                    <a:pt x="12" y="679"/>
                  </a:lnTo>
                  <a:lnTo>
                    <a:pt x="61" y="946"/>
                  </a:lnTo>
                  <a:lnTo>
                    <a:pt x="163" y="818"/>
                  </a:lnTo>
                  <a:lnTo>
                    <a:pt x="255" y="691"/>
                  </a:lnTo>
                  <a:lnTo>
                    <a:pt x="352" y="591"/>
                  </a:lnTo>
                  <a:lnTo>
                    <a:pt x="605" y="416"/>
                  </a:lnTo>
                  <a:lnTo>
                    <a:pt x="360" y="577"/>
                  </a:lnTo>
                  <a:lnTo>
                    <a:pt x="276" y="647"/>
                  </a:lnTo>
                  <a:lnTo>
                    <a:pt x="179" y="402"/>
                  </a:lnTo>
                  <a:lnTo>
                    <a:pt x="240" y="222"/>
                  </a:lnTo>
                  <a:lnTo>
                    <a:pt x="281" y="76"/>
                  </a:lnTo>
                  <a:lnTo>
                    <a:pt x="437" y="134"/>
                  </a:lnTo>
                  <a:lnTo>
                    <a:pt x="709" y="355"/>
                  </a:lnTo>
                  <a:lnTo>
                    <a:pt x="472" y="110"/>
                  </a:lnTo>
                  <a:lnTo>
                    <a:pt x="327" y="5"/>
                  </a:lnTo>
                  <a:lnTo>
                    <a:pt x="267" y="0"/>
                  </a:lnTo>
                  <a:close/>
                </a:path>
              </a:pathLst>
            </a:custGeom>
            <a:solidFill>
              <a:srgbClr val="000000"/>
            </a:solidFill>
            <a:ln w="9525">
              <a:noFill/>
              <a:round/>
              <a:headEnd/>
              <a:tailEnd/>
            </a:ln>
          </p:spPr>
          <p:txBody>
            <a:bodyPr/>
            <a:lstStyle/>
            <a:p>
              <a:endParaRPr lang="es-MX"/>
            </a:p>
          </p:txBody>
        </p:sp>
        <p:sp>
          <p:nvSpPr>
            <p:cNvPr id="56436" name="Freeform 118"/>
            <p:cNvSpPr>
              <a:spLocks/>
            </p:cNvSpPr>
            <p:nvPr/>
          </p:nvSpPr>
          <p:spPr bwMode="auto">
            <a:xfrm>
              <a:off x="1437" y="2352"/>
              <a:ext cx="20" cy="165"/>
            </a:xfrm>
            <a:custGeom>
              <a:avLst/>
              <a:gdLst>
                <a:gd name="T0" fmla="*/ 83 w 83"/>
                <a:gd name="T1" fmla="*/ 0 h 719"/>
                <a:gd name="T2" fmla="*/ 25 w 83"/>
                <a:gd name="T3" fmla="*/ 169 h 719"/>
                <a:gd name="T4" fmla="*/ 25 w 83"/>
                <a:gd name="T5" fmla="*/ 452 h 719"/>
                <a:gd name="T6" fmla="*/ 0 w 83"/>
                <a:gd name="T7" fmla="*/ 719 h 719"/>
                <a:gd name="T8" fmla="*/ 66 w 83"/>
                <a:gd name="T9" fmla="*/ 429 h 719"/>
                <a:gd name="T10" fmla="*/ 66 w 83"/>
                <a:gd name="T11" fmla="*/ 138 h 719"/>
                <a:gd name="T12" fmla="*/ 83 w 83"/>
                <a:gd name="T13" fmla="*/ 0 h 719"/>
                <a:gd name="T14" fmla="*/ 0 60000 65536"/>
                <a:gd name="T15" fmla="*/ 0 60000 65536"/>
                <a:gd name="T16" fmla="*/ 0 60000 65536"/>
                <a:gd name="T17" fmla="*/ 0 60000 65536"/>
                <a:gd name="T18" fmla="*/ 0 60000 65536"/>
                <a:gd name="T19" fmla="*/ 0 60000 65536"/>
                <a:gd name="T20" fmla="*/ 0 60000 65536"/>
                <a:gd name="T21" fmla="*/ 0 w 83"/>
                <a:gd name="T22" fmla="*/ 0 h 719"/>
                <a:gd name="T23" fmla="*/ 83 w 83"/>
                <a:gd name="T24" fmla="*/ 719 h 7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719">
                  <a:moveTo>
                    <a:pt x="83" y="0"/>
                  </a:moveTo>
                  <a:lnTo>
                    <a:pt x="25" y="169"/>
                  </a:lnTo>
                  <a:lnTo>
                    <a:pt x="25" y="452"/>
                  </a:lnTo>
                  <a:lnTo>
                    <a:pt x="0" y="719"/>
                  </a:lnTo>
                  <a:lnTo>
                    <a:pt x="66" y="429"/>
                  </a:lnTo>
                  <a:lnTo>
                    <a:pt x="66" y="138"/>
                  </a:lnTo>
                  <a:lnTo>
                    <a:pt x="83" y="0"/>
                  </a:lnTo>
                  <a:close/>
                </a:path>
              </a:pathLst>
            </a:custGeom>
            <a:solidFill>
              <a:srgbClr val="000000"/>
            </a:solidFill>
            <a:ln w="9525">
              <a:noFill/>
              <a:round/>
              <a:headEnd/>
              <a:tailEnd/>
            </a:ln>
          </p:spPr>
          <p:txBody>
            <a:bodyPr/>
            <a:lstStyle/>
            <a:p>
              <a:endParaRPr lang="es-MX"/>
            </a:p>
          </p:txBody>
        </p:sp>
        <p:sp>
          <p:nvSpPr>
            <p:cNvPr id="56437" name="Freeform 119"/>
            <p:cNvSpPr>
              <a:spLocks/>
            </p:cNvSpPr>
            <p:nvPr/>
          </p:nvSpPr>
          <p:spPr bwMode="auto">
            <a:xfrm>
              <a:off x="1464" y="2385"/>
              <a:ext cx="211" cy="269"/>
            </a:xfrm>
            <a:custGeom>
              <a:avLst/>
              <a:gdLst>
                <a:gd name="T0" fmla="*/ 212 w 913"/>
                <a:gd name="T1" fmla="*/ 535 h 1172"/>
                <a:gd name="T2" fmla="*/ 76 w 913"/>
                <a:gd name="T3" fmla="*/ 368 h 1172"/>
                <a:gd name="T4" fmla="*/ 0 w 913"/>
                <a:gd name="T5" fmla="*/ 98 h 1172"/>
                <a:gd name="T6" fmla="*/ 56 w 913"/>
                <a:gd name="T7" fmla="*/ 0 h 1172"/>
                <a:gd name="T8" fmla="*/ 317 w 913"/>
                <a:gd name="T9" fmla="*/ 68 h 1172"/>
                <a:gd name="T10" fmla="*/ 628 w 913"/>
                <a:gd name="T11" fmla="*/ 297 h 1172"/>
                <a:gd name="T12" fmla="*/ 913 w 913"/>
                <a:gd name="T13" fmla="*/ 795 h 1172"/>
                <a:gd name="T14" fmla="*/ 709 w 913"/>
                <a:gd name="T15" fmla="*/ 795 h 1172"/>
                <a:gd name="T16" fmla="*/ 579 w 913"/>
                <a:gd name="T17" fmla="*/ 968 h 1172"/>
                <a:gd name="T18" fmla="*/ 531 w 913"/>
                <a:gd name="T19" fmla="*/ 1172 h 1172"/>
                <a:gd name="T20" fmla="*/ 531 w 913"/>
                <a:gd name="T21" fmla="*/ 968 h 1172"/>
                <a:gd name="T22" fmla="*/ 640 w 913"/>
                <a:gd name="T23" fmla="*/ 744 h 1172"/>
                <a:gd name="T24" fmla="*/ 548 w 913"/>
                <a:gd name="T25" fmla="*/ 583 h 1172"/>
                <a:gd name="T26" fmla="*/ 429 w 913"/>
                <a:gd name="T27" fmla="*/ 432 h 1172"/>
                <a:gd name="T28" fmla="*/ 327 w 913"/>
                <a:gd name="T29" fmla="*/ 338 h 1172"/>
                <a:gd name="T30" fmla="*/ 197 w 913"/>
                <a:gd name="T31" fmla="*/ 416 h 1172"/>
                <a:gd name="T32" fmla="*/ 197 w 913"/>
                <a:gd name="T33" fmla="*/ 472 h 1172"/>
                <a:gd name="T34" fmla="*/ 263 w 913"/>
                <a:gd name="T35" fmla="*/ 567 h 1172"/>
                <a:gd name="T36" fmla="*/ 212 w 913"/>
                <a:gd name="T37" fmla="*/ 535 h 1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3"/>
                <a:gd name="T58" fmla="*/ 0 h 1172"/>
                <a:gd name="T59" fmla="*/ 913 w 913"/>
                <a:gd name="T60" fmla="*/ 1172 h 1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3" h="1172">
                  <a:moveTo>
                    <a:pt x="212" y="535"/>
                  </a:moveTo>
                  <a:lnTo>
                    <a:pt x="76" y="368"/>
                  </a:lnTo>
                  <a:lnTo>
                    <a:pt x="0" y="98"/>
                  </a:lnTo>
                  <a:lnTo>
                    <a:pt x="56" y="0"/>
                  </a:lnTo>
                  <a:lnTo>
                    <a:pt x="317" y="68"/>
                  </a:lnTo>
                  <a:lnTo>
                    <a:pt x="628" y="297"/>
                  </a:lnTo>
                  <a:lnTo>
                    <a:pt x="913" y="795"/>
                  </a:lnTo>
                  <a:lnTo>
                    <a:pt x="709" y="795"/>
                  </a:lnTo>
                  <a:lnTo>
                    <a:pt x="579" y="968"/>
                  </a:lnTo>
                  <a:lnTo>
                    <a:pt x="531" y="1172"/>
                  </a:lnTo>
                  <a:lnTo>
                    <a:pt x="531" y="968"/>
                  </a:lnTo>
                  <a:lnTo>
                    <a:pt x="640" y="744"/>
                  </a:lnTo>
                  <a:lnTo>
                    <a:pt x="548" y="583"/>
                  </a:lnTo>
                  <a:lnTo>
                    <a:pt x="429" y="432"/>
                  </a:lnTo>
                  <a:lnTo>
                    <a:pt x="327" y="338"/>
                  </a:lnTo>
                  <a:lnTo>
                    <a:pt x="197" y="416"/>
                  </a:lnTo>
                  <a:lnTo>
                    <a:pt x="197" y="472"/>
                  </a:lnTo>
                  <a:lnTo>
                    <a:pt x="263" y="567"/>
                  </a:lnTo>
                  <a:lnTo>
                    <a:pt x="212" y="535"/>
                  </a:lnTo>
                  <a:close/>
                </a:path>
              </a:pathLst>
            </a:custGeom>
            <a:solidFill>
              <a:srgbClr val="000000"/>
            </a:solidFill>
            <a:ln w="9525">
              <a:noFill/>
              <a:round/>
              <a:headEnd/>
              <a:tailEnd/>
            </a:ln>
          </p:spPr>
          <p:txBody>
            <a:bodyPr/>
            <a:lstStyle/>
            <a:p>
              <a:endParaRPr lang="es-MX"/>
            </a:p>
          </p:txBody>
        </p:sp>
        <p:sp>
          <p:nvSpPr>
            <p:cNvPr id="56438" name="Freeform 120"/>
            <p:cNvSpPr>
              <a:spLocks/>
            </p:cNvSpPr>
            <p:nvPr/>
          </p:nvSpPr>
          <p:spPr bwMode="auto">
            <a:xfrm>
              <a:off x="1619" y="2587"/>
              <a:ext cx="51" cy="114"/>
            </a:xfrm>
            <a:custGeom>
              <a:avLst/>
              <a:gdLst>
                <a:gd name="T0" fmla="*/ 221 w 221"/>
                <a:gd name="T1" fmla="*/ 92 h 495"/>
                <a:gd name="T2" fmla="*/ 209 w 221"/>
                <a:gd name="T3" fmla="*/ 0 h 495"/>
                <a:gd name="T4" fmla="*/ 134 w 221"/>
                <a:gd name="T5" fmla="*/ 10 h 495"/>
                <a:gd name="T6" fmla="*/ 29 w 221"/>
                <a:gd name="T7" fmla="*/ 135 h 495"/>
                <a:gd name="T8" fmla="*/ 0 w 221"/>
                <a:gd name="T9" fmla="*/ 291 h 495"/>
                <a:gd name="T10" fmla="*/ 10 w 221"/>
                <a:gd name="T11" fmla="*/ 449 h 495"/>
                <a:gd name="T12" fmla="*/ 53 w 221"/>
                <a:gd name="T13" fmla="*/ 495 h 495"/>
                <a:gd name="T14" fmla="*/ 42 w 221"/>
                <a:gd name="T15" fmla="*/ 372 h 495"/>
                <a:gd name="T16" fmla="*/ 53 w 221"/>
                <a:gd name="T17" fmla="*/ 284 h 495"/>
                <a:gd name="T18" fmla="*/ 99 w 221"/>
                <a:gd name="T19" fmla="*/ 158 h 495"/>
                <a:gd name="T20" fmla="*/ 173 w 221"/>
                <a:gd name="T21" fmla="*/ 79 h 495"/>
                <a:gd name="T22" fmla="*/ 221 w 221"/>
                <a:gd name="T23" fmla="*/ 92 h 4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1"/>
                <a:gd name="T37" fmla="*/ 0 h 495"/>
                <a:gd name="T38" fmla="*/ 221 w 221"/>
                <a:gd name="T39" fmla="*/ 495 h 4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1" h="495">
                  <a:moveTo>
                    <a:pt x="221" y="92"/>
                  </a:moveTo>
                  <a:lnTo>
                    <a:pt x="209" y="0"/>
                  </a:lnTo>
                  <a:lnTo>
                    <a:pt x="134" y="10"/>
                  </a:lnTo>
                  <a:lnTo>
                    <a:pt x="29" y="135"/>
                  </a:lnTo>
                  <a:lnTo>
                    <a:pt x="0" y="291"/>
                  </a:lnTo>
                  <a:lnTo>
                    <a:pt x="10" y="449"/>
                  </a:lnTo>
                  <a:lnTo>
                    <a:pt x="53" y="495"/>
                  </a:lnTo>
                  <a:lnTo>
                    <a:pt x="42" y="372"/>
                  </a:lnTo>
                  <a:lnTo>
                    <a:pt x="53" y="284"/>
                  </a:lnTo>
                  <a:lnTo>
                    <a:pt x="99" y="158"/>
                  </a:lnTo>
                  <a:lnTo>
                    <a:pt x="173" y="79"/>
                  </a:lnTo>
                  <a:lnTo>
                    <a:pt x="221" y="92"/>
                  </a:lnTo>
                  <a:close/>
                </a:path>
              </a:pathLst>
            </a:custGeom>
            <a:solidFill>
              <a:srgbClr val="000000"/>
            </a:solidFill>
            <a:ln w="9525">
              <a:noFill/>
              <a:round/>
              <a:headEnd/>
              <a:tailEnd/>
            </a:ln>
          </p:spPr>
          <p:txBody>
            <a:bodyPr/>
            <a:lstStyle/>
            <a:p>
              <a:endParaRPr lang="es-MX"/>
            </a:p>
          </p:txBody>
        </p:sp>
        <p:sp>
          <p:nvSpPr>
            <p:cNvPr id="56439" name="Freeform 121"/>
            <p:cNvSpPr>
              <a:spLocks/>
            </p:cNvSpPr>
            <p:nvPr/>
          </p:nvSpPr>
          <p:spPr bwMode="auto">
            <a:xfrm>
              <a:off x="1962" y="2065"/>
              <a:ext cx="219" cy="430"/>
            </a:xfrm>
            <a:custGeom>
              <a:avLst/>
              <a:gdLst>
                <a:gd name="T0" fmla="*/ 523 w 955"/>
                <a:gd name="T1" fmla="*/ 0 h 1866"/>
                <a:gd name="T2" fmla="*/ 523 w 955"/>
                <a:gd name="T3" fmla="*/ 64 h 1866"/>
                <a:gd name="T4" fmla="*/ 736 w 955"/>
                <a:gd name="T5" fmla="*/ 196 h 1866"/>
                <a:gd name="T6" fmla="*/ 846 w 955"/>
                <a:gd name="T7" fmla="*/ 356 h 1866"/>
                <a:gd name="T8" fmla="*/ 674 w 955"/>
                <a:gd name="T9" fmla="*/ 207 h 1866"/>
                <a:gd name="T10" fmla="*/ 639 w 955"/>
                <a:gd name="T11" fmla="*/ 207 h 1866"/>
                <a:gd name="T12" fmla="*/ 593 w 955"/>
                <a:gd name="T13" fmla="*/ 261 h 1866"/>
                <a:gd name="T14" fmla="*/ 601 w 955"/>
                <a:gd name="T15" fmla="*/ 293 h 1866"/>
                <a:gd name="T16" fmla="*/ 564 w 955"/>
                <a:gd name="T17" fmla="*/ 300 h 1866"/>
                <a:gd name="T18" fmla="*/ 513 w 955"/>
                <a:gd name="T19" fmla="*/ 356 h 1866"/>
                <a:gd name="T20" fmla="*/ 513 w 955"/>
                <a:gd name="T21" fmla="*/ 395 h 1866"/>
                <a:gd name="T22" fmla="*/ 483 w 955"/>
                <a:gd name="T23" fmla="*/ 424 h 1866"/>
                <a:gd name="T24" fmla="*/ 476 w 955"/>
                <a:gd name="T25" fmla="*/ 480 h 1866"/>
                <a:gd name="T26" fmla="*/ 501 w 955"/>
                <a:gd name="T27" fmla="*/ 536 h 1866"/>
                <a:gd name="T28" fmla="*/ 659 w 955"/>
                <a:gd name="T29" fmla="*/ 730 h 1866"/>
                <a:gd name="T30" fmla="*/ 705 w 955"/>
                <a:gd name="T31" fmla="*/ 725 h 1866"/>
                <a:gd name="T32" fmla="*/ 720 w 955"/>
                <a:gd name="T33" fmla="*/ 704 h 1866"/>
                <a:gd name="T34" fmla="*/ 713 w 955"/>
                <a:gd name="T35" fmla="*/ 638 h 1866"/>
                <a:gd name="T36" fmla="*/ 761 w 955"/>
                <a:gd name="T37" fmla="*/ 663 h 1866"/>
                <a:gd name="T38" fmla="*/ 792 w 955"/>
                <a:gd name="T39" fmla="*/ 645 h 1866"/>
                <a:gd name="T40" fmla="*/ 807 w 955"/>
                <a:gd name="T41" fmla="*/ 594 h 1866"/>
                <a:gd name="T42" fmla="*/ 797 w 955"/>
                <a:gd name="T43" fmla="*/ 536 h 1866"/>
                <a:gd name="T44" fmla="*/ 649 w 955"/>
                <a:gd name="T45" fmla="*/ 322 h 1866"/>
                <a:gd name="T46" fmla="*/ 853 w 955"/>
                <a:gd name="T47" fmla="*/ 551 h 1866"/>
                <a:gd name="T48" fmla="*/ 894 w 955"/>
                <a:gd name="T49" fmla="*/ 543 h 1866"/>
                <a:gd name="T50" fmla="*/ 912 w 955"/>
                <a:gd name="T51" fmla="*/ 465 h 1866"/>
                <a:gd name="T52" fmla="*/ 927 w 955"/>
                <a:gd name="T53" fmla="*/ 416 h 1866"/>
                <a:gd name="T54" fmla="*/ 902 w 955"/>
                <a:gd name="T55" fmla="*/ 339 h 1866"/>
                <a:gd name="T56" fmla="*/ 950 w 955"/>
                <a:gd name="T57" fmla="*/ 416 h 1866"/>
                <a:gd name="T58" fmla="*/ 955 w 955"/>
                <a:gd name="T59" fmla="*/ 502 h 1866"/>
                <a:gd name="T60" fmla="*/ 917 w 955"/>
                <a:gd name="T61" fmla="*/ 543 h 1866"/>
                <a:gd name="T62" fmla="*/ 917 w 955"/>
                <a:gd name="T63" fmla="*/ 599 h 1866"/>
                <a:gd name="T64" fmla="*/ 822 w 955"/>
                <a:gd name="T65" fmla="*/ 670 h 1866"/>
                <a:gd name="T66" fmla="*/ 649 w 955"/>
                <a:gd name="T67" fmla="*/ 852 h 1866"/>
                <a:gd name="T68" fmla="*/ 564 w 955"/>
                <a:gd name="T69" fmla="*/ 1039 h 1866"/>
                <a:gd name="T70" fmla="*/ 537 w 955"/>
                <a:gd name="T71" fmla="*/ 1120 h 1866"/>
                <a:gd name="T72" fmla="*/ 601 w 955"/>
                <a:gd name="T73" fmla="*/ 1387 h 1866"/>
                <a:gd name="T74" fmla="*/ 618 w 955"/>
                <a:gd name="T75" fmla="*/ 1602 h 1866"/>
                <a:gd name="T76" fmla="*/ 618 w 955"/>
                <a:gd name="T77" fmla="*/ 1771 h 1866"/>
                <a:gd name="T78" fmla="*/ 593 w 955"/>
                <a:gd name="T79" fmla="*/ 1866 h 1866"/>
                <a:gd name="T80" fmla="*/ 513 w 955"/>
                <a:gd name="T81" fmla="*/ 1778 h 1866"/>
                <a:gd name="T82" fmla="*/ 430 w 955"/>
                <a:gd name="T83" fmla="*/ 1653 h 1866"/>
                <a:gd name="T84" fmla="*/ 350 w 955"/>
                <a:gd name="T85" fmla="*/ 1506 h 1866"/>
                <a:gd name="T86" fmla="*/ 294 w 955"/>
                <a:gd name="T87" fmla="*/ 1301 h 1866"/>
                <a:gd name="T88" fmla="*/ 263 w 955"/>
                <a:gd name="T89" fmla="*/ 1074 h 1866"/>
                <a:gd name="T90" fmla="*/ 185 w 955"/>
                <a:gd name="T91" fmla="*/ 1204 h 1866"/>
                <a:gd name="T92" fmla="*/ 0 w 955"/>
                <a:gd name="T93" fmla="*/ 1387 h 1866"/>
                <a:gd name="T94" fmla="*/ 19 w 955"/>
                <a:gd name="T95" fmla="*/ 1314 h 1866"/>
                <a:gd name="T96" fmla="*/ 136 w 955"/>
                <a:gd name="T97" fmla="*/ 1214 h 1866"/>
                <a:gd name="T98" fmla="*/ 215 w 955"/>
                <a:gd name="T99" fmla="*/ 1102 h 1866"/>
                <a:gd name="T100" fmla="*/ 302 w 955"/>
                <a:gd name="T101" fmla="*/ 947 h 1866"/>
                <a:gd name="T102" fmla="*/ 335 w 955"/>
                <a:gd name="T103" fmla="*/ 803 h 1866"/>
                <a:gd name="T104" fmla="*/ 350 w 955"/>
                <a:gd name="T105" fmla="*/ 515 h 1866"/>
                <a:gd name="T106" fmla="*/ 374 w 955"/>
                <a:gd name="T107" fmla="*/ 365 h 1866"/>
                <a:gd name="T108" fmla="*/ 419 w 955"/>
                <a:gd name="T109" fmla="*/ 293 h 1866"/>
                <a:gd name="T110" fmla="*/ 455 w 955"/>
                <a:gd name="T111" fmla="*/ 212 h 1866"/>
                <a:gd name="T112" fmla="*/ 501 w 955"/>
                <a:gd name="T113" fmla="*/ 115 h 1866"/>
                <a:gd name="T114" fmla="*/ 483 w 955"/>
                <a:gd name="T115" fmla="*/ 56 h 1866"/>
                <a:gd name="T116" fmla="*/ 491 w 955"/>
                <a:gd name="T117" fmla="*/ 0 h 1866"/>
                <a:gd name="T118" fmla="*/ 523 w 955"/>
                <a:gd name="T119" fmla="*/ 0 h 18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5"/>
                <a:gd name="T181" fmla="*/ 0 h 1866"/>
                <a:gd name="T182" fmla="*/ 955 w 955"/>
                <a:gd name="T183" fmla="*/ 1866 h 18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5" h="1866">
                  <a:moveTo>
                    <a:pt x="523" y="0"/>
                  </a:moveTo>
                  <a:lnTo>
                    <a:pt x="523" y="64"/>
                  </a:lnTo>
                  <a:lnTo>
                    <a:pt x="736" y="196"/>
                  </a:lnTo>
                  <a:lnTo>
                    <a:pt x="846" y="356"/>
                  </a:lnTo>
                  <a:lnTo>
                    <a:pt x="674" y="207"/>
                  </a:lnTo>
                  <a:lnTo>
                    <a:pt x="639" y="207"/>
                  </a:lnTo>
                  <a:lnTo>
                    <a:pt x="593" y="261"/>
                  </a:lnTo>
                  <a:lnTo>
                    <a:pt x="601" y="293"/>
                  </a:lnTo>
                  <a:lnTo>
                    <a:pt x="564" y="300"/>
                  </a:lnTo>
                  <a:lnTo>
                    <a:pt x="513" y="356"/>
                  </a:lnTo>
                  <a:lnTo>
                    <a:pt x="513" y="395"/>
                  </a:lnTo>
                  <a:lnTo>
                    <a:pt x="483" y="424"/>
                  </a:lnTo>
                  <a:lnTo>
                    <a:pt x="476" y="480"/>
                  </a:lnTo>
                  <a:lnTo>
                    <a:pt x="501" y="536"/>
                  </a:lnTo>
                  <a:lnTo>
                    <a:pt x="659" y="730"/>
                  </a:lnTo>
                  <a:lnTo>
                    <a:pt x="705" y="725"/>
                  </a:lnTo>
                  <a:lnTo>
                    <a:pt x="720" y="704"/>
                  </a:lnTo>
                  <a:lnTo>
                    <a:pt x="713" y="638"/>
                  </a:lnTo>
                  <a:lnTo>
                    <a:pt x="761" y="663"/>
                  </a:lnTo>
                  <a:lnTo>
                    <a:pt x="792" y="645"/>
                  </a:lnTo>
                  <a:lnTo>
                    <a:pt x="807" y="594"/>
                  </a:lnTo>
                  <a:lnTo>
                    <a:pt x="797" y="536"/>
                  </a:lnTo>
                  <a:lnTo>
                    <a:pt x="649" y="322"/>
                  </a:lnTo>
                  <a:lnTo>
                    <a:pt x="853" y="551"/>
                  </a:lnTo>
                  <a:lnTo>
                    <a:pt x="894" y="543"/>
                  </a:lnTo>
                  <a:lnTo>
                    <a:pt x="912" y="465"/>
                  </a:lnTo>
                  <a:lnTo>
                    <a:pt x="927" y="416"/>
                  </a:lnTo>
                  <a:lnTo>
                    <a:pt x="902" y="339"/>
                  </a:lnTo>
                  <a:lnTo>
                    <a:pt x="950" y="416"/>
                  </a:lnTo>
                  <a:lnTo>
                    <a:pt x="955" y="502"/>
                  </a:lnTo>
                  <a:lnTo>
                    <a:pt x="917" y="543"/>
                  </a:lnTo>
                  <a:lnTo>
                    <a:pt x="917" y="599"/>
                  </a:lnTo>
                  <a:lnTo>
                    <a:pt x="822" y="670"/>
                  </a:lnTo>
                  <a:lnTo>
                    <a:pt x="649" y="852"/>
                  </a:lnTo>
                  <a:lnTo>
                    <a:pt x="564" y="1039"/>
                  </a:lnTo>
                  <a:lnTo>
                    <a:pt x="537" y="1120"/>
                  </a:lnTo>
                  <a:lnTo>
                    <a:pt x="601" y="1387"/>
                  </a:lnTo>
                  <a:lnTo>
                    <a:pt x="618" y="1602"/>
                  </a:lnTo>
                  <a:lnTo>
                    <a:pt x="618" y="1771"/>
                  </a:lnTo>
                  <a:lnTo>
                    <a:pt x="593" y="1866"/>
                  </a:lnTo>
                  <a:lnTo>
                    <a:pt x="513" y="1778"/>
                  </a:lnTo>
                  <a:lnTo>
                    <a:pt x="430" y="1653"/>
                  </a:lnTo>
                  <a:lnTo>
                    <a:pt x="350" y="1506"/>
                  </a:lnTo>
                  <a:lnTo>
                    <a:pt x="294" y="1301"/>
                  </a:lnTo>
                  <a:lnTo>
                    <a:pt x="263" y="1074"/>
                  </a:lnTo>
                  <a:lnTo>
                    <a:pt x="185" y="1204"/>
                  </a:lnTo>
                  <a:lnTo>
                    <a:pt x="0" y="1387"/>
                  </a:lnTo>
                  <a:lnTo>
                    <a:pt x="19" y="1314"/>
                  </a:lnTo>
                  <a:lnTo>
                    <a:pt x="136" y="1214"/>
                  </a:lnTo>
                  <a:lnTo>
                    <a:pt x="215" y="1102"/>
                  </a:lnTo>
                  <a:lnTo>
                    <a:pt x="302" y="947"/>
                  </a:lnTo>
                  <a:lnTo>
                    <a:pt x="335" y="803"/>
                  </a:lnTo>
                  <a:lnTo>
                    <a:pt x="350" y="515"/>
                  </a:lnTo>
                  <a:lnTo>
                    <a:pt x="374" y="365"/>
                  </a:lnTo>
                  <a:lnTo>
                    <a:pt x="419" y="293"/>
                  </a:lnTo>
                  <a:lnTo>
                    <a:pt x="455" y="212"/>
                  </a:lnTo>
                  <a:lnTo>
                    <a:pt x="501" y="115"/>
                  </a:lnTo>
                  <a:lnTo>
                    <a:pt x="483" y="56"/>
                  </a:lnTo>
                  <a:lnTo>
                    <a:pt x="491" y="0"/>
                  </a:lnTo>
                  <a:lnTo>
                    <a:pt x="523" y="0"/>
                  </a:lnTo>
                  <a:close/>
                </a:path>
              </a:pathLst>
            </a:custGeom>
            <a:solidFill>
              <a:srgbClr val="000000"/>
            </a:solidFill>
            <a:ln w="9525">
              <a:noFill/>
              <a:round/>
              <a:headEnd/>
              <a:tailEnd/>
            </a:ln>
          </p:spPr>
          <p:txBody>
            <a:bodyPr/>
            <a:lstStyle/>
            <a:p>
              <a:endParaRPr lang="es-MX"/>
            </a:p>
          </p:txBody>
        </p:sp>
        <p:sp>
          <p:nvSpPr>
            <p:cNvPr id="56440" name="Freeform 122"/>
            <p:cNvSpPr>
              <a:spLocks/>
            </p:cNvSpPr>
            <p:nvPr/>
          </p:nvSpPr>
          <p:spPr bwMode="auto">
            <a:xfrm>
              <a:off x="2074" y="2064"/>
              <a:ext cx="107" cy="99"/>
            </a:xfrm>
            <a:custGeom>
              <a:avLst/>
              <a:gdLst>
                <a:gd name="T0" fmla="*/ 22 w 464"/>
                <a:gd name="T1" fmla="*/ 0 h 432"/>
                <a:gd name="T2" fmla="*/ 331 w 464"/>
                <a:gd name="T3" fmla="*/ 145 h 432"/>
                <a:gd name="T4" fmla="*/ 464 w 464"/>
                <a:gd name="T5" fmla="*/ 432 h 432"/>
                <a:gd name="T6" fmla="*/ 443 w 464"/>
                <a:gd name="T7" fmla="*/ 410 h 432"/>
                <a:gd name="T8" fmla="*/ 316 w 464"/>
                <a:gd name="T9" fmla="*/ 159 h 432"/>
                <a:gd name="T10" fmla="*/ 0 w 464"/>
                <a:gd name="T11" fmla="*/ 8 h 432"/>
                <a:gd name="T12" fmla="*/ 22 w 464"/>
                <a:gd name="T13" fmla="*/ 0 h 432"/>
                <a:gd name="T14" fmla="*/ 0 60000 65536"/>
                <a:gd name="T15" fmla="*/ 0 60000 65536"/>
                <a:gd name="T16" fmla="*/ 0 60000 65536"/>
                <a:gd name="T17" fmla="*/ 0 60000 65536"/>
                <a:gd name="T18" fmla="*/ 0 60000 65536"/>
                <a:gd name="T19" fmla="*/ 0 60000 65536"/>
                <a:gd name="T20" fmla="*/ 0 60000 65536"/>
                <a:gd name="T21" fmla="*/ 0 w 464"/>
                <a:gd name="T22" fmla="*/ 0 h 432"/>
                <a:gd name="T23" fmla="*/ 464 w 464"/>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4" h="432">
                  <a:moveTo>
                    <a:pt x="22" y="0"/>
                  </a:moveTo>
                  <a:lnTo>
                    <a:pt x="331" y="145"/>
                  </a:lnTo>
                  <a:lnTo>
                    <a:pt x="464" y="432"/>
                  </a:lnTo>
                  <a:lnTo>
                    <a:pt x="443" y="410"/>
                  </a:lnTo>
                  <a:lnTo>
                    <a:pt x="316" y="159"/>
                  </a:lnTo>
                  <a:lnTo>
                    <a:pt x="0" y="8"/>
                  </a:lnTo>
                  <a:lnTo>
                    <a:pt x="22" y="0"/>
                  </a:lnTo>
                  <a:close/>
                </a:path>
              </a:pathLst>
            </a:custGeom>
            <a:solidFill>
              <a:srgbClr val="000000"/>
            </a:solidFill>
            <a:ln w="9525">
              <a:noFill/>
              <a:round/>
              <a:headEnd/>
              <a:tailEnd/>
            </a:ln>
          </p:spPr>
          <p:txBody>
            <a:bodyPr/>
            <a:lstStyle/>
            <a:p>
              <a:endParaRPr lang="es-MX"/>
            </a:p>
          </p:txBody>
        </p:sp>
        <p:sp>
          <p:nvSpPr>
            <p:cNvPr id="56441" name="Freeform 123"/>
            <p:cNvSpPr>
              <a:spLocks/>
            </p:cNvSpPr>
            <p:nvPr/>
          </p:nvSpPr>
          <p:spPr bwMode="auto">
            <a:xfrm>
              <a:off x="2091" y="2118"/>
              <a:ext cx="66" cy="85"/>
            </a:xfrm>
            <a:custGeom>
              <a:avLst/>
              <a:gdLst>
                <a:gd name="T0" fmla="*/ 29 w 289"/>
                <a:gd name="T1" fmla="*/ 18 h 370"/>
                <a:gd name="T2" fmla="*/ 289 w 289"/>
                <a:gd name="T3" fmla="*/ 338 h 370"/>
                <a:gd name="T4" fmla="*/ 253 w 289"/>
                <a:gd name="T5" fmla="*/ 370 h 370"/>
                <a:gd name="T6" fmla="*/ 243 w 289"/>
                <a:gd name="T7" fmla="*/ 307 h 370"/>
                <a:gd name="T8" fmla="*/ 54 w 289"/>
                <a:gd name="T9" fmla="*/ 78 h 370"/>
                <a:gd name="T10" fmla="*/ 0 w 289"/>
                <a:gd name="T11" fmla="*/ 64 h 370"/>
                <a:gd name="T12" fmla="*/ 0 w 289"/>
                <a:gd name="T13" fmla="*/ 0 h 370"/>
                <a:gd name="T14" fmla="*/ 29 w 289"/>
                <a:gd name="T15" fmla="*/ 18 h 370"/>
                <a:gd name="T16" fmla="*/ 0 60000 65536"/>
                <a:gd name="T17" fmla="*/ 0 60000 65536"/>
                <a:gd name="T18" fmla="*/ 0 60000 65536"/>
                <a:gd name="T19" fmla="*/ 0 60000 65536"/>
                <a:gd name="T20" fmla="*/ 0 60000 65536"/>
                <a:gd name="T21" fmla="*/ 0 60000 65536"/>
                <a:gd name="T22" fmla="*/ 0 60000 65536"/>
                <a:gd name="T23" fmla="*/ 0 60000 65536"/>
                <a:gd name="T24" fmla="*/ 0 w 289"/>
                <a:gd name="T25" fmla="*/ 0 h 370"/>
                <a:gd name="T26" fmla="*/ 289 w 289"/>
                <a:gd name="T27" fmla="*/ 370 h 3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9" h="370">
                  <a:moveTo>
                    <a:pt x="29" y="18"/>
                  </a:moveTo>
                  <a:lnTo>
                    <a:pt x="289" y="338"/>
                  </a:lnTo>
                  <a:lnTo>
                    <a:pt x="253" y="370"/>
                  </a:lnTo>
                  <a:lnTo>
                    <a:pt x="243" y="307"/>
                  </a:lnTo>
                  <a:lnTo>
                    <a:pt x="54" y="78"/>
                  </a:lnTo>
                  <a:lnTo>
                    <a:pt x="0" y="64"/>
                  </a:lnTo>
                  <a:lnTo>
                    <a:pt x="0" y="0"/>
                  </a:lnTo>
                  <a:lnTo>
                    <a:pt x="29" y="18"/>
                  </a:lnTo>
                  <a:close/>
                </a:path>
              </a:pathLst>
            </a:custGeom>
            <a:solidFill>
              <a:srgbClr val="000000"/>
            </a:solidFill>
            <a:ln w="9525">
              <a:noFill/>
              <a:round/>
              <a:headEnd/>
              <a:tailEnd/>
            </a:ln>
          </p:spPr>
          <p:txBody>
            <a:bodyPr/>
            <a:lstStyle/>
            <a:p>
              <a:endParaRPr lang="es-MX"/>
            </a:p>
          </p:txBody>
        </p:sp>
        <p:sp>
          <p:nvSpPr>
            <p:cNvPr id="56442" name="Freeform 124"/>
            <p:cNvSpPr>
              <a:spLocks/>
            </p:cNvSpPr>
            <p:nvPr/>
          </p:nvSpPr>
          <p:spPr bwMode="auto">
            <a:xfrm>
              <a:off x="2071" y="2142"/>
              <a:ext cx="65" cy="77"/>
            </a:xfrm>
            <a:custGeom>
              <a:avLst/>
              <a:gdLst>
                <a:gd name="T0" fmla="*/ 47 w 285"/>
                <a:gd name="T1" fmla="*/ 0 h 339"/>
                <a:gd name="T2" fmla="*/ 54 w 285"/>
                <a:gd name="T3" fmla="*/ 64 h 339"/>
                <a:gd name="T4" fmla="*/ 237 w 285"/>
                <a:gd name="T5" fmla="*/ 292 h 339"/>
                <a:gd name="T6" fmla="*/ 285 w 285"/>
                <a:gd name="T7" fmla="*/ 339 h 339"/>
                <a:gd name="T8" fmla="*/ 260 w 285"/>
                <a:gd name="T9" fmla="*/ 339 h 339"/>
                <a:gd name="T10" fmla="*/ 71 w 285"/>
                <a:gd name="T11" fmla="*/ 105 h 339"/>
                <a:gd name="T12" fmla="*/ 54 w 285"/>
                <a:gd name="T13" fmla="*/ 85 h 339"/>
                <a:gd name="T14" fmla="*/ 7 w 285"/>
                <a:gd name="T15" fmla="*/ 85 h 339"/>
                <a:gd name="T16" fmla="*/ 0 w 285"/>
                <a:gd name="T17" fmla="*/ 34 h 339"/>
                <a:gd name="T18" fmla="*/ 47 w 285"/>
                <a:gd name="T19" fmla="*/ 0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339"/>
                <a:gd name="T32" fmla="*/ 285 w 285"/>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339">
                  <a:moveTo>
                    <a:pt x="47" y="0"/>
                  </a:moveTo>
                  <a:lnTo>
                    <a:pt x="54" y="64"/>
                  </a:lnTo>
                  <a:lnTo>
                    <a:pt x="237" y="292"/>
                  </a:lnTo>
                  <a:lnTo>
                    <a:pt x="285" y="339"/>
                  </a:lnTo>
                  <a:lnTo>
                    <a:pt x="260" y="339"/>
                  </a:lnTo>
                  <a:lnTo>
                    <a:pt x="71" y="105"/>
                  </a:lnTo>
                  <a:lnTo>
                    <a:pt x="54" y="85"/>
                  </a:lnTo>
                  <a:lnTo>
                    <a:pt x="7" y="85"/>
                  </a:lnTo>
                  <a:lnTo>
                    <a:pt x="0" y="34"/>
                  </a:lnTo>
                  <a:lnTo>
                    <a:pt x="47" y="0"/>
                  </a:lnTo>
                  <a:close/>
                </a:path>
              </a:pathLst>
            </a:custGeom>
            <a:solidFill>
              <a:srgbClr val="000000"/>
            </a:solidFill>
            <a:ln w="9525">
              <a:noFill/>
              <a:round/>
              <a:headEnd/>
              <a:tailEnd/>
            </a:ln>
          </p:spPr>
          <p:txBody>
            <a:bodyPr/>
            <a:lstStyle/>
            <a:p>
              <a:endParaRPr lang="es-MX"/>
            </a:p>
          </p:txBody>
        </p:sp>
        <p:sp>
          <p:nvSpPr>
            <p:cNvPr id="56443" name="Freeform 125"/>
            <p:cNvSpPr>
              <a:spLocks/>
            </p:cNvSpPr>
            <p:nvPr/>
          </p:nvSpPr>
          <p:spPr bwMode="auto">
            <a:xfrm>
              <a:off x="1683" y="2641"/>
              <a:ext cx="508" cy="184"/>
            </a:xfrm>
            <a:custGeom>
              <a:avLst/>
              <a:gdLst>
                <a:gd name="T0" fmla="*/ 224 w 2204"/>
                <a:gd name="T1" fmla="*/ 135 h 801"/>
                <a:gd name="T2" fmla="*/ 375 w 2204"/>
                <a:gd name="T3" fmla="*/ 135 h 801"/>
                <a:gd name="T4" fmla="*/ 368 w 2204"/>
                <a:gd name="T5" fmla="*/ 202 h 801"/>
                <a:gd name="T6" fmla="*/ 197 w 2204"/>
                <a:gd name="T7" fmla="*/ 499 h 801"/>
                <a:gd name="T8" fmla="*/ 197 w 2204"/>
                <a:gd name="T9" fmla="*/ 577 h 801"/>
                <a:gd name="T10" fmla="*/ 431 w 2204"/>
                <a:gd name="T11" fmla="*/ 321 h 801"/>
                <a:gd name="T12" fmla="*/ 431 w 2204"/>
                <a:gd name="T13" fmla="*/ 421 h 801"/>
                <a:gd name="T14" fmla="*/ 983 w 2204"/>
                <a:gd name="T15" fmla="*/ 472 h 801"/>
                <a:gd name="T16" fmla="*/ 1024 w 2204"/>
                <a:gd name="T17" fmla="*/ 268 h 801"/>
                <a:gd name="T18" fmla="*/ 1092 w 2204"/>
                <a:gd name="T19" fmla="*/ 156 h 801"/>
                <a:gd name="T20" fmla="*/ 350 w 2204"/>
                <a:gd name="T21" fmla="*/ 20 h 801"/>
                <a:gd name="T22" fmla="*/ 424 w 2204"/>
                <a:gd name="T23" fmla="*/ 0 h 801"/>
                <a:gd name="T24" fmla="*/ 1136 w 2204"/>
                <a:gd name="T25" fmla="*/ 135 h 801"/>
                <a:gd name="T26" fmla="*/ 1077 w 2204"/>
                <a:gd name="T27" fmla="*/ 219 h 801"/>
                <a:gd name="T28" fmla="*/ 1062 w 2204"/>
                <a:gd name="T29" fmla="*/ 268 h 801"/>
                <a:gd name="T30" fmla="*/ 1452 w 2204"/>
                <a:gd name="T31" fmla="*/ 309 h 801"/>
                <a:gd name="T32" fmla="*/ 1688 w 2204"/>
                <a:gd name="T33" fmla="*/ 224 h 801"/>
                <a:gd name="T34" fmla="*/ 1447 w 2204"/>
                <a:gd name="T35" fmla="*/ 224 h 801"/>
                <a:gd name="T36" fmla="*/ 1158 w 2204"/>
                <a:gd name="T37" fmla="*/ 176 h 801"/>
                <a:gd name="T38" fmla="*/ 1462 w 2204"/>
                <a:gd name="T39" fmla="*/ 194 h 801"/>
                <a:gd name="T40" fmla="*/ 1692 w 2204"/>
                <a:gd name="T41" fmla="*/ 168 h 801"/>
                <a:gd name="T42" fmla="*/ 1927 w 2204"/>
                <a:gd name="T43" fmla="*/ 69 h 801"/>
                <a:gd name="T44" fmla="*/ 2009 w 2204"/>
                <a:gd name="T45" fmla="*/ 69 h 801"/>
                <a:gd name="T46" fmla="*/ 1904 w 2204"/>
                <a:gd name="T47" fmla="*/ 107 h 801"/>
                <a:gd name="T48" fmla="*/ 1904 w 2204"/>
                <a:gd name="T49" fmla="*/ 183 h 801"/>
                <a:gd name="T50" fmla="*/ 1832 w 2204"/>
                <a:gd name="T51" fmla="*/ 219 h 801"/>
                <a:gd name="T52" fmla="*/ 1832 w 2204"/>
                <a:gd name="T53" fmla="*/ 273 h 801"/>
                <a:gd name="T54" fmla="*/ 1897 w 2204"/>
                <a:gd name="T55" fmla="*/ 334 h 801"/>
                <a:gd name="T56" fmla="*/ 1822 w 2204"/>
                <a:gd name="T57" fmla="*/ 387 h 801"/>
                <a:gd name="T58" fmla="*/ 1822 w 2204"/>
                <a:gd name="T59" fmla="*/ 472 h 801"/>
                <a:gd name="T60" fmla="*/ 1883 w 2204"/>
                <a:gd name="T61" fmla="*/ 555 h 801"/>
                <a:gd name="T62" fmla="*/ 1827 w 2204"/>
                <a:gd name="T63" fmla="*/ 548 h 801"/>
                <a:gd name="T64" fmla="*/ 1832 w 2204"/>
                <a:gd name="T65" fmla="*/ 613 h 801"/>
                <a:gd name="T66" fmla="*/ 1948 w 2204"/>
                <a:gd name="T67" fmla="*/ 660 h 801"/>
                <a:gd name="T68" fmla="*/ 2204 w 2204"/>
                <a:gd name="T69" fmla="*/ 607 h 801"/>
                <a:gd name="T70" fmla="*/ 1970 w 2204"/>
                <a:gd name="T71" fmla="*/ 689 h 801"/>
                <a:gd name="T72" fmla="*/ 1707 w 2204"/>
                <a:gd name="T73" fmla="*/ 689 h 801"/>
                <a:gd name="T74" fmla="*/ 1523 w 2204"/>
                <a:gd name="T75" fmla="*/ 666 h 801"/>
                <a:gd name="T76" fmla="*/ 1304 w 2204"/>
                <a:gd name="T77" fmla="*/ 653 h 801"/>
                <a:gd name="T78" fmla="*/ 1009 w 2204"/>
                <a:gd name="T79" fmla="*/ 689 h 801"/>
                <a:gd name="T80" fmla="*/ 1009 w 2204"/>
                <a:gd name="T81" fmla="*/ 766 h 801"/>
                <a:gd name="T82" fmla="*/ 932 w 2204"/>
                <a:gd name="T83" fmla="*/ 757 h 801"/>
                <a:gd name="T84" fmla="*/ 847 w 2204"/>
                <a:gd name="T85" fmla="*/ 725 h 801"/>
                <a:gd name="T86" fmla="*/ 820 w 2204"/>
                <a:gd name="T87" fmla="*/ 727 h 801"/>
                <a:gd name="T88" fmla="*/ 705 w 2204"/>
                <a:gd name="T89" fmla="*/ 801 h 801"/>
                <a:gd name="T90" fmla="*/ 309 w 2204"/>
                <a:gd name="T91" fmla="*/ 752 h 801"/>
                <a:gd name="T92" fmla="*/ 261 w 2204"/>
                <a:gd name="T93" fmla="*/ 653 h 801"/>
                <a:gd name="T94" fmla="*/ 77 w 2204"/>
                <a:gd name="T95" fmla="*/ 613 h 801"/>
                <a:gd name="T96" fmla="*/ 0 w 2204"/>
                <a:gd name="T97" fmla="*/ 504 h 801"/>
                <a:gd name="T98" fmla="*/ 97 w 2204"/>
                <a:gd name="T99" fmla="*/ 365 h 801"/>
                <a:gd name="T100" fmla="*/ 97 w 2204"/>
                <a:gd name="T101" fmla="*/ 484 h 801"/>
                <a:gd name="T102" fmla="*/ 289 w 2204"/>
                <a:gd name="T103" fmla="*/ 247 h 801"/>
                <a:gd name="T104" fmla="*/ 282 w 2204"/>
                <a:gd name="T105" fmla="*/ 161 h 801"/>
                <a:gd name="T106" fmla="*/ 190 w 2204"/>
                <a:gd name="T107" fmla="*/ 202 h 801"/>
                <a:gd name="T108" fmla="*/ 224 w 2204"/>
                <a:gd name="T109" fmla="*/ 135 h 8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04"/>
                <a:gd name="T166" fmla="*/ 0 h 801"/>
                <a:gd name="T167" fmla="*/ 2204 w 2204"/>
                <a:gd name="T168" fmla="*/ 801 h 8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04" h="801">
                  <a:moveTo>
                    <a:pt x="224" y="135"/>
                  </a:moveTo>
                  <a:lnTo>
                    <a:pt x="375" y="135"/>
                  </a:lnTo>
                  <a:lnTo>
                    <a:pt x="368" y="202"/>
                  </a:lnTo>
                  <a:lnTo>
                    <a:pt x="197" y="499"/>
                  </a:lnTo>
                  <a:lnTo>
                    <a:pt x="197" y="577"/>
                  </a:lnTo>
                  <a:lnTo>
                    <a:pt x="431" y="321"/>
                  </a:lnTo>
                  <a:lnTo>
                    <a:pt x="431" y="421"/>
                  </a:lnTo>
                  <a:lnTo>
                    <a:pt x="983" y="472"/>
                  </a:lnTo>
                  <a:lnTo>
                    <a:pt x="1024" y="268"/>
                  </a:lnTo>
                  <a:lnTo>
                    <a:pt x="1092" y="156"/>
                  </a:lnTo>
                  <a:lnTo>
                    <a:pt x="350" y="20"/>
                  </a:lnTo>
                  <a:lnTo>
                    <a:pt x="424" y="0"/>
                  </a:lnTo>
                  <a:lnTo>
                    <a:pt x="1136" y="135"/>
                  </a:lnTo>
                  <a:lnTo>
                    <a:pt x="1077" y="219"/>
                  </a:lnTo>
                  <a:lnTo>
                    <a:pt x="1062" y="268"/>
                  </a:lnTo>
                  <a:lnTo>
                    <a:pt x="1452" y="309"/>
                  </a:lnTo>
                  <a:lnTo>
                    <a:pt x="1688" y="224"/>
                  </a:lnTo>
                  <a:lnTo>
                    <a:pt x="1447" y="224"/>
                  </a:lnTo>
                  <a:lnTo>
                    <a:pt x="1158" y="176"/>
                  </a:lnTo>
                  <a:lnTo>
                    <a:pt x="1462" y="194"/>
                  </a:lnTo>
                  <a:lnTo>
                    <a:pt x="1692" y="168"/>
                  </a:lnTo>
                  <a:lnTo>
                    <a:pt x="1927" y="69"/>
                  </a:lnTo>
                  <a:lnTo>
                    <a:pt x="2009" y="69"/>
                  </a:lnTo>
                  <a:lnTo>
                    <a:pt x="1904" y="107"/>
                  </a:lnTo>
                  <a:lnTo>
                    <a:pt x="1904" y="183"/>
                  </a:lnTo>
                  <a:lnTo>
                    <a:pt x="1832" y="219"/>
                  </a:lnTo>
                  <a:lnTo>
                    <a:pt x="1832" y="273"/>
                  </a:lnTo>
                  <a:lnTo>
                    <a:pt x="1897" y="334"/>
                  </a:lnTo>
                  <a:lnTo>
                    <a:pt x="1822" y="387"/>
                  </a:lnTo>
                  <a:lnTo>
                    <a:pt x="1822" y="472"/>
                  </a:lnTo>
                  <a:lnTo>
                    <a:pt x="1883" y="555"/>
                  </a:lnTo>
                  <a:lnTo>
                    <a:pt x="1827" y="548"/>
                  </a:lnTo>
                  <a:lnTo>
                    <a:pt x="1832" y="613"/>
                  </a:lnTo>
                  <a:lnTo>
                    <a:pt x="1948" y="660"/>
                  </a:lnTo>
                  <a:lnTo>
                    <a:pt x="2204" y="607"/>
                  </a:lnTo>
                  <a:lnTo>
                    <a:pt x="1970" y="689"/>
                  </a:lnTo>
                  <a:lnTo>
                    <a:pt x="1707" y="689"/>
                  </a:lnTo>
                  <a:lnTo>
                    <a:pt x="1523" y="666"/>
                  </a:lnTo>
                  <a:lnTo>
                    <a:pt x="1304" y="653"/>
                  </a:lnTo>
                  <a:lnTo>
                    <a:pt x="1009" y="689"/>
                  </a:lnTo>
                  <a:lnTo>
                    <a:pt x="1009" y="766"/>
                  </a:lnTo>
                  <a:lnTo>
                    <a:pt x="932" y="757"/>
                  </a:lnTo>
                  <a:lnTo>
                    <a:pt x="847" y="725"/>
                  </a:lnTo>
                  <a:lnTo>
                    <a:pt x="820" y="727"/>
                  </a:lnTo>
                  <a:lnTo>
                    <a:pt x="705" y="801"/>
                  </a:lnTo>
                  <a:lnTo>
                    <a:pt x="309" y="752"/>
                  </a:lnTo>
                  <a:lnTo>
                    <a:pt x="261" y="653"/>
                  </a:lnTo>
                  <a:lnTo>
                    <a:pt x="77" y="613"/>
                  </a:lnTo>
                  <a:lnTo>
                    <a:pt x="0" y="504"/>
                  </a:lnTo>
                  <a:lnTo>
                    <a:pt x="97" y="365"/>
                  </a:lnTo>
                  <a:lnTo>
                    <a:pt x="97" y="484"/>
                  </a:lnTo>
                  <a:lnTo>
                    <a:pt x="289" y="247"/>
                  </a:lnTo>
                  <a:lnTo>
                    <a:pt x="282" y="161"/>
                  </a:lnTo>
                  <a:lnTo>
                    <a:pt x="190" y="202"/>
                  </a:lnTo>
                  <a:lnTo>
                    <a:pt x="224" y="135"/>
                  </a:lnTo>
                  <a:close/>
                </a:path>
              </a:pathLst>
            </a:custGeom>
            <a:solidFill>
              <a:srgbClr val="000000"/>
            </a:solidFill>
            <a:ln w="9525">
              <a:noFill/>
              <a:round/>
              <a:headEnd/>
              <a:tailEnd/>
            </a:ln>
          </p:spPr>
          <p:txBody>
            <a:bodyPr/>
            <a:lstStyle/>
            <a:p>
              <a:endParaRPr lang="es-MX"/>
            </a:p>
          </p:txBody>
        </p:sp>
        <p:sp>
          <p:nvSpPr>
            <p:cNvPr id="56444" name="Freeform 126"/>
            <p:cNvSpPr>
              <a:spLocks/>
            </p:cNvSpPr>
            <p:nvPr/>
          </p:nvSpPr>
          <p:spPr bwMode="auto">
            <a:xfrm>
              <a:off x="2164" y="2659"/>
              <a:ext cx="113" cy="117"/>
            </a:xfrm>
            <a:custGeom>
              <a:avLst/>
              <a:gdLst>
                <a:gd name="T0" fmla="*/ 0 w 488"/>
                <a:gd name="T1" fmla="*/ 0 h 505"/>
                <a:gd name="T2" fmla="*/ 236 w 488"/>
                <a:gd name="T3" fmla="*/ 69 h 505"/>
                <a:gd name="T4" fmla="*/ 488 w 488"/>
                <a:gd name="T5" fmla="*/ 237 h 505"/>
                <a:gd name="T6" fmla="*/ 488 w 488"/>
                <a:gd name="T7" fmla="*/ 265 h 505"/>
                <a:gd name="T8" fmla="*/ 204 w 488"/>
                <a:gd name="T9" fmla="*/ 286 h 505"/>
                <a:gd name="T10" fmla="*/ 116 w 488"/>
                <a:gd name="T11" fmla="*/ 505 h 505"/>
                <a:gd name="T12" fmla="*/ 116 w 488"/>
                <a:gd name="T13" fmla="*/ 405 h 505"/>
                <a:gd name="T14" fmla="*/ 143 w 488"/>
                <a:gd name="T15" fmla="*/ 354 h 505"/>
                <a:gd name="T16" fmla="*/ 116 w 488"/>
                <a:gd name="T17" fmla="*/ 260 h 505"/>
                <a:gd name="T18" fmla="*/ 435 w 488"/>
                <a:gd name="T19" fmla="*/ 242 h 505"/>
                <a:gd name="T20" fmla="*/ 421 w 488"/>
                <a:gd name="T21" fmla="*/ 216 h 505"/>
                <a:gd name="T22" fmla="*/ 231 w 488"/>
                <a:gd name="T23" fmla="*/ 89 h 505"/>
                <a:gd name="T24" fmla="*/ 0 w 488"/>
                <a:gd name="T25" fmla="*/ 0 h 5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8"/>
                <a:gd name="T40" fmla="*/ 0 h 505"/>
                <a:gd name="T41" fmla="*/ 488 w 488"/>
                <a:gd name="T42" fmla="*/ 505 h 5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8" h="505">
                  <a:moveTo>
                    <a:pt x="0" y="0"/>
                  </a:moveTo>
                  <a:lnTo>
                    <a:pt x="236" y="69"/>
                  </a:lnTo>
                  <a:lnTo>
                    <a:pt x="488" y="237"/>
                  </a:lnTo>
                  <a:lnTo>
                    <a:pt x="488" y="265"/>
                  </a:lnTo>
                  <a:lnTo>
                    <a:pt x="204" y="286"/>
                  </a:lnTo>
                  <a:lnTo>
                    <a:pt x="116" y="505"/>
                  </a:lnTo>
                  <a:lnTo>
                    <a:pt x="116" y="405"/>
                  </a:lnTo>
                  <a:lnTo>
                    <a:pt x="143" y="354"/>
                  </a:lnTo>
                  <a:lnTo>
                    <a:pt x="116" y="260"/>
                  </a:lnTo>
                  <a:lnTo>
                    <a:pt x="435" y="242"/>
                  </a:lnTo>
                  <a:lnTo>
                    <a:pt x="421" y="216"/>
                  </a:lnTo>
                  <a:lnTo>
                    <a:pt x="231" y="89"/>
                  </a:lnTo>
                  <a:lnTo>
                    <a:pt x="0" y="0"/>
                  </a:lnTo>
                  <a:close/>
                </a:path>
              </a:pathLst>
            </a:custGeom>
            <a:solidFill>
              <a:srgbClr val="000000"/>
            </a:solidFill>
            <a:ln w="9525">
              <a:noFill/>
              <a:round/>
              <a:headEnd/>
              <a:tailEnd/>
            </a:ln>
          </p:spPr>
          <p:txBody>
            <a:bodyPr/>
            <a:lstStyle/>
            <a:p>
              <a:endParaRPr lang="es-MX"/>
            </a:p>
          </p:txBody>
        </p:sp>
        <p:sp>
          <p:nvSpPr>
            <p:cNvPr id="56445" name="Freeform 127"/>
            <p:cNvSpPr>
              <a:spLocks/>
            </p:cNvSpPr>
            <p:nvPr/>
          </p:nvSpPr>
          <p:spPr bwMode="auto">
            <a:xfrm>
              <a:off x="2245" y="2720"/>
              <a:ext cx="41" cy="24"/>
            </a:xfrm>
            <a:custGeom>
              <a:avLst/>
              <a:gdLst>
                <a:gd name="T0" fmla="*/ 54 w 171"/>
                <a:gd name="T1" fmla="*/ 0 h 105"/>
                <a:gd name="T2" fmla="*/ 107 w 171"/>
                <a:gd name="T3" fmla="*/ 39 h 105"/>
                <a:gd name="T4" fmla="*/ 171 w 171"/>
                <a:gd name="T5" fmla="*/ 105 h 105"/>
                <a:gd name="T6" fmla="*/ 80 w 171"/>
                <a:gd name="T7" fmla="*/ 63 h 105"/>
                <a:gd name="T8" fmla="*/ 0 w 171"/>
                <a:gd name="T9" fmla="*/ 9 h 105"/>
                <a:gd name="T10" fmla="*/ 0 60000 65536"/>
                <a:gd name="T11" fmla="*/ 0 60000 65536"/>
                <a:gd name="T12" fmla="*/ 0 60000 65536"/>
                <a:gd name="T13" fmla="*/ 0 60000 65536"/>
                <a:gd name="T14" fmla="*/ 0 60000 65536"/>
                <a:gd name="T15" fmla="*/ 0 w 171"/>
                <a:gd name="T16" fmla="*/ 0 h 105"/>
                <a:gd name="T17" fmla="*/ 171 w 171"/>
                <a:gd name="T18" fmla="*/ 105 h 105"/>
              </a:gdLst>
              <a:ahLst/>
              <a:cxnLst>
                <a:cxn ang="T10">
                  <a:pos x="T0" y="T1"/>
                </a:cxn>
                <a:cxn ang="T11">
                  <a:pos x="T2" y="T3"/>
                </a:cxn>
                <a:cxn ang="T12">
                  <a:pos x="T4" y="T5"/>
                </a:cxn>
                <a:cxn ang="T13">
                  <a:pos x="T6" y="T7"/>
                </a:cxn>
                <a:cxn ang="T14">
                  <a:pos x="T8" y="T9"/>
                </a:cxn>
              </a:cxnLst>
              <a:rect l="T15" t="T16" r="T17" b="T18"/>
              <a:pathLst>
                <a:path w="171" h="105">
                  <a:moveTo>
                    <a:pt x="54" y="0"/>
                  </a:moveTo>
                  <a:lnTo>
                    <a:pt x="107" y="39"/>
                  </a:lnTo>
                  <a:lnTo>
                    <a:pt x="171" y="105"/>
                  </a:lnTo>
                  <a:lnTo>
                    <a:pt x="80" y="63"/>
                  </a:lnTo>
                  <a:lnTo>
                    <a:pt x="0" y="9"/>
                  </a:lnTo>
                </a:path>
              </a:pathLst>
            </a:custGeom>
            <a:noFill/>
            <a:ln w="0">
              <a:solidFill>
                <a:srgbClr val="000000"/>
              </a:solidFill>
              <a:prstDash val="solid"/>
              <a:round/>
              <a:headEnd/>
              <a:tailEnd/>
            </a:ln>
          </p:spPr>
          <p:txBody>
            <a:bodyPr/>
            <a:lstStyle/>
            <a:p>
              <a:endParaRPr lang="es-MX"/>
            </a:p>
          </p:txBody>
        </p:sp>
        <p:sp>
          <p:nvSpPr>
            <p:cNvPr id="56446" name="Freeform 128"/>
            <p:cNvSpPr>
              <a:spLocks/>
            </p:cNvSpPr>
            <p:nvPr/>
          </p:nvSpPr>
          <p:spPr bwMode="auto">
            <a:xfrm>
              <a:off x="2108" y="2622"/>
              <a:ext cx="66" cy="40"/>
            </a:xfrm>
            <a:custGeom>
              <a:avLst/>
              <a:gdLst>
                <a:gd name="T0" fmla="*/ 181 w 280"/>
                <a:gd name="T1" fmla="*/ 151 h 176"/>
                <a:gd name="T2" fmla="*/ 0 w 280"/>
                <a:gd name="T3" fmla="*/ 29 h 176"/>
                <a:gd name="T4" fmla="*/ 23 w 280"/>
                <a:gd name="T5" fmla="*/ 0 h 176"/>
                <a:gd name="T6" fmla="*/ 280 w 280"/>
                <a:gd name="T7" fmla="*/ 176 h 176"/>
                <a:gd name="T8" fmla="*/ 0 60000 65536"/>
                <a:gd name="T9" fmla="*/ 0 60000 65536"/>
                <a:gd name="T10" fmla="*/ 0 60000 65536"/>
                <a:gd name="T11" fmla="*/ 0 60000 65536"/>
                <a:gd name="T12" fmla="*/ 0 w 280"/>
                <a:gd name="T13" fmla="*/ 0 h 176"/>
                <a:gd name="T14" fmla="*/ 280 w 280"/>
                <a:gd name="T15" fmla="*/ 176 h 176"/>
              </a:gdLst>
              <a:ahLst/>
              <a:cxnLst>
                <a:cxn ang="T8">
                  <a:pos x="T0" y="T1"/>
                </a:cxn>
                <a:cxn ang="T9">
                  <a:pos x="T2" y="T3"/>
                </a:cxn>
                <a:cxn ang="T10">
                  <a:pos x="T4" y="T5"/>
                </a:cxn>
                <a:cxn ang="T11">
                  <a:pos x="T6" y="T7"/>
                </a:cxn>
              </a:cxnLst>
              <a:rect l="T12" t="T13" r="T14" b="T15"/>
              <a:pathLst>
                <a:path w="280" h="176">
                  <a:moveTo>
                    <a:pt x="181" y="151"/>
                  </a:moveTo>
                  <a:lnTo>
                    <a:pt x="0" y="29"/>
                  </a:lnTo>
                  <a:lnTo>
                    <a:pt x="23" y="0"/>
                  </a:lnTo>
                  <a:lnTo>
                    <a:pt x="280" y="176"/>
                  </a:lnTo>
                </a:path>
              </a:pathLst>
            </a:custGeom>
            <a:noFill/>
            <a:ln w="0">
              <a:solidFill>
                <a:srgbClr val="000000"/>
              </a:solidFill>
              <a:prstDash val="solid"/>
              <a:round/>
              <a:headEnd/>
              <a:tailEnd/>
            </a:ln>
          </p:spPr>
          <p:txBody>
            <a:bodyPr/>
            <a:lstStyle/>
            <a:p>
              <a:endParaRPr lang="es-MX"/>
            </a:p>
          </p:txBody>
        </p:sp>
        <p:sp>
          <p:nvSpPr>
            <p:cNvPr id="56447" name="Freeform 129"/>
            <p:cNvSpPr>
              <a:spLocks/>
            </p:cNvSpPr>
            <p:nvPr/>
          </p:nvSpPr>
          <p:spPr bwMode="auto">
            <a:xfrm>
              <a:off x="4166" y="2124"/>
              <a:ext cx="187" cy="254"/>
            </a:xfrm>
            <a:custGeom>
              <a:avLst/>
              <a:gdLst>
                <a:gd name="T0" fmla="*/ 720 w 816"/>
                <a:gd name="T1" fmla="*/ 0 h 1104"/>
                <a:gd name="T2" fmla="*/ 615 w 816"/>
                <a:gd name="T3" fmla="*/ 26 h 1104"/>
                <a:gd name="T4" fmla="*/ 453 w 816"/>
                <a:gd name="T5" fmla="*/ 157 h 1104"/>
                <a:gd name="T6" fmla="*/ 268 w 816"/>
                <a:gd name="T7" fmla="*/ 345 h 1104"/>
                <a:gd name="T8" fmla="*/ 117 w 816"/>
                <a:gd name="T9" fmla="*/ 557 h 1104"/>
                <a:gd name="T10" fmla="*/ 54 w 816"/>
                <a:gd name="T11" fmla="*/ 503 h 1104"/>
                <a:gd name="T12" fmla="*/ 81 w 816"/>
                <a:gd name="T13" fmla="*/ 624 h 1104"/>
                <a:gd name="T14" fmla="*/ 0 w 816"/>
                <a:gd name="T15" fmla="*/ 812 h 1104"/>
                <a:gd name="T16" fmla="*/ 173 w 816"/>
                <a:gd name="T17" fmla="*/ 934 h 1104"/>
                <a:gd name="T18" fmla="*/ 390 w 816"/>
                <a:gd name="T19" fmla="*/ 1104 h 1104"/>
                <a:gd name="T20" fmla="*/ 390 w 816"/>
                <a:gd name="T21" fmla="*/ 1065 h 1104"/>
                <a:gd name="T22" fmla="*/ 186 w 816"/>
                <a:gd name="T23" fmla="*/ 878 h 1104"/>
                <a:gd name="T24" fmla="*/ 81 w 816"/>
                <a:gd name="T25" fmla="*/ 812 h 1104"/>
                <a:gd name="T26" fmla="*/ 135 w 816"/>
                <a:gd name="T27" fmla="*/ 624 h 1104"/>
                <a:gd name="T28" fmla="*/ 253 w 816"/>
                <a:gd name="T29" fmla="*/ 411 h 1104"/>
                <a:gd name="T30" fmla="*/ 400 w 816"/>
                <a:gd name="T31" fmla="*/ 251 h 1104"/>
                <a:gd name="T32" fmla="*/ 533 w 816"/>
                <a:gd name="T33" fmla="*/ 146 h 1104"/>
                <a:gd name="T34" fmla="*/ 694 w 816"/>
                <a:gd name="T35" fmla="*/ 65 h 1104"/>
                <a:gd name="T36" fmla="*/ 548 w 816"/>
                <a:gd name="T37" fmla="*/ 307 h 1104"/>
                <a:gd name="T38" fmla="*/ 465 w 816"/>
                <a:gd name="T39" fmla="*/ 547 h 1104"/>
                <a:gd name="T40" fmla="*/ 426 w 816"/>
                <a:gd name="T41" fmla="*/ 973 h 1104"/>
                <a:gd name="T42" fmla="*/ 494 w 816"/>
                <a:gd name="T43" fmla="*/ 518 h 1104"/>
                <a:gd name="T44" fmla="*/ 625 w 816"/>
                <a:gd name="T45" fmla="*/ 213 h 1104"/>
                <a:gd name="T46" fmla="*/ 816 w 816"/>
                <a:gd name="T47" fmla="*/ 14 h 1104"/>
                <a:gd name="T48" fmla="*/ 720 w 816"/>
                <a:gd name="T49" fmla="*/ 0 h 1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16"/>
                <a:gd name="T76" fmla="*/ 0 h 1104"/>
                <a:gd name="T77" fmla="*/ 816 w 816"/>
                <a:gd name="T78" fmla="*/ 1104 h 11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16" h="1104">
                  <a:moveTo>
                    <a:pt x="720" y="0"/>
                  </a:moveTo>
                  <a:lnTo>
                    <a:pt x="615" y="26"/>
                  </a:lnTo>
                  <a:lnTo>
                    <a:pt x="453" y="157"/>
                  </a:lnTo>
                  <a:lnTo>
                    <a:pt x="268" y="345"/>
                  </a:lnTo>
                  <a:lnTo>
                    <a:pt x="117" y="557"/>
                  </a:lnTo>
                  <a:lnTo>
                    <a:pt x="54" y="503"/>
                  </a:lnTo>
                  <a:lnTo>
                    <a:pt x="81" y="624"/>
                  </a:lnTo>
                  <a:lnTo>
                    <a:pt x="0" y="812"/>
                  </a:lnTo>
                  <a:lnTo>
                    <a:pt x="173" y="934"/>
                  </a:lnTo>
                  <a:lnTo>
                    <a:pt x="390" y="1104"/>
                  </a:lnTo>
                  <a:lnTo>
                    <a:pt x="390" y="1065"/>
                  </a:lnTo>
                  <a:lnTo>
                    <a:pt x="186" y="878"/>
                  </a:lnTo>
                  <a:lnTo>
                    <a:pt x="81" y="812"/>
                  </a:lnTo>
                  <a:lnTo>
                    <a:pt x="135" y="624"/>
                  </a:lnTo>
                  <a:lnTo>
                    <a:pt x="253" y="411"/>
                  </a:lnTo>
                  <a:lnTo>
                    <a:pt x="400" y="251"/>
                  </a:lnTo>
                  <a:lnTo>
                    <a:pt x="533" y="146"/>
                  </a:lnTo>
                  <a:lnTo>
                    <a:pt x="694" y="65"/>
                  </a:lnTo>
                  <a:lnTo>
                    <a:pt x="548" y="307"/>
                  </a:lnTo>
                  <a:lnTo>
                    <a:pt x="465" y="547"/>
                  </a:lnTo>
                  <a:lnTo>
                    <a:pt x="426" y="973"/>
                  </a:lnTo>
                  <a:lnTo>
                    <a:pt x="494" y="518"/>
                  </a:lnTo>
                  <a:lnTo>
                    <a:pt x="625" y="213"/>
                  </a:lnTo>
                  <a:lnTo>
                    <a:pt x="816" y="14"/>
                  </a:lnTo>
                  <a:lnTo>
                    <a:pt x="720" y="0"/>
                  </a:lnTo>
                  <a:close/>
                </a:path>
              </a:pathLst>
            </a:custGeom>
            <a:solidFill>
              <a:srgbClr val="000000"/>
            </a:solidFill>
            <a:ln w="9525">
              <a:noFill/>
              <a:round/>
              <a:headEnd/>
              <a:tailEnd/>
            </a:ln>
          </p:spPr>
          <p:txBody>
            <a:bodyPr/>
            <a:lstStyle/>
            <a:p>
              <a:endParaRPr lang="es-MX"/>
            </a:p>
          </p:txBody>
        </p:sp>
        <p:sp>
          <p:nvSpPr>
            <p:cNvPr id="56448" name="Freeform 130"/>
            <p:cNvSpPr>
              <a:spLocks/>
            </p:cNvSpPr>
            <p:nvPr/>
          </p:nvSpPr>
          <p:spPr bwMode="auto">
            <a:xfrm>
              <a:off x="4180" y="2323"/>
              <a:ext cx="108" cy="420"/>
            </a:xfrm>
            <a:custGeom>
              <a:avLst/>
              <a:gdLst>
                <a:gd name="T0" fmla="*/ 0 w 467"/>
                <a:gd name="T1" fmla="*/ 0 h 1821"/>
                <a:gd name="T2" fmla="*/ 51 w 467"/>
                <a:gd name="T3" fmla="*/ 117 h 1821"/>
                <a:gd name="T4" fmla="*/ 69 w 467"/>
                <a:gd name="T5" fmla="*/ 224 h 1821"/>
                <a:gd name="T6" fmla="*/ 120 w 467"/>
                <a:gd name="T7" fmla="*/ 304 h 1821"/>
                <a:gd name="T8" fmla="*/ 107 w 467"/>
                <a:gd name="T9" fmla="*/ 423 h 1821"/>
                <a:gd name="T10" fmla="*/ 163 w 467"/>
                <a:gd name="T11" fmla="*/ 676 h 1821"/>
                <a:gd name="T12" fmla="*/ 253 w 467"/>
                <a:gd name="T13" fmla="*/ 1158 h 1821"/>
                <a:gd name="T14" fmla="*/ 324 w 467"/>
                <a:gd name="T15" fmla="*/ 1541 h 1821"/>
                <a:gd name="T16" fmla="*/ 214 w 467"/>
                <a:gd name="T17" fmla="*/ 1821 h 1821"/>
                <a:gd name="T18" fmla="*/ 372 w 467"/>
                <a:gd name="T19" fmla="*/ 1518 h 1821"/>
                <a:gd name="T20" fmla="*/ 467 w 467"/>
                <a:gd name="T21" fmla="*/ 1115 h 1821"/>
                <a:gd name="T22" fmla="*/ 360 w 467"/>
                <a:gd name="T23" fmla="*/ 1474 h 1821"/>
                <a:gd name="T24" fmla="*/ 136 w 467"/>
                <a:gd name="T25" fmla="*/ 464 h 1821"/>
                <a:gd name="T26" fmla="*/ 136 w 467"/>
                <a:gd name="T27" fmla="*/ 386 h 1821"/>
                <a:gd name="T28" fmla="*/ 187 w 467"/>
                <a:gd name="T29" fmla="*/ 291 h 1821"/>
                <a:gd name="T30" fmla="*/ 120 w 467"/>
                <a:gd name="T31" fmla="*/ 238 h 1821"/>
                <a:gd name="T32" fmla="*/ 95 w 467"/>
                <a:gd name="T33" fmla="*/ 160 h 1821"/>
                <a:gd name="T34" fmla="*/ 95 w 467"/>
                <a:gd name="T35" fmla="*/ 41 h 1821"/>
                <a:gd name="T36" fmla="*/ 0 w 467"/>
                <a:gd name="T37" fmla="*/ 0 h 18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7"/>
                <a:gd name="T58" fmla="*/ 0 h 1821"/>
                <a:gd name="T59" fmla="*/ 467 w 467"/>
                <a:gd name="T60" fmla="*/ 1821 h 18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7" h="1821">
                  <a:moveTo>
                    <a:pt x="0" y="0"/>
                  </a:moveTo>
                  <a:lnTo>
                    <a:pt x="51" y="117"/>
                  </a:lnTo>
                  <a:lnTo>
                    <a:pt x="69" y="224"/>
                  </a:lnTo>
                  <a:lnTo>
                    <a:pt x="120" y="304"/>
                  </a:lnTo>
                  <a:lnTo>
                    <a:pt x="107" y="423"/>
                  </a:lnTo>
                  <a:lnTo>
                    <a:pt x="163" y="676"/>
                  </a:lnTo>
                  <a:lnTo>
                    <a:pt x="253" y="1158"/>
                  </a:lnTo>
                  <a:lnTo>
                    <a:pt x="324" y="1541"/>
                  </a:lnTo>
                  <a:lnTo>
                    <a:pt x="214" y="1821"/>
                  </a:lnTo>
                  <a:lnTo>
                    <a:pt x="372" y="1518"/>
                  </a:lnTo>
                  <a:lnTo>
                    <a:pt x="467" y="1115"/>
                  </a:lnTo>
                  <a:lnTo>
                    <a:pt x="360" y="1474"/>
                  </a:lnTo>
                  <a:lnTo>
                    <a:pt x="136" y="464"/>
                  </a:lnTo>
                  <a:lnTo>
                    <a:pt x="136" y="386"/>
                  </a:lnTo>
                  <a:lnTo>
                    <a:pt x="187" y="291"/>
                  </a:lnTo>
                  <a:lnTo>
                    <a:pt x="120" y="238"/>
                  </a:lnTo>
                  <a:lnTo>
                    <a:pt x="95" y="160"/>
                  </a:lnTo>
                  <a:lnTo>
                    <a:pt x="95" y="41"/>
                  </a:lnTo>
                  <a:lnTo>
                    <a:pt x="0" y="0"/>
                  </a:lnTo>
                  <a:close/>
                </a:path>
              </a:pathLst>
            </a:custGeom>
            <a:solidFill>
              <a:srgbClr val="000000"/>
            </a:solidFill>
            <a:ln w="9525">
              <a:noFill/>
              <a:round/>
              <a:headEnd/>
              <a:tailEnd/>
            </a:ln>
          </p:spPr>
          <p:txBody>
            <a:bodyPr/>
            <a:lstStyle/>
            <a:p>
              <a:endParaRPr lang="es-MX"/>
            </a:p>
          </p:txBody>
        </p:sp>
        <p:sp>
          <p:nvSpPr>
            <p:cNvPr id="56449" name="Freeform 131"/>
            <p:cNvSpPr>
              <a:spLocks/>
            </p:cNvSpPr>
            <p:nvPr/>
          </p:nvSpPr>
          <p:spPr bwMode="auto">
            <a:xfrm>
              <a:off x="4255" y="2265"/>
              <a:ext cx="159" cy="294"/>
            </a:xfrm>
            <a:custGeom>
              <a:avLst/>
              <a:gdLst>
                <a:gd name="T0" fmla="*/ 36 w 691"/>
                <a:gd name="T1" fmla="*/ 426 h 1274"/>
                <a:gd name="T2" fmla="*/ 0 w 691"/>
                <a:gd name="T3" fmla="*/ 758 h 1274"/>
                <a:gd name="T4" fmla="*/ 48 w 691"/>
                <a:gd name="T5" fmla="*/ 875 h 1274"/>
                <a:gd name="T6" fmla="*/ 10 w 691"/>
                <a:gd name="T7" fmla="*/ 1051 h 1274"/>
                <a:gd name="T8" fmla="*/ 36 w 691"/>
                <a:gd name="T9" fmla="*/ 1250 h 1274"/>
                <a:gd name="T10" fmla="*/ 117 w 691"/>
                <a:gd name="T11" fmla="*/ 1274 h 1274"/>
                <a:gd name="T12" fmla="*/ 117 w 691"/>
                <a:gd name="T13" fmla="*/ 1128 h 1274"/>
                <a:gd name="T14" fmla="*/ 263 w 691"/>
                <a:gd name="T15" fmla="*/ 807 h 1274"/>
                <a:gd name="T16" fmla="*/ 117 w 691"/>
                <a:gd name="T17" fmla="*/ 901 h 1274"/>
                <a:gd name="T18" fmla="*/ 131 w 691"/>
                <a:gd name="T19" fmla="*/ 797 h 1274"/>
                <a:gd name="T20" fmla="*/ 396 w 691"/>
                <a:gd name="T21" fmla="*/ 304 h 1274"/>
                <a:gd name="T22" fmla="*/ 569 w 691"/>
                <a:gd name="T23" fmla="*/ 212 h 1274"/>
                <a:gd name="T24" fmla="*/ 569 w 691"/>
                <a:gd name="T25" fmla="*/ 107 h 1274"/>
                <a:gd name="T26" fmla="*/ 691 w 691"/>
                <a:gd name="T27" fmla="*/ 11 h 1274"/>
                <a:gd name="T28" fmla="*/ 569 w 691"/>
                <a:gd name="T29" fmla="*/ 0 h 1274"/>
                <a:gd name="T30" fmla="*/ 426 w 691"/>
                <a:gd name="T31" fmla="*/ 80 h 1274"/>
                <a:gd name="T32" fmla="*/ 304 w 691"/>
                <a:gd name="T33" fmla="*/ 199 h 1274"/>
                <a:gd name="T34" fmla="*/ 36 w 691"/>
                <a:gd name="T35" fmla="*/ 651 h 1274"/>
                <a:gd name="T36" fmla="*/ 36 w 691"/>
                <a:gd name="T37" fmla="*/ 426 h 12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1"/>
                <a:gd name="T58" fmla="*/ 0 h 1274"/>
                <a:gd name="T59" fmla="*/ 691 w 691"/>
                <a:gd name="T60" fmla="*/ 1274 h 12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1" h="1274">
                  <a:moveTo>
                    <a:pt x="36" y="426"/>
                  </a:moveTo>
                  <a:lnTo>
                    <a:pt x="0" y="758"/>
                  </a:lnTo>
                  <a:lnTo>
                    <a:pt x="48" y="875"/>
                  </a:lnTo>
                  <a:lnTo>
                    <a:pt x="10" y="1051"/>
                  </a:lnTo>
                  <a:lnTo>
                    <a:pt x="36" y="1250"/>
                  </a:lnTo>
                  <a:lnTo>
                    <a:pt x="117" y="1274"/>
                  </a:lnTo>
                  <a:lnTo>
                    <a:pt x="117" y="1128"/>
                  </a:lnTo>
                  <a:lnTo>
                    <a:pt x="263" y="807"/>
                  </a:lnTo>
                  <a:lnTo>
                    <a:pt x="117" y="901"/>
                  </a:lnTo>
                  <a:lnTo>
                    <a:pt x="131" y="797"/>
                  </a:lnTo>
                  <a:lnTo>
                    <a:pt x="396" y="304"/>
                  </a:lnTo>
                  <a:lnTo>
                    <a:pt x="569" y="212"/>
                  </a:lnTo>
                  <a:lnTo>
                    <a:pt x="569" y="107"/>
                  </a:lnTo>
                  <a:lnTo>
                    <a:pt x="691" y="11"/>
                  </a:lnTo>
                  <a:lnTo>
                    <a:pt x="569" y="0"/>
                  </a:lnTo>
                  <a:lnTo>
                    <a:pt x="426" y="80"/>
                  </a:lnTo>
                  <a:lnTo>
                    <a:pt x="304" y="199"/>
                  </a:lnTo>
                  <a:lnTo>
                    <a:pt x="36" y="651"/>
                  </a:lnTo>
                  <a:lnTo>
                    <a:pt x="36" y="426"/>
                  </a:lnTo>
                  <a:close/>
                </a:path>
              </a:pathLst>
            </a:custGeom>
            <a:solidFill>
              <a:srgbClr val="000000"/>
            </a:solidFill>
            <a:ln w="9525">
              <a:noFill/>
              <a:round/>
              <a:headEnd/>
              <a:tailEnd/>
            </a:ln>
          </p:spPr>
          <p:txBody>
            <a:bodyPr/>
            <a:lstStyle/>
            <a:p>
              <a:endParaRPr lang="es-MX"/>
            </a:p>
          </p:txBody>
        </p:sp>
        <p:sp>
          <p:nvSpPr>
            <p:cNvPr id="56450" name="Freeform 132"/>
            <p:cNvSpPr>
              <a:spLocks/>
            </p:cNvSpPr>
            <p:nvPr/>
          </p:nvSpPr>
          <p:spPr bwMode="auto">
            <a:xfrm>
              <a:off x="3758" y="2131"/>
              <a:ext cx="1138" cy="1058"/>
            </a:xfrm>
            <a:custGeom>
              <a:avLst/>
              <a:gdLst>
                <a:gd name="T0" fmla="*/ 3030 w 4949"/>
                <a:gd name="T1" fmla="*/ 671 h 4596"/>
                <a:gd name="T2" fmla="*/ 2858 w 4949"/>
                <a:gd name="T3" fmla="*/ 949 h 4596"/>
                <a:gd name="T4" fmla="*/ 2483 w 4949"/>
                <a:gd name="T5" fmla="*/ 1362 h 4596"/>
                <a:gd name="T6" fmla="*/ 3205 w 4949"/>
                <a:gd name="T7" fmla="*/ 949 h 4596"/>
                <a:gd name="T8" fmla="*/ 3538 w 4949"/>
                <a:gd name="T9" fmla="*/ 1136 h 4596"/>
                <a:gd name="T10" fmla="*/ 3458 w 4949"/>
                <a:gd name="T11" fmla="*/ 1549 h 4596"/>
                <a:gd name="T12" fmla="*/ 3660 w 4949"/>
                <a:gd name="T13" fmla="*/ 1536 h 4596"/>
                <a:gd name="T14" fmla="*/ 3443 w 4949"/>
                <a:gd name="T15" fmla="*/ 2296 h 4596"/>
                <a:gd name="T16" fmla="*/ 2935 w 4949"/>
                <a:gd name="T17" fmla="*/ 2970 h 4596"/>
                <a:gd name="T18" fmla="*/ 2402 w 4949"/>
                <a:gd name="T19" fmla="*/ 3077 h 4596"/>
                <a:gd name="T20" fmla="*/ 2310 w 4949"/>
                <a:gd name="T21" fmla="*/ 3144 h 4596"/>
                <a:gd name="T22" fmla="*/ 2167 w 4949"/>
                <a:gd name="T23" fmla="*/ 3332 h 4596"/>
                <a:gd name="T24" fmla="*/ 2030 w 4949"/>
                <a:gd name="T25" fmla="*/ 2692 h 4596"/>
                <a:gd name="T26" fmla="*/ 2072 w 4949"/>
                <a:gd name="T27" fmla="*/ 3409 h 4596"/>
                <a:gd name="T28" fmla="*/ 1817 w 4949"/>
                <a:gd name="T29" fmla="*/ 3504 h 4596"/>
                <a:gd name="T30" fmla="*/ 1790 w 4949"/>
                <a:gd name="T31" fmla="*/ 2878 h 4596"/>
                <a:gd name="T32" fmla="*/ 1296 w 4949"/>
                <a:gd name="T33" fmla="*/ 2894 h 4596"/>
                <a:gd name="T34" fmla="*/ 1067 w 4949"/>
                <a:gd name="T35" fmla="*/ 2680 h 4596"/>
                <a:gd name="T36" fmla="*/ 841 w 4949"/>
                <a:gd name="T37" fmla="*/ 2680 h 4596"/>
                <a:gd name="T38" fmla="*/ 868 w 4949"/>
                <a:gd name="T39" fmla="*/ 2692 h 4596"/>
                <a:gd name="T40" fmla="*/ 988 w 4949"/>
                <a:gd name="T41" fmla="*/ 2894 h 4596"/>
                <a:gd name="T42" fmla="*/ 868 w 4949"/>
                <a:gd name="T43" fmla="*/ 3037 h 4596"/>
                <a:gd name="T44" fmla="*/ 656 w 4949"/>
                <a:gd name="T45" fmla="*/ 3037 h 4596"/>
                <a:gd name="T46" fmla="*/ 467 w 4949"/>
                <a:gd name="T47" fmla="*/ 2960 h 4596"/>
                <a:gd name="T48" fmla="*/ 55 w 4949"/>
                <a:gd name="T49" fmla="*/ 3064 h 4596"/>
                <a:gd name="T50" fmla="*/ 39 w 4949"/>
                <a:gd name="T51" fmla="*/ 3090 h 4596"/>
                <a:gd name="T52" fmla="*/ 422 w 4949"/>
                <a:gd name="T53" fmla="*/ 3103 h 4596"/>
                <a:gd name="T54" fmla="*/ 613 w 4949"/>
                <a:gd name="T55" fmla="*/ 3251 h 4596"/>
                <a:gd name="T56" fmla="*/ 773 w 4949"/>
                <a:gd name="T57" fmla="*/ 3358 h 4596"/>
                <a:gd name="T58" fmla="*/ 907 w 4949"/>
                <a:gd name="T59" fmla="*/ 3427 h 4596"/>
                <a:gd name="T60" fmla="*/ 1040 w 4949"/>
                <a:gd name="T61" fmla="*/ 3679 h 4596"/>
                <a:gd name="T62" fmla="*/ 1483 w 4949"/>
                <a:gd name="T63" fmla="*/ 3748 h 4596"/>
                <a:gd name="T64" fmla="*/ 2072 w 4949"/>
                <a:gd name="T65" fmla="*/ 3917 h 4596"/>
                <a:gd name="T66" fmla="*/ 2655 w 4949"/>
                <a:gd name="T67" fmla="*/ 3889 h 4596"/>
                <a:gd name="T68" fmla="*/ 2899 w 4949"/>
                <a:gd name="T69" fmla="*/ 3519 h 4596"/>
                <a:gd name="T70" fmla="*/ 3645 w 4949"/>
                <a:gd name="T71" fmla="*/ 2468 h 4596"/>
                <a:gd name="T72" fmla="*/ 3083 w 4949"/>
                <a:gd name="T73" fmla="*/ 3493 h 4596"/>
                <a:gd name="T74" fmla="*/ 2910 w 4949"/>
                <a:gd name="T75" fmla="*/ 3825 h 4596"/>
                <a:gd name="T76" fmla="*/ 2298 w 4949"/>
                <a:gd name="T77" fmla="*/ 4011 h 4596"/>
                <a:gd name="T78" fmla="*/ 2629 w 4949"/>
                <a:gd name="T79" fmla="*/ 4516 h 4596"/>
                <a:gd name="T80" fmla="*/ 3326 w 4949"/>
                <a:gd name="T81" fmla="*/ 4317 h 4596"/>
                <a:gd name="T82" fmla="*/ 3527 w 4949"/>
                <a:gd name="T83" fmla="*/ 4210 h 4596"/>
                <a:gd name="T84" fmla="*/ 4805 w 4949"/>
                <a:gd name="T85" fmla="*/ 2651 h 4596"/>
                <a:gd name="T86" fmla="*/ 4696 w 4949"/>
                <a:gd name="T87" fmla="*/ 2077 h 4596"/>
                <a:gd name="T88" fmla="*/ 4696 w 4949"/>
                <a:gd name="T89" fmla="*/ 2580 h 4596"/>
                <a:gd name="T90" fmla="*/ 3741 w 4949"/>
                <a:gd name="T91" fmla="*/ 2412 h 4596"/>
                <a:gd name="T92" fmla="*/ 4231 w 4949"/>
                <a:gd name="T93" fmla="*/ 2201 h 4596"/>
                <a:gd name="T94" fmla="*/ 3889 w 4949"/>
                <a:gd name="T95" fmla="*/ 1894 h 4596"/>
                <a:gd name="T96" fmla="*/ 4448 w 4949"/>
                <a:gd name="T97" fmla="*/ 1720 h 4596"/>
                <a:gd name="T98" fmla="*/ 4448 w 4949"/>
                <a:gd name="T99" fmla="*/ 1612 h 4596"/>
                <a:gd name="T100" fmla="*/ 4122 w 4949"/>
                <a:gd name="T101" fmla="*/ 1075 h 4596"/>
                <a:gd name="T102" fmla="*/ 3366 w 4949"/>
                <a:gd name="T103" fmla="*/ 179 h 4596"/>
                <a:gd name="T104" fmla="*/ 3297 w 4949"/>
                <a:gd name="T105" fmla="*/ 179 h 4596"/>
                <a:gd name="T106" fmla="*/ 4267 w 4949"/>
                <a:gd name="T107" fmla="*/ 1469 h 4596"/>
                <a:gd name="T108" fmla="*/ 3874 w 4949"/>
                <a:gd name="T109" fmla="*/ 1720 h 4596"/>
                <a:gd name="T110" fmla="*/ 3310 w 4949"/>
                <a:gd name="T111" fmla="*/ 791 h 4596"/>
                <a:gd name="T112" fmla="*/ 2935 w 4949"/>
                <a:gd name="T113" fmla="*/ 605 h 4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49"/>
                <a:gd name="T172" fmla="*/ 0 h 4596"/>
                <a:gd name="T173" fmla="*/ 4949 w 4949"/>
                <a:gd name="T174" fmla="*/ 4596 h 4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49" h="4596">
                  <a:moveTo>
                    <a:pt x="2935" y="605"/>
                  </a:moveTo>
                  <a:lnTo>
                    <a:pt x="3030" y="671"/>
                  </a:lnTo>
                  <a:lnTo>
                    <a:pt x="3030" y="766"/>
                  </a:lnTo>
                  <a:lnTo>
                    <a:pt x="2858" y="949"/>
                  </a:lnTo>
                  <a:lnTo>
                    <a:pt x="2736" y="949"/>
                  </a:lnTo>
                  <a:lnTo>
                    <a:pt x="2483" y="1362"/>
                  </a:lnTo>
                  <a:lnTo>
                    <a:pt x="2899" y="1150"/>
                  </a:lnTo>
                  <a:lnTo>
                    <a:pt x="3205" y="949"/>
                  </a:lnTo>
                  <a:lnTo>
                    <a:pt x="3378" y="992"/>
                  </a:lnTo>
                  <a:lnTo>
                    <a:pt x="3538" y="1136"/>
                  </a:lnTo>
                  <a:lnTo>
                    <a:pt x="3527" y="1296"/>
                  </a:lnTo>
                  <a:lnTo>
                    <a:pt x="3458" y="1549"/>
                  </a:lnTo>
                  <a:lnTo>
                    <a:pt x="3458" y="1641"/>
                  </a:lnTo>
                  <a:lnTo>
                    <a:pt x="3660" y="1536"/>
                  </a:lnTo>
                  <a:lnTo>
                    <a:pt x="3660" y="1763"/>
                  </a:lnTo>
                  <a:lnTo>
                    <a:pt x="3443" y="2296"/>
                  </a:lnTo>
                  <a:lnTo>
                    <a:pt x="3178" y="2680"/>
                  </a:lnTo>
                  <a:lnTo>
                    <a:pt x="2935" y="2970"/>
                  </a:lnTo>
                  <a:lnTo>
                    <a:pt x="2818" y="3077"/>
                  </a:lnTo>
                  <a:lnTo>
                    <a:pt x="2402" y="3077"/>
                  </a:lnTo>
                  <a:lnTo>
                    <a:pt x="2149" y="2921"/>
                  </a:lnTo>
                  <a:lnTo>
                    <a:pt x="2310" y="3144"/>
                  </a:lnTo>
                  <a:lnTo>
                    <a:pt x="2271" y="3332"/>
                  </a:lnTo>
                  <a:lnTo>
                    <a:pt x="2167" y="3332"/>
                  </a:lnTo>
                  <a:lnTo>
                    <a:pt x="1989" y="2894"/>
                  </a:lnTo>
                  <a:lnTo>
                    <a:pt x="2030" y="2692"/>
                  </a:lnTo>
                  <a:lnTo>
                    <a:pt x="1938" y="2865"/>
                  </a:lnTo>
                  <a:lnTo>
                    <a:pt x="2072" y="3409"/>
                  </a:lnTo>
                  <a:lnTo>
                    <a:pt x="1950" y="3572"/>
                  </a:lnTo>
                  <a:lnTo>
                    <a:pt x="1817" y="3504"/>
                  </a:lnTo>
                  <a:lnTo>
                    <a:pt x="1736" y="3144"/>
                  </a:lnTo>
                  <a:lnTo>
                    <a:pt x="1790" y="2878"/>
                  </a:lnTo>
                  <a:lnTo>
                    <a:pt x="1430" y="2894"/>
                  </a:lnTo>
                  <a:lnTo>
                    <a:pt x="1296" y="2894"/>
                  </a:lnTo>
                  <a:lnTo>
                    <a:pt x="1213" y="2760"/>
                  </a:lnTo>
                  <a:lnTo>
                    <a:pt x="1067" y="2680"/>
                  </a:lnTo>
                  <a:lnTo>
                    <a:pt x="945" y="2668"/>
                  </a:lnTo>
                  <a:lnTo>
                    <a:pt x="841" y="2680"/>
                  </a:lnTo>
                  <a:lnTo>
                    <a:pt x="734" y="2638"/>
                  </a:lnTo>
                  <a:lnTo>
                    <a:pt x="868" y="2692"/>
                  </a:lnTo>
                  <a:lnTo>
                    <a:pt x="975" y="2812"/>
                  </a:lnTo>
                  <a:lnTo>
                    <a:pt x="988" y="2894"/>
                  </a:lnTo>
                  <a:lnTo>
                    <a:pt x="960" y="2986"/>
                  </a:lnTo>
                  <a:lnTo>
                    <a:pt x="868" y="3037"/>
                  </a:lnTo>
                  <a:lnTo>
                    <a:pt x="734" y="3054"/>
                  </a:lnTo>
                  <a:lnTo>
                    <a:pt x="656" y="3037"/>
                  </a:lnTo>
                  <a:lnTo>
                    <a:pt x="534" y="2998"/>
                  </a:lnTo>
                  <a:lnTo>
                    <a:pt x="467" y="2960"/>
                  </a:lnTo>
                  <a:lnTo>
                    <a:pt x="348" y="2970"/>
                  </a:lnTo>
                  <a:lnTo>
                    <a:pt x="55" y="3064"/>
                  </a:lnTo>
                  <a:lnTo>
                    <a:pt x="0" y="2986"/>
                  </a:lnTo>
                  <a:lnTo>
                    <a:pt x="39" y="3090"/>
                  </a:lnTo>
                  <a:lnTo>
                    <a:pt x="292" y="3064"/>
                  </a:lnTo>
                  <a:lnTo>
                    <a:pt x="422" y="3103"/>
                  </a:lnTo>
                  <a:lnTo>
                    <a:pt x="534" y="3198"/>
                  </a:lnTo>
                  <a:lnTo>
                    <a:pt x="613" y="3251"/>
                  </a:lnTo>
                  <a:lnTo>
                    <a:pt x="678" y="3251"/>
                  </a:lnTo>
                  <a:lnTo>
                    <a:pt x="773" y="3358"/>
                  </a:lnTo>
                  <a:lnTo>
                    <a:pt x="841" y="3386"/>
                  </a:lnTo>
                  <a:lnTo>
                    <a:pt x="907" y="3427"/>
                  </a:lnTo>
                  <a:lnTo>
                    <a:pt x="960" y="3546"/>
                  </a:lnTo>
                  <a:lnTo>
                    <a:pt x="1040" y="3679"/>
                  </a:lnTo>
                  <a:lnTo>
                    <a:pt x="1267" y="3679"/>
                  </a:lnTo>
                  <a:lnTo>
                    <a:pt x="1483" y="3748"/>
                  </a:lnTo>
                  <a:lnTo>
                    <a:pt x="1817" y="3853"/>
                  </a:lnTo>
                  <a:lnTo>
                    <a:pt x="2072" y="3917"/>
                  </a:lnTo>
                  <a:lnTo>
                    <a:pt x="2310" y="3917"/>
                  </a:lnTo>
                  <a:lnTo>
                    <a:pt x="2655" y="3889"/>
                  </a:lnTo>
                  <a:lnTo>
                    <a:pt x="2858" y="3694"/>
                  </a:lnTo>
                  <a:lnTo>
                    <a:pt x="2899" y="3519"/>
                  </a:lnTo>
                  <a:lnTo>
                    <a:pt x="3047" y="3399"/>
                  </a:lnTo>
                  <a:lnTo>
                    <a:pt x="3645" y="2468"/>
                  </a:lnTo>
                  <a:lnTo>
                    <a:pt x="3297" y="3373"/>
                  </a:lnTo>
                  <a:lnTo>
                    <a:pt x="3083" y="3493"/>
                  </a:lnTo>
                  <a:lnTo>
                    <a:pt x="2979" y="3600"/>
                  </a:lnTo>
                  <a:lnTo>
                    <a:pt x="2910" y="3825"/>
                  </a:lnTo>
                  <a:lnTo>
                    <a:pt x="2736" y="3996"/>
                  </a:lnTo>
                  <a:lnTo>
                    <a:pt x="2298" y="4011"/>
                  </a:lnTo>
                  <a:lnTo>
                    <a:pt x="2111" y="3968"/>
                  </a:lnTo>
                  <a:lnTo>
                    <a:pt x="2629" y="4516"/>
                  </a:lnTo>
                  <a:lnTo>
                    <a:pt x="3124" y="4596"/>
                  </a:lnTo>
                  <a:lnTo>
                    <a:pt x="3326" y="4317"/>
                  </a:lnTo>
                  <a:lnTo>
                    <a:pt x="3405" y="4249"/>
                  </a:lnTo>
                  <a:lnTo>
                    <a:pt x="3527" y="4210"/>
                  </a:lnTo>
                  <a:lnTo>
                    <a:pt x="4949" y="3940"/>
                  </a:lnTo>
                  <a:lnTo>
                    <a:pt x="4805" y="2651"/>
                  </a:lnTo>
                  <a:lnTo>
                    <a:pt x="4769" y="2401"/>
                  </a:lnTo>
                  <a:lnTo>
                    <a:pt x="4696" y="2077"/>
                  </a:lnTo>
                  <a:lnTo>
                    <a:pt x="4696" y="2327"/>
                  </a:lnTo>
                  <a:lnTo>
                    <a:pt x="4696" y="2580"/>
                  </a:lnTo>
                  <a:lnTo>
                    <a:pt x="3741" y="2508"/>
                  </a:lnTo>
                  <a:lnTo>
                    <a:pt x="3741" y="2412"/>
                  </a:lnTo>
                  <a:lnTo>
                    <a:pt x="3845" y="2306"/>
                  </a:lnTo>
                  <a:lnTo>
                    <a:pt x="4231" y="2201"/>
                  </a:lnTo>
                  <a:lnTo>
                    <a:pt x="3752" y="2201"/>
                  </a:lnTo>
                  <a:lnTo>
                    <a:pt x="3889" y="1894"/>
                  </a:lnTo>
                  <a:lnTo>
                    <a:pt x="4221" y="1763"/>
                  </a:lnTo>
                  <a:lnTo>
                    <a:pt x="4448" y="1720"/>
                  </a:lnTo>
                  <a:lnTo>
                    <a:pt x="4589" y="1792"/>
                  </a:lnTo>
                  <a:lnTo>
                    <a:pt x="4448" y="1612"/>
                  </a:lnTo>
                  <a:lnTo>
                    <a:pt x="4375" y="1469"/>
                  </a:lnTo>
                  <a:lnTo>
                    <a:pt x="4122" y="1075"/>
                  </a:lnTo>
                  <a:lnTo>
                    <a:pt x="3726" y="467"/>
                  </a:lnTo>
                  <a:lnTo>
                    <a:pt x="3366" y="179"/>
                  </a:lnTo>
                  <a:lnTo>
                    <a:pt x="2867" y="0"/>
                  </a:lnTo>
                  <a:lnTo>
                    <a:pt x="3297" y="179"/>
                  </a:lnTo>
                  <a:lnTo>
                    <a:pt x="3619" y="467"/>
                  </a:lnTo>
                  <a:lnTo>
                    <a:pt x="4267" y="1469"/>
                  </a:lnTo>
                  <a:lnTo>
                    <a:pt x="4338" y="1651"/>
                  </a:lnTo>
                  <a:lnTo>
                    <a:pt x="3874" y="1720"/>
                  </a:lnTo>
                  <a:lnTo>
                    <a:pt x="3619" y="1136"/>
                  </a:lnTo>
                  <a:lnTo>
                    <a:pt x="3310" y="791"/>
                  </a:lnTo>
                  <a:lnTo>
                    <a:pt x="3096" y="644"/>
                  </a:lnTo>
                  <a:lnTo>
                    <a:pt x="2935" y="605"/>
                  </a:lnTo>
                  <a:close/>
                </a:path>
              </a:pathLst>
            </a:custGeom>
            <a:solidFill>
              <a:srgbClr val="000000"/>
            </a:solidFill>
            <a:ln w="9525">
              <a:noFill/>
              <a:round/>
              <a:headEnd/>
              <a:tailEnd/>
            </a:ln>
          </p:spPr>
          <p:txBody>
            <a:bodyPr/>
            <a:lstStyle/>
            <a:p>
              <a:endParaRPr lang="es-MX"/>
            </a:p>
          </p:txBody>
        </p:sp>
        <p:sp>
          <p:nvSpPr>
            <p:cNvPr id="56451" name="Freeform 133"/>
            <p:cNvSpPr>
              <a:spLocks/>
            </p:cNvSpPr>
            <p:nvPr/>
          </p:nvSpPr>
          <p:spPr bwMode="auto">
            <a:xfrm>
              <a:off x="4301" y="2421"/>
              <a:ext cx="203" cy="196"/>
            </a:xfrm>
            <a:custGeom>
              <a:avLst/>
              <a:gdLst>
                <a:gd name="T0" fmla="*/ 0 w 878"/>
                <a:gd name="T1" fmla="*/ 544 h 853"/>
                <a:gd name="T2" fmla="*/ 90 w 878"/>
                <a:gd name="T3" fmla="*/ 375 h 853"/>
                <a:gd name="T4" fmla="*/ 786 w 878"/>
                <a:gd name="T5" fmla="*/ 0 h 853"/>
                <a:gd name="T6" fmla="*/ 878 w 878"/>
                <a:gd name="T7" fmla="*/ 0 h 853"/>
                <a:gd name="T8" fmla="*/ 878 w 878"/>
                <a:gd name="T9" fmla="*/ 56 h 853"/>
                <a:gd name="T10" fmla="*/ 492 w 878"/>
                <a:gd name="T11" fmla="*/ 518 h 853"/>
                <a:gd name="T12" fmla="*/ 77 w 878"/>
                <a:gd name="T13" fmla="*/ 853 h 853"/>
                <a:gd name="T14" fmla="*/ 278 w 878"/>
                <a:gd name="T15" fmla="*/ 613 h 853"/>
                <a:gd name="T16" fmla="*/ 278 w 878"/>
                <a:gd name="T17" fmla="*/ 375 h 853"/>
                <a:gd name="T18" fmla="*/ 0 w 878"/>
                <a:gd name="T19" fmla="*/ 544 h 8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8"/>
                <a:gd name="T31" fmla="*/ 0 h 853"/>
                <a:gd name="T32" fmla="*/ 878 w 878"/>
                <a:gd name="T33" fmla="*/ 853 h 8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8" h="853">
                  <a:moveTo>
                    <a:pt x="0" y="544"/>
                  </a:moveTo>
                  <a:lnTo>
                    <a:pt x="90" y="375"/>
                  </a:lnTo>
                  <a:lnTo>
                    <a:pt x="786" y="0"/>
                  </a:lnTo>
                  <a:lnTo>
                    <a:pt x="878" y="0"/>
                  </a:lnTo>
                  <a:lnTo>
                    <a:pt x="878" y="56"/>
                  </a:lnTo>
                  <a:lnTo>
                    <a:pt x="492" y="518"/>
                  </a:lnTo>
                  <a:lnTo>
                    <a:pt x="77" y="853"/>
                  </a:lnTo>
                  <a:lnTo>
                    <a:pt x="278" y="613"/>
                  </a:lnTo>
                  <a:lnTo>
                    <a:pt x="278" y="375"/>
                  </a:lnTo>
                  <a:lnTo>
                    <a:pt x="0" y="544"/>
                  </a:lnTo>
                  <a:close/>
                </a:path>
              </a:pathLst>
            </a:custGeom>
            <a:solidFill>
              <a:srgbClr val="000000"/>
            </a:solidFill>
            <a:ln w="9525">
              <a:noFill/>
              <a:round/>
              <a:headEnd/>
              <a:tailEnd/>
            </a:ln>
          </p:spPr>
          <p:txBody>
            <a:bodyPr/>
            <a:lstStyle/>
            <a:p>
              <a:endParaRPr lang="es-MX"/>
            </a:p>
          </p:txBody>
        </p:sp>
        <p:sp>
          <p:nvSpPr>
            <p:cNvPr id="56452" name="Freeform 134"/>
            <p:cNvSpPr>
              <a:spLocks/>
            </p:cNvSpPr>
            <p:nvPr/>
          </p:nvSpPr>
          <p:spPr bwMode="auto">
            <a:xfrm>
              <a:off x="4248" y="2492"/>
              <a:ext cx="258" cy="280"/>
            </a:xfrm>
            <a:custGeom>
              <a:avLst/>
              <a:gdLst>
                <a:gd name="T0" fmla="*/ 1119 w 1119"/>
                <a:gd name="T1" fmla="*/ 0 h 1223"/>
                <a:gd name="T2" fmla="*/ 910 w 1119"/>
                <a:gd name="T3" fmla="*/ 276 h 1223"/>
                <a:gd name="T4" fmla="*/ 78 w 1119"/>
                <a:gd name="T5" fmla="*/ 985 h 1223"/>
                <a:gd name="T6" fmla="*/ 0 w 1119"/>
                <a:gd name="T7" fmla="*/ 1223 h 1223"/>
                <a:gd name="T8" fmla="*/ 976 w 1119"/>
                <a:gd name="T9" fmla="*/ 289 h 1223"/>
                <a:gd name="T10" fmla="*/ 1119 w 1119"/>
                <a:gd name="T11" fmla="*/ 0 h 1223"/>
                <a:gd name="T12" fmla="*/ 0 60000 65536"/>
                <a:gd name="T13" fmla="*/ 0 60000 65536"/>
                <a:gd name="T14" fmla="*/ 0 60000 65536"/>
                <a:gd name="T15" fmla="*/ 0 60000 65536"/>
                <a:gd name="T16" fmla="*/ 0 60000 65536"/>
                <a:gd name="T17" fmla="*/ 0 60000 65536"/>
                <a:gd name="T18" fmla="*/ 0 w 1119"/>
                <a:gd name="T19" fmla="*/ 0 h 1223"/>
                <a:gd name="T20" fmla="*/ 1119 w 1119"/>
                <a:gd name="T21" fmla="*/ 1223 h 1223"/>
              </a:gdLst>
              <a:ahLst/>
              <a:cxnLst>
                <a:cxn ang="T12">
                  <a:pos x="T0" y="T1"/>
                </a:cxn>
                <a:cxn ang="T13">
                  <a:pos x="T2" y="T3"/>
                </a:cxn>
                <a:cxn ang="T14">
                  <a:pos x="T4" y="T5"/>
                </a:cxn>
                <a:cxn ang="T15">
                  <a:pos x="T6" y="T7"/>
                </a:cxn>
                <a:cxn ang="T16">
                  <a:pos x="T8" y="T9"/>
                </a:cxn>
                <a:cxn ang="T17">
                  <a:pos x="T10" y="T11"/>
                </a:cxn>
              </a:cxnLst>
              <a:rect l="T18" t="T19" r="T20" b="T21"/>
              <a:pathLst>
                <a:path w="1119" h="1223">
                  <a:moveTo>
                    <a:pt x="1119" y="0"/>
                  </a:moveTo>
                  <a:lnTo>
                    <a:pt x="910" y="276"/>
                  </a:lnTo>
                  <a:lnTo>
                    <a:pt x="78" y="985"/>
                  </a:lnTo>
                  <a:lnTo>
                    <a:pt x="0" y="1223"/>
                  </a:lnTo>
                  <a:lnTo>
                    <a:pt x="976" y="289"/>
                  </a:lnTo>
                  <a:lnTo>
                    <a:pt x="1119" y="0"/>
                  </a:lnTo>
                  <a:close/>
                </a:path>
              </a:pathLst>
            </a:custGeom>
            <a:solidFill>
              <a:srgbClr val="000000"/>
            </a:solidFill>
            <a:ln w="9525">
              <a:noFill/>
              <a:round/>
              <a:headEnd/>
              <a:tailEnd/>
            </a:ln>
          </p:spPr>
          <p:txBody>
            <a:bodyPr/>
            <a:lstStyle/>
            <a:p>
              <a:endParaRPr lang="es-MX"/>
            </a:p>
          </p:txBody>
        </p:sp>
        <p:sp>
          <p:nvSpPr>
            <p:cNvPr id="56453" name="Freeform 135"/>
            <p:cNvSpPr>
              <a:spLocks/>
            </p:cNvSpPr>
            <p:nvPr/>
          </p:nvSpPr>
          <p:spPr bwMode="auto">
            <a:xfrm>
              <a:off x="4082" y="2245"/>
              <a:ext cx="74" cy="109"/>
            </a:xfrm>
            <a:custGeom>
              <a:avLst/>
              <a:gdLst>
                <a:gd name="T0" fmla="*/ 295 w 321"/>
                <a:gd name="T1" fmla="*/ 18 h 472"/>
                <a:gd name="T2" fmla="*/ 253 w 321"/>
                <a:gd name="T3" fmla="*/ 43 h 472"/>
                <a:gd name="T4" fmla="*/ 0 w 321"/>
                <a:gd name="T5" fmla="*/ 337 h 472"/>
                <a:gd name="T6" fmla="*/ 0 w 321"/>
                <a:gd name="T7" fmla="*/ 472 h 472"/>
                <a:gd name="T8" fmla="*/ 321 w 321"/>
                <a:gd name="T9" fmla="*/ 0 h 472"/>
                <a:gd name="T10" fmla="*/ 295 w 321"/>
                <a:gd name="T11" fmla="*/ 18 h 472"/>
                <a:gd name="T12" fmla="*/ 0 60000 65536"/>
                <a:gd name="T13" fmla="*/ 0 60000 65536"/>
                <a:gd name="T14" fmla="*/ 0 60000 65536"/>
                <a:gd name="T15" fmla="*/ 0 60000 65536"/>
                <a:gd name="T16" fmla="*/ 0 60000 65536"/>
                <a:gd name="T17" fmla="*/ 0 60000 65536"/>
                <a:gd name="T18" fmla="*/ 0 w 321"/>
                <a:gd name="T19" fmla="*/ 0 h 472"/>
                <a:gd name="T20" fmla="*/ 321 w 321"/>
                <a:gd name="T21" fmla="*/ 472 h 472"/>
              </a:gdLst>
              <a:ahLst/>
              <a:cxnLst>
                <a:cxn ang="T12">
                  <a:pos x="T0" y="T1"/>
                </a:cxn>
                <a:cxn ang="T13">
                  <a:pos x="T2" y="T3"/>
                </a:cxn>
                <a:cxn ang="T14">
                  <a:pos x="T4" y="T5"/>
                </a:cxn>
                <a:cxn ang="T15">
                  <a:pos x="T6" y="T7"/>
                </a:cxn>
                <a:cxn ang="T16">
                  <a:pos x="T8" y="T9"/>
                </a:cxn>
                <a:cxn ang="T17">
                  <a:pos x="T10" y="T11"/>
                </a:cxn>
              </a:cxnLst>
              <a:rect l="T18" t="T19" r="T20" b="T21"/>
              <a:pathLst>
                <a:path w="321" h="472">
                  <a:moveTo>
                    <a:pt x="295" y="18"/>
                  </a:moveTo>
                  <a:lnTo>
                    <a:pt x="253" y="43"/>
                  </a:lnTo>
                  <a:lnTo>
                    <a:pt x="0" y="337"/>
                  </a:lnTo>
                  <a:lnTo>
                    <a:pt x="0" y="472"/>
                  </a:lnTo>
                  <a:lnTo>
                    <a:pt x="321" y="0"/>
                  </a:lnTo>
                  <a:lnTo>
                    <a:pt x="295" y="18"/>
                  </a:lnTo>
                  <a:close/>
                </a:path>
              </a:pathLst>
            </a:custGeom>
            <a:solidFill>
              <a:srgbClr val="000000"/>
            </a:solidFill>
            <a:ln w="9525">
              <a:noFill/>
              <a:round/>
              <a:headEnd/>
              <a:tailEnd/>
            </a:ln>
          </p:spPr>
          <p:txBody>
            <a:bodyPr/>
            <a:lstStyle/>
            <a:p>
              <a:endParaRPr lang="es-MX"/>
            </a:p>
          </p:txBody>
        </p:sp>
        <p:sp>
          <p:nvSpPr>
            <p:cNvPr id="56454" name="Freeform 136"/>
            <p:cNvSpPr>
              <a:spLocks/>
            </p:cNvSpPr>
            <p:nvPr/>
          </p:nvSpPr>
          <p:spPr bwMode="auto">
            <a:xfrm>
              <a:off x="4052" y="2313"/>
              <a:ext cx="142" cy="137"/>
            </a:xfrm>
            <a:custGeom>
              <a:avLst/>
              <a:gdLst>
                <a:gd name="T0" fmla="*/ 523 w 612"/>
                <a:gd name="T1" fmla="*/ 0 h 595"/>
                <a:gd name="T2" fmla="*/ 186 w 612"/>
                <a:gd name="T3" fmla="*/ 227 h 595"/>
                <a:gd name="T4" fmla="*/ 0 w 612"/>
                <a:gd name="T5" fmla="*/ 559 h 595"/>
                <a:gd name="T6" fmla="*/ 14 w 612"/>
                <a:gd name="T7" fmla="*/ 595 h 595"/>
                <a:gd name="T8" fmla="*/ 612 w 612"/>
                <a:gd name="T9" fmla="*/ 148 h 595"/>
                <a:gd name="T10" fmla="*/ 602 w 612"/>
                <a:gd name="T11" fmla="*/ 41 h 595"/>
                <a:gd name="T12" fmla="*/ 523 w 612"/>
                <a:gd name="T13" fmla="*/ 0 h 595"/>
                <a:gd name="T14" fmla="*/ 0 60000 65536"/>
                <a:gd name="T15" fmla="*/ 0 60000 65536"/>
                <a:gd name="T16" fmla="*/ 0 60000 65536"/>
                <a:gd name="T17" fmla="*/ 0 60000 65536"/>
                <a:gd name="T18" fmla="*/ 0 60000 65536"/>
                <a:gd name="T19" fmla="*/ 0 60000 65536"/>
                <a:gd name="T20" fmla="*/ 0 60000 65536"/>
                <a:gd name="T21" fmla="*/ 0 w 612"/>
                <a:gd name="T22" fmla="*/ 0 h 595"/>
                <a:gd name="T23" fmla="*/ 612 w 612"/>
                <a:gd name="T24" fmla="*/ 595 h 5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2" h="595">
                  <a:moveTo>
                    <a:pt x="523" y="0"/>
                  </a:moveTo>
                  <a:lnTo>
                    <a:pt x="186" y="227"/>
                  </a:lnTo>
                  <a:lnTo>
                    <a:pt x="0" y="559"/>
                  </a:lnTo>
                  <a:lnTo>
                    <a:pt x="14" y="595"/>
                  </a:lnTo>
                  <a:lnTo>
                    <a:pt x="612" y="148"/>
                  </a:lnTo>
                  <a:lnTo>
                    <a:pt x="602" y="41"/>
                  </a:lnTo>
                  <a:lnTo>
                    <a:pt x="523" y="0"/>
                  </a:lnTo>
                  <a:close/>
                </a:path>
              </a:pathLst>
            </a:custGeom>
            <a:solidFill>
              <a:srgbClr val="000000"/>
            </a:solidFill>
            <a:ln w="9525">
              <a:noFill/>
              <a:round/>
              <a:headEnd/>
              <a:tailEnd/>
            </a:ln>
          </p:spPr>
          <p:txBody>
            <a:bodyPr/>
            <a:lstStyle/>
            <a:p>
              <a:endParaRPr lang="es-MX"/>
            </a:p>
          </p:txBody>
        </p:sp>
        <p:sp>
          <p:nvSpPr>
            <p:cNvPr id="56455" name="Freeform 137"/>
            <p:cNvSpPr>
              <a:spLocks/>
            </p:cNvSpPr>
            <p:nvPr/>
          </p:nvSpPr>
          <p:spPr bwMode="auto">
            <a:xfrm>
              <a:off x="4107" y="2385"/>
              <a:ext cx="112" cy="155"/>
            </a:xfrm>
            <a:custGeom>
              <a:avLst/>
              <a:gdLst>
                <a:gd name="T0" fmla="*/ 416 w 484"/>
                <a:gd name="T1" fmla="*/ 0 h 674"/>
                <a:gd name="T2" fmla="*/ 94 w 484"/>
                <a:gd name="T3" fmla="*/ 172 h 674"/>
                <a:gd name="T4" fmla="*/ 173 w 484"/>
                <a:gd name="T5" fmla="*/ 172 h 674"/>
                <a:gd name="T6" fmla="*/ 160 w 484"/>
                <a:gd name="T7" fmla="*/ 238 h 674"/>
                <a:gd name="T8" fmla="*/ 0 w 484"/>
                <a:gd name="T9" fmla="*/ 304 h 674"/>
                <a:gd name="T10" fmla="*/ 188 w 484"/>
                <a:gd name="T11" fmla="*/ 330 h 674"/>
                <a:gd name="T12" fmla="*/ 428 w 484"/>
                <a:gd name="T13" fmla="*/ 531 h 674"/>
                <a:gd name="T14" fmla="*/ 428 w 484"/>
                <a:gd name="T15" fmla="*/ 674 h 674"/>
                <a:gd name="T16" fmla="*/ 484 w 484"/>
                <a:gd name="T17" fmla="*/ 513 h 674"/>
                <a:gd name="T18" fmla="*/ 372 w 484"/>
                <a:gd name="T19" fmla="*/ 399 h 674"/>
                <a:gd name="T20" fmla="*/ 336 w 484"/>
                <a:gd name="T21" fmla="*/ 197 h 674"/>
                <a:gd name="T22" fmla="*/ 428 w 484"/>
                <a:gd name="T23" fmla="*/ 146 h 674"/>
                <a:gd name="T24" fmla="*/ 457 w 484"/>
                <a:gd name="T25" fmla="*/ 51 h 674"/>
                <a:gd name="T26" fmla="*/ 416 w 484"/>
                <a:gd name="T27" fmla="*/ 0 h 6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4"/>
                <a:gd name="T43" fmla="*/ 0 h 674"/>
                <a:gd name="T44" fmla="*/ 484 w 484"/>
                <a:gd name="T45" fmla="*/ 674 h 6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4" h="674">
                  <a:moveTo>
                    <a:pt x="416" y="0"/>
                  </a:moveTo>
                  <a:lnTo>
                    <a:pt x="94" y="172"/>
                  </a:lnTo>
                  <a:lnTo>
                    <a:pt x="173" y="172"/>
                  </a:lnTo>
                  <a:lnTo>
                    <a:pt x="160" y="238"/>
                  </a:lnTo>
                  <a:lnTo>
                    <a:pt x="0" y="304"/>
                  </a:lnTo>
                  <a:lnTo>
                    <a:pt x="188" y="330"/>
                  </a:lnTo>
                  <a:lnTo>
                    <a:pt x="428" y="531"/>
                  </a:lnTo>
                  <a:lnTo>
                    <a:pt x="428" y="674"/>
                  </a:lnTo>
                  <a:lnTo>
                    <a:pt x="484" y="513"/>
                  </a:lnTo>
                  <a:lnTo>
                    <a:pt x="372" y="399"/>
                  </a:lnTo>
                  <a:lnTo>
                    <a:pt x="336" y="197"/>
                  </a:lnTo>
                  <a:lnTo>
                    <a:pt x="428" y="146"/>
                  </a:lnTo>
                  <a:lnTo>
                    <a:pt x="457" y="51"/>
                  </a:lnTo>
                  <a:lnTo>
                    <a:pt x="416" y="0"/>
                  </a:lnTo>
                  <a:close/>
                </a:path>
              </a:pathLst>
            </a:custGeom>
            <a:solidFill>
              <a:srgbClr val="000000"/>
            </a:solidFill>
            <a:ln w="9525">
              <a:noFill/>
              <a:round/>
              <a:headEnd/>
              <a:tailEnd/>
            </a:ln>
          </p:spPr>
          <p:txBody>
            <a:bodyPr/>
            <a:lstStyle/>
            <a:p>
              <a:endParaRPr lang="es-MX"/>
            </a:p>
          </p:txBody>
        </p:sp>
        <p:sp>
          <p:nvSpPr>
            <p:cNvPr id="56456" name="Freeform 138"/>
            <p:cNvSpPr>
              <a:spLocks/>
            </p:cNvSpPr>
            <p:nvPr/>
          </p:nvSpPr>
          <p:spPr bwMode="auto">
            <a:xfrm>
              <a:off x="3928" y="2553"/>
              <a:ext cx="327" cy="177"/>
            </a:xfrm>
            <a:custGeom>
              <a:avLst/>
              <a:gdLst>
                <a:gd name="T0" fmla="*/ 1326 w 1421"/>
                <a:gd name="T1" fmla="*/ 0 h 771"/>
                <a:gd name="T2" fmla="*/ 1138 w 1421"/>
                <a:gd name="T3" fmla="*/ 11 h 771"/>
                <a:gd name="T4" fmla="*/ 1085 w 1421"/>
                <a:gd name="T5" fmla="*/ 105 h 771"/>
                <a:gd name="T6" fmla="*/ 589 w 1421"/>
                <a:gd name="T7" fmla="*/ 105 h 771"/>
                <a:gd name="T8" fmla="*/ 577 w 1421"/>
                <a:gd name="T9" fmla="*/ 146 h 771"/>
                <a:gd name="T10" fmla="*/ 814 w 1421"/>
                <a:gd name="T11" fmla="*/ 372 h 771"/>
                <a:gd name="T12" fmla="*/ 630 w 1421"/>
                <a:gd name="T13" fmla="*/ 467 h 771"/>
                <a:gd name="T14" fmla="*/ 562 w 1421"/>
                <a:gd name="T15" fmla="*/ 544 h 771"/>
                <a:gd name="T16" fmla="*/ 350 w 1421"/>
                <a:gd name="T17" fmla="*/ 598 h 771"/>
                <a:gd name="T18" fmla="*/ 242 w 1421"/>
                <a:gd name="T19" fmla="*/ 720 h 771"/>
                <a:gd name="T20" fmla="*/ 0 w 1421"/>
                <a:gd name="T21" fmla="*/ 771 h 771"/>
                <a:gd name="T22" fmla="*/ 283 w 1421"/>
                <a:gd name="T23" fmla="*/ 720 h 771"/>
                <a:gd name="T24" fmla="*/ 375 w 1421"/>
                <a:gd name="T25" fmla="*/ 628 h 771"/>
                <a:gd name="T26" fmla="*/ 615 w 1421"/>
                <a:gd name="T27" fmla="*/ 559 h 771"/>
                <a:gd name="T28" fmla="*/ 776 w 1421"/>
                <a:gd name="T29" fmla="*/ 450 h 771"/>
                <a:gd name="T30" fmla="*/ 1005 w 1421"/>
                <a:gd name="T31" fmla="*/ 413 h 771"/>
                <a:gd name="T32" fmla="*/ 1233 w 1421"/>
                <a:gd name="T33" fmla="*/ 413 h 771"/>
                <a:gd name="T34" fmla="*/ 1421 w 1421"/>
                <a:gd name="T35" fmla="*/ 559 h 771"/>
                <a:gd name="T36" fmla="*/ 1375 w 1421"/>
                <a:gd name="T37" fmla="*/ 240 h 771"/>
                <a:gd name="T38" fmla="*/ 1112 w 1421"/>
                <a:gd name="T39" fmla="*/ 333 h 771"/>
                <a:gd name="T40" fmla="*/ 1166 w 1421"/>
                <a:gd name="T41" fmla="*/ 65 h 771"/>
                <a:gd name="T42" fmla="*/ 1326 w 1421"/>
                <a:gd name="T43" fmla="*/ 0 h 7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1"/>
                <a:gd name="T67" fmla="*/ 0 h 771"/>
                <a:gd name="T68" fmla="*/ 1421 w 1421"/>
                <a:gd name="T69" fmla="*/ 771 h 7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1" h="771">
                  <a:moveTo>
                    <a:pt x="1326" y="0"/>
                  </a:moveTo>
                  <a:lnTo>
                    <a:pt x="1138" y="11"/>
                  </a:lnTo>
                  <a:lnTo>
                    <a:pt x="1085" y="105"/>
                  </a:lnTo>
                  <a:lnTo>
                    <a:pt x="589" y="105"/>
                  </a:lnTo>
                  <a:lnTo>
                    <a:pt x="577" y="146"/>
                  </a:lnTo>
                  <a:lnTo>
                    <a:pt x="814" y="372"/>
                  </a:lnTo>
                  <a:lnTo>
                    <a:pt x="630" y="467"/>
                  </a:lnTo>
                  <a:lnTo>
                    <a:pt x="562" y="544"/>
                  </a:lnTo>
                  <a:lnTo>
                    <a:pt x="350" y="598"/>
                  </a:lnTo>
                  <a:lnTo>
                    <a:pt x="242" y="720"/>
                  </a:lnTo>
                  <a:lnTo>
                    <a:pt x="0" y="771"/>
                  </a:lnTo>
                  <a:lnTo>
                    <a:pt x="283" y="720"/>
                  </a:lnTo>
                  <a:lnTo>
                    <a:pt x="375" y="628"/>
                  </a:lnTo>
                  <a:lnTo>
                    <a:pt x="615" y="559"/>
                  </a:lnTo>
                  <a:lnTo>
                    <a:pt x="776" y="450"/>
                  </a:lnTo>
                  <a:lnTo>
                    <a:pt x="1005" y="413"/>
                  </a:lnTo>
                  <a:lnTo>
                    <a:pt x="1233" y="413"/>
                  </a:lnTo>
                  <a:lnTo>
                    <a:pt x="1421" y="559"/>
                  </a:lnTo>
                  <a:lnTo>
                    <a:pt x="1375" y="240"/>
                  </a:lnTo>
                  <a:lnTo>
                    <a:pt x="1112" y="333"/>
                  </a:lnTo>
                  <a:lnTo>
                    <a:pt x="1166" y="65"/>
                  </a:lnTo>
                  <a:lnTo>
                    <a:pt x="1326" y="0"/>
                  </a:lnTo>
                  <a:close/>
                </a:path>
              </a:pathLst>
            </a:custGeom>
            <a:solidFill>
              <a:srgbClr val="000000"/>
            </a:solidFill>
            <a:ln w="9525">
              <a:noFill/>
              <a:round/>
              <a:headEnd/>
              <a:tailEnd/>
            </a:ln>
          </p:spPr>
          <p:txBody>
            <a:bodyPr/>
            <a:lstStyle/>
            <a:p>
              <a:endParaRPr lang="es-MX"/>
            </a:p>
          </p:txBody>
        </p:sp>
        <p:sp>
          <p:nvSpPr>
            <p:cNvPr id="56457" name="Freeform 139"/>
            <p:cNvSpPr>
              <a:spLocks/>
            </p:cNvSpPr>
            <p:nvPr/>
          </p:nvSpPr>
          <p:spPr bwMode="auto">
            <a:xfrm>
              <a:off x="4031" y="2479"/>
              <a:ext cx="153" cy="83"/>
            </a:xfrm>
            <a:custGeom>
              <a:avLst/>
              <a:gdLst>
                <a:gd name="T0" fmla="*/ 666 w 666"/>
                <a:gd name="T1" fmla="*/ 279 h 360"/>
                <a:gd name="T2" fmla="*/ 464 w 666"/>
                <a:gd name="T3" fmla="*/ 0 h 360"/>
                <a:gd name="T4" fmla="*/ 212 w 666"/>
                <a:gd name="T5" fmla="*/ 56 h 360"/>
                <a:gd name="T6" fmla="*/ 0 w 666"/>
                <a:gd name="T7" fmla="*/ 306 h 360"/>
                <a:gd name="T8" fmla="*/ 0 w 666"/>
                <a:gd name="T9" fmla="*/ 360 h 360"/>
                <a:gd name="T10" fmla="*/ 330 w 666"/>
                <a:gd name="T11" fmla="*/ 279 h 360"/>
                <a:gd name="T12" fmla="*/ 666 w 666"/>
                <a:gd name="T13" fmla="*/ 279 h 360"/>
                <a:gd name="T14" fmla="*/ 0 60000 65536"/>
                <a:gd name="T15" fmla="*/ 0 60000 65536"/>
                <a:gd name="T16" fmla="*/ 0 60000 65536"/>
                <a:gd name="T17" fmla="*/ 0 60000 65536"/>
                <a:gd name="T18" fmla="*/ 0 60000 65536"/>
                <a:gd name="T19" fmla="*/ 0 60000 65536"/>
                <a:gd name="T20" fmla="*/ 0 60000 65536"/>
                <a:gd name="T21" fmla="*/ 0 w 666"/>
                <a:gd name="T22" fmla="*/ 0 h 360"/>
                <a:gd name="T23" fmla="*/ 666 w 666"/>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6" h="360">
                  <a:moveTo>
                    <a:pt x="666" y="279"/>
                  </a:moveTo>
                  <a:lnTo>
                    <a:pt x="464" y="0"/>
                  </a:lnTo>
                  <a:lnTo>
                    <a:pt x="212" y="56"/>
                  </a:lnTo>
                  <a:lnTo>
                    <a:pt x="0" y="306"/>
                  </a:lnTo>
                  <a:lnTo>
                    <a:pt x="0" y="360"/>
                  </a:lnTo>
                  <a:lnTo>
                    <a:pt x="330" y="279"/>
                  </a:lnTo>
                  <a:lnTo>
                    <a:pt x="666" y="279"/>
                  </a:lnTo>
                  <a:close/>
                </a:path>
              </a:pathLst>
            </a:custGeom>
            <a:solidFill>
              <a:srgbClr val="000000"/>
            </a:solidFill>
            <a:ln w="9525">
              <a:noFill/>
              <a:round/>
              <a:headEnd/>
              <a:tailEnd/>
            </a:ln>
          </p:spPr>
          <p:txBody>
            <a:bodyPr/>
            <a:lstStyle/>
            <a:p>
              <a:endParaRPr lang="es-MX"/>
            </a:p>
          </p:txBody>
        </p:sp>
        <p:sp>
          <p:nvSpPr>
            <p:cNvPr id="56458" name="Freeform 140"/>
            <p:cNvSpPr>
              <a:spLocks/>
            </p:cNvSpPr>
            <p:nvPr/>
          </p:nvSpPr>
          <p:spPr bwMode="auto">
            <a:xfrm>
              <a:off x="3853" y="2175"/>
              <a:ext cx="211" cy="506"/>
            </a:xfrm>
            <a:custGeom>
              <a:avLst/>
              <a:gdLst>
                <a:gd name="T0" fmla="*/ 818 w 913"/>
                <a:gd name="T1" fmla="*/ 110 h 2199"/>
                <a:gd name="T2" fmla="*/ 658 w 913"/>
                <a:gd name="T3" fmla="*/ 416 h 2199"/>
                <a:gd name="T4" fmla="*/ 791 w 913"/>
                <a:gd name="T5" fmla="*/ 816 h 2199"/>
                <a:gd name="T6" fmla="*/ 737 w 913"/>
                <a:gd name="T7" fmla="*/ 1133 h 2199"/>
                <a:gd name="T8" fmla="*/ 818 w 913"/>
                <a:gd name="T9" fmla="*/ 1265 h 2199"/>
                <a:gd name="T10" fmla="*/ 684 w 913"/>
                <a:gd name="T11" fmla="*/ 1625 h 2199"/>
                <a:gd name="T12" fmla="*/ 845 w 913"/>
                <a:gd name="T13" fmla="*/ 1839 h 2199"/>
                <a:gd name="T14" fmla="*/ 806 w 913"/>
                <a:gd name="T15" fmla="*/ 1946 h 2199"/>
                <a:gd name="T16" fmla="*/ 913 w 913"/>
                <a:gd name="T17" fmla="*/ 2161 h 2199"/>
                <a:gd name="T18" fmla="*/ 886 w 913"/>
                <a:gd name="T19" fmla="*/ 2199 h 2199"/>
                <a:gd name="T20" fmla="*/ 752 w 913"/>
                <a:gd name="T21" fmla="*/ 2000 h 2199"/>
                <a:gd name="T22" fmla="*/ 752 w 913"/>
                <a:gd name="T23" fmla="*/ 1865 h 2199"/>
                <a:gd name="T24" fmla="*/ 607 w 913"/>
                <a:gd name="T25" fmla="*/ 1758 h 2199"/>
                <a:gd name="T26" fmla="*/ 256 w 913"/>
                <a:gd name="T27" fmla="*/ 1812 h 2199"/>
                <a:gd name="T28" fmla="*/ 71 w 913"/>
                <a:gd name="T29" fmla="*/ 1812 h 2199"/>
                <a:gd name="T30" fmla="*/ 472 w 913"/>
                <a:gd name="T31" fmla="*/ 1493 h 2199"/>
                <a:gd name="T32" fmla="*/ 592 w 913"/>
                <a:gd name="T33" fmla="*/ 1066 h 2199"/>
                <a:gd name="T34" fmla="*/ 523 w 913"/>
                <a:gd name="T35" fmla="*/ 895 h 2199"/>
                <a:gd name="T36" fmla="*/ 351 w 913"/>
                <a:gd name="T37" fmla="*/ 1265 h 2199"/>
                <a:gd name="T38" fmla="*/ 351 w 913"/>
                <a:gd name="T39" fmla="*/ 895 h 2199"/>
                <a:gd name="T40" fmla="*/ 163 w 913"/>
                <a:gd name="T41" fmla="*/ 1082 h 2199"/>
                <a:gd name="T42" fmla="*/ 0 w 913"/>
                <a:gd name="T43" fmla="*/ 1557 h 2199"/>
                <a:gd name="T44" fmla="*/ 140 w 913"/>
                <a:gd name="T45" fmla="*/ 1003 h 2199"/>
                <a:gd name="T46" fmla="*/ 485 w 913"/>
                <a:gd name="T47" fmla="*/ 390 h 2199"/>
                <a:gd name="T48" fmla="*/ 618 w 913"/>
                <a:gd name="T49" fmla="*/ 306 h 2199"/>
                <a:gd name="T50" fmla="*/ 770 w 913"/>
                <a:gd name="T51" fmla="*/ 54 h 2199"/>
                <a:gd name="T52" fmla="*/ 860 w 913"/>
                <a:gd name="T53" fmla="*/ 0 h 2199"/>
                <a:gd name="T54" fmla="*/ 818 w 913"/>
                <a:gd name="T55" fmla="*/ 110 h 21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3"/>
                <a:gd name="T85" fmla="*/ 0 h 2199"/>
                <a:gd name="T86" fmla="*/ 913 w 913"/>
                <a:gd name="T87" fmla="*/ 2199 h 21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3" h="2199">
                  <a:moveTo>
                    <a:pt x="818" y="110"/>
                  </a:moveTo>
                  <a:lnTo>
                    <a:pt x="658" y="416"/>
                  </a:lnTo>
                  <a:lnTo>
                    <a:pt x="791" y="816"/>
                  </a:lnTo>
                  <a:lnTo>
                    <a:pt x="737" y="1133"/>
                  </a:lnTo>
                  <a:lnTo>
                    <a:pt x="818" y="1265"/>
                  </a:lnTo>
                  <a:lnTo>
                    <a:pt x="684" y="1625"/>
                  </a:lnTo>
                  <a:lnTo>
                    <a:pt x="845" y="1839"/>
                  </a:lnTo>
                  <a:lnTo>
                    <a:pt x="806" y="1946"/>
                  </a:lnTo>
                  <a:lnTo>
                    <a:pt x="913" y="2161"/>
                  </a:lnTo>
                  <a:lnTo>
                    <a:pt x="886" y="2199"/>
                  </a:lnTo>
                  <a:lnTo>
                    <a:pt x="752" y="2000"/>
                  </a:lnTo>
                  <a:lnTo>
                    <a:pt x="752" y="1865"/>
                  </a:lnTo>
                  <a:lnTo>
                    <a:pt x="607" y="1758"/>
                  </a:lnTo>
                  <a:lnTo>
                    <a:pt x="256" y="1812"/>
                  </a:lnTo>
                  <a:lnTo>
                    <a:pt x="71" y="1812"/>
                  </a:lnTo>
                  <a:lnTo>
                    <a:pt x="472" y="1493"/>
                  </a:lnTo>
                  <a:lnTo>
                    <a:pt x="592" y="1066"/>
                  </a:lnTo>
                  <a:lnTo>
                    <a:pt x="523" y="895"/>
                  </a:lnTo>
                  <a:lnTo>
                    <a:pt x="351" y="1265"/>
                  </a:lnTo>
                  <a:lnTo>
                    <a:pt x="351" y="895"/>
                  </a:lnTo>
                  <a:lnTo>
                    <a:pt x="163" y="1082"/>
                  </a:lnTo>
                  <a:lnTo>
                    <a:pt x="0" y="1557"/>
                  </a:lnTo>
                  <a:lnTo>
                    <a:pt x="140" y="1003"/>
                  </a:lnTo>
                  <a:lnTo>
                    <a:pt x="485" y="390"/>
                  </a:lnTo>
                  <a:lnTo>
                    <a:pt x="618" y="306"/>
                  </a:lnTo>
                  <a:lnTo>
                    <a:pt x="770" y="54"/>
                  </a:lnTo>
                  <a:lnTo>
                    <a:pt x="860" y="0"/>
                  </a:lnTo>
                  <a:lnTo>
                    <a:pt x="818" y="110"/>
                  </a:lnTo>
                  <a:close/>
                </a:path>
              </a:pathLst>
            </a:custGeom>
            <a:solidFill>
              <a:srgbClr val="000000"/>
            </a:solidFill>
            <a:ln w="9525">
              <a:noFill/>
              <a:round/>
              <a:headEnd/>
              <a:tailEnd/>
            </a:ln>
          </p:spPr>
          <p:txBody>
            <a:bodyPr/>
            <a:lstStyle/>
            <a:p>
              <a:endParaRPr lang="es-MX"/>
            </a:p>
          </p:txBody>
        </p:sp>
        <p:sp>
          <p:nvSpPr>
            <p:cNvPr id="56459" name="Freeform 141"/>
            <p:cNvSpPr>
              <a:spLocks/>
            </p:cNvSpPr>
            <p:nvPr/>
          </p:nvSpPr>
          <p:spPr bwMode="auto">
            <a:xfrm>
              <a:off x="4024" y="2711"/>
              <a:ext cx="204" cy="95"/>
            </a:xfrm>
            <a:custGeom>
              <a:avLst/>
              <a:gdLst>
                <a:gd name="T0" fmla="*/ 0 w 886"/>
                <a:gd name="T1" fmla="*/ 79 h 411"/>
                <a:gd name="T2" fmla="*/ 164 w 886"/>
                <a:gd name="T3" fmla="*/ 117 h 411"/>
                <a:gd name="T4" fmla="*/ 217 w 886"/>
                <a:gd name="T5" fmla="*/ 171 h 411"/>
                <a:gd name="T6" fmla="*/ 256 w 886"/>
                <a:gd name="T7" fmla="*/ 253 h 411"/>
                <a:gd name="T8" fmla="*/ 256 w 886"/>
                <a:gd name="T9" fmla="*/ 344 h 411"/>
                <a:gd name="T10" fmla="*/ 256 w 886"/>
                <a:gd name="T11" fmla="*/ 411 h 411"/>
                <a:gd name="T12" fmla="*/ 804 w 886"/>
                <a:gd name="T13" fmla="*/ 344 h 411"/>
                <a:gd name="T14" fmla="*/ 886 w 886"/>
                <a:gd name="T15" fmla="*/ 171 h 411"/>
                <a:gd name="T16" fmla="*/ 791 w 886"/>
                <a:gd name="T17" fmla="*/ 79 h 411"/>
                <a:gd name="T18" fmla="*/ 658 w 886"/>
                <a:gd name="T19" fmla="*/ 40 h 411"/>
                <a:gd name="T20" fmla="*/ 485 w 886"/>
                <a:gd name="T21" fmla="*/ 0 h 411"/>
                <a:gd name="T22" fmla="*/ 309 w 886"/>
                <a:gd name="T23" fmla="*/ 0 h 411"/>
                <a:gd name="T24" fmla="*/ 123 w 886"/>
                <a:gd name="T25" fmla="*/ 40 h 411"/>
                <a:gd name="T26" fmla="*/ 0 w 886"/>
                <a:gd name="T27" fmla="*/ 79 h 4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6"/>
                <a:gd name="T43" fmla="*/ 0 h 411"/>
                <a:gd name="T44" fmla="*/ 886 w 886"/>
                <a:gd name="T45" fmla="*/ 411 h 4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6" h="411">
                  <a:moveTo>
                    <a:pt x="0" y="79"/>
                  </a:moveTo>
                  <a:lnTo>
                    <a:pt x="164" y="117"/>
                  </a:lnTo>
                  <a:lnTo>
                    <a:pt x="217" y="171"/>
                  </a:lnTo>
                  <a:lnTo>
                    <a:pt x="256" y="253"/>
                  </a:lnTo>
                  <a:lnTo>
                    <a:pt x="256" y="344"/>
                  </a:lnTo>
                  <a:lnTo>
                    <a:pt x="256" y="411"/>
                  </a:lnTo>
                  <a:lnTo>
                    <a:pt x="804" y="344"/>
                  </a:lnTo>
                  <a:lnTo>
                    <a:pt x="886" y="171"/>
                  </a:lnTo>
                  <a:lnTo>
                    <a:pt x="791" y="79"/>
                  </a:lnTo>
                  <a:lnTo>
                    <a:pt x="658" y="40"/>
                  </a:lnTo>
                  <a:lnTo>
                    <a:pt x="485" y="0"/>
                  </a:lnTo>
                  <a:lnTo>
                    <a:pt x="309" y="0"/>
                  </a:lnTo>
                  <a:lnTo>
                    <a:pt x="123" y="40"/>
                  </a:lnTo>
                  <a:lnTo>
                    <a:pt x="0" y="79"/>
                  </a:lnTo>
                  <a:close/>
                </a:path>
              </a:pathLst>
            </a:custGeom>
            <a:solidFill>
              <a:srgbClr val="000000"/>
            </a:solidFill>
            <a:ln w="9525">
              <a:noFill/>
              <a:round/>
              <a:headEnd/>
              <a:tailEnd/>
            </a:ln>
          </p:spPr>
          <p:txBody>
            <a:bodyPr/>
            <a:lstStyle/>
            <a:p>
              <a:endParaRPr lang="es-MX"/>
            </a:p>
          </p:txBody>
        </p:sp>
        <p:sp>
          <p:nvSpPr>
            <p:cNvPr id="56460" name="Freeform 142"/>
            <p:cNvSpPr>
              <a:spLocks/>
            </p:cNvSpPr>
            <p:nvPr/>
          </p:nvSpPr>
          <p:spPr bwMode="auto">
            <a:xfrm>
              <a:off x="3671" y="2048"/>
              <a:ext cx="343" cy="535"/>
            </a:xfrm>
            <a:custGeom>
              <a:avLst/>
              <a:gdLst>
                <a:gd name="T0" fmla="*/ 1213 w 1493"/>
                <a:gd name="T1" fmla="*/ 0 h 2325"/>
                <a:gd name="T2" fmla="*/ 853 w 1493"/>
                <a:gd name="T3" fmla="*/ 1087 h 2325"/>
                <a:gd name="T4" fmla="*/ 865 w 1493"/>
                <a:gd name="T5" fmla="*/ 1220 h 2325"/>
                <a:gd name="T6" fmla="*/ 1092 w 1493"/>
                <a:gd name="T7" fmla="*/ 878 h 2325"/>
                <a:gd name="T8" fmla="*/ 1065 w 1493"/>
                <a:gd name="T9" fmla="*/ 649 h 2325"/>
                <a:gd name="T10" fmla="*/ 1079 w 1493"/>
                <a:gd name="T11" fmla="*/ 595 h 2325"/>
                <a:gd name="T12" fmla="*/ 1199 w 1493"/>
                <a:gd name="T13" fmla="*/ 582 h 2325"/>
                <a:gd name="T14" fmla="*/ 1347 w 1493"/>
                <a:gd name="T15" fmla="*/ 676 h 2325"/>
                <a:gd name="T16" fmla="*/ 1478 w 1493"/>
                <a:gd name="T17" fmla="*/ 224 h 2325"/>
                <a:gd name="T18" fmla="*/ 1493 w 1493"/>
                <a:gd name="T19" fmla="*/ 250 h 2325"/>
                <a:gd name="T20" fmla="*/ 1373 w 1493"/>
                <a:gd name="T21" fmla="*/ 753 h 2325"/>
                <a:gd name="T22" fmla="*/ 1106 w 1493"/>
                <a:gd name="T23" fmla="*/ 638 h 2325"/>
                <a:gd name="T24" fmla="*/ 1133 w 1493"/>
                <a:gd name="T25" fmla="*/ 903 h 2325"/>
                <a:gd name="T26" fmla="*/ 814 w 1493"/>
                <a:gd name="T27" fmla="*/ 1370 h 2325"/>
                <a:gd name="T28" fmla="*/ 613 w 1493"/>
                <a:gd name="T29" fmla="*/ 2325 h 2325"/>
                <a:gd name="T30" fmla="*/ 0 w 1493"/>
                <a:gd name="T31" fmla="*/ 2259 h 2325"/>
                <a:gd name="T32" fmla="*/ 212 w 1493"/>
                <a:gd name="T33" fmla="*/ 2111 h 2325"/>
                <a:gd name="T34" fmla="*/ 294 w 1493"/>
                <a:gd name="T35" fmla="*/ 2205 h 2325"/>
                <a:gd name="T36" fmla="*/ 372 w 1493"/>
                <a:gd name="T37" fmla="*/ 2194 h 2325"/>
                <a:gd name="T38" fmla="*/ 319 w 1493"/>
                <a:gd name="T39" fmla="*/ 2033 h 2325"/>
                <a:gd name="T40" fmla="*/ 437 w 1493"/>
                <a:gd name="T41" fmla="*/ 2021 h 2325"/>
                <a:gd name="T42" fmla="*/ 437 w 1493"/>
                <a:gd name="T43" fmla="*/ 1542 h 2325"/>
                <a:gd name="T44" fmla="*/ 332 w 1493"/>
                <a:gd name="T45" fmla="*/ 903 h 2325"/>
                <a:gd name="T46" fmla="*/ 411 w 1493"/>
                <a:gd name="T47" fmla="*/ 528 h 2325"/>
                <a:gd name="T48" fmla="*/ 690 w 1493"/>
                <a:gd name="T49" fmla="*/ 120 h 2325"/>
                <a:gd name="T50" fmla="*/ 464 w 1493"/>
                <a:gd name="T51" fmla="*/ 544 h 2325"/>
                <a:gd name="T52" fmla="*/ 411 w 1493"/>
                <a:gd name="T53" fmla="*/ 997 h 2325"/>
                <a:gd name="T54" fmla="*/ 520 w 1493"/>
                <a:gd name="T55" fmla="*/ 1289 h 2325"/>
                <a:gd name="T56" fmla="*/ 520 w 1493"/>
                <a:gd name="T57" fmla="*/ 1024 h 2325"/>
                <a:gd name="T58" fmla="*/ 732 w 1493"/>
                <a:gd name="T59" fmla="*/ 1449 h 2325"/>
                <a:gd name="T60" fmla="*/ 794 w 1493"/>
                <a:gd name="T61" fmla="*/ 1143 h 2325"/>
                <a:gd name="T62" fmla="*/ 748 w 1493"/>
                <a:gd name="T63" fmla="*/ 970 h 2325"/>
                <a:gd name="T64" fmla="*/ 720 w 1493"/>
                <a:gd name="T65" fmla="*/ 357 h 2325"/>
                <a:gd name="T66" fmla="*/ 794 w 1493"/>
                <a:gd name="T67" fmla="*/ 238 h 2325"/>
                <a:gd name="T68" fmla="*/ 827 w 1493"/>
                <a:gd name="T69" fmla="*/ 306 h 2325"/>
                <a:gd name="T70" fmla="*/ 880 w 1493"/>
                <a:gd name="T71" fmla="*/ 771 h 2325"/>
                <a:gd name="T72" fmla="*/ 1213 w 1493"/>
                <a:gd name="T73" fmla="*/ 0 h 23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93"/>
                <a:gd name="T112" fmla="*/ 0 h 2325"/>
                <a:gd name="T113" fmla="*/ 1493 w 1493"/>
                <a:gd name="T114" fmla="*/ 2325 h 23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93" h="2325">
                  <a:moveTo>
                    <a:pt x="1213" y="0"/>
                  </a:moveTo>
                  <a:lnTo>
                    <a:pt x="853" y="1087"/>
                  </a:lnTo>
                  <a:lnTo>
                    <a:pt x="865" y="1220"/>
                  </a:lnTo>
                  <a:lnTo>
                    <a:pt x="1092" y="878"/>
                  </a:lnTo>
                  <a:lnTo>
                    <a:pt x="1065" y="649"/>
                  </a:lnTo>
                  <a:lnTo>
                    <a:pt x="1079" y="595"/>
                  </a:lnTo>
                  <a:lnTo>
                    <a:pt x="1199" y="582"/>
                  </a:lnTo>
                  <a:lnTo>
                    <a:pt x="1347" y="676"/>
                  </a:lnTo>
                  <a:lnTo>
                    <a:pt x="1478" y="224"/>
                  </a:lnTo>
                  <a:lnTo>
                    <a:pt x="1493" y="250"/>
                  </a:lnTo>
                  <a:lnTo>
                    <a:pt x="1373" y="753"/>
                  </a:lnTo>
                  <a:lnTo>
                    <a:pt x="1106" y="638"/>
                  </a:lnTo>
                  <a:lnTo>
                    <a:pt x="1133" y="903"/>
                  </a:lnTo>
                  <a:lnTo>
                    <a:pt x="814" y="1370"/>
                  </a:lnTo>
                  <a:lnTo>
                    <a:pt x="613" y="2325"/>
                  </a:lnTo>
                  <a:lnTo>
                    <a:pt x="0" y="2259"/>
                  </a:lnTo>
                  <a:lnTo>
                    <a:pt x="212" y="2111"/>
                  </a:lnTo>
                  <a:lnTo>
                    <a:pt x="294" y="2205"/>
                  </a:lnTo>
                  <a:lnTo>
                    <a:pt x="372" y="2194"/>
                  </a:lnTo>
                  <a:lnTo>
                    <a:pt x="319" y="2033"/>
                  </a:lnTo>
                  <a:lnTo>
                    <a:pt x="437" y="2021"/>
                  </a:lnTo>
                  <a:lnTo>
                    <a:pt x="437" y="1542"/>
                  </a:lnTo>
                  <a:lnTo>
                    <a:pt x="332" y="903"/>
                  </a:lnTo>
                  <a:lnTo>
                    <a:pt x="411" y="528"/>
                  </a:lnTo>
                  <a:lnTo>
                    <a:pt x="690" y="120"/>
                  </a:lnTo>
                  <a:lnTo>
                    <a:pt x="464" y="544"/>
                  </a:lnTo>
                  <a:lnTo>
                    <a:pt x="411" y="997"/>
                  </a:lnTo>
                  <a:lnTo>
                    <a:pt x="520" y="1289"/>
                  </a:lnTo>
                  <a:lnTo>
                    <a:pt x="520" y="1024"/>
                  </a:lnTo>
                  <a:lnTo>
                    <a:pt x="732" y="1449"/>
                  </a:lnTo>
                  <a:lnTo>
                    <a:pt x="794" y="1143"/>
                  </a:lnTo>
                  <a:lnTo>
                    <a:pt x="748" y="970"/>
                  </a:lnTo>
                  <a:lnTo>
                    <a:pt x="720" y="357"/>
                  </a:lnTo>
                  <a:lnTo>
                    <a:pt x="794" y="238"/>
                  </a:lnTo>
                  <a:lnTo>
                    <a:pt x="827" y="306"/>
                  </a:lnTo>
                  <a:lnTo>
                    <a:pt x="880" y="771"/>
                  </a:lnTo>
                  <a:lnTo>
                    <a:pt x="1213" y="0"/>
                  </a:lnTo>
                  <a:close/>
                </a:path>
              </a:pathLst>
            </a:custGeom>
            <a:solidFill>
              <a:srgbClr val="000000"/>
            </a:solidFill>
            <a:ln w="9525">
              <a:noFill/>
              <a:round/>
              <a:headEnd/>
              <a:tailEnd/>
            </a:ln>
          </p:spPr>
          <p:txBody>
            <a:bodyPr/>
            <a:lstStyle/>
            <a:p>
              <a:endParaRPr lang="es-MX"/>
            </a:p>
          </p:txBody>
        </p:sp>
        <p:sp>
          <p:nvSpPr>
            <p:cNvPr id="56461" name="Freeform 143"/>
            <p:cNvSpPr>
              <a:spLocks/>
            </p:cNvSpPr>
            <p:nvPr/>
          </p:nvSpPr>
          <p:spPr bwMode="auto">
            <a:xfrm>
              <a:off x="3729" y="2675"/>
              <a:ext cx="221" cy="143"/>
            </a:xfrm>
            <a:custGeom>
              <a:avLst/>
              <a:gdLst>
                <a:gd name="T0" fmla="*/ 136 w 963"/>
                <a:gd name="T1" fmla="*/ 625 h 625"/>
                <a:gd name="T2" fmla="*/ 544 w 963"/>
                <a:gd name="T3" fmla="*/ 399 h 625"/>
                <a:gd name="T4" fmla="*/ 963 w 963"/>
                <a:gd name="T5" fmla="*/ 319 h 625"/>
                <a:gd name="T6" fmla="*/ 684 w 963"/>
                <a:gd name="T7" fmla="*/ 134 h 625"/>
                <a:gd name="T8" fmla="*/ 431 w 963"/>
                <a:gd name="T9" fmla="*/ 0 h 625"/>
                <a:gd name="T10" fmla="*/ 498 w 963"/>
                <a:gd name="T11" fmla="*/ 134 h 625"/>
                <a:gd name="T12" fmla="*/ 377 w 963"/>
                <a:gd name="T13" fmla="*/ 292 h 625"/>
                <a:gd name="T14" fmla="*/ 321 w 963"/>
                <a:gd name="T15" fmla="*/ 277 h 625"/>
                <a:gd name="T16" fmla="*/ 282 w 963"/>
                <a:gd name="T17" fmla="*/ 214 h 625"/>
                <a:gd name="T18" fmla="*/ 282 w 963"/>
                <a:gd name="T19" fmla="*/ 451 h 625"/>
                <a:gd name="T20" fmla="*/ 136 w 963"/>
                <a:gd name="T21" fmla="*/ 560 h 625"/>
                <a:gd name="T22" fmla="*/ 95 w 963"/>
                <a:gd name="T23" fmla="*/ 265 h 625"/>
                <a:gd name="T24" fmla="*/ 107 w 963"/>
                <a:gd name="T25" fmla="*/ 560 h 625"/>
                <a:gd name="T26" fmla="*/ 0 w 963"/>
                <a:gd name="T27" fmla="*/ 467 h 625"/>
                <a:gd name="T28" fmla="*/ 82 w 963"/>
                <a:gd name="T29" fmla="*/ 599 h 625"/>
                <a:gd name="T30" fmla="*/ 136 w 963"/>
                <a:gd name="T31" fmla="*/ 625 h 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3"/>
                <a:gd name="T49" fmla="*/ 0 h 625"/>
                <a:gd name="T50" fmla="*/ 963 w 963"/>
                <a:gd name="T51" fmla="*/ 625 h 6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3" h="625">
                  <a:moveTo>
                    <a:pt x="136" y="625"/>
                  </a:moveTo>
                  <a:lnTo>
                    <a:pt x="544" y="399"/>
                  </a:lnTo>
                  <a:lnTo>
                    <a:pt x="963" y="319"/>
                  </a:lnTo>
                  <a:lnTo>
                    <a:pt x="684" y="134"/>
                  </a:lnTo>
                  <a:lnTo>
                    <a:pt x="431" y="0"/>
                  </a:lnTo>
                  <a:lnTo>
                    <a:pt x="498" y="134"/>
                  </a:lnTo>
                  <a:lnTo>
                    <a:pt x="377" y="292"/>
                  </a:lnTo>
                  <a:lnTo>
                    <a:pt x="321" y="277"/>
                  </a:lnTo>
                  <a:lnTo>
                    <a:pt x="282" y="214"/>
                  </a:lnTo>
                  <a:lnTo>
                    <a:pt x="282" y="451"/>
                  </a:lnTo>
                  <a:lnTo>
                    <a:pt x="136" y="560"/>
                  </a:lnTo>
                  <a:lnTo>
                    <a:pt x="95" y="265"/>
                  </a:lnTo>
                  <a:lnTo>
                    <a:pt x="107" y="560"/>
                  </a:lnTo>
                  <a:lnTo>
                    <a:pt x="0" y="467"/>
                  </a:lnTo>
                  <a:lnTo>
                    <a:pt x="82" y="599"/>
                  </a:lnTo>
                  <a:lnTo>
                    <a:pt x="136" y="625"/>
                  </a:lnTo>
                  <a:close/>
                </a:path>
              </a:pathLst>
            </a:custGeom>
            <a:solidFill>
              <a:srgbClr val="000000"/>
            </a:solidFill>
            <a:ln w="9525">
              <a:noFill/>
              <a:round/>
              <a:headEnd/>
              <a:tailEnd/>
            </a:ln>
          </p:spPr>
          <p:txBody>
            <a:bodyPr/>
            <a:lstStyle/>
            <a:p>
              <a:endParaRPr lang="es-MX"/>
            </a:p>
          </p:txBody>
        </p:sp>
        <p:sp>
          <p:nvSpPr>
            <p:cNvPr id="56462" name="Freeform 144"/>
            <p:cNvSpPr>
              <a:spLocks/>
            </p:cNvSpPr>
            <p:nvPr/>
          </p:nvSpPr>
          <p:spPr bwMode="auto">
            <a:xfrm>
              <a:off x="3680" y="2565"/>
              <a:ext cx="138" cy="213"/>
            </a:xfrm>
            <a:custGeom>
              <a:avLst/>
              <a:gdLst>
                <a:gd name="T0" fmla="*/ 211 w 597"/>
                <a:gd name="T1" fmla="*/ 929 h 929"/>
                <a:gd name="T2" fmla="*/ 306 w 597"/>
                <a:gd name="T3" fmla="*/ 824 h 929"/>
                <a:gd name="T4" fmla="*/ 333 w 597"/>
                <a:gd name="T5" fmla="*/ 666 h 929"/>
                <a:gd name="T6" fmla="*/ 597 w 597"/>
                <a:gd name="T7" fmla="*/ 490 h 929"/>
                <a:gd name="T8" fmla="*/ 456 w 597"/>
                <a:gd name="T9" fmla="*/ 544 h 929"/>
                <a:gd name="T10" fmla="*/ 53 w 597"/>
                <a:gd name="T11" fmla="*/ 490 h 929"/>
                <a:gd name="T12" fmla="*/ 66 w 597"/>
                <a:gd name="T13" fmla="*/ 225 h 929"/>
                <a:gd name="T14" fmla="*/ 66 w 597"/>
                <a:gd name="T15" fmla="*/ 0 h 929"/>
                <a:gd name="T16" fmla="*/ 38 w 597"/>
                <a:gd name="T17" fmla="*/ 11 h 929"/>
                <a:gd name="T18" fmla="*/ 38 w 597"/>
                <a:gd name="T19" fmla="*/ 240 h 929"/>
                <a:gd name="T20" fmla="*/ 0 w 597"/>
                <a:gd name="T21" fmla="*/ 585 h 929"/>
                <a:gd name="T22" fmla="*/ 293 w 597"/>
                <a:gd name="T23" fmla="*/ 625 h 929"/>
                <a:gd name="T24" fmla="*/ 211 w 597"/>
                <a:gd name="T25" fmla="*/ 904 h 929"/>
                <a:gd name="T26" fmla="*/ 211 w 597"/>
                <a:gd name="T27" fmla="*/ 929 h 9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7"/>
                <a:gd name="T43" fmla="*/ 0 h 929"/>
                <a:gd name="T44" fmla="*/ 597 w 597"/>
                <a:gd name="T45" fmla="*/ 929 h 9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7" h="929">
                  <a:moveTo>
                    <a:pt x="211" y="929"/>
                  </a:moveTo>
                  <a:lnTo>
                    <a:pt x="306" y="824"/>
                  </a:lnTo>
                  <a:lnTo>
                    <a:pt x="333" y="666"/>
                  </a:lnTo>
                  <a:lnTo>
                    <a:pt x="597" y="490"/>
                  </a:lnTo>
                  <a:lnTo>
                    <a:pt x="456" y="544"/>
                  </a:lnTo>
                  <a:lnTo>
                    <a:pt x="53" y="490"/>
                  </a:lnTo>
                  <a:lnTo>
                    <a:pt x="66" y="225"/>
                  </a:lnTo>
                  <a:lnTo>
                    <a:pt x="66" y="0"/>
                  </a:lnTo>
                  <a:lnTo>
                    <a:pt x="38" y="11"/>
                  </a:lnTo>
                  <a:lnTo>
                    <a:pt x="38" y="240"/>
                  </a:lnTo>
                  <a:lnTo>
                    <a:pt x="0" y="585"/>
                  </a:lnTo>
                  <a:lnTo>
                    <a:pt x="293" y="625"/>
                  </a:lnTo>
                  <a:lnTo>
                    <a:pt x="211" y="904"/>
                  </a:lnTo>
                  <a:lnTo>
                    <a:pt x="211" y="929"/>
                  </a:lnTo>
                  <a:close/>
                </a:path>
              </a:pathLst>
            </a:custGeom>
            <a:solidFill>
              <a:srgbClr val="000000"/>
            </a:solidFill>
            <a:ln w="9525">
              <a:noFill/>
              <a:round/>
              <a:headEnd/>
              <a:tailEnd/>
            </a:ln>
          </p:spPr>
          <p:txBody>
            <a:bodyPr/>
            <a:lstStyle/>
            <a:p>
              <a:endParaRPr lang="es-MX"/>
            </a:p>
          </p:txBody>
        </p:sp>
        <p:sp>
          <p:nvSpPr>
            <p:cNvPr id="56463" name="Freeform 145"/>
            <p:cNvSpPr>
              <a:spLocks/>
            </p:cNvSpPr>
            <p:nvPr/>
          </p:nvSpPr>
          <p:spPr bwMode="auto">
            <a:xfrm>
              <a:off x="3844" y="2527"/>
              <a:ext cx="42" cy="65"/>
            </a:xfrm>
            <a:custGeom>
              <a:avLst/>
              <a:gdLst>
                <a:gd name="T0" fmla="*/ 66 w 186"/>
                <a:gd name="T1" fmla="*/ 0 h 281"/>
                <a:gd name="T2" fmla="*/ 186 w 186"/>
                <a:gd name="T3" fmla="*/ 281 h 281"/>
                <a:gd name="T4" fmla="*/ 105 w 186"/>
                <a:gd name="T5" fmla="*/ 281 h 281"/>
                <a:gd name="T6" fmla="*/ 0 w 186"/>
                <a:gd name="T7" fmla="*/ 270 h 281"/>
                <a:gd name="T8" fmla="*/ 66 w 186"/>
                <a:gd name="T9" fmla="*/ 0 h 281"/>
                <a:gd name="T10" fmla="*/ 0 60000 65536"/>
                <a:gd name="T11" fmla="*/ 0 60000 65536"/>
                <a:gd name="T12" fmla="*/ 0 60000 65536"/>
                <a:gd name="T13" fmla="*/ 0 60000 65536"/>
                <a:gd name="T14" fmla="*/ 0 60000 65536"/>
                <a:gd name="T15" fmla="*/ 0 w 186"/>
                <a:gd name="T16" fmla="*/ 0 h 281"/>
                <a:gd name="T17" fmla="*/ 186 w 186"/>
                <a:gd name="T18" fmla="*/ 281 h 281"/>
              </a:gdLst>
              <a:ahLst/>
              <a:cxnLst>
                <a:cxn ang="T10">
                  <a:pos x="T0" y="T1"/>
                </a:cxn>
                <a:cxn ang="T11">
                  <a:pos x="T2" y="T3"/>
                </a:cxn>
                <a:cxn ang="T12">
                  <a:pos x="T4" y="T5"/>
                </a:cxn>
                <a:cxn ang="T13">
                  <a:pos x="T6" y="T7"/>
                </a:cxn>
                <a:cxn ang="T14">
                  <a:pos x="T8" y="T9"/>
                </a:cxn>
              </a:cxnLst>
              <a:rect l="T15" t="T16" r="T17" b="T18"/>
              <a:pathLst>
                <a:path w="186" h="281">
                  <a:moveTo>
                    <a:pt x="66" y="0"/>
                  </a:moveTo>
                  <a:lnTo>
                    <a:pt x="186" y="281"/>
                  </a:lnTo>
                  <a:lnTo>
                    <a:pt x="105" y="281"/>
                  </a:lnTo>
                  <a:lnTo>
                    <a:pt x="0" y="270"/>
                  </a:lnTo>
                  <a:lnTo>
                    <a:pt x="66" y="0"/>
                  </a:lnTo>
                  <a:close/>
                </a:path>
              </a:pathLst>
            </a:custGeom>
            <a:solidFill>
              <a:srgbClr val="000000"/>
            </a:solidFill>
            <a:ln w="9525">
              <a:noFill/>
              <a:round/>
              <a:headEnd/>
              <a:tailEnd/>
            </a:ln>
          </p:spPr>
          <p:txBody>
            <a:bodyPr/>
            <a:lstStyle/>
            <a:p>
              <a:endParaRPr lang="es-MX"/>
            </a:p>
          </p:txBody>
        </p:sp>
        <p:sp>
          <p:nvSpPr>
            <p:cNvPr id="56464" name="Freeform 146"/>
            <p:cNvSpPr>
              <a:spLocks/>
            </p:cNvSpPr>
            <p:nvPr/>
          </p:nvSpPr>
          <p:spPr bwMode="auto">
            <a:xfrm>
              <a:off x="3444" y="2569"/>
              <a:ext cx="220" cy="127"/>
            </a:xfrm>
            <a:custGeom>
              <a:avLst/>
              <a:gdLst>
                <a:gd name="T0" fmla="*/ 958 w 958"/>
                <a:gd name="T1" fmla="*/ 0 h 550"/>
                <a:gd name="T2" fmla="*/ 892 w 958"/>
                <a:gd name="T3" fmla="*/ 550 h 550"/>
                <a:gd name="T4" fmla="*/ 876 w 958"/>
                <a:gd name="T5" fmla="*/ 458 h 550"/>
                <a:gd name="T6" fmla="*/ 759 w 958"/>
                <a:gd name="T7" fmla="*/ 451 h 550"/>
                <a:gd name="T8" fmla="*/ 518 w 958"/>
                <a:gd name="T9" fmla="*/ 365 h 550"/>
                <a:gd name="T10" fmla="*/ 433 w 958"/>
                <a:gd name="T11" fmla="*/ 326 h 550"/>
                <a:gd name="T12" fmla="*/ 340 w 958"/>
                <a:gd name="T13" fmla="*/ 334 h 550"/>
                <a:gd name="T14" fmla="*/ 282 w 958"/>
                <a:gd name="T15" fmla="*/ 334 h 550"/>
                <a:gd name="T16" fmla="*/ 207 w 958"/>
                <a:gd name="T17" fmla="*/ 380 h 550"/>
                <a:gd name="T18" fmla="*/ 110 w 958"/>
                <a:gd name="T19" fmla="*/ 402 h 550"/>
                <a:gd name="T20" fmla="*/ 52 w 958"/>
                <a:gd name="T21" fmla="*/ 453 h 550"/>
                <a:gd name="T22" fmla="*/ 0 w 958"/>
                <a:gd name="T23" fmla="*/ 451 h 550"/>
                <a:gd name="T24" fmla="*/ 52 w 958"/>
                <a:gd name="T25" fmla="*/ 431 h 550"/>
                <a:gd name="T26" fmla="*/ 100 w 958"/>
                <a:gd name="T27" fmla="*/ 385 h 550"/>
                <a:gd name="T28" fmla="*/ 221 w 958"/>
                <a:gd name="T29" fmla="*/ 346 h 550"/>
                <a:gd name="T30" fmla="*/ 302 w 958"/>
                <a:gd name="T31" fmla="*/ 304 h 550"/>
                <a:gd name="T32" fmla="*/ 433 w 958"/>
                <a:gd name="T33" fmla="*/ 292 h 550"/>
                <a:gd name="T34" fmla="*/ 475 w 958"/>
                <a:gd name="T35" fmla="*/ 273 h 550"/>
                <a:gd name="T36" fmla="*/ 521 w 958"/>
                <a:gd name="T37" fmla="*/ 319 h 550"/>
                <a:gd name="T38" fmla="*/ 779 w 958"/>
                <a:gd name="T39" fmla="*/ 392 h 550"/>
                <a:gd name="T40" fmla="*/ 883 w 958"/>
                <a:gd name="T41" fmla="*/ 392 h 550"/>
                <a:gd name="T42" fmla="*/ 958 w 958"/>
                <a:gd name="T43" fmla="*/ 0 h 5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8"/>
                <a:gd name="T67" fmla="*/ 0 h 550"/>
                <a:gd name="T68" fmla="*/ 958 w 958"/>
                <a:gd name="T69" fmla="*/ 550 h 5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8" h="550">
                  <a:moveTo>
                    <a:pt x="958" y="0"/>
                  </a:moveTo>
                  <a:lnTo>
                    <a:pt x="892" y="550"/>
                  </a:lnTo>
                  <a:lnTo>
                    <a:pt x="876" y="458"/>
                  </a:lnTo>
                  <a:lnTo>
                    <a:pt x="759" y="451"/>
                  </a:lnTo>
                  <a:lnTo>
                    <a:pt x="518" y="365"/>
                  </a:lnTo>
                  <a:lnTo>
                    <a:pt x="433" y="326"/>
                  </a:lnTo>
                  <a:lnTo>
                    <a:pt x="340" y="334"/>
                  </a:lnTo>
                  <a:lnTo>
                    <a:pt x="282" y="334"/>
                  </a:lnTo>
                  <a:lnTo>
                    <a:pt x="207" y="380"/>
                  </a:lnTo>
                  <a:lnTo>
                    <a:pt x="110" y="402"/>
                  </a:lnTo>
                  <a:lnTo>
                    <a:pt x="52" y="453"/>
                  </a:lnTo>
                  <a:lnTo>
                    <a:pt x="0" y="451"/>
                  </a:lnTo>
                  <a:lnTo>
                    <a:pt x="52" y="431"/>
                  </a:lnTo>
                  <a:lnTo>
                    <a:pt x="100" y="385"/>
                  </a:lnTo>
                  <a:lnTo>
                    <a:pt x="221" y="346"/>
                  </a:lnTo>
                  <a:lnTo>
                    <a:pt x="302" y="304"/>
                  </a:lnTo>
                  <a:lnTo>
                    <a:pt x="433" y="292"/>
                  </a:lnTo>
                  <a:lnTo>
                    <a:pt x="475" y="273"/>
                  </a:lnTo>
                  <a:lnTo>
                    <a:pt x="521" y="319"/>
                  </a:lnTo>
                  <a:lnTo>
                    <a:pt x="779" y="392"/>
                  </a:lnTo>
                  <a:lnTo>
                    <a:pt x="883" y="392"/>
                  </a:lnTo>
                  <a:lnTo>
                    <a:pt x="958" y="0"/>
                  </a:lnTo>
                  <a:close/>
                </a:path>
              </a:pathLst>
            </a:custGeom>
            <a:solidFill>
              <a:srgbClr val="000000"/>
            </a:solidFill>
            <a:ln w="9525">
              <a:noFill/>
              <a:round/>
              <a:headEnd/>
              <a:tailEnd/>
            </a:ln>
          </p:spPr>
          <p:txBody>
            <a:bodyPr/>
            <a:lstStyle/>
            <a:p>
              <a:endParaRPr lang="es-MX"/>
            </a:p>
          </p:txBody>
        </p:sp>
        <p:sp>
          <p:nvSpPr>
            <p:cNvPr id="56465" name="Freeform 147"/>
            <p:cNvSpPr>
              <a:spLocks/>
            </p:cNvSpPr>
            <p:nvPr/>
          </p:nvSpPr>
          <p:spPr bwMode="auto">
            <a:xfrm>
              <a:off x="3446" y="2544"/>
              <a:ext cx="216" cy="123"/>
            </a:xfrm>
            <a:custGeom>
              <a:avLst/>
              <a:gdLst>
                <a:gd name="T0" fmla="*/ 934 w 934"/>
                <a:gd name="T1" fmla="*/ 163 h 528"/>
                <a:gd name="T2" fmla="*/ 426 w 934"/>
                <a:gd name="T3" fmla="*/ 0 h 528"/>
                <a:gd name="T4" fmla="*/ 73 w 934"/>
                <a:gd name="T5" fmla="*/ 201 h 528"/>
                <a:gd name="T6" fmla="*/ 48 w 934"/>
                <a:gd name="T7" fmla="*/ 236 h 528"/>
                <a:gd name="T8" fmla="*/ 0 w 934"/>
                <a:gd name="T9" fmla="*/ 477 h 528"/>
                <a:gd name="T10" fmla="*/ 0 w 934"/>
                <a:gd name="T11" fmla="*/ 528 h 528"/>
                <a:gd name="T12" fmla="*/ 47 w 934"/>
                <a:gd name="T13" fmla="*/ 436 h 528"/>
                <a:gd name="T14" fmla="*/ 48 w 934"/>
                <a:gd name="T15" fmla="*/ 399 h 528"/>
                <a:gd name="T16" fmla="*/ 183 w 934"/>
                <a:gd name="T17" fmla="*/ 352 h 528"/>
                <a:gd name="T18" fmla="*/ 297 w 934"/>
                <a:gd name="T19" fmla="*/ 262 h 528"/>
                <a:gd name="T20" fmla="*/ 435 w 934"/>
                <a:gd name="T21" fmla="*/ 201 h 528"/>
                <a:gd name="T22" fmla="*/ 308 w 934"/>
                <a:gd name="T23" fmla="*/ 226 h 528"/>
                <a:gd name="T24" fmla="*/ 76 w 934"/>
                <a:gd name="T25" fmla="*/ 321 h 528"/>
                <a:gd name="T26" fmla="*/ 98 w 934"/>
                <a:gd name="T27" fmla="*/ 244 h 528"/>
                <a:gd name="T28" fmla="*/ 384 w 934"/>
                <a:gd name="T29" fmla="*/ 93 h 528"/>
                <a:gd name="T30" fmla="*/ 107 w 934"/>
                <a:gd name="T31" fmla="*/ 211 h 528"/>
                <a:gd name="T32" fmla="*/ 142 w 934"/>
                <a:gd name="T33" fmla="*/ 175 h 528"/>
                <a:gd name="T34" fmla="*/ 426 w 934"/>
                <a:gd name="T35" fmla="*/ 22 h 528"/>
                <a:gd name="T36" fmla="*/ 463 w 934"/>
                <a:gd name="T37" fmla="*/ 37 h 528"/>
                <a:gd name="T38" fmla="*/ 426 w 934"/>
                <a:gd name="T39" fmla="*/ 86 h 528"/>
                <a:gd name="T40" fmla="*/ 472 w 934"/>
                <a:gd name="T41" fmla="*/ 93 h 528"/>
                <a:gd name="T42" fmla="*/ 472 w 934"/>
                <a:gd name="T43" fmla="*/ 153 h 528"/>
                <a:gd name="T44" fmla="*/ 932 w 934"/>
                <a:gd name="T45" fmla="*/ 196 h 528"/>
                <a:gd name="T46" fmla="*/ 934 w 934"/>
                <a:gd name="T47" fmla="*/ 163 h 5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4"/>
                <a:gd name="T73" fmla="*/ 0 h 528"/>
                <a:gd name="T74" fmla="*/ 934 w 934"/>
                <a:gd name="T75" fmla="*/ 528 h 5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4" h="528">
                  <a:moveTo>
                    <a:pt x="934" y="163"/>
                  </a:moveTo>
                  <a:lnTo>
                    <a:pt x="426" y="0"/>
                  </a:lnTo>
                  <a:lnTo>
                    <a:pt x="73" y="201"/>
                  </a:lnTo>
                  <a:lnTo>
                    <a:pt x="48" y="236"/>
                  </a:lnTo>
                  <a:lnTo>
                    <a:pt x="0" y="477"/>
                  </a:lnTo>
                  <a:lnTo>
                    <a:pt x="0" y="528"/>
                  </a:lnTo>
                  <a:lnTo>
                    <a:pt x="47" y="436"/>
                  </a:lnTo>
                  <a:lnTo>
                    <a:pt x="48" y="399"/>
                  </a:lnTo>
                  <a:lnTo>
                    <a:pt x="183" y="352"/>
                  </a:lnTo>
                  <a:lnTo>
                    <a:pt x="297" y="262"/>
                  </a:lnTo>
                  <a:lnTo>
                    <a:pt x="435" y="201"/>
                  </a:lnTo>
                  <a:lnTo>
                    <a:pt x="308" y="226"/>
                  </a:lnTo>
                  <a:lnTo>
                    <a:pt x="76" y="321"/>
                  </a:lnTo>
                  <a:lnTo>
                    <a:pt x="98" y="244"/>
                  </a:lnTo>
                  <a:lnTo>
                    <a:pt x="384" y="93"/>
                  </a:lnTo>
                  <a:lnTo>
                    <a:pt x="107" y="211"/>
                  </a:lnTo>
                  <a:lnTo>
                    <a:pt x="142" y="175"/>
                  </a:lnTo>
                  <a:lnTo>
                    <a:pt x="426" y="22"/>
                  </a:lnTo>
                  <a:lnTo>
                    <a:pt x="463" y="37"/>
                  </a:lnTo>
                  <a:lnTo>
                    <a:pt x="426" y="86"/>
                  </a:lnTo>
                  <a:lnTo>
                    <a:pt x="472" y="93"/>
                  </a:lnTo>
                  <a:lnTo>
                    <a:pt x="472" y="153"/>
                  </a:lnTo>
                  <a:lnTo>
                    <a:pt x="932" y="196"/>
                  </a:lnTo>
                  <a:lnTo>
                    <a:pt x="934" y="163"/>
                  </a:lnTo>
                  <a:close/>
                </a:path>
              </a:pathLst>
            </a:custGeom>
            <a:solidFill>
              <a:srgbClr val="000000"/>
            </a:solidFill>
            <a:ln w="9525">
              <a:noFill/>
              <a:round/>
              <a:headEnd/>
              <a:tailEnd/>
            </a:ln>
          </p:spPr>
          <p:txBody>
            <a:bodyPr/>
            <a:lstStyle/>
            <a:p>
              <a:endParaRPr lang="es-MX"/>
            </a:p>
          </p:txBody>
        </p:sp>
        <p:sp>
          <p:nvSpPr>
            <p:cNvPr id="56466" name="Freeform 148"/>
            <p:cNvSpPr>
              <a:spLocks/>
            </p:cNvSpPr>
            <p:nvPr/>
          </p:nvSpPr>
          <p:spPr bwMode="auto">
            <a:xfrm>
              <a:off x="3593" y="2466"/>
              <a:ext cx="182" cy="112"/>
            </a:xfrm>
            <a:custGeom>
              <a:avLst/>
              <a:gdLst>
                <a:gd name="T0" fmla="*/ 791 w 791"/>
                <a:gd name="T1" fmla="*/ 0 h 489"/>
                <a:gd name="T2" fmla="*/ 0 w 791"/>
                <a:gd name="T3" fmla="*/ 284 h 489"/>
                <a:gd name="T4" fmla="*/ 0 w 791"/>
                <a:gd name="T5" fmla="*/ 423 h 489"/>
                <a:gd name="T6" fmla="*/ 171 w 791"/>
                <a:gd name="T7" fmla="*/ 489 h 489"/>
                <a:gd name="T8" fmla="*/ 153 w 791"/>
                <a:gd name="T9" fmla="*/ 413 h 489"/>
                <a:gd name="T10" fmla="*/ 46 w 791"/>
                <a:gd name="T11" fmla="*/ 301 h 489"/>
                <a:gd name="T12" fmla="*/ 791 w 791"/>
                <a:gd name="T13" fmla="*/ 12 h 489"/>
                <a:gd name="T14" fmla="*/ 791 w 791"/>
                <a:gd name="T15" fmla="*/ 0 h 489"/>
                <a:gd name="T16" fmla="*/ 0 60000 65536"/>
                <a:gd name="T17" fmla="*/ 0 60000 65536"/>
                <a:gd name="T18" fmla="*/ 0 60000 65536"/>
                <a:gd name="T19" fmla="*/ 0 60000 65536"/>
                <a:gd name="T20" fmla="*/ 0 60000 65536"/>
                <a:gd name="T21" fmla="*/ 0 60000 65536"/>
                <a:gd name="T22" fmla="*/ 0 60000 65536"/>
                <a:gd name="T23" fmla="*/ 0 60000 65536"/>
                <a:gd name="T24" fmla="*/ 0 w 791"/>
                <a:gd name="T25" fmla="*/ 0 h 489"/>
                <a:gd name="T26" fmla="*/ 791 w 791"/>
                <a:gd name="T27" fmla="*/ 489 h 4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1" h="489">
                  <a:moveTo>
                    <a:pt x="791" y="0"/>
                  </a:moveTo>
                  <a:lnTo>
                    <a:pt x="0" y="284"/>
                  </a:lnTo>
                  <a:lnTo>
                    <a:pt x="0" y="423"/>
                  </a:lnTo>
                  <a:lnTo>
                    <a:pt x="171" y="489"/>
                  </a:lnTo>
                  <a:lnTo>
                    <a:pt x="153" y="413"/>
                  </a:lnTo>
                  <a:lnTo>
                    <a:pt x="46" y="301"/>
                  </a:lnTo>
                  <a:lnTo>
                    <a:pt x="791" y="12"/>
                  </a:lnTo>
                  <a:lnTo>
                    <a:pt x="791" y="0"/>
                  </a:lnTo>
                  <a:close/>
                </a:path>
              </a:pathLst>
            </a:custGeom>
            <a:solidFill>
              <a:srgbClr val="000000"/>
            </a:solidFill>
            <a:ln w="9525">
              <a:noFill/>
              <a:round/>
              <a:headEnd/>
              <a:tailEnd/>
            </a:ln>
          </p:spPr>
          <p:txBody>
            <a:bodyPr/>
            <a:lstStyle/>
            <a:p>
              <a:endParaRPr lang="es-MX"/>
            </a:p>
          </p:txBody>
        </p:sp>
        <p:sp>
          <p:nvSpPr>
            <p:cNvPr id="56467" name="Freeform 149"/>
            <p:cNvSpPr>
              <a:spLocks/>
            </p:cNvSpPr>
            <p:nvPr/>
          </p:nvSpPr>
          <p:spPr bwMode="auto">
            <a:xfrm>
              <a:off x="3431" y="2544"/>
              <a:ext cx="101" cy="115"/>
            </a:xfrm>
            <a:custGeom>
              <a:avLst/>
              <a:gdLst>
                <a:gd name="T0" fmla="*/ 445 w 445"/>
                <a:gd name="T1" fmla="*/ 22 h 499"/>
                <a:gd name="T2" fmla="*/ 324 w 445"/>
                <a:gd name="T3" fmla="*/ 22 h 499"/>
                <a:gd name="T4" fmla="*/ 134 w 445"/>
                <a:gd name="T5" fmla="*/ 0 h 499"/>
                <a:gd name="T6" fmla="*/ 27 w 445"/>
                <a:gd name="T7" fmla="*/ 163 h 499"/>
                <a:gd name="T8" fmla="*/ 0 w 445"/>
                <a:gd name="T9" fmla="*/ 418 h 499"/>
                <a:gd name="T10" fmla="*/ 73 w 445"/>
                <a:gd name="T11" fmla="*/ 499 h 499"/>
                <a:gd name="T12" fmla="*/ 78 w 445"/>
                <a:gd name="T13" fmla="*/ 457 h 499"/>
                <a:gd name="T14" fmla="*/ 80 w 445"/>
                <a:gd name="T15" fmla="*/ 418 h 499"/>
                <a:gd name="T16" fmla="*/ 29 w 445"/>
                <a:gd name="T17" fmla="*/ 406 h 499"/>
                <a:gd name="T18" fmla="*/ 49 w 445"/>
                <a:gd name="T19" fmla="*/ 178 h 499"/>
                <a:gd name="T20" fmla="*/ 146 w 445"/>
                <a:gd name="T21" fmla="*/ 25 h 499"/>
                <a:gd name="T22" fmla="*/ 338 w 445"/>
                <a:gd name="T23" fmla="*/ 37 h 499"/>
                <a:gd name="T24" fmla="*/ 445 w 445"/>
                <a:gd name="T25" fmla="*/ 22 h 4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5"/>
                <a:gd name="T40" fmla="*/ 0 h 499"/>
                <a:gd name="T41" fmla="*/ 445 w 445"/>
                <a:gd name="T42" fmla="*/ 499 h 4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5" h="499">
                  <a:moveTo>
                    <a:pt x="445" y="22"/>
                  </a:moveTo>
                  <a:lnTo>
                    <a:pt x="324" y="22"/>
                  </a:lnTo>
                  <a:lnTo>
                    <a:pt x="134" y="0"/>
                  </a:lnTo>
                  <a:lnTo>
                    <a:pt x="27" y="163"/>
                  </a:lnTo>
                  <a:lnTo>
                    <a:pt x="0" y="418"/>
                  </a:lnTo>
                  <a:lnTo>
                    <a:pt x="73" y="499"/>
                  </a:lnTo>
                  <a:lnTo>
                    <a:pt x="78" y="457"/>
                  </a:lnTo>
                  <a:lnTo>
                    <a:pt x="80" y="418"/>
                  </a:lnTo>
                  <a:lnTo>
                    <a:pt x="29" y="406"/>
                  </a:lnTo>
                  <a:lnTo>
                    <a:pt x="49" y="178"/>
                  </a:lnTo>
                  <a:lnTo>
                    <a:pt x="146" y="25"/>
                  </a:lnTo>
                  <a:lnTo>
                    <a:pt x="338" y="37"/>
                  </a:lnTo>
                  <a:lnTo>
                    <a:pt x="445" y="22"/>
                  </a:lnTo>
                  <a:close/>
                </a:path>
              </a:pathLst>
            </a:custGeom>
            <a:solidFill>
              <a:srgbClr val="000000"/>
            </a:solidFill>
            <a:ln w="9525">
              <a:noFill/>
              <a:round/>
              <a:headEnd/>
              <a:tailEnd/>
            </a:ln>
          </p:spPr>
          <p:txBody>
            <a:bodyPr/>
            <a:lstStyle/>
            <a:p>
              <a:endParaRPr lang="es-MX"/>
            </a:p>
          </p:txBody>
        </p:sp>
        <p:sp>
          <p:nvSpPr>
            <p:cNvPr id="56468" name="Freeform 150"/>
            <p:cNvSpPr>
              <a:spLocks/>
            </p:cNvSpPr>
            <p:nvPr/>
          </p:nvSpPr>
          <p:spPr bwMode="auto">
            <a:xfrm>
              <a:off x="3391" y="2550"/>
              <a:ext cx="67" cy="107"/>
            </a:xfrm>
            <a:custGeom>
              <a:avLst/>
              <a:gdLst>
                <a:gd name="T0" fmla="*/ 296 w 296"/>
                <a:gd name="T1" fmla="*/ 0 h 465"/>
                <a:gd name="T2" fmla="*/ 217 w 296"/>
                <a:gd name="T3" fmla="*/ 0 h 465"/>
                <a:gd name="T4" fmla="*/ 156 w 296"/>
                <a:gd name="T5" fmla="*/ 34 h 465"/>
                <a:gd name="T6" fmla="*/ 97 w 296"/>
                <a:gd name="T7" fmla="*/ 46 h 465"/>
                <a:gd name="T8" fmla="*/ 0 w 296"/>
                <a:gd name="T9" fmla="*/ 214 h 465"/>
                <a:gd name="T10" fmla="*/ 51 w 296"/>
                <a:gd name="T11" fmla="*/ 353 h 465"/>
                <a:gd name="T12" fmla="*/ 102 w 296"/>
                <a:gd name="T13" fmla="*/ 362 h 465"/>
                <a:gd name="T14" fmla="*/ 137 w 296"/>
                <a:gd name="T15" fmla="*/ 421 h 465"/>
                <a:gd name="T16" fmla="*/ 253 w 296"/>
                <a:gd name="T17" fmla="*/ 465 h 465"/>
                <a:gd name="T18" fmla="*/ 202 w 296"/>
                <a:gd name="T19" fmla="*/ 396 h 465"/>
                <a:gd name="T20" fmla="*/ 137 w 296"/>
                <a:gd name="T21" fmla="*/ 372 h 465"/>
                <a:gd name="T22" fmla="*/ 109 w 296"/>
                <a:gd name="T23" fmla="*/ 319 h 465"/>
                <a:gd name="T24" fmla="*/ 124 w 296"/>
                <a:gd name="T25" fmla="*/ 131 h 465"/>
                <a:gd name="T26" fmla="*/ 148 w 296"/>
                <a:gd name="T27" fmla="*/ 75 h 465"/>
                <a:gd name="T28" fmla="*/ 119 w 296"/>
                <a:gd name="T29" fmla="*/ 117 h 465"/>
                <a:gd name="T30" fmla="*/ 71 w 296"/>
                <a:gd name="T31" fmla="*/ 250 h 465"/>
                <a:gd name="T32" fmla="*/ 41 w 296"/>
                <a:gd name="T33" fmla="*/ 189 h 465"/>
                <a:gd name="T34" fmla="*/ 102 w 296"/>
                <a:gd name="T35" fmla="*/ 64 h 465"/>
                <a:gd name="T36" fmla="*/ 161 w 296"/>
                <a:gd name="T37" fmla="*/ 46 h 465"/>
                <a:gd name="T38" fmla="*/ 229 w 296"/>
                <a:gd name="T39" fmla="*/ 3 h 465"/>
                <a:gd name="T40" fmla="*/ 296 w 296"/>
                <a:gd name="T41" fmla="*/ 0 h 4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6"/>
                <a:gd name="T64" fmla="*/ 0 h 465"/>
                <a:gd name="T65" fmla="*/ 296 w 296"/>
                <a:gd name="T66" fmla="*/ 465 h 4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6" h="465">
                  <a:moveTo>
                    <a:pt x="296" y="0"/>
                  </a:moveTo>
                  <a:lnTo>
                    <a:pt x="217" y="0"/>
                  </a:lnTo>
                  <a:lnTo>
                    <a:pt x="156" y="34"/>
                  </a:lnTo>
                  <a:lnTo>
                    <a:pt x="97" y="46"/>
                  </a:lnTo>
                  <a:lnTo>
                    <a:pt x="0" y="214"/>
                  </a:lnTo>
                  <a:lnTo>
                    <a:pt x="51" y="353"/>
                  </a:lnTo>
                  <a:lnTo>
                    <a:pt x="102" y="362"/>
                  </a:lnTo>
                  <a:lnTo>
                    <a:pt x="137" y="421"/>
                  </a:lnTo>
                  <a:lnTo>
                    <a:pt x="253" y="465"/>
                  </a:lnTo>
                  <a:lnTo>
                    <a:pt x="202" y="396"/>
                  </a:lnTo>
                  <a:lnTo>
                    <a:pt x="137" y="372"/>
                  </a:lnTo>
                  <a:lnTo>
                    <a:pt x="109" y="319"/>
                  </a:lnTo>
                  <a:lnTo>
                    <a:pt x="124" y="131"/>
                  </a:lnTo>
                  <a:lnTo>
                    <a:pt x="148" y="75"/>
                  </a:lnTo>
                  <a:lnTo>
                    <a:pt x="119" y="117"/>
                  </a:lnTo>
                  <a:lnTo>
                    <a:pt x="71" y="250"/>
                  </a:lnTo>
                  <a:lnTo>
                    <a:pt x="41" y="189"/>
                  </a:lnTo>
                  <a:lnTo>
                    <a:pt x="102" y="64"/>
                  </a:lnTo>
                  <a:lnTo>
                    <a:pt x="161" y="46"/>
                  </a:lnTo>
                  <a:lnTo>
                    <a:pt x="229" y="3"/>
                  </a:lnTo>
                  <a:lnTo>
                    <a:pt x="296" y="0"/>
                  </a:lnTo>
                  <a:close/>
                </a:path>
              </a:pathLst>
            </a:custGeom>
            <a:solidFill>
              <a:srgbClr val="000000"/>
            </a:solidFill>
            <a:ln w="9525">
              <a:noFill/>
              <a:round/>
              <a:headEnd/>
              <a:tailEnd/>
            </a:ln>
          </p:spPr>
          <p:txBody>
            <a:bodyPr/>
            <a:lstStyle/>
            <a:p>
              <a:endParaRPr lang="es-MX"/>
            </a:p>
          </p:txBody>
        </p:sp>
        <p:sp>
          <p:nvSpPr>
            <p:cNvPr id="56469" name="Freeform 151"/>
            <p:cNvSpPr>
              <a:spLocks/>
            </p:cNvSpPr>
            <p:nvPr/>
          </p:nvSpPr>
          <p:spPr bwMode="auto">
            <a:xfrm>
              <a:off x="3494" y="2641"/>
              <a:ext cx="103" cy="23"/>
            </a:xfrm>
            <a:custGeom>
              <a:avLst/>
              <a:gdLst>
                <a:gd name="T0" fmla="*/ 444 w 444"/>
                <a:gd name="T1" fmla="*/ 100 h 100"/>
                <a:gd name="T2" fmla="*/ 306 w 444"/>
                <a:gd name="T3" fmla="*/ 92 h 100"/>
                <a:gd name="T4" fmla="*/ 153 w 444"/>
                <a:gd name="T5" fmla="*/ 64 h 100"/>
                <a:gd name="T6" fmla="*/ 0 w 444"/>
                <a:gd name="T7" fmla="*/ 59 h 100"/>
                <a:gd name="T8" fmla="*/ 36 w 444"/>
                <a:gd name="T9" fmla="*/ 30 h 100"/>
                <a:gd name="T10" fmla="*/ 105 w 444"/>
                <a:gd name="T11" fmla="*/ 0 h 100"/>
                <a:gd name="T12" fmla="*/ 242 w 444"/>
                <a:gd name="T13" fmla="*/ 3 h 100"/>
                <a:gd name="T14" fmla="*/ 444 w 444"/>
                <a:gd name="T15" fmla="*/ 100 h 100"/>
                <a:gd name="T16" fmla="*/ 0 60000 65536"/>
                <a:gd name="T17" fmla="*/ 0 60000 65536"/>
                <a:gd name="T18" fmla="*/ 0 60000 65536"/>
                <a:gd name="T19" fmla="*/ 0 60000 65536"/>
                <a:gd name="T20" fmla="*/ 0 60000 65536"/>
                <a:gd name="T21" fmla="*/ 0 60000 65536"/>
                <a:gd name="T22" fmla="*/ 0 60000 65536"/>
                <a:gd name="T23" fmla="*/ 0 60000 65536"/>
                <a:gd name="T24" fmla="*/ 0 w 444"/>
                <a:gd name="T25" fmla="*/ 0 h 100"/>
                <a:gd name="T26" fmla="*/ 444 w 444"/>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4" h="100">
                  <a:moveTo>
                    <a:pt x="444" y="100"/>
                  </a:moveTo>
                  <a:lnTo>
                    <a:pt x="306" y="92"/>
                  </a:lnTo>
                  <a:lnTo>
                    <a:pt x="153" y="64"/>
                  </a:lnTo>
                  <a:lnTo>
                    <a:pt x="0" y="59"/>
                  </a:lnTo>
                  <a:lnTo>
                    <a:pt x="36" y="30"/>
                  </a:lnTo>
                  <a:lnTo>
                    <a:pt x="105" y="0"/>
                  </a:lnTo>
                  <a:lnTo>
                    <a:pt x="242" y="3"/>
                  </a:lnTo>
                  <a:lnTo>
                    <a:pt x="444" y="100"/>
                  </a:lnTo>
                  <a:close/>
                </a:path>
              </a:pathLst>
            </a:custGeom>
            <a:solidFill>
              <a:srgbClr val="000000"/>
            </a:solidFill>
            <a:ln w="9525">
              <a:noFill/>
              <a:round/>
              <a:headEnd/>
              <a:tailEnd/>
            </a:ln>
          </p:spPr>
          <p:txBody>
            <a:bodyPr/>
            <a:lstStyle/>
            <a:p>
              <a:endParaRPr lang="es-MX"/>
            </a:p>
          </p:txBody>
        </p:sp>
        <p:sp>
          <p:nvSpPr>
            <p:cNvPr id="56470" name="Line 152"/>
            <p:cNvSpPr>
              <a:spLocks noChangeShapeType="1"/>
            </p:cNvSpPr>
            <p:nvPr/>
          </p:nvSpPr>
          <p:spPr bwMode="auto">
            <a:xfrm flipH="1" flipV="1">
              <a:off x="4408" y="3186"/>
              <a:ext cx="411" cy="470"/>
            </a:xfrm>
            <a:prstGeom prst="line">
              <a:avLst/>
            </a:prstGeom>
            <a:noFill/>
            <a:ln w="0">
              <a:solidFill>
                <a:srgbClr val="000000"/>
              </a:solidFill>
              <a:round/>
              <a:headEnd/>
              <a:tailEnd/>
            </a:ln>
          </p:spPr>
          <p:txBody>
            <a:bodyPr/>
            <a:lstStyle/>
            <a:p>
              <a:endParaRPr lang="es-MX"/>
            </a:p>
          </p:txBody>
        </p:sp>
        <p:sp>
          <p:nvSpPr>
            <p:cNvPr id="56471" name="Line 153"/>
            <p:cNvSpPr>
              <a:spLocks noChangeShapeType="1"/>
            </p:cNvSpPr>
            <p:nvPr/>
          </p:nvSpPr>
          <p:spPr bwMode="auto">
            <a:xfrm flipV="1">
              <a:off x="965" y="3205"/>
              <a:ext cx="319" cy="451"/>
            </a:xfrm>
            <a:prstGeom prst="line">
              <a:avLst/>
            </a:prstGeom>
            <a:noFill/>
            <a:ln w="0">
              <a:solidFill>
                <a:srgbClr val="000000"/>
              </a:solidFill>
              <a:round/>
              <a:headEnd/>
              <a:tailEnd/>
            </a:ln>
          </p:spPr>
          <p:txBody>
            <a:bodyPr/>
            <a:lstStyle/>
            <a:p>
              <a:endParaRPr lang="es-MX"/>
            </a:p>
          </p:txBody>
        </p:sp>
        <p:sp>
          <p:nvSpPr>
            <p:cNvPr id="56472" name="Line 154"/>
            <p:cNvSpPr>
              <a:spLocks noChangeShapeType="1"/>
            </p:cNvSpPr>
            <p:nvPr/>
          </p:nvSpPr>
          <p:spPr bwMode="auto">
            <a:xfrm flipH="1">
              <a:off x="1500" y="2843"/>
              <a:ext cx="48" cy="65"/>
            </a:xfrm>
            <a:prstGeom prst="line">
              <a:avLst/>
            </a:prstGeom>
            <a:noFill/>
            <a:ln w="0">
              <a:solidFill>
                <a:srgbClr val="000000"/>
              </a:solidFill>
              <a:round/>
              <a:headEnd/>
              <a:tailEnd/>
            </a:ln>
          </p:spPr>
          <p:txBody>
            <a:bodyPr/>
            <a:lstStyle/>
            <a:p>
              <a:endParaRPr lang="es-MX"/>
            </a:p>
          </p:txBody>
        </p:sp>
        <p:sp>
          <p:nvSpPr>
            <p:cNvPr id="56473" name="Freeform 155"/>
            <p:cNvSpPr>
              <a:spLocks/>
            </p:cNvSpPr>
            <p:nvPr/>
          </p:nvSpPr>
          <p:spPr bwMode="auto">
            <a:xfrm>
              <a:off x="2746" y="1912"/>
              <a:ext cx="123" cy="43"/>
            </a:xfrm>
            <a:custGeom>
              <a:avLst/>
              <a:gdLst>
                <a:gd name="T0" fmla="*/ 95 w 533"/>
                <a:gd name="T1" fmla="*/ 54 h 186"/>
                <a:gd name="T2" fmla="*/ 151 w 533"/>
                <a:gd name="T3" fmla="*/ 54 h 186"/>
                <a:gd name="T4" fmla="*/ 207 w 533"/>
                <a:gd name="T5" fmla="*/ 84 h 186"/>
                <a:gd name="T6" fmla="*/ 260 w 533"/>
                <a:gd name="T7" fmla="*/ 84 h 186"/>
                <a:gd name="T8" fmla="*/ 334 w 533"/>
                <a:gd name="T9" fmla="*/ 71 h 186"/>
                <a:gd name="T10" fmla="*/ 450 w 533"/>
                <a:gd name="T11" fmla="*/ 112 h 186"/>
                <a:gd name="T12" fmla="*/ 475 w 533"/>
                <a:gd name="T13" fmla="*/ 66 h 186"/>
                <a:gd name="T14" fmla="*/ 533 w 533"/>
                <a:gd name="T15" fmla="*/ 84 h 186"/>
                <a:gd name="T16" fmla="*/ 533 w 533"/>
                <a:gd name="T17" fmla="*/ 186 h 186"/>
                <a:gd name="T18" fmla="*/ 465 w 533"/>
                <a:gd name="T19" fmla="*/ 186 h 186"/>
                <a:gd name="T20" fmla="*/ 442 w 533"/>
                <a:gd name="T21" fmla="*/ 125 h 186"/>
                <a:gd name="T22" fmla="*/ 348 w 533"/>
                <a:gd name="T23" fmla="*/ 90 h 186"/>
                <a:gd name="T24" fmla="*/ 302 w 533"/>
                <a:gd name="T25" fmla="*/ 92 h 186"/>
                <a:gd name="T26" fmla="*/ 238 w 533"/>
                <a:gd name="T27" fmla="*/ 112 h 186"/>
                <a:gd name="T28" fmla="*/ 183 w 533"/>
                <a:gd name="T29" fmla="*/ 112 h 186"/>
                <a:gd name="T30" fmla="*/ 136 w 533"/>
                <a:gd name="T31" fmla="*/ 66 h 186"/>
                <a:gd name="T32" fmla="*/ 82 w 533"/>
                <a:gd name="T33" fmla="*/ 66 h 186"/>
                <a:gd name="T34" fmla="*/ 0 w 533"/>
                <a:gd name="T35" fmla="*/ 105 h 186"/>
                <a:gd name="T36" fmla="*/ 0 w 533"/>
                <a:gd name="T37" fmla="*/ 66 h 186"/>
                <a:gd name="T38" fmla="*/ 74 w 533"/>
                <a:gd name="T39" fmla="*/ 0 h 186"/>
                <a:gd name="T40" fmla="*/ 95 w 533"/>
                <a:gd name="T41" fmla="*/ 13 h 186"/>
                <a:gd name="T42" fmla="*/ 95 w 533"/>
                <a:gd name="T43" fmla="*/ 54 h 1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3"/>
                <a:gd name="T67" fmla="*/ 0 h 186"/>
                <a:gd name="T68" fmla="*/ 533 w 533"/>
                <a:gd name="T69" fmla="*/ 186 h 1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3" h="186">
                  <a:moveTo>
                    <a:pt x="95" y="54"/>
                  </a:moveTo>
                  <a:lnTo>
                    <a:pt x="151" y="54"/>
                  </a:lnTo>
                  <a:lnTo>
                    <a:pt x="207" y="84"/>
                  </a:lnTo>
                  <a:lnTo>
                    <a:pt x="260" y="84"/>
                  </a:lnTo>
                  <a:lnTo>
                    <a:pt x="334" y="71"/>
                  </a:lnTo>
                  <a:lnTo>
                    <a:pt x="450" y="112"/>
                  </a:lnTo>
                  <a:lnTo>
                    <a:pt x="475" y="66"/>
                  </a:lnTo>
                  <a:lnTo>
                    <a:pt x="533" y="84"/>
                  </a:lnTo>
                  <a:lnTo>
                    <a:pt x="533" y="186"/>
                  </a:lnTo>
                  <a:lnTo>
                    <a:pt x="465" y="186"/>
                  </a:lnTo>
                  <a:lnTo>
                    <a:pt x="442" y="125"/>
                  </a:lnTo>
                  <a:lnTo>
                    <a:pt x="348" y="90"/>
                  </a:lnTo>
                  <a:lnTo>
                    <a:pt x="302" y="92"/>
                  </a:lnTo>
                  <a:lnTo>
                    <a:pt x="238" y="112"/>
                  </a:lnTo>
                  <a:lnTo>
                    <a:pt x="183" y="112"/>
                  </a:lnTo>
                  <a:lnTo>
                    <a:pt x="136" y="66"/>
                  </a:lnTo>
                  <a:lnTo>
                    <a:pt x="82" y="66"/>
                  </a:lnTo>
                  <a:lnTo>
                    <a:pt x="0" y="105"/>
                  </a:lnTo>
                  <a:lnTo>
                    <a:pt x="0" y="66"/>
                  </a:lnTo>
                  <a:lnTo>
                    <a:pt x="74" y="0"/>
                  </a:lnTo>
                  <a:lnTo>
                    <a:pt x="95" y="13"/>
                  </a:lnTo>
                  <a:lnTo>
                    <a:pt x="95" y="54"/>
                  </a:lnTo>
                  <a:close/>
                </a:path>
              </a:pathLst>
            </a:custGeom>
            <a:solidFill>
              <a:srgbClr val="000000"/>
            </a:solidFill>
            <a:ln w="9525">
              <a:noFill/>
              <a:round/>
              <a:headEnd/>
              <a:tailEnd/>
            </a:ln>
          </p:spPr>
          <p:txBody>
            <a:bodyPr/>
            <a:lstStyle/>
            <a:p>
              <a:endParaRPr lang="es-MX"/>
            </a:p>
          </p:txBody>
        </p:sp>
        <p:sp>
          <p:nvSpPr>
            <p:cNvPr id="56474" name="Freeform 156"/>
            <p:cNvSpPr>
              <a:spLocks/>
            </p:cNvSpPr>
            <p:nvPr/>
          </p:nvSpPr>
          <p:spPr bwMode="auto">
            <a:xfrm>
              <a:off x="2777" y="1949"/>
              <a:ext cx="49" cy="25"/>
            </a:xfrm>
            <a:custGeom>
              <a:avLst/>
              <a:gdLst>
                <a:gd name="T0" fmla="*/ 20 w 212"/>
                <a:gd name="T1" fmla="*/ 0 h 107"/>
                <a:gd name="T2" fmla="*/ 61 w 212"/>
                <a:gd name="T3" fmla="*/ 5 h 107"/>
                <a:gd name="T4" fmla="*/ 193 w 212"/>
                <a:gd name="T5" fmla="*/ 15 h 107"/>
                <a:gd name="T6" fmla="*/ 212 w 212"/>
                <a:gd name="T7" fmla="*/ 56 h 107"/>
                <a:gd name="T8" fmla="*/ 163 w 212"/>
                <a:gd name="T9" fmla="*/ 107 h 107"/>
                <a:gd name="T10" fmla="*/ 56 w 212"/>
                <a:gd name="T11" fmla="*/ 76 h 107"/>
                <a:gd name="T12" fmla="*/ 0 w 212"/>
                <a:gd name="T13" fmla="*/ 32 h 107"/>
                <a:gd name="T14" fmla="*/ 7 w 212"/>
                <a:gd name="T15" fmla="*/ 0 h 107"/>
                <a:gd name="T16" fmla="*/ 20 w 212"/>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
                <a:gd name="T28" fmla="*/ 0 h 107"/>
                <a:gd name="T29" fmla="*/ 212 w 212"/>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 h="107">
                  <a:moveTo>
                    <a:pt x="20" y="0"/>
                  </a:moveTo>
                  <a:lnTo>
                    <a:pt x="61" y="5"/>
                  </a:lnTo>
                  <a:lnTo>
                    <a:pt x="193" y="15"/>
                  </a:lnTo>
                  <a:lnTo>
                    <a:pt x="212" y="56"/>
                  </a:lnTo>
                  <a:lnTo>
                    <a:pt x="163" y="107"/>
                  </a:lnTo>
                  <a:lnTo>
                    <a:pt x="56" y="76"/>
                  </a:lnTo>
                  <a:lnTo>
                    <a:pt x="0" y="32"/>
                  </a:lnTo>
                  <a:lnTo>
                    <a:pt x="7" y="0"/>
                  </a:lnTo>
                  <a:lnTo>
                    <a:pt x="20" y="0"/>
                  </a:lnTo>
                  <a:close/>
                </a:path>
              </a:pathLst>
            </a:custGeom>
            <a:solidFill>
              <a:srgbClr val="000000"/>
            </a:solidFill>
            <a:ln w="9525">
              <a:noFill/>
              <a:round/>
              <a:headEnd/>
              <a:tailEnd/>
            </a:ln>
          </p:spPr>
          <p:txBody>
            <a:bodyPr/>
            <a:lstStyle/>
            <a:p>
              <a:endParaRPr lang="es-MX"/>
            </a:p>
          </p:txBody>
        </p:sp>
        <p:sp>
          <p:nvSpPr>
            <p:cNvPr id="56475" name="Freeform 157"/>
            <p:cNvSpPr>
              <a:spLocks/>
            </p:cNvSpPr>
            <p:nvPr/>
          </p:nvSpPr>
          <p:spPr bwMode="auto">
            <a:xfrm>
              <a:off x="2740" y="1764"/>
              <a:ext cx="72" cy="71"/>
            </a:xfrm>
            <a:custGeom>
              <a:avLst/>
              <a:gdLst>
                <a:gd name="T0" fmla="*/ 304 w 311"/>
                <a:gd name="T1" fmla="*/ 107 h 304"/>
                <a:gd name="T2" fmla="*/ 199 w 311"/>
                <a:gd name="T3" fmla="*/ 82 h 304"/>
                <a:gd name="T4" fmla="*/ 128 w 311"/>
                <a:gd name="T5" fmla="*/ 38 h 304"/>
                <a:gd name="T6" fmla="*/ 100 w 311"/>
                <a:gd name="T7" fmla="*/ 0 h 304"/>
                <a:gd name="T8" fmla="*/ 100 w 311"/>
                <a:gd name="T9" fmla="*/ 51 h 304"/>
                <a:gd name="T10" fmla="*/ 49 w 311"/>
                <a:gd name="T11" fmla="*/ 38 h 304"/>
                <a:gd name="T12" fmla="*/ 0 w 311"/>
                <a:gd name="T13" fmla="*/ 67 h 304"/>
                <a:gd name="T14" fmla="*/ 57 w 311"/>
                <a:gd name="T15" fmla="*/ 62 h 304"/>
                <a:gd name="T16" fmla="*/ 95 w 311"/>
                <a:gd name="T17" fmla="*/ 87 h 304"/>
                <a:gd name="T18" fmla="*/ 105 w 311"/>
                <a:gd name="T19" fmla="*/ 113 h 304"/>
                <a:gd name="T20" fmla="*/ 49 w 311"/>
                <a:gd name="T21" fmla="*/ 94 h 304"/>
                <a:gd name="T22" fmla="*/ 9 w 311"/>
                <a:gd name="T23" fmla="*/ 133 h 304"/>
                <a:gd name="T24" fmla="*/ 49 w 311"/>
                <a:gd name="T25" fmla="*/ 126 h 304"/>
                <a:gd name="T26" fmla="*/ 111 w 311"/>
                <a:gd name="T27" fmla="*/ 172 h 304"/>
                <a:gd name="T28" fmla="*/ 177 w 311"/>
                <a:gd name="T29" fmla="*/ 204 h 304"/>
                <a:gd name="T30" fmla="*/ 162 w 311"/>
                <a:gd name="T31" fmla="*/ 250 h 304"/>
                <a:gd name="T32" fmla="*/ 108 w 311"/>
                <a:gd name="T33" fmla="*/ 304 h 304"/>
                <a:gd name="T34" fmla="*/ 240 w 311"/>
                <a:gd name="T35" fmla="*/ 248 h 304"/>
                <a:gd name="T36" fmla="*/ 264 w 311"/>
                <a:gd name="T37" fmla="*/ 225 h 304"/>
                <a:gd name="T38" fmla="*/ 286 w 311"/>
                <a:gd name="T39" fmla="*/ 158 h 304"/>
                <a:gd name="T40" fmla="*/ 311 w 311"/>
                <a:gd name="T41" fmla="*/ 133 h 304"/>
                <a:gd name="T42" fmla="*/ 304 w 311"/>
                <a:gd name="T43" fmla="*/ 107 h 3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1"/>
                <a:gd name="T67" fmla="*/ 0 h 304"/>
                <a:gd name="T68" fmla="*/ 311 w 311"/>
                <a:gd name="T69" fmla="*/ 304 h 3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1" h="304">
                  <a:moveTo>
                    <a:pt x="304" y="107"/>
                  </a:moveTo>
                  <a:lnTo>
                    <a:pt x="199" y="82"/>
                  </a:lnTo>
                  <a:lnTo>
                    <a:pt x="128" y="38"/>
                  </a:lnTo>
                  <a:lnTo>
                    <a:pt x="100" y="0"/>
                  </a:lnTo>
                  <a:lnTo>
                    <a:pt x="100" y="51"/>
                  </a:lnTo>
                  <a:lnTo>
                    <a:pt x="49" y="38"/>
                  </a:lnTo>
                  <a:lnTo>
                    <a:pt x="0" y="67"/>
                  </a:lnTo>
                  <a:lnTo>
                    <a:pt x="57" y="62"/>
                  </a:lnTo>
                  <a:lnTo>
                    <a:pt x="95" y="87"/>
                  </a:lnTo>
                  <a:lnTo>
                    <a:pt x="105" y="113"/>
                  </a:lnTo>
                  <a:lnTo>
                    <a:pt x="49" y="94"/>
                  </a:lnTo>
                  <a:lnTo>
                    <a:pt x="9" y="133"/>
                  </a:lnTo>
                  <a:lnTo>
                    <a:pt x="49" y="126"/>
                  </a:lnTo>
                  <a:lnTo>
                    <a:pt x="111" y="172"/>
                  </a:lnTo>
                  <a:lnTo>
                    <a:pt x="177" y="204"/>
                  </a:lnTo>
                  <a:lnTo>
                    <a:pt x="162" y="250"/>
                  </a:lnTo>
                  <a:lnTo>
                    <a:pt x="108" y="304"/>
                  </a:lnTo>
                  <a:lnTo>
                    <a:pt x="240" y="248"/>
                  </a:lnTo>
                  <a:lnTo>
                    <a:pt x="264" y="225"/>
                  </a:lnTo>
                  <a:lnTo>
                    <a:pt x="286" y="158"/>
                  </a:lnTo>
                  <a:lnTo>
                    <a:pt x="311" y="133"/>
                  </a:lnTo>
                  <a:lnTo>
                    <a:pt x="304" y="107"/>
                  </a:lnTo>
                  <a:close/>
                </a:path>
              </a:pathLst>
            </a:custGeom>
            <a:solidFill>
              <a:srgbClr val="000000"/>
            </a:solidFill>
            <a:ln w="9525">
              <a:noFill/>
              <a:round/>
              <a:headEnd/>
              <a:tailEnd/>
            </a:ln>
          </p:spPr>
          <p:txBody>
            <a:bodyPr/>
            <a:lstStyle/>
            <a:p>
              <a:endParaRPr lang="es-MX"/>
            </a:p>
          </p:txBody>
        </p:sp>
        <p:sp>
          <p:nvSpPr>
            <p:cNvPr id="56476" name="Freeform 158"/>
            <p:cNvSpPr>
              <a:spLocks/>
            </p:cNvSpPr>
            <p:nvPr/>
          </p:nvSpPr>
          <p:spPr bwMode="auto">
            <a:xfrm>
              <a:off x="2830" y="1783"/>
              <a:ext cx="80" cy="65"/>
            </a:xfrm>
            <a:custGeom>
              <a:avLst/>
              <a:gdLst>
                <a:gd name="T0" fmla="*/ 85 w 345"/>
                <a:gd name="T1" fmla="*/ 71 h 280"/>
                <a:gd name="T2" fmla="*/ 194 w 345"/>
                <a:gd name="T3" fmla="*/ 95 h 280"/>
                <a:gd name="T4" fmla="*/ 299 w 345"/>
                <a:gd name="T5" fmla="*/ 80 h 280"/>
                <a:gd name="T6" fmla="*/ 227 w 345"/>
                <a:gd name="T7" fmla="*/ 128 h 280"/>
                <a:gd name="T8" fmla="*/ 321 w 345"/>
                <a:gd name="T9" fmla="*/ 158 h 280"/>
                <a:gd name="T10" fmla="*/ 345 w 345"/>
                <a:gd name="T11" fmla="*/ 194 h 280"/>
                <a:gd name="T12" fmla="*/ 304 w 345"/>
                <a:gd name="T13" fmla="*/ 168 h 280"/>
                <a:gd name="T14" fmla="*/ 212 w 345"/>
                <a:gd name="T15" fmla="*/ 146 h 280"/>
                <a:gd name="T16" fmla="*/ 148 w 345"/>
                <a:gd name="T17" fmla="*/ 156 h 280"/>
                <a:gd name="T18" fmla="*/ 268 w 345"/>
                <a:gd name="T19" fmla="*/ 194 h 280"/>
                <a:gd name="T20" fmla="*/ 294 w 345"/>
                <a:gd name="T21" fmla="*/ 248 h 280"/>
                <a:gd name="T22" fmla="*/ 255 w 345"/>
                <a:gd name="T23" fmla="*/ 209 h 280"/>
                <a:gd name="T24" fmla="*/ 204 w 345"/>
                <a:gd name="T25" fmla="*/ 222 h 280"/>
                <a:gd name="T26" fmla="*/ 117 w 345"/>
                <a:gd name="T27" fmla="*/ 207 h 280"/>
                <a:gd name="T28" fmla="*/ 54 w 345"/>
                <a:gd name="T29" fmla="*/ 194 h 280"/>
                <a:gd name="T30" fmla="*/ 117 w 345"/>
                <a:gd name="T31" fmla="*/ 280 h 280"/>
                <a:gd name="T32" fmla="*/ 31 w 345"/>
                <a:gd name="T33" fmla="*/ 209 h 280"/>
                <a:gd name="T34" fmla="*/ 0 w 345"/>
                <a:gd name="T35" fmla="*/ 156 h 280"/>
                <a:gd name="T36" fmla="*/ 0 w 345"/>
                <a:gd name="T37" fmla="*/ 138 h 280"/>
                <a:gd name="T38" fmla="*/ 22 w 345"/>
                <a:gd name="T39" fmla="*/ 95 h 280"/>
                <a:gd name="T40" fmla="*/ 0 w 345"/>
                <a:gd name="T41" fmla="*/ 54 h 280"/>
                <a:gd name="T42" fmla="*/ 54 w 345"/>
                <a:gd name="T43" fmla="*/ 0 h 280"/>
                <a:gd name="T44" fmla="*/ 36 w 345"/>
                <a:gd name="T45" fmla="*/ 76 h 280"/>
                <a:gd name="T46" fmla="*/ 85 w 345"/>
                <a:gd name="T47" fmla="*/ 71 h 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5"/>
                <a:gd name="T73" fmla="*/ 0 h 280"/>
                <a:gd name="T74" fmla="*/ 345 w 345"/>
                <a:gd name="T75" fmla="*/ 280 h 2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5" h="280">
                  <a:moveTo>
                    <a:pt x="85" y="71"/>
                  </a:moveTo>
                  <a:lnTo>
                    <a:pt x="194" y="95"/>
                  </a:lnTo>
                  <a:lnTo>
                    <a:pt x="299" y="80"/>
                  </a:lnTo>
                  <a:lnTo>
                    <a:pt x="227" y="128"/>
                  </a:lnTo>
                  <a:lnTo>
                    <a:pt x="321" y="158"/>
                  </a:lnTo>
                  <a:lnTo>
                    <a:pt x="345" y="194"/>
                  </a:lnTo>
                  <a:lnTo>
                    <a:pt x="304" y="168"/>
                  </a:lnTo>
                  <a:lnTo>
                    <a:pt x="212" y="146"/>
                  </a:lnTo>
                  <a:lnTo>
                    <a:pt x="148" y="156"/>
                  </a:lnTo>
                  <a:lnTo>
                    <a:pt x="268" y="194"/>
                  </a:lnTo>
                  <a:lnTo>
                    <a:pt x="294" y="248"/>
                  </a:lnTo>
                  <a:lnTo>
                    <a:pt x="255" y="209"/>
                  </a:lnTo>
                  <a:lnTo>
                    <a:pt x="204" y="222"/>
                  </a:lnTo>
                  <a:lnTo>
                    <a:pt x="117" y="207"/>
                  </a:lnTo>
                  <a:lnTo>
                    <a:pt x="54" y="194"/>
                  </a:lnTo>
                  <a:lnTo>
                    <a:pt x="117" y="280"/>
                  </a:lnTo>
                  <a:lnTo>
                    <a:pt x="31" y="209"/>
                  </a:lnTo>
                  <a:lnTo>
                    <a:pt x="0" y="156"/>
                  </a:lnTo>
                  <a:lnTo>
                    <a:pt x="0" y="138"/>
                  </a:lnTo>
                  <a:lnTo>
                    <a:pt x="22" y="95"/>
                  </a:lnTo>
                  <a:lnTo>
                    <a:pt x="0" y="54"/>
                  </a:lnTo>
                  <a:lnTo>
                    <a:pt x="54" y="0"/>
                  </a:lnTo>
                  <a:lnTo>
                    <a:pt x="36" y="76"/>
                  </a:lnTo>
                  <a:lnTo>
                    <a:pt x="85" y="71"/>
                  </a:lnTo>
                  <a:close/>
                </a:path>
              </a:pathLst>
            </a:custGeom>
            <a:solidFill>
              <a:srgbClr val="000000"/>
            </a:solidFill>
            <a:ln w="9525">
              <a:noFill/>
              <a:round/>
              <a:headEnd/>
              <a:tailEnd/>
            </a:ln>
          </p:spPr>
          <p:txBody>
            <a:bodyPr/>
            <a:lstStyle/>
            <a:p>
              <a:endParaRPr lang="es-MX"/>
            </a:p>
          </p:txBody>
        </p:sp>
        <p:sp>
          <p:nvSpPr>
            <p:cNvPr id="56477" name="Freeform 159"/>
            <p:cNvSpPr>
              <a:spLocks/>
            </p:cNvSpPr>
            <p:nvPr/>
          </p:nvSpPr>
          <p:spPr bwMode="auto">
            <a:xfrm>
              <a:off x="2766" y="1874"/>
              <a:ext cx="76" cy="47"/>
            </a:xfrm>
            <a:custGeom>
              <a:avLst/>
              <a:gdLst>
                <a:gd name="T0" fmla="*/ 15 w 339"/>
                <a:gd name="T1" fmla="*/ 0 h 207"/>
                <a:gd name="T2" fmla="*/ 49 w 339"/>
                <a:gd name="T3" fmla="*/ 8 h 207"/>
                <a:gd name="T4" fmla="*/ 74 w 339"/>
                <a:gd name="T5" fmla="*/ 15 h 207"/>
                <a:gd name="T6" fmla="*/ 122 w 339"/>
                <a:gd name="T7" fmla="*/ 0 h 207"/>
                <a:gd name="T8" fmla="*/ 163 w 339"/>
                <a:gd name="T9" fmla="*/ 3 h 207"/>
                <a:gd name="T10" fmla="*/ 244 w 339"/>
                <a:gd name="T11" fmla="*/ 57 h 207"/>
                <a:gd name="T12" fmla="*/ 273 w 339"/>
                <a:gd name="T13" fmla="*/ 33 h 207"/>
                <a:gd name="T14" fmla="*/ 339 w 339"/>
                <a:gd name="T15" fmla="*/ 69 h 207"/>
                <a:gd name="T16" fmla="*/ 339 w 339"/>
                <a:gd name="T17" fmla="*/ 108 h 207"/>
                <a:gd name="T18" fmla="*/ 247 w 339"/>
                <a:gd name="T19" fmla="*/ 84 h 207"/>
                <a:gd name="T20" fmla="*/ 178 w 339"/>
                <a:gd name="T21" fmla="*/ 135 h 207"/>
                <a:gd name="T22" fmla="*/ 163 w 339"/>
                <a:gd name="T23" fmla="*/ 198 h 207"/>
                <a:gd name="T24" fmla="*/ 122 w 339"/>
                <a:gd name="T25" fmla="*/ 207 h 207"/>
                <a:gd name="T26" fmla="*/ 135 w 339"/>
                <a:gd name="T27" fmla="*/ 184 h 207"/>
                <a:gd name="T28" fmla="*/ 122 w 339"/>
                <a:gd name="T29" fmla="*/ 99 h 207"/>
                <a:gd name="T30" fmla="*/ 91 w 339"/>
                <a:gd name="T31" fmla="*/ 74 h 207"/>
                <a:gd name="T32" fmla="*/ 0 w 339"/>
                <a:gd name="T33" fmla="*/ 33 h 207"/>
                <a:gd name="T34" fmla="*/ 15 w 339"/>
                <a:gd name="T35" fmla="*/ 0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07"/>
                <a:gd name="T56" fmla="*/ 339 w 33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07">
                  <a:moveTo>
                    <a:pt x="15" y="0"/>
                  </a:moveTo>
                  <a:lnTo>
                    <a:pt x="49" y="8"/>
                  </a:lnTo>
                  <a:lnTo>
                    <a:pt x="74" y="15"/>
                  </a:lnTo>
                  <a:lnTo>
                    <a:pt x="122" y="0"/>
                  </a:lnTo>
                  <a:lnTo>
                    <a:pt x="163" y="3"/>
                  </a:lnTo>
                  <a:lnTo>
                    <a:pt x="244" y="57"/>
                  </a:lnTo>
                  <a:lnTo>
                    <a:pt x="273" y="33"/>
                  </a:lnTo>
                  <a:lnTo>
                    <a:pt x="339" y="69"/>
                  </a:lnTo>
                  <a:lnTo>
                    <a:pt x="339" y="108"/>
                  </a:lnTo>
                  <a:lnTo>
                    <a:pt x="247" y="84"/>
                  </a:lnTo>
                  <a:lnTo>
                    <a:pt x="178" y="135"/>
                  </a:lnTo>
                  <a:lnTo>
                    <a:pt x="163" y="198"/>
                  </a:lnTo>
                  <a:lnTo>
                    <a:pt x="122" y="207"/>
                  </a:lnTo>
                  <a:lnTo>
                    <a:pt x="135" y="184"/>
                  </a:lnTo>
                  <a:lnTo>
                    <a:pt x="122" y="99"/>
                  </a:lnTo>
                  <a:lnTo>
                    <a:pt x="91" y="74"/>
                  </a:lnTo>
                  <a:lnTo>
                    <a:pt x="0" y="33"/>
                  </a:lnTo>
                  <a:lnTo>
                    <a:pt x="15" y="0"/>
                  </a:lnTo>
                  <a:close/>
                </a:path>
              </a:pathLst>
            </a:custGeom>
            <a:solidFill>
              <a:srgbClr val="000000"/>
            </a:solidFill>
            <a:ln w="9525">
              <a:noFill/>
              <a:round/>
              <a:headEnd/>
              <a:tailEnd/>
            </a:ln>
          </p:spPr>
          <p:txBody>
            <a:bodyPr/>
            <a:lstStyle/>
            <a:p>
              <a:endParaRPr lang="es-MX"/>
            </a:p>
          </p:txBody>
        </p:sp>
        <p:sp>
          <p:nvSpPr>
            <p:cNvPr id="56478" name="Freeform 160"/>
            <p:cNvSpPr>
              <a:spLocks/>
            </p:cNvSpPr>
            <p:nvPr/>
          </p:nvSpPr>
          <p:spPr bwMode="auto">
            <a:xfrm>
              <a:off x="2759" y="1816"/>
              <a:ext cx="42" cy="68"/>
            </a:xfrm>
            <a:custGeom>
              <a:avLst/>
              <a:gdLst>
                <a:gd name="T0" fmla="*/ 182 w 182"/>
                <a:gd name="T1" fmla="*/ 0 h 293"/>
                <a:gd name="T2" fmla="*/ 151 w 182"/>
                <a:gd name="T3" fmla="*/ 117 h 293"/>
                <a:gd name="T4" fmla="*/ 127 w 182"/>
                <a:gd name="T5" fmla="*/ 171 h 293"/>
                <a:gd name="T6" fmla="*/ 127 w 182"/>
                <a:gd name="T7" fmla="*/ 265 h 293"/>
                <a:gd name="T8" fmla="*/ 95 w 182"/>
                <a:gd name="T9" fmla="*/ 275 h 293"/>
                <a:gd name="T10" fmla="*/ 92 w 182"/>
                <a:gd name="T11" fmla="*/ 181 h 293"/>
                <a:gd name="T12" fmla="*/ 46 w 182"/>
                <a:gd name="T13" fmla="*/ 193 h 293"/>
                <a:gd name="T14" fmla="*/ 46 w 182"/>
                <a:gd name="T15" fmla="*/ 258 h 293"/>
                <a:gd name="T16" fmla="*/ 26 w 182"/>
                <a:gd name="T17" fmla="*/ 293 h 293"/>
                <a:gd name="T18" fmla="*/ 0 w 182"/>
                <a:gd name="T19" fmla="*/ 253 h 293"/>
                <a:gd name="T20" fmla="*/ 26 w 182"/>
                <a:gd name="T21" fmla="*/ 181 h 293"/>
                <a:gd name="T22" fmla="*/ 100 w 182"/>
                <a:gd name="T23" fmla="*/ 146 h 293"/>
                <a:gd name="T24" fmla="*/ 158 w 182"/>
                <a:gd name="T25" fmla="*/ 3 h 293"/>
                <a:gd name="T26" fmla="*/ 182 w 182"/>
                <a:gd name="T27" fmla="*/ 0 h 2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293"/>
                <a:gd name="T44" fmla="*/ 182 w 182"/>
                <a:gd name="T45" fmla="*/ 293 h 2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293">
                  <a:moveTo>
                    <a:pt x="182" y="0"/>
                  </a:moveTo>
                  <a:lnTo>
                    <a:pt x="151" y="117"/>
                  </a:lnTo>
                  <a:lnTo>
                    <a:pt x="127" y="171"/>
                  </a:lnTo>
                  <a:lnTo>
                    <a:pt x="127" y="265"/>
                  </a:lnTo>
                  <a:lnTo>
                    <a:pt x="95" y="275"/>
                  </a:lnTo>
                  <a:lnTo>
                    <a:pt x="92" y="181"/>
                  </a:lnTo>
                  <a:lnTo>
                    <a:pt x="46" y="193"/>
                  </a:lnTo>
                  <a:lnTo>
                    <a:pt x="46" y="258"/>
                  </a:lnTo>
                  <a:lnTo>
                    <a:pt x="26" y="293"/>
                  </a:lnTo>
                  <a:lnTo>
                    <a:pt x="0" y="253"/>
                  </a:lnTo>
                  <a:lnTo>
                    <a:pt x="26" y="181"/>
                  </a:lnTo>
                  <a:lnTo>
                    <a:pt x="100" y="146"/>
                  </a:lnTo>
                  <a:lnTo>
                    <a:pt x="158" y="3"/>
                  </a:lnTo>
                  <a:lnTo>
                    <a:pt x="182" y="0"/>
                  </a:lnTo>
                  <a:close/>
                </a:path>
              </a:pathLst>
            </a:custGeom>
            <a:solidFill>
              <a:srgbClr val="000000"/>
            </a:solidFill>
            <a:ln w="9525">
              <a:noFill/>
              <a:round/>
              <a:headEnd/>
              <a:tailEnd/>
            </a:ln>
          </p:spPr>
          <p:txBody>
            <a:bodyPr/>
            <a:lstStyle/>
            <a:p>
              <a:endParaRPr lang="es-MX"/>
            </a:p>
          </p:txBody>
        </p:sp>
        <p:sp>
          <p:nvSpPr>
            <p:cNvPr id="56479" name="Freeform 161"/>
            <p:cNvSpPr>
              <a:spLocks/>
            </p:cNvSpPr>
            <p:nvPr/>
          </p:nvSpPr>
          <p:spPr bwMode="auto">
            <a:xfrm>
              <a:off x="2845" y="1874"/>
              <a:ext cx="36" cy="50"/>
            </a:xfrm>
            <a:custGeom>
              <a:avLst/>
              <a:gdLst>
                <a:gd name="T0" fmla="*/ 0 w 155"/>
                <a:gd name="T1" fmla="*/ 0 h 220"/>
                <a:gd name="T2" fmla="*/ 97 w 155"/>
                <a:gd name="T3" fmla="*/ 43 h 220"/>
                <a:gd name="T4" fmla="*/ 155 w 155"/>
                <a:gd name="T5" fmla="*/ 220 h 220"/>
                <a:gd name="T6" fmla="*/ 43 w 155"/>
                <a:gd name="T7" fmla="*/ 166 h 220"/>
                <a:gd name="T8" fmla="*/ 13 w 155"/>
                <a:gd name="T9" fmla="*/ 43 h 220"/>
                <a:gd name="T10" fmla="*/ 0 w 155"/>
                <a:gd name="T11" fmla="*/ 0 h 220"/>
                <a:gd name="T12" fmla="*/ 0 60000 65536"/>
                <a:gd name="T13" fmla="*/ 0 60000 65536"/>
                <a:gd name="T14" fmla="*/ 0 60000 65536"/>
                <a:gd name="T15" fmla="*/ 0 60000 65536"/>
                <a:gd name="T16" fmla="*/ 0 60000 65536"/>
                <a:gd name="T17" fmla="*/ 0 60000 65536"/>
                <a:gd name="T18" fmla="*/ 0 w 155"/>
                <a:gd name="T19" fmla="*/ 0 h 220"/>
                <a:gd name="T20" fmla="*/ 155 w 155"/>
                <a:gd name="T21" fmla="*/ 220 h 220"/>
              </a:gdLst>
              <a:ahLst/>
              <a:cxnLst>
                <a:cxn ang="T12">
                  <a:pos x="T0" y="T1"/>
                </a:cxn>
                <a:cxn ang="T13">
                  <a:pos x="T2" y="T3"/>
                </a:cxn>
                <a:cxn ang="T14">
                  <a:pos x="T4" y="T5"/>
                </a:cxn>
                <a:cxn ang="T15">
                  <a:pos x="T6" y="T7"/>
                </a:cxn>
                <a:cxn ang="T16">
                  <a:pos x="T8" y="T9"/>
                </a:cxn>
                <a:cxn ang="T17">
                  <a:pos x="T10" y="T11"/>
                </a:cxn>
              </a:cxnLst>
              <a:rect l="T18" t="T19" r="T20" b="T21"/>
              <a:pathLst>
                <a:path w="155" h="220">
                  <a:moveTo>
                    <a:pt x="0" y="0"/>
                  </a:moveTo>
                  <a:lnTo>
                    <a:pt x="97" y="43"/>
                  </a:lnTo>
                  <a:lnTo>
                    <a:pt x="155" y="220"/>
                  </a:lnTo>
                  <a:lnTo>
                    <a:pt x="43" y="166"/>
                  </a:lnTo>
                  <a:lnTo>
                    <a:pt x="13" y="43"/>
                  </a:lnTo>
                  <a:lnTo>
                    <a:pt x="0" y="0"/>
                  </a:lnTo>
                  <a:close/>
                </a:path>
              </a:pathLst>
            </a:custGeom>
            <a:solidFill>
              <a:srgbClr val="000000"/>
            </a:solidFill>
            <a:ln w="9525">
              <a:noFill/>
              <a:round/>
              <a:headEnd/>
              <a:tailEnd/>
            </a:ln>
          </p:spPr>
          <p:txBody>
            <a:bodyPr/>
            <a:lstStyle/>
            <a:p>
              <a:endParaRPr lang="es-MX"/>
            </a:p>
          </p:txBody>
        </p:sp>
        <p:sp>
          <p:nvSpPr>
            <p:cNvPr id="56480" name="Freeform 162"/>
            <p:cNvSpPr>
              <a:spLocks/>
            </p:cNvSpPr>
            <p:nvPr/>
          </p:nvSpPr>
          <p:spPr bwMode="auto">
            <a:xfrm>
              <a:off x="2707" y="1605"/>
              <a:ext cx="296" cy="208"/>
            </a:xfrm>
            <a:custGeom>
              <a:avLst/>
              <a:gdLst>
                <a:gd name="T0" fmla="*/ 890 w 1291"/>
                <a:gd name="T1" fmla="*/ 383 h 904"/>
                <a:gd name="T2" fmla="*/ 668 w 1291"/>
                <a:gd name="T3" fmla="*/ 335 h 904"/>
                <a:gd name="T4" fmla="*/ 438 w 1291"/>
                <a:gd name="T5" fmla="*/ 326 h 904"/>
                <a:gd name="T6" fmla="*/ 234 w 1291"/>
                <a:gd name="T7" fmla="*/ 343 h 904"/>
                <a:gd name="T8" fmla="*/ 51 w 1291"/>
                <a:gd name="T9" fmla="*/ 686 h 904"/>
                <a:gd name="T10" fmla="*/ 13 w 1291"/>
                <a:gd name="T11" fmla="*/ 727 h 904"/>
                <a:gd name="T12" fmla="*/ 15 w 1291"/>
                <a:gd name="T13" fmla="*/ 547 h 904"/>
                <a:gd name="T14" fmla="*/ 204 w 1291"/>
                <a:gd name="T15" fmla="*/ 190 h 904"/>
                <a:gd name="T16" fmla="*/ 219 w 1291"/>
                <a:gd name="T17" fmla="*/ 219 h 904"/>
                <a:gd name="T18" fmla="*/ 316 w 1291"/>
                <a:gd name="T19" fmla="*/ 222 h 904"/>
                <a:gd name="T20" fmla="*/ 324 w 1291"/>
                <a:gd name="T21" fmla="*/ 263 h 904"/>
                <a:gd name="T22" fmla="*/ 550 w 1291"/>
                <a:gd name="T23" fmla="*/ 243 h 904"/>
                <a:gd name="T24" fmla="*/ 793 w 1291"/>
                <a:gd name="T25" fmla="*/ 243 h 904"/>
                <a:gd name="T26" fmla="*/ 824 w 1291"/>
                <a:gd name="T27" fmla="*/ 207 h 904"/>
                <a:gd name="T28" fmla="*/ 798 w 1291"/>
                <a:gd name="T29" fmla="*/ 158 h 904"/>
                <a:gd name="T30" fmla="*/ 553 w 1291"/>
                <a:gd name="T31" fmla="*/ 95 h 904"/>
                <a:gd name="T32" fmla="*/ 564 w 1291"/>
                <a:gd name="T33" fmla="*/ 66 h 904"/>
                <a:gd name="T34" fmla="*/ 648 w 1291"/>
                <a:gd name="T35" fmla="*/ 29 h 904"/>
                <a:gd name="T36" fmla="*/ 370 w 1291"/>
                <a:gd name="T37" fmla="*/ 66 h 904"/>
                <a:gd name="T38" fmla="*/ 594 w 1291"/>
                <a:gd name="T39" fmla="*/ 0 h 904"/>
                <a:gd name="T40" fmla="*/ 918 w 1291"/>
                <a:gd name="T41" fmla="*/ 97 h 904"/>
                <a:gd name="T42" fmla="*/ 1095 w 1291"/>
                <a:gd name="T43" fmla="*/ 248 h 904"/>
                <a:gd name="T44" fmla="*/ 1192 w 1291"/>
                <a:gd name="T45" fmla="*/ 404 h 904"/>
                <a:gd name="T46" fmla="*/ 1224 w 1291"/>
                <a:gd name="T47" fmla="*/ 727 h 904"/>
                <a:gd name="T48" fmla="*/ 1250 w 1291"/>
                <a:gd name="T49" fmla="*/ 827 h 904"/>
                <a:gd name="T50" fmla="*/ 1234 w 1291"/>
                <a:gd name="T51" fmla="*/ 840 h 904"/>
                <a:gd name="T52" fmla="*/ 1056 w 1291"/>
                <a:gd name="T53" fmla="*/ 847 h 904"/>
                <a:gd name="T54" fmla="*/ 1030 w 1291"/>
                <a:gd name="T55" fmla="*/ 633 h 904"/>
                <a:gd name="T56" fmla="*/ 1083 w 1291"/>
                <a:gd name="T57" fmla="*/ 582 h 904"/>
                <a:gd name="T58" fmla="*/ 1066 w 1291"/>
                <a:gd name="T59" fmla="*/ 457 h 904"/>
                <a:gd name="T60" fmla="*/ 1071 w 1291"/>
                <a:gd name="T61" fmla="*/ 373 h 904"/>
                <a:gd name="T62" fmla="*/ 993 w 1291"/>
                <a:gd name="T63" fmla="*/ 355 h 9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1"/>
                <a:gd name="T97" fmla="*/ 0 h 904"/>
                <a:gd name="T98" fmla="*/ 1291 w 1291"/>
                <a:gd name="T99" fmla="*/ 904 h 9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1" h="904">
                  <a:moveTo>
                    <a:pt x="993" y="355"/>
                  </a:moveTo>
                  <a:lnTo>
                    <a:pt x="890" y="383"/>
                  </a:lnTo>
                  <a:lnTo>
                    <a:pt x="793" y="373"/>
                  </a:lnTo>
                  <a:lnTo>
                    <a:pt x="668" y="335"/>
                  </a:lnTo>
                  <a:lnTo>
                    <a:pt x="545" y="317"/>
                  </a:lnTo>
                  <a:lnTo>
                    <a:pt x="438" y="326"/>
                  </a:lnTo>
                  <a:lnTo>
                    <a:pt x="298" y="331"/>
                  </a:lnTo>
                  <a:lnTo>
                    <a:pt x="234" y="343"/>
                  </a:lnTo>
                  <a:lnTo>
                    <a:pt x="151" y="472"/>
                  </a:lnTo>
                  <a:lnTo>
                    <a:pt x="51" y="686"/>
                  </a:lnTo>
                  <a:lnTo>
                    <a:pt x="0" y="852"/>
                  </a:lnTo>
                  <a:lnTo>
                    <a:pt x="13" y="727"/>
                  </a:lnTo>
                  <a:lnTo>
                    <a:pt x="51" y="582"/>
                  </a:lnTo>
                  <a:lnTo>
                    <a:pt x="15" y="547"/>
                  </a:lnTo>
                  <a:lnTo>
                    <a:pt x="132" y="326"/>
                  </a:lnTo>
                  <a:lnTo>
                    <a:pt x="204" y="190"/>
                  </a:lnTo>
                  <a:lnTo>
                    <a:pt x="252" y="158"/>
                  </a:lnTo>
                  <a:lnTo>
                    <a:pt x="219" y="219"/>
                  </a:lnTo>
                  <a:lnTo>
                    <a:pt x="219" y="258"/>
                  </a:lnTo>
                  <a:lnTo>
                    <a:pt x="316" y="222"/>
                  </a:lnTo>
                  <a:lnTo>
                    <a:pt x="443" y="187"/>
                  </a:lnTo>
                  <a:lnTo>
                    <a:pt x="324" y="263"/>
                  </a:lnTo>
                  <a:lnTo>
                    <a:pt x="443" y="253"/>
                  </a:lnTo>
                  <a:lnTo>
                    <a:pt x="550" y="243"/>
                  </a:lnTo>
                  <a:lnTo>
                    <a:pt x="660" y="231"/>
                  </a:lnTo>
                  <a:lnTo>
                    <a:pt x="793" y="243"/>
                  </a:lnTo>
                  <a:lnTo>
                    <a:pt x="936" y="282"/>
                  </a:lnTo>
                  <a:lnTo>
                    <a:pt x="824" y="207"/>
                  </a:lnTo>
                  <a:lnTo>
                    <a:pt x="679" y="168"/>
                  </a:lnTo>
                  <a:lnTo>
                    <a:pt x="798" y="158"/>
                  </a:lnTo>
                  <a:lnTo>
                    <a:pt x="696" y="107"/>
                  </a:lnTo>
                  <a:lnTo>
                    <a:pt x="553" y="95"/>
                  </a:lnTo>
                  <a:lnTo>
                    <a:pt x="409" y="120"/>
                  </a:lnTo>
                  <a:lnTo>
                    <a:pt x="564" y="66"/>
                  </a:lnTo>
                  <a:lnTo>
                    <a:pt x="742" y="66"/>
                  </a:lnTo>
                  <a:lnTo>
                    <a:pt x="648" y="29"/>
                  </a:lnTo>
                  <a:lnTo>
                    <a:pt x="502" y="29"/>
                  </a:lnTo>
                  <a:lnTo>
                    <a:pt x="370" y="66"/>
                  </a:lnTo>
                  <a:lnTo>
                    <a:pt x="492" y="20"/>
                  </a:lnTo>
                  <a:lnTo>
                    <a:pt x="594" y="0"/>
                  </a:lnTo>
                  <a:lnTo>
                    <a:pt x="755" y="15"/>
                  </a:lnTo>
                  <a:lnTo>
                    <a:pt x="918" y="97"/>
                  </a:lnTo>
                  <a:lnTo>
                    <a:pt x="1039" y="166"/>
                  </a:lnTo>
                  <a:lnTo>
                    <a:pt x="1095" y="248"/>
                  </a:lnTo>
                  <a:lnTo>
                    <a:pt x="1102" y="317"/>
                  </a:lnTo>
                  <a:lnTo>
                    <a:pt x="1192" y="404"/>
                  </a:lnTo>
                  <a:lnTo>
                    <a:pt x="1224" y="559"/>
                  </a:lnTo>
                  <a:lnTo>
                    <a:pt x="1224" y="727"/>
                  </a:lnTo>
                  <a:lnTo>
                    <a:pt x="1192" y="837"/>
                  </a:lnTo>
                  <a:lnTo>
                    <a:pt x="1250" y="827"/>
                  </a:lnTo>
                  <a:lnTo>
                    <a:pt x="1291" y="856"/>
                  </a:lnTo>
                  <a:lnTo>
                    <a:pt x="1234" y="840"/>
                  </a:lnTo>
                  <a:lnTo>
                    <a:pt x="1107" y="904"/>
                  </a:lnTo>
                  <a:lnTo>
                    <a:pt x="1056" y="847"/>
                  </a:lnTo>
                  <a:lnTo>
                    <a:pt x="1066" y="737"/>
                  </a:lnTo>
                  <a:lnTo>
                    <a:pt x="1030" y="633"/>
                  </a:lnTo>
                  <a:lnTo>
                    <a:pt x="1039" y="567"/>
                  </a:lnTo>
                  <a:lnTo>
                    <a:pt x="1083" y="582"/>
                  </a:lnTo>
                  <a:lnTo>
                    <a:pt x="1056" y="526"/>
                  </a:lnTo>
                  <a:lnTo>
                    <a:pt x="1066" y="457"/>
                  </a:lnTo>
                  <a:lnTo>
                    <a:pt x="1102" y="472"/>
                  </a:lnTo>
                  <a:lnTo>
                    <a:pt x="1071" y="373"/>
                  </a:lnTo>
                  <a:lnTo>
                    <a:pt x="1022" y="355"/>
                  </a:lnTo>
                  <a:lnTo>
                    <a:pt x="993" y="355"/>
                  </a:lnTo>
                  <a:close/>
                </a:path>
              </a:pathLst>
            </a:custGeom>
            <a:solidFill>
              <a:srgbClr val="000000"/>
            </a:solidFill>
            <a:ln w="9525">
              <a:noFill/>
              <a:round/>
              <a:headEnd/>
              <a:tailEnd/>
            </a:ln>
          </p:spPr>
          <p:txBody>
            <a:bodyPr/>
            <a:lstStyle/>
            <a:p>
              <a:endParaRPr lang="es-MX"/>
            </a:p>
          </p:txBody>
        </p:sp>
        <p:sp>
          <p:nvSpPr>
            <p:cNvPr id="56481" name="Freeform 163"/>
            <p:cNvSpPr>
              <a:spLocks/>
            </p:cNvSpPr>
            <p:nvPr/>
          </p:nvSpPr>
          <p:spPr bwMode="auto">
            <a:xfrm>
              <a:off x="2736" y="1849"/>
              <a:ext cx="30" cy="51"/>
            </a:xfrm>
            <a:custGeom>
              <a:avLst/>
              <a:gdLst>
                <a:gd name="T0" fmla="*/ 127 w 133"/>
                <a:gd name="T1" fmla="*/ 112 h 219"/>
                <a:gd name="T2" fmla="*/ 26 w 133"/>
                <a:gd name="T3" fmla="*/ 219 h 219"/>
                <a:gd name="T4" fmla="*/ 0 w 133"/>
                <a:gd name="T5" fmla="*/ 56 h 219"/>
                <a:gd name="T6" fmla="*/ 22 w 133"/>
                <a:gd name="T7" fmla="*/ 0 h 219"/>
                <a:gd name="T8" fmla="*/ 133 w 133"/>
                <a:gd name="T9" fmla="*/ 35 h 219"/>
                <a:gd name="T10" fmla="*/ 127 w 133"/>
                <a:gd name="T11" fmla="*/ 112 h 219"/>
                <a:gd name="T12" fmla="*/ 0 60000 65536"/>
                <a:gd name="T13" fmla="*/ 0 60000 65536"/>
                <a:gd name="T14" fmla="*/ 0 60000 65536"/>
                <a:gd name="T15" fmla="*/ 0 60000 65536"/>
                <a:gd name="T16" fmla="*/ 0 60000 65536"/>
                <a:gd name="T17" fmla="*/ 0 60000 65536"/>
                <a:gd name="T18" fmla="*/ 0 w 133"/>
                <a:gd name="T19" fmla="*/ 0 h 219"/>
                <a:gd name="T20" fmla="*/ 133 w 133"/>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133" h="219">
                  <a:moveTo>
                    <a:pt x="127" y="112"/>
                  </a:moveTo>
                  <a:lnTo>
                    <a:pt x="26" y="219"/>
                  </a:lnTo>
                  <a:lnTo>
                    <a:pt x="0" y="56"/>
                  </a:lnTo>
                  <a:lnTo>
                    <a:pt x="22" y="0"/>
                  </a:lnTo>
                  <a:lnTo>
                    <a:pt x="133" y="35"/>
                  </a:lnTo>
                  <a:lnTo>
                    <a:pt x="127" y="112"/>
                  </a:lnTo>
                  <a:close/>
                </a:path>
              </a:pathLst>
            </a:custGeom>
            <a:solidFill>
              <a:srgbClr val="000000"/>
            </a:solidFill>
            <a:ln w="9525">
              <a:noFill/>
              <a:round/>
              <a:headEnd/>
              <a:tailEnd/>
            </a:ln>
          </p:spPr>
          <p:txBody>
            <a:bodyPr/>
            <a:lstStyle/>
            <a:p>
              <a:endParaRPr lang="es-MX"/>
            </a:p>
          </p:txBody>
        </p:sp>
        <p:sp>
          <p:nvSpPr>
            <p:cNvPr id="56482" name="Freeform 164"/>
            <p:cNvSpPr>
              <a:spLocks/>
            </p:cNvSpPr>
            <p:nvPr/>
          </p:nvSpPr>
          <p:spPr bwMode="auto">
            <a:xfrm>
              <a:off x="2707" y="1818"/>
              <a:ext cx="250" cy="196"/>
            </a:xfrm>
            <a:custGeom>
              <a:avLst/>
              <a:gdLst>
                <a:gd name="T0" fmla="*/ 0 w 1087"/>
                <a:gd name="T1" fmla="*/ 0 h 856"/>
                <a:gd name="T2" fmla="*/ 27 w 1087"/>
                <a:gd name="T3" fmla="*/ 229 h 856"/>
                <a:gd name="T4" fmla="*/ 24 w 1087"/>
                <a:gd name="T5" fmla="*/ 421 h 856"/>
                <a:gd name="T6" fmla="*/ 122 w 1087"/>
                <a:gd name="T7" fmla="*/ 617 h 856"/>
                <a:gd name="T8" fmla="*/ 180 w 1087"/>
                <a:gd name="T9" fmla="*/ 655 h 856"/>
                <a:gd name="T10" fmla="*/ 244 w 1087"/>
                <a:gd name="T11" fmla="*/ 739 h 856"/>
                <a:gd name="T12" fmla="*/ 301 w 1087"/>
                <a:gd name="T13" fmla="*/ 762 h 856"/>
                <a:gd name="T14" fmla="*/ 504 w 1087"/>
                <a:gd name="T15" fmla="*/ 803 h 856"/>
                <a:gd name="T16" fmla="*/ 589 w 1087"/>
                <a:gd name="T17" fmla="*/ 800 h 856"/>
                <a:gd name="T18" fmla="*/ 693 w 1087"/>
                <a:gd name="T19" fmla="*/ 747 h 856"/>
                <a:gd name="T20" fmla="*/ 762 w 1087"/>
                <a:gd name="T21" fmla="*/ 640 h 856"/>
                <a:gd name="T22" fmla="*/ 910 w 1087"/>
                <a:gd name="T23" fmla="*/ 550 h 856"/>
                <a:gd name="T24" fmla="*/ 968 w 1087"/>
                <a:gd name="T25" fmla="*/ 454 h 856"/>
                <a:gd name="T26" fmla="*/ 1087 w 1087"/>
                <a:gd name="T27" fmla="*/ 117 h 856"/>
                <a:gd name="T28" fmla="*/ 985 w 1087"/>
                <a:gd name="T29" fmla="*/ 528 h 856"/>
                <a:gd name="T30" fmla="*/ 938 w 1087"/>
                <a:gd name="T31" fmla="*/ 579 h 856"/>
                <a:gd name="T32" fmla="*/ 821 w 1087"/>
                <a:gd name="T33" fmla="*/ 681 h 856"/>
                <a:gd name="T34" fmla="*/ 681 w 1087"/>
                <a:gd name="T35" fmla="*/ 839 h 856"/>
                <a:gd name="T36" fmla="*/ 608 w 1087"/>
                <a:gd name="T37" fmla="*/ 856 h 856"/>
                <a:gd name="T38" fmla="*/ 280 w 1087"/>
                <a:gd name="T39" fmla="*/ 800 h 856"/>
                <a:gd name="T40" fmla="*/ 214 w 1087"/>
                <a:gd name="T41" fmla="*/ 757 h 856"/>
                <a:gd name="T42" fmla="*/ 173 w 1087"/>
                <a:gd name="T43" fmla="*/ 681 h 856"/>
                <a:gd name="T44" fmla="*/ 93 w 1087"/>
                <a:gd name="T45" fmla="*/ 630 h 856"/>
                <a:gd name="T46" fmla="*/ 10 w 1087"/>
                <a:gd name="T47" fmla="*/ 472 h 856"/>
                <a:gd name="T48" fmla="*/ 0 w 1087"/>
                <a:gd name="T49" fmla="*/ 397 h 856"/>
                <a:gd name="T50" fmla="*/ 0 w 1087"/>
                <a:gd name="T51" fmla="*/ 204 h 856"/>
                <a:gd name="T52" fmla="*/ 0 w 1087"/>
                <a:gd name="T53" fmla="*/ 0 h 8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87"/>
                <a:gd name="T82" fmla="*/ 0 h 856"/>
                <a:gd name="T83" fmla="*/ 1087 w 1087"/>
                <a:gd name="T84" fmla="*/ 856 h 8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87" h="856">
                  <a:moveTo>
                    <a:pt x="0" y="0"/>
                  </a:moveTo>
                  <a:lnTo>
                    <a:pt x="27" y="229"/>
                  </a:lnTo>
                  <a:lnTo>
                    <a:pt x="24" y="421"/>
                  </a:lnTo>
                  <a:lnTo>
                    <a:pt x="122" y="617"/>
                  </a:lnTo>
                  <a:lnTo>
                    <a:pt x="180" y="655"/>
                  </a:lnTo>
                  <a:lnTo>
                    <a:pt x="244" y="739"/>
                  </a:lnTo>
                  <a:lnTo>
                    <a:pt x="301" y="762"/>
                  </a:lnTo>
                  <a:lnTo>
                    <a:pt x="504" y="803"/>
                  </a:lnTo>
                  <a:lnTo>
                    <a:pt x="589" y="800"/>
                  </a:lnTo>
                  <a:lnTo>
                    <a:pt x="693" y="747"/>
                  </a:lnTo>
                  <a:lnTo>
                    <a:pt x="762" y="640"/>
                  </a:lnTo>
                  <a:lnTo>
                    <a:pt x="910" y="550"/>
                  </a:lnTo>
                  <a:lnTo>
                    <a:pt x="968" y="454"/>
                  </a:lnTo>
                  <a:lnTo>
                    <a:pt x="1087" y="117"/>
                  </a:lnTo>
                  <a:lnTo>
                    <a:pt x="985" y="528"/>
                  </a:lnTo>
                  <a:lnTo>
                    <a:pt x="938" y="579"/>
                  </a:lnTo>
                  <a:lnTo>
                    <a:pt x="821" y="681"/>
                  </a:lnTo>
                  <a:lnTo>
                    <a:pt x="681" y="839"/>
                  </a:lnTo>
                  <a:lnTo>
                    <a:pt x="608" y="856"/>
                  </a:lnTo>
                  <a:lnTo>
                    <a:pt x="280" y="800"/>
                  </a:lnTo>
                  <a:lnTo>
                    <a:pt x="214" y="757"/>
                  </a:lnTo>
                  <a:lnTo>
                    <a:pt x="173" y="681"/>
                  </a:lnTo>
                  <a:lnTo>
                    <a:pt x="93" y="630"/>
                  </a:lnTo>
                  <a:lnTo>
                    <a:pt x="10" y="472"/>
                  </a:lnTo>
                  <a:lnTo>
                    <a:pt x="0" y="397"/>
                  </a:lnTo>
                  <a:lnTo>
                    <a:pt x="0" y="204"/>
                  </a:lnTo>
                  <a:lnTo>
                    <a:pt x="0" y="0"/>
                  </a:lnTo>
                  <a:close/>
                </a:path>
              </a:pathLst>
            </a:custGeom>
            <a:solidFill>
              <a:srgbClr val="000000"/>
            </a:solidFill>
            <a:ln w="9525">
              <a:noFill/>
              <a:round/>
              <a:headEnd/>
              <a:tailEnd/>
            </a:ln>
          </p:spPr>
          <p:txBody>
            <a:bodyPr/>
            <a:lstStyle/>
            <a:p>
              <a:endParaRPr lang="es-MX"/>
            </a:p>
          </p:txBody>
        </p:sp>
        <p:sp>
          <p:nvSpPr>
            <p:cNvPr id="56483" name="Freeform 165"/>
            <p:cNvSpPr>
              <a:spLocks/>
            </p:cNvSpPr>
            <p:nvPr/>
          </p:nvSpPr>
          <p:spPr bwMode="auto">
            <a:xfrm>
              <a:off x="2731" y="1776"/>
              <a:ext cx="20" cy="20"/>
            </a:xfrm>
            <a:custGeom>
              <a:avLst/>
              <a:gdLst>
                <a:gd name="T0" fmla="*/ 0 w 91"/>
                <a:gd name="T1" fmla="*/ 27 h 88"/>
                <a:gd name="T2" fmla="*/ 42 w 91"/>
                <a:gd name="T3" fmla="*/ 88 h 88"/>
                <a:gd name="T4" fmla="*/ 91 w 91"/>
                <a:gd name="T5" fmla="*/ 59 h 88"/>
                <a:gd name="T6" fmla="*/ 42 w 91"/>
                <a:gd name="T7" fmla="*/ 0 h 88"/>
                <a:gd name="T8" fmla="*/ 0 w 91"/>
                <a:gd name="T9" fmla="*/ 27 h 88"/>
                <a:gd name="T10" fmla="*/ 0 60000 65536"/>
                <a:gd name="T11" fmla="*/ 0 60000 65536"/>
                <a:gd name="T12" fmla="*/ 0 60000 65536"/>
                <a:gd name="T13" fmla="*/ 0 60000 65536"/>
                <a:gd name="T14" fmla="*/ 0 60000 65536"/>
                <a:gd name="T15" fmla="*/ 0 w 91"/>
                <a:gd name="T16" fmla="*/ 0 h 88"/>
                <a:gd name="T17" fmla="*/ 91 w 91"/>
                <a:gd name="T18" fmla="*/ 88 h 88"/>
              </a:gdLst>
              <a:ahLst/>
              <a:cxnLst>
                <a:cxn ang="T10">
                  <a:pos x="T0" y="T1"/>
                </a:cxn>
                <a:cxn ang="T11">
                  <a:pos x="T2" y="T3"/>
                </a:cxn>
                <a:cxn ang="T12">
                  <a:pos x="T4" y="T5"/>
                </a:cxn>
                <a:cxn ang="T13">
                  <a:pos x="T6" y="T7"/>
                </a:cxn>
                <a:cxn ang="T14">
                  <a:pos x="T8" y="T9"/>
                </a:cxn>
              </a:cxnLst>
              <a:rect l="T15" t="T16" r="T17" b="T18"/>
              <a:pathLst>
                <a:path w="91" h="88">
                  <a:moveTo>
                    <a:pt x="0" y="27"/>
                  </a:moveTo>
                  <a:lnTo>
                    <a:pt x="42" y="88"/>
                  </a:lnTo>
                  <a:lnTo>
                    <a:pt x="91" y="59"/>
                  </a:lnTo>
                  <a:lnTo>
                    <a:pt x="42" y="0"/>
                  </a:lnTo>
                  <a:lnTo>
                    <a:pt x="0" y="27"/>
                  </a:lnTo>
                  <a:close/>
                </a:path>
              </a:pathLst>
            </a:custGeom>
            <a:solidFill>
              <a:srgbClr val="000000"/>
            </a:solidFill>
            <a:ln w="9525">
              <a:noFill/>
              <a:round/>
              <a:headEnd/>
              <a:tailEnd/>
            </a:ln>
          </p:spPr>
          <p:txBody>
            <a:bodyPr/>
            <a:lstStyle/>
            <a:p>
              <a:endParaRPr lang="es-MX"/>
            </a:p>
          </p:txBody>
        </p:sp>
        <p:sp>
          <p:nvSpPr>
            <p:cNvPr id="56484" name="Freeform 166"/>
            <p:cNvSpPr>
              <a:spLocks/>
            </p:cNvSpPr>
            <p:nvPr/>
          </p:nvSpPr>
          <p:spPr bwMode="auto">
            <a:xfrm>
              <a:off x="2889" y="1822"/>
              <a:ext cx="27" cy="16"/>
            </a:xfrm>
            <a:custGeom>
              <a:avLst/>
              <a:gdLst>
                <a:gd name="T0" fmla="*/ 34 w 112"/>
                <a:gd name="T1" fmla="*/ 72 h 72"/>
                <a:gd name="T2" fmla="*/ 112 w 112"/>
                <a:gd name="T3" fmla="*/ 29 h 72"/>
                <a:gd name="T4" fmla="*/ 80 w 112"/>
                <a:gd name="T5" fmla="*/ 0 h 72"/>
                <a:gd name="T6" fmla="*/ 0 w 112"/>
                <a:gd name="T7" fmla="*/ 26 h 72"/>
                <a:gd name="T8" fmla="*/ 34 w 112"/>
                <a:gd name="T9" fmla="*/ 72 h 72"/>
                <a:gd name="T10" fmla="*/ 0 60000 65536"/>
                <a:gd name="T11" fmla="*/ 0 60000 65536"/>
                <a:gd name="T12" fmla="*/ 0 60000 65536"/>
                <a:gd name="T13" fmla="*/ 0 60000 65536"/>
                <a:gd name="T14" fmla="*/ 0 60000 65536"/>
                <a:gd name="T15" fmla="*/ 0 w 112"/>
                <a:gd name="T16" fmla="*/ 0 h 72"/>
                <a:gd name="T17" fmla="*/ 112 w 112"/>
                <a:gd name="T18" fmla="*/ 72 h 72"/>
              </a:gdLst>
              <a:ahLst/>
              <a:cxnLst>
                <a:cxn ang="T10">
                  <a:pos x="T0" y="T1"/>
                </a:cxn>
                <a:cxn ang="T11">
                  <a:pos x="T2" y="T3"/>
                </a:cxn>
                <a:cxn ang="T12">
                  <a:pos x="T4" y="T5"/>
                </a:cxn>
                <a:cxn ang="T13">
                  <a:pos x="T6" y="T7"/>
                </a:cxn>
                <a:cxn ang="T14">
                  <a:pos x="T8" y="T9"/>
                </a:cxn>
              </a:cxnLst>
              <a:rect l="T15" t="T16" r="T17" b="T18"/>
              <a:pathLst>
                <a:path w="112" h="72">
                  <a:moveTo>
                    <a:pt x="34" y="72"/>
                  </a:moveTo>
                  <a:lnTo>
                    <a:pt x="112" y="29"/>
                  </a:lnTo>
                  <a:lnTo>
                    <a:pt x="80" y="0"/>
                  </a:lnTo>
                  <a:lnTo>
                    <a:pt x="0" y="26"/>
                  </a:lnTo>
                  <a:lnTo>
                    <a:pt x="34" y="72"/>
                  </a:lnTo>
                  <a:close/>
                </a:path>
              </a:pathLst>
            </a:custGeom>
            <a:solidFill>
              <a:srgbClr val="000000"/>
            </a:solidFill>
            <a:ln w="9525">
              <a:noFill/>
              <a:round/>
              <a:headEnd/>
              <a:tailEnd/>
            </a:ln>
          </p:spPr>
          <p:txBody>
            <a:bodyPr/>
            <a:lstStyle/>
            <a:p>
              <a:endParaRPr lang="es-MX"/>
            </a:p>
          </p:txBody>
        </p:sp>
        <p:sp>
          <p:nvSpPr>
            <p:cNvPr id="56485" name="Freeform 167"/>
            <p:cNvSpPr>
              <a:spLocks/>
            </p:cNvSpPr>
            <p:nvPr/>
          </p:nvSpPr>
          <p:spPr bwMode="auto">
            <a:xfrm>
              <a:off x="2861" y="1838"/>
              <a:ext cx="33" cy="11"/>
            </a:xfrm>
            <a:custGeom>
              <a:avLst/>
              <a:gdLst>
                <a:gd name="T0" fmla="*/ 0 w 144"/>
                <a:gd name="T1" fmla="*/ 20 h 49"/>
                <a:gd name="T2" fmla="*/ 104 w 144"/>
                <a:gd name="T3" fmla="*/ 20 h 49"/>
                <a:gd name="T4" fmla="*/ 119 w 144"/>
                <a:gd name="T5" fmla="*/ 0 h 49"/>
                <a:gd name="T6" fmla="*/ 144 w 144"/>
                <a:gd name="T7" fmla="*/ 33 h 49"/>
                <a:gd name="T8" fmla="*/ 93 w 144"/>
                <a:gd name="T9" fmla="*/ 49 h 49"/>
                <a:gd name="T10" fmla="*/ 0 w 144"/>
                <a:gd name="T11" fmla="*/ 40 h 49"/>
                <a:gd name="T12" fmla="*/ 0 w 144"/>
                <a:gd name="T13" fmla="*/ 20 h 49"/>
                <a:gd name="T14" fmla="*/ 0 60000 65536"/>
                <a:gd name="T15" fmla="*/ 0 60000 65536"/>
                <a:gd name="T16" fmla="*/ 0 60000 65536"/>
                <a:gd name="T17" fmla="*/ 0 60000 65536"/>
                <a:gd name="T18" fmla="*/ 0 60000 65536"/>
                <a:gd name="T19" fmla="*/ 0 60000 65536"/>
                <a:gd name="T20" fmla="*/ 0 60000 65536"/>
                <a:gd name="T21" fmla="*/ 0 w 144"/>
                <a:gd name="T22" fmla="*/ 0 h 49"/>
                <a:gd name="T23" fmla="*/ 144 w 144"/>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49">
                  <a:moveTo>
                    <a:pt x="0" y="20"/>
                  </a:moveTo>
                  <a:lnTo>
                    <a:pt x="104" y="20"/>
                  </a:lnTo>
                  <a:lnTo>
                    <a:pt x="119" y="0"/>
                  </a:lnTo>
                  <a:lnTo>
                    <a:pt x="144" y="33"/>
                  </a:lnTo>
                  <a:lnTo>
                    <a:pt x="93" y="49"/>
                  </a:lnTo>
                  <a:lnTo>
                    <a:pt x="0" y="40"/>
                  </a:lnTo>
                  <a:lnTo>
                    <a:pt x="0" y="20"/>
                  </a:lnTo>
                  <a:close/>
                </a:path>
              </a:pathLst>
            </a:custGeom>
            <a:solidFill>
              <a:srgbClr val="000000"/>
            </a:solidFill>
            <a:ln w="9525">
              <a:noFill/>
              <a:round/>
              <a:headEnd/>
              <a:tailEnd/>
            </a:ln>
          </p:spPr>
          <p:txBody>
            <a:bodyPr/>
            <a:lstStyle/>
            <a:p>
              <a:endParaRPr lang="es-MX"/>
            </a:p>
          </p:txBody>
        </p:sp>
        <p:sp>
          <p:nvSpPr>
            <p:cNvPr id="56486" name="Freeform 168"/>
            <p:cNvSpPr>
              <a:spLocks/>
            </p:cNvSpPr>
            <p:nvPr/>
          </p:nvSpPr>
          <p:spPr bwMode="auto">
            <a:xfrm>
              <a:off x="2743" y="1802"/>
              <a:ext cx="29" cy="22"/>
            </a:xfrm>
            <a:custGeom>
              <a:avLst/>
              <a:gdLst>
                <a:gd name="T0" fmla="*/ 0 w 127"/>
                <a:gd name="T1" fmla="*/ 5 h 93"/>
                <a:gd name="T2" fmla="*/ 10 w 127"/>
                <a:gd name="T3" fmla="*/ 48 h 93"/>
                <a:gd name="T4" fmla="*/ 114 w 127"/>
                <a:gd name="T5" fmla="*/ 93 h 93"/>
                <a:gd name="T6" fmla="*/ 127 w 127"/>
                <a:gd name="T7" fmla="*/ 78 h 93"/>
                <a:gd name="T8" fmla="*/ 43 w 127"/>
                <a:gd name="T9" fmla="*/ 37 h 93"/>
                <a:gd name="T10" fmla="*/ 17 w 127"/>
                <a:gd name="T11" fmla="*/ 0 h 93"/>
                <a:gd name="T12" fmla="*/ 0 w 127"/>
                <a:gd name="T13" fmla="*/ 5 h 93"/>
                <a:gd name="T14" fmla="*/ 0 60000 65536"/>
                <a:gd name="T15" fmla="*/ 0 60000 65536"/>
                <a:gd name="T16" fmla="*/ 0 60000 65536"/>
                <a:gd name="T17" fmla="*/ 0 60000 65536"/>
                <a:gd name="T18" fmla="*/ 0 60000 65536"/>
                <a:gd name="T19" fmla="*/ 0 60000 65536"/>
                <a:gd name="T20" fmla="*/ 0 60000 65536"/>
                <a:gd name="T21" fmla="*/ 0 w 127"/>
                <a:gd name="T22" fmla="*/ 0 h 93"/>
                <a:gd name="T23" fmla="*/ 127 w 127"/>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93">
                  <a:moveTo>
                    <a:pt x="0" y="5"/>
                  </a:moveTo>
                  <a:lnTo>
                    <a:pt x="10" y="48"/>
                  </a:lnTo>
                  <a:lnTo>
                    <a:pt x="114" y="93"/>
                  </a:lnTo>
                  <a:lnTo>
                    <a:pt x="127" y="78"/>
                  </a:lnTo>
                  <a:lnTo>
                    <a:pt x="43" y="37"/>
                  </a:lnTo>
                  <a:lnTo>
                    <a:pt x="17" y="0"/>
                  </a:lnTo>
                  <a:lnTo>
                    <a:pt x="0" y="5"/>
                  </a:lnTo>
                  <a:close/>
                </a:path>
              </a:pathLst>
            </a:custGeom>
            <a:solidFill>
              <a:srgbClr val="000000"/>
            </a:solidFill>
            <a:ln w="9525">
              <a:noFill/>
              <a:round/>
              <a:headEnd/>
              <a:tailEnd/>
            </a:ln>
          </p:spPr>
          <p:txBody>
            <a:bodyPr/>
            <a:lstStyle/>
            <a:p>
              <a:endParaRPr lang="es-MX"/>
            </a:p>
          </p:txBody>
        </p:sp>
        <p:sp>
          <p:nvSpPr>
            <p:cNvPr id="56487" name="Freeform 169"/>
            <p:cNvSpPr>
              <a:spLocks/>
            </p:cNvSpPr>
            <p:nvPr/>
          </p:nvSpPr>
          <p:spPr bwMode="auto">
            <a:xfrm>
              <a:off x="2688" y="1733"/>
              <a:ext cx="23" cy="109"/>
            </a:xfrm>
            <a:custGeom>
              <a:avLst/>
              <a:gdLst>
                <a:gd name="T0" fmla="*/ 75 w 103"/>
                <a:gd name="T1" fmla="*/ 0 h 475"/>
                <a:gd name="T2" fmla="*/ 59 w 103"/>
                <a:gd name="T3" fmla="*/ 28 h 475"/>
                <a:gd name="T4" fmla="*/ 103 w 103"/>
                <a:gd name="T5" fmla="*/ 158 h 475"/>
                <a:gd name="T6" fmla="*/ 93 w 103"/>
                <a:gd name="T7" fmla="*/ 276 h 475"/>
                <a:gd name="T8" fmla="*/ 41 w 103"/>
                <a:gd name="T9" fmla="*/ 158 h 475"/>
                <a:gd name="T10" fmla="*/ 27 w 103"/>
                <a:gd name="T11" fmla="*/ 242 h 475"/>
                <a:gd name="T12" fmla="*/ 41 w 103"/>
                <a:gd name="T13" fmla="*/ 339 h 475"/>
                <a:gd name="T14" fmla="*/ 41 w 103"/>
                <a:gd name="T15" fmla="*/ 395 h 475"/>
                <a:gd name="T16" fmla="*/ 83 w 103"/>
                <a:gd name="T17" fmla="*/ 444 h 475"/>
                <a:gd name="T18" fmla="*/ 93 w 103"/>
                <a:gd name="T19" fmla="*/ 475 h 475"/>
                <a:gd name="T20" fmla="*/ 49 w 103"/>
                <a:gd name="T21" fmla="*/ 455 h 475"/>
                <a:gd name="T22" fmla="*/ 32 w 103"/>
                <a:gd name="T23" fmla="*/ 395 h 475"/>
                <a:gd name="T24" fmla="*/ 27 w 103"/>
                <a:gd name="T25" fmla="*/ 324 h 475"/>
                <a:gd name="T26" fmla="*/ 0 w 103"/>
                <a:gd name="T27" fmla="*/ 234 h 475"/>
                <a:gd name="T28" fmla="*/ 27 w 103"/>
                <a:gd name="T29" fmla="*/ 137 h 475"/>
                <a:gd name="T30" fmla="*/ 49 w 103"/>
                <a:gd name="T31" fmla="*/ 33 h 475"/>
                <a:gd name="T32" fmla="*/ 75 w 103"/>
                <a:gd name="T33" fmla="*/ 0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475"/>
                <a:gd name="T53" fmla="*/ 103 w 103"/>
                <a:gd name="T54" fmla="*/ 475 h 4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475">
                  <a:moveTo>
                    <a:pt x="75" y="0"/>
                  </a:moveTo>
                  <a:lnTo>
                    <a:pt x="59" y="28"/>
                  </a:lnTo>
                  <a:lnTo>
                    <a:pt x="103" y="158"/>
                  </a:lnTo>
                  <a:lnTo>
                    <a:pt x="93" y="276"/>
                  </a:lnTo>
                  <a:lnTo>
                    <a:pt x="41" y="158"/>
                  </a:lnTo>
                  <a:lnTo>
                    <a:pt x="27" y="242"/>
                  </a:lnTo>
                  <a:lnTo>
                    <a:pt x="41" y="339"/>
                  </a:lnTo>
                  <a:lnTo>
                    <a:pt x="41" y="395"/>
                  </a:lnTo>
                  <a:lnTo>
                    <a:pt x="83" y="444"/>
                  </a:lnTo>
                  <a:lnTo>
                    <a:pt x="93" y="475"/>
                  </a:lnTo>
                  <a:lnTo>
                    <a:pt x="49" y="455"/>
                  </a:lnTo>
                  <a:lnTo>
                    <a:pt x="32" y="395"/>
                  </a:lnTo>
                  <a:lnTo>
                    <a:pt x="27" y="324"/>
                  </a:lnTo>
                  <a:lnTo>
                    <a:pt x="0" y="234"/>
                  </a:lnTo>
                  <a:lnTo>
                    <a:pt x="27" y="137"/>
                  </a:lnTo>
                  <a:lnTo>
                    <a:pt x="49" y="33"/>
                  </a:lnTo>
                  <a:lnTo>
                    <a:pt x="75" y="0"/>
                  </a:lnTo>
                  <a:close/>
                </a:path>
              </a:pathLst>
            </a:custGeom>
            <a:solidFill>
              <a:srgbClr val="000000"/>
            </a:solidFill>
            <a:ln w="9525">
              <a:noFill/>
              <a:round/>
              <a:headEnd/>
              <a:tailEnd/>
            </a:ln>
          </p:spPr>
          <p:txBody>
            <a:bodyPr/>
            <a:lstStyle/>
            <a:p>
              <a:endParaRPr lang="es-MX"/>
            </a:p>
          </p:txBody>
        </p:sp>
        <p:sp>
          <p:nvSpPr>
            <p:cNvPr id="56488" name="Freeform 170"/>
            <p:cNvSpPr>
              <a:spLocks/>
            </p:cNvSpPr>
            <p:nvPr/>
          </p:nvSpPr>
          <p:spPr bwMode="auto">
            <a:xfrm>
              <a:off x="2944" y="1798"/>
              <a:ext cx="59" cy="100"/>
            </a:xfrm>
            <a:custGeom>
              <a:avLst/>
              <a:gdLst>
                <a:gd name="T0" fmla="*/ 220 w 264"/>
                <a:gd name="T1" fmla="*/ 61 h 435"/>
                <a:gd name="T2" fmla="*/ 113 w 264"/>
                <a:gd name="T3" fmla="*/ 168 h 435"/>
                <a:gd name="T4" fmla="*/ 72 w 264"/>
                <a:gd name="T5" fmla="*/ 128 h 435"/>
                <a:gd name="T6" fmla="*/ 57 w 264"/>
                <a:gd name="T7" fmla="*/ 230 h 435"/>
                <a:gd name="T8" fmla="*/ 26 w 264"/>
                <a:gd name="T9" fmla="*/ 332 h 435"/>
                <a:gd name="T10" fmla="*/ 87 w 264"/>
                <a:gd name="T11" fmla="*/ 296 h 435"/>
                <a:gd name="T12" fmla="*/ 99 w 264"/>
                <a:gd name="T13" fmla="*/ 230 h 435"/>
                <a:gd name="T14" fmla="*/ 146 w 264"/>
                <a:gd name="T15" fmla="*/ 174 h 435"/>
                <a:gd name="T16" fmla="*/ 141 w 264"/>
                <a:gd name="T17" fmla="*/ 223 h 435"/>
                <a:gd name="T18" fmla="*/ 113 w 264"/>
                <a:gd name="T19" fmla="*/ 296 h 435"/>
                <a:gd name="T20" fmla="*/ 156 w 264"/>
                <a:gd name="T21" fmla="*/ 212 h 435"/>
                <a:gd name="T22" fmla="*/ 174 w 264"/>
                <a:gd name="T23" fmla="*/ 153 h 435"/>
                <a:gd name="T24" fmla="*/ 220 w 264"/>
                <a:gd name="T25" fmla="*/ 107 h 435"/>
                <a:gd name="T26" fmla="*/ 209 w 264"/>
                <a:gd name="T27" fmla="*/ 168 h 435"/>
                <a:gd name="T28" fmla="*/ 182 w 264"/>
                <a:gd name="T29" fmla="*/ 248 h 435"/>
                <a:gd name="T30" fmla="*/ 174 w 264"/>
                <a:gd name="T31" fmla="*/ 314 h 435"/>
                <a:gd name="T32" fmla="*/ 104 w 264"/>
                <a:gd name="T33" fmla="*/ 406 h 435"/>
                <a:gd name="T34" fmla="*/ 16 w 264"/>
                <a:gd name="T35" fmla="*/ 377 h 435"/>
                <a:gd name="T36" fmla="*/ 0 w 264"/>
                <a:gd name="T37" fmla="*/ 435 h 435"/>
                <a:gd name="T38" fmla="*/ 104 w 264"/>
                <a:gd name="T39" fmla="*/ 431 h 435"/>
                <a:gd name="T40" fmla="*/ 177 w 264"/>
                <a:gd name="T41" fmla="*/ 332 h 435"/>
                <a:gd name="T42" fmla="*/ 204 w 264"/>
                <a:gd name="T43" fmla="*/ 219 h 435"/>
                <a:gd name="T44" fmla="*/ 258 w 264"/>
                <a:gd name="T45" fmla="*/ 82 h 435"/>
                <a:gd name="T46" fmla="*/ 264 w 264"/>
                <a:gd name="T47" fmla="*/ 46 h 435"/>
                <a:gd name="T48" fmla="*/ 250 w 264"/>
                <a:gd name="T49" fmla="*/ 15 h 435"/>
                <a:gd name="T50" fmla="*/ 218 w 264"/>
                <a:gd name="T51" fmla="*/ 0 h 435"/>
                <a:gd name="T52" fmla="*/ 235 w 264"/>
                <a:gd name="T53" fmla="*/ 34 h 435"/>
                <a:gd name="T54" fmla="*/ 220 w 264"/>
                <a:gd name="T55" fmla="*/ 61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4"/>
                <a:gd name="T85" fmla="*/ 0 h 435"/>
                <a:gd name="T86" fmla="*/ 264 w 264"/>
                <a:gd name="T87" fmla="*/ 435 h 4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4" h="435">
                  <a:moveTo>
                    <a:pt x="220" y="61"/>
                  </a:moveTo>
                  <a:lnTo>
                    <a:pt x="113" y="168"/>
                  </a:lnTo>
                  <a:lnTo>
                    <a:pt x="72" y="128"/>
                  </a:lnTo>
                  <a:lnTo>
                    <a:pt x="57" y="230"/>
                  </a:lnTo>
                  <a:lnTo>
                    <a:pt x="26" y="332"/>
                  </a:lnTo>
                  <a:lnTo>
                    <a:pt x="87" y="296"/>
                  </a:lnTo>
                  <a:lnTo>
                    <a:pt x="99" y="230"/>
                  </a:lnTo>
                  <a:lnTo>
                    <a:pt x="146" y="174"/>
                  </a:lnTo>
                  <a:lnTo>
                    <a:pt x="141" y="223"/>
                  </a:lnTo>
                  <a:lnTo>
                    <a:pt x="113" y="296"/>
                  </a:lnTo>
                  <a:lnTo>
                    <a:pt x="156" y="212"/>
                  </a:lnTo>
                  <a:lnTo>
                    <a:pt x="174" y="153"/>
                  </a:lnTo>
                  <a:lnTo>
                    <a:pt x="220" y="107"/>
                  </a:lnTo>
                  <a:lnTo>
                    <a:pt x="209" y="168"/>
                  </a:lnTo>
                  <a:lnTo>
                    <a:pt x="182" y="248"/>
                  </a:lnTo>
                  <a:lnTo>
                    <a:pt x="174" y="314"/>
                  </a:lnTo>
                  <a:lnTo>
                    <a:pt x="104" y="406"/>
                  </a:lnTo>
                  <a:lnTo>
                    <a:pt x="16" y="377"/>
                  </a:lnTo>
                  <a:lnTo>
                    <a:pt x="0" y="435"/>
                  </a:lnTo>
                  <a:lnTo>
                    <a:pt x="104" y="431"/>
                  </a:lnTo>
                  <a:lnTo>
                    <a:pt x="177" y="332"/>
                  </a:lnTo>
                  <a:lnTo>
                    <a:pt x="204" y="219"/>
                  </a:lnTo>
                  <a:lnTo>
                    <a:pt x="258" y="82"/>
                  </a:lnTo>
                  <a:lnTo>
                    <a:pt x="264" y="46"/>
                  </a:lnTo>
                  <a:lnTo>
                    <a:pt x="250" y="15"/>
                  </a:lnTo>
                  <a:lnTo>
                    <a:pt x="218" y="0"/>
                  </a:lnTo>
                  <a:lnTo>
                    <a:pt x="235" y="34"/>
                  </a:lnTo>
                  <a:lnTo>
                    <a:pt x="220" y="61"/>
                  </a:lnTo>
                  <a:close/>
                </a:path>
              </a:pathLst>
            </a:custGeom>
            <a:solidFill>
              <a:srgbClr val="000000"/>
            </a:solidFill>
            <a:ln w="9525">
              <a:noFill/>
              <a:round/>
              <a:headEnd/>
              <a:tailEnd/>
            </a:ln>
          </p:spPr>
          <p:txBody>
            <a:bodyPr/>
            <a:lstStyle/>
            <a:p>
              <a:endParaRPr lang="es-MX"/>
            </a:p>
          </p:txBody>
        </p:sp>
        <p:sp>
          <p:nvSpPr>
            <p:cNvPr id="56489" name="Freeform 171"/>
            <p:cNvSpPr>
              <a:spLocks/>
            </p:cNvSpPr>
            <p:nvPr/>
          </p:nvSpPr>
          <p:spPr bwMode="auto">
            <a:xfrm>
              <a:off x="2774" y="2004"/>
              <a:ext cx="106" cy="83"/>
            </a:xfrm>
            <a:custGeom>
              <a:avLst/>
              <a:gdLst>
                <a:gd name="T0" fmla="*/ 0 w 454"/>
                <a:gd name="T1" fmla="*/ 263 h 356"/>
                <a:gd name="T2" fmla="*/ 82 w 454"/>
                <a:gd name="T3" fmla="*/ 144 h 356"/>
                <a:gd name="T4" fmla="*/ 155 w 454"/>
                <a:gd name="T5" fmla="*/ 52 h 356"/>
                <a:gd name="T6" fmla="*/ 215 w 454"/>
                <a:gd name="T7" fmla="*/ 0 h 356"/>
                <a:gd name="T8" fmla="*/ 330 w 454"/>
                <a:gd name="T9" fmla="*/ 12 h 356"/>
                <a:gd name="T10" fmla="*/ 401 w 454"/>
                <a:gd name="T11" fmla="*/ 93 h 356"/>
                <a:gd name="T12" fmla="*/ 442 w 454"/>
                <a:gd name="T13" fmla="*/ 203 h 356"/>
                <a:gd name="T14" fmla="*/ 454 w 454"/>
                <a:gd name="T15" fmla="*/ 336 h 356"/>
                <a:gd name="T16" fmla="*/ 350 w 454"/>
                <a:gd name="T17" fmla="*/ 196 h 356"/>
                <a:gd name="T18" fmla="*/ 317 w 454"/>
                <a:gd name="T19" fmla="*/ 316 h 356"/>
                <a:gd name="T20" fmla="*/ 309 w 454"/>
                <a:gd name="T21" fmla="*/ 356 h 356"/>
                <a:gd name="T22" fmla="*/ 296 w 454"/>
                <a:gd name="T23" fmla="*/ 275 h 356"/>
                <a:gd name="T24" fmla="*/ 330 w 454"/>
                <a:gd name="T25" fmla="*/ 173 h 356"/>
                <a:gd name="T26" fmla="*/ 309 w 454"/>
                <a:gd name="T27" fmla="*/ 93 h 356"/>
                <a:gd name="T28" fmla="*/ 255 w 454"/>
                <a:gd name="T29" fmla="*/ 40 h 356"/>
                <a:gd name="T30" fmla="*/ 184 w 454"/>
                <a:gd name="T31" fmla="*/ 52 h 356"/>
                <a:gd name="T32" fmla="*/ 133 w 454"/>
                <a:gd name="T33" fmla="*/ 132 h 356"/>
                <a:gd name="T34" fmla="*/ 145 w 454"/>
                <a:gd name="T35" fmla="*/ 196 h 356"/>
                <a:gd name="T36" fmla="*/ 92 w 454"/>
                <a:gd name="T37" fmla="*/ 217 h 356"/>
                <a:gd name="T38" fmla="*/ 72 w 454"/>
                <a:gd name="T39" fmla="*/ 316 h 356"/>
                <a:gd name="T40" fmla="*/ 43 w 454"/>
                <a:gd name="T41" fmla="*/ 224 h 356"/>
                <a:gd name="T42" fmla="*/ 0 w 454"/>
                <a:gd name="T43" fmla="*/ 263 h 3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4"/>
                <a:gd name="T67" fmla="*/ 0 h 356"/>
                <a:gd name="T68" fmla="*/ 454 w 454"/>
                <a:gd name="T69" fmla="*/ 356 h 3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4" h="356">
                  <a:moveTo>
                    <a:pt x="0" y="263"/>
                  </a:moveTo>
                  <a:lnTo>
                    <a:pt x="82" y="144"/>
                  </a:lnTo>
                  <a:lnTo>
                    <a:pt x="155" y="52"/>
                  </a:lnTo>
                  <a:lnTo>
                    <a:pt x="215" y="0"/>
                  </a:lnTo>
                  <a:lnTo>
                    <a:pt x="330" y="12"/>
                  </a:lnTo>
                  <a:lnTo>
                    <a:pt x="401" y="93"/>
                  </a:lnTo>
                  <a:lnTo>
                    <a:pt x="442" y="203"/>
                  </a:lnTo>
                  <a:lnTo>
                    <a:pt x="454" y="336"/>
                  </a:lnTo>
                  <a:lnTo>
                    <a:pt x="350" y="196"/>
                  </a:lnTo>
                  <a:lnTo>
                    <a:pt x="317" y="316"/>
                  </a:lnTo>
                  <a:lnTo>
                    <a:pt x="309" y="356"/>
                  </a:lnTo>
                  <a:lnTo>
                    <a:pt x="296" y="275"/>
                  </a:lnTo>
                  <a:lnTo>
                    <a:pt x="330" y="173"/>
                  </a:lnTo>
                  <a:lnTo>
                    <a:pt x="309" y="93"/>
                  </a:lnTo>
                  <a:lnTo>
                    <a:pt x="255" y="40"/>
                  </a:lnTo>
                  <a:lnTo>
                    <a:pt x="184" y="52"/>
                  </a:lnTo>
                  <a:lnTo>
                    <a:pt x="133" y="132"/>
                  </a:lnTo>
                  <a:lnTo>
                    <a:pt x="145" y="196"/>
                  </a:lnTo>
                  <a:lnTo>
                    <a:pt x="92" y="217"/>
                  </a:lnTo>
                  <a:lnTo>
                    <a:pt x="72" y="316"/>
                  </a:lnTo>
                  <a:lnTo>
                    <a:pt x="43" y="224"/>
                  </a:lnTo>
                  <a:lnTo>
                    <a:pt x="0" y="263"/>
                  </a:lnTo>
                  <a:close/>
                </a:path>
              </a:pathLst>
            </a:custGeom>
            <a:solidFill>
              <a:srgbClr val="000000"/>
            </a:solidFill>
            <a:ln w="9525">
              <a:noFill/>
              <a:round/>
              <a:headEnd/>
              <a:tailEnd/>
            </a:ln>
          </p:spPr>
          <p:txBody>
            <a:bodyPr/>
            <a:lstStyle/>
            <a:p>
              <a:endParaRPr lang="es-MX"/>
            </a:p>
          </p:txBody>
        </p:sp>
        <p:sp>
          <p:nvSpPr>
            <p:cNvPr id="56490" name="Freeform 172"/>
            <p:cNvSpPr>
              <a:spLocks/>
            </p:cNvSpPr>
            <p:nvPr/>
          </p:nvSpPr>
          <p:spPr bwMode="auto">
            <a:xfrm>
              <a:off x="2768" y="2042"/>
              <a:ext cx="101" cy="197"/>
            </a:xfrm>
            <a:custGeom>
              <a:avLst/>
              <a:gdLst>
                <a:gd name="T0" fmla="*/ 175 w 438"/>
                <a:gd name="T1" fmla="*/ 0 h 857"/>
                <a:gd name="T2" fmla="*/ 245 w 438"/>
                <a:gd name="T3" fmla="*/ 163 h 857"/>
                <a:gd name="T4" fmla="*/ 347 w 438"/>
                <a:gd name="T5" fmla="*/ 135 h 857"/>
                <a:gd name="T6" fmla="*/ 347 w 438"/>
                <a:gd name="T7" fmla="*/ 204 h 857"/>
                <a:gd name="T8" fmla="*/ 306 w 438"/>
                <a:gd name="T9" fmla="*/ 204 h 857"/>
                <a:gd name="T10" fmla="*/ 306 w 438"/>
                <a:gd name="T11" fmla="*/ 285 h 857"/>
                <a:gd name="T12" fmla="*/ 277 w 438"/>
                <a:gd name="T13" fmla="*/ 400 h 857"/>
                <a:gd name="T14" fmla="*/ 245 w 438"/>
                <a:gd name="T15" fmla="*/ 324 h 857"/>
                <a:gd name="T16" fmla="*/ 265 w 438"/>
                <a:gd name="T17" fmla="*/ 214 h 857"/>
                <a:gd name="T18" fmla="*/ 204 w 438"/>
                <a:gd name="T19" fmla="*/ 224 h 857"/>
                <a:gd name="T20" fmla="*/ 83 w 438"/>
                <a:gd name="T21" fmla="*/ 696 h 857"/>
                <a:gd name="T22" fmla="*/ 258 w 438"/>
                <a:gd name="T23" fmla="*/ 827 h 857"/>
                <a:gd name="T24" fmla="*/ 438 w 438"/>
                <a:gd name="T25" fmla="*/ 745 h 857"/>
                <a:gd name="T26" fmla="*/ 265 w 438"/>
                <a:gd name="T27" fmla="*/ 857 h 857"/>
                <a:gd name="T28" fmla="*/ 17 w 438"/>
                <a:gd name="T29" fmla="*/ 684 h 857"/>
                <a:gd name="T30" fmla="*/ 0 w 438"/>
                <a:gd name="T31" fmla="*/ 623 h 857"/>
                <a:gd name="T32" fmla="*/ 41 w 438"/>
                <a:gd name="T33" fmla="*/ 663 h 857"/>
                <a:gd name="T34" fmla="*/ 185 w 438"/>
                <a:gd name="T35" fmla="*/ 163 h 857"/>
                <a:gd name="T36" fmla="*/ 132 w 438"/>
                <a:gd name="T37" fmla="*/ 0 h 857"/>
                <a:gd name="T38" fmla="*/ 175 w 438"/>
                <a:gd name="T39" fmla="*/ 0 h 8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8"/>
                <a:gd name="T61" fmla="*/ 0 h 857"/>
                <a:gd name="T62" fmla="*/ 438 w 438"/>
                <a:gd name="T63" fmla="*/ 857 h 8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8" h="857">
                  <a:moveTo>
                    <a:pt x="175" y="0"/>
                  </a:moveTo>
                  <a:lnTo>
                    <a:pt x="245" y="163"/>
                  </a:lnTo>
                  <a:lnTo>
                    <a:pt x="347" y="135"/>
                  </a:lnTo>
                  <a:lnTo>
                    <a:pt x="347" y="204"/>
                  </a:lnTo>
                  <a:lnTo>
                    <a:pt x="306" y="204"/>
                  </a:lnTo>
                  <a:lnTo>
                    <a:pt x="306" y="285"/>
                  </a:lnTo>
                  <a:lnTo>
                    <a:pt x="277" y="400"/>
                  </a:lnTo>
                  <a:lnTo>
                    <a:pt x="245" y="324"/>
                  </a:lnTo>
                  <a:lnTo>
                    <a:pt x="265" y="214"/>
                  </a:lnTo>
                  <a:lnTo>
                    <a:pt x="204" y="224"/>
                  </a:lnTo>
                  <a:lnTo>
                    <a:pt x="83" y="696"/>
                  </a:lnTo>
                  <a:lnTo>
                    <a:pt x="258" y="827"/>
                  </a:lnTo>
                  <a:lnTo>
                    <a:pt x="438" y="745"/>
                  </a:lnTo>
                  <a:lnTo>
                    <a:pt x="265" y="857"/>
                  </a:lnTo>
                  <a:lnTo>
                    <a:pt x="17" y="684"/>
                  </a:lnTo>
                  <a:lnTo>
                    <a:pt x="0" y="623"/>
                  </a:lnTo>
                  <a:lnTo>
                    <a:pt x="41" y="663"/>
                  </a:lnTo>
                  <a:lnTo>
                    <a:pt x="185" y="163"/>
                  </a:lnTo>
                  <a:lnTo>
                    <a:pt x="132" y="0"/>
                  </a:lnTo>
                  <a:lnTo>
                    <a:pt x="175" y="0"/>
                  </a:lnTo>
                  <a:close/>
                </a:path>
              </a:pathLst>
            </a:custGeom>
            <a:solidFill>
              <a:srgbClr val="000000"/>
            </a:solidFill>
            <a:ln w="9525">
              <a:noFill/>
              <a:round/>
              <a:headEnd/>
              <a:tailEnd/>
            </a:ln>
          </p:spPr>
          <p:txBody>
            <a:bodyPr/>
            <a:lstStyle/>
            <a:p>
              <a:endParaRPr lang="es-MX"/>
            </a:p>
          </p:txBody>
        </p:sp>
        <p:sp>
          <p:nvSpPr>
            <p:cNvPr id="56491" name="Freeform 173"/>
            <p:cNvSpPr>
              <a:spLocks/>
            </p:cNvSpPr>
            <p:nvPr/>
          </p:nvSpPr>
          <p:spPr bwMode="auto">
            <a:xfrm>
              <a:off x="2430" y="1903"/>
              <a:ext cx="551" cy="681"/>
            </a:xfrm>
            <a:custGeom>
              <a:avLst/>
              <a:gdLst>
                <a:gd name="T0" fmla="*/ 1380 w 2396"/>
                <a:gd name="T1" fmla="*/ 511 h 2958"/>
                <a:gd name="T2" fmla="*/ 1395 w 2396"/>
                <a:gd name="T3" fmla="*/ 1022 h 2958"/>
                <a:gd name="T4" fmla="*/ 1567 w 2396"/>
                <a:gd name="T5" fmla="*/ 1868 h 2958"/>
                <a:gd name="T6" fmla="*/ 1812 w 2396"/>
                <a:gd name="T7" fmla="*/ 1779 h 2958"/>
                <a:gd name="T8" fmla="*/ 1978 w 2396"/>
                <a:gd name="T9" fmla="*/ 978 h 2958"/>
                <a:gd name="T10" fmla="*/ 2080 w 2396"/>
                <a:gd name="T11" fmla="*/ 440 h 2958"/>
                <a:gd name="T12" fmla="*/ 2080 w 2396"/>
                <a:gd name="T13" fmla="*/ 215 h 2958"/>
                <a:gd name="T14" fmla="*/ 2219 w 2396"/>
                <a:gd name="T15" fmla="*/ 0 h 2958"/>
                <a:gd name="T16" fmla="*/ 2173 w 2396"/>
                <a:gd name="T17" fmla="*/ 521 h 2958"/>
                <a:gd name="T18" fmla="*/ 1781 w 2396"/>
                <a:gd name="T19" fmla="*/ 2060 h 2958"/>
                <a:gd name="T20" fmla="*/ 2059 w 2396"/>
                <a:gd name="T21" fmla="*/ 1642 h 2958"/>
                <a:gd name="T22" fmla="*/ 2396 w 2396"/>
                <a:gd name="T23" fmla="*/ 878 h 2958"/>
                <a:gd name="T24" fmla="*/ 1968 w 2396"/>
                <a:gd name="T25" fmla="*/ 1999 h 2958"/>
                <a:gd name="T26" fmla="*/ 1998 w 2396"/>
                <a:gd name="T27" fmla="*/ 2287 h 2958"/>
                <a:gd name="T28" fmla="*/ 1640 w 2396"/>
                <a:gd name="T29" fmla="*/ 2675 h 2958"/>
                <a:gd name="T30" fmla="*/ 1557 w 2396"/>
                <a:gd name="T31" fmla="*/ 2958 h 2958"/>
                <a:gd name="T32" fmla="*/ 1650 w 2396"/>
                <a:gd name="T33" fmla="*/ 2498 h 2958"/>
                <a:gd name="T34" fmla="*/ 1312 w 2396"/>
                <a:gd name="T35" fmla="*/ 2664 h 2958"/>
                <a:gd name="T36" fmla="*/ 1283 w 2396"/>
                <a:gd name="T37" fmla="*/ 2664 h 2958"/>
                <a:gd name="T38" fmla="*/ 972 w 2396"/>
                <a:gd name="T39" fmla="*/ 2318 h 2958"/>
                <a:gd name="T40" fmla="*/ 454 w 2396"/>
                <a:gd name="T41" fmla="*/ 2328 h 2958"/>
                <a:gd name="T42" fmla="*/ 400 w 2396"/>
                <a:gd name="T43" fmla="*/ 1786 h 2958"/>
                <a:gd name="T44" fmla="*/ 193 w 2396"/>
                <a:gd name="T45" fmla="*/ 2021 h 2958"/>
                <a:gd name="T46" fmla="*/ 176 w 2396"/>
                <a:gd name="T47" fmla="*/ 2172 h 2958"/>
                <a:gd name="T48" fmla="*/ 0 w 2396"/>
                <a:gd name="T49" fmla="*/ 1990 h 2958"/>
                <a:gd name="T50" fmla="*/ 235 w 2396"/>
                <a:gd name="T51" fmla="*/ 1858 h 2958"/>
                <a:gd name="T52" fmla="*/ 533 w 2396"/>
                <a:gd name="T53" fmla="*/ 1368 h 2958"/>
                <a:gd name="T54" fmla="*/ 1005 w 2396"/>
                <a:gd name="T55" fmla="*/ 2153 h 2958"/>
                <a:gd name="T56" fmla="*/ 1293 w 2396"/>
                <a:gd name="T57" fmla="*/ 1686 h 2958"/>
                <a:gd name="T58" fmla="*/ 1023 w 2396"/>
                <a:gd name="T59" fmla="*/ 703 h 2958"/>
                <a:gd name="T60" fmla="*/ 1188 w 2396"/>
                <a:gd name="T61" fmla="*/ 1248 h 2958"/>
                <a:gd name="T62" fmla="*/ 1446 w 2396"/>
                <a:gd name="T63" fmla="*/ 1990 h 2958"/>
                <a:gd name="T64" fmla="*/ 1618 w 2396"/>
                <a:gd name="T65" fmla="*/ 2350 h 2958"/>
                <a:gd name="T66" fmla="*/ 1395 w 2396"/>
                <a:gd name="T67" fmla="*/ 1338 h 2958"/>
                <a:gd name="T68" fmla="*/ 1342 w 2396"/>
                <a:gd name="T69" fmla="*/ 603 h 2958"/>
                <a:gd name="T70" fmla="*/ 1373 w 2396"/>
                <a:gd name="T71" fmla="*/ 297 h 29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96"/>
                <a:gd name="T109" fmla="*/ 0 h 2958"/>
                <a:gd name="T110" fmla="*/ 2396 w 2396"/>
                <a:gd name="T111" fmla="*/ 2958 h 29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96" h="2958">
                  <a:moveTo>
                    <a:pt x="1401" y="360"/>
                  </a:moveTo>
                  <a:lnTo>
                    <a:pt x="1380" y="511"/>
                  </a:lnTo>
                  <a:lnTo>
                    <a:pt x="1380" y="748"/>
                  </a:lnTo>
                  <a:lnTo>
                    <a:pt x="1395" y="1022"/>
                  </a:lnTo>
                  <a:lnTo>
                    <a:pt x="1446" y="1266"/>
                  </a:lnTo>
                  <a:lnTo>
                    <a:pt x="1567" y="1868"/>
                  </a:lnTo>
                  <a:lnTo>
                    <a:pt x="1710" y="2297"/>
                  </a:lnTo>
                  <a:lnTo>
                    <a:pt x="1812" y="1779"/>
                  </a:lnTo>
                  <a:lnTo>
                    <a:pt x="1896" y="1376"/>
                  </a:lnTo>
                  <a:lnTo>
                    <a:pt x="1978" y="978"/>
                  </a:lnTo>
                  <a:lnTo>
                    <a:pt x="2049" y="643"/>
                  </a:lnTo>
                  <a:lnTo>
                    <a:pt x="2080" y="440"/>
                  </a:lnTo>
                  <a:lnTo>
                    <a:pt x="2087" y="287"/>
                  </a:lnTo>
                  <a:lnTo>
                    <a:pt x="2080" y="215"/>
                  </a:lnTo>
                  <a:lnTo>
                    <a:pt x="2173" y="125"/>
                  </a:lnTo>
                  <a:lnTo>
                    <a:pt x="2219" y="0"/>
                  </a:lnTo>
                  <a:lnTo>
                    <a:pt x="2219" y="185"/>
                  </a:lnTo>
                  <a:lnTo>
                    <a:pt x="2173" y="521"/>
                  </a:lnTo>
                  <a:lnTo>
                    <a:pt x="2080" y="878"/>
                  </a:lnTo>
                  <a:lnTo>
                    <a:pt x="1781" y="2060"/>
                  </a:lnTo>
                  <a:lnTo>
                    <a:pt x="1896" y="1999"/>
                  </a:lnTo>
                  <a:lnTo>
                    <a:pt x="2059" y="1642"/>
                  </a:lnTo>
                  <a:lnTo>
                    <a:pt x="2355" y="868"/>
                  </a:lnTo>
                  <a:lnTo>
                    <a:pt x="2396" y="878"/>
                  </a:lnTo>
                  <a:lnTo>
                    <a:pt x="2173" y="1488"/>
                  </a:lnTo>
                  <a:lnTo>
                    <a:pt x="1968" y="1999"/>
                  </a:lnTo>
                  <a:lnTo>
                    <a:pt x="1865" y="2350"/>
                  </a:lnTo>
                  <a:lnTo>
                    <a:pt x="1998" y="2287"/>
                  </a:lnTo>
                  <a:lnTo>
                    <a:pt x="1699" y="2511"/>
                  </a:lnTo>
                  <a:lnTo>
                    <a:pt x="1640" y="2675"/>
                  </a:lnTo>
                  <a:lnTo>
                    <a:pt x="1557" y="2858"/>
                  </a:lnTo>
                  <a:lnTo>
                    <a:pt x="1557" y="2958"/>
                  </a:lnTo>
                  <a:lnTo>
                    <a:pt x="1526" y="2868"/>
                  </a:lnTo>
                  <a:lnTo>
                    <a:pt x="1650" y="2498"/>
                  </a:lnTo>
                  <a:lnTo>
                    <a:pt x="1210" y="2498"/>
                  </a:lnTo>
                  <a:lnTo>
                    <a:pt x="1312" y="2664"/>
                  </a:lnTo>
                  <a:lnTo>
                    <a:pt x="1293" y="2734"/>
                  </a:lnTo>
                  <a:lnTo>
                    <a:pt x="1283" y="2664"/>
                  </a:lnTo>
                  <a:lnTo>
                    <a:pt x="1137" y="2442"/>
                  </a:lnTo>
                  <a:lnTo>
                    <a:pt x="972" y="2318"/>
                  </a:lnTo>
                  <a:lnTo>
                    <a:pt x="745" y="2256"/>
                  </a:lnTo>
                  <a:lnTo>
                    <a:pt x="454" y="2328"/>
                  </a:lnTo>
                  <a:lnTo>
                    <a:pt x="553" y="2256"/>
                  </a:lnTo>
                  <a:lnTo>
                    <a:pt x="400" y="1786"/>
                  </a:lnTo>
                  <a:lnTo>
                    <a:pt x="256" y="1897"/>
                  </a:lnTo>
                  <a:lnTo>
                    <a:pt x="193" y="2021"/>
                  </a:lnTo>
                  <a:lnTo>
                    <a:pt x="217" y="2124"/>
                  </a:lnTo>
                  <a:lnTo>
                    <a:pt x="176" y="2172"/>
                  </a:lnTo>
                  <a:lnTo>
                    <a:pt x="164" y="2095"/>
                  </a:lnTo>
                  <a:lnTo>
                    <a:pt x="0" y="1990"/>
                  </a:lnTo>
                  <a:lnTo>
                    <a:pt x="135" y="2011"/>
                  </a:lnTo>
                  <a:lnTo>
                    <a:pt x="235" y="1858"/>
                  </a:lnTo>
                  <a:lnTo>
                    <a:pt x="490" y="1601"/>
                  </a:lnTo>
                  <a:lnTo>
                    <a:pt x="533" y="1368"/>
                  </a:lnTo>
                  <a:lnTo>
                    <a:pt x="789" y="1693"/>
                  </a:lnTo>
                  <a:lnTo>
                    <a:pt x="1005" y="2153"/>
                  </a:lnTo>
                  <a:lnTo>
                    <a:pt x="1220" y="2216"/>
                  </a:lnTo>
                  <a:lnTo>
                    <a:pt x="1293" y="1686"/>
                  </a:lnTo>
                  <a:lnTo>
                    <a:pt x="1064" y="878"/>
                  </a:lnTo>
                  <a:lnTo>
                    <a:pt x="1023" y="703"/>
                  </a:lnTo>
                  <a:lnTo>
                    <a:pt x="1064" y="703"/>
                  </a:lnTo>
                  <a:lnTo>
                    <a:pt x="1188" y="1248"/>
                  </a:lnTo>
                  <a:lnTo>
                    <a:pt x="1319" y="1677"/>
                  </a:lnTo>
                  <a:lnTo>
                    <a:pt x="1446" y="1990"/>
                  </a:lnTo>
                  <a:lnTo>
                    <a:pt x="1548" y="2195"/>
                  </a:lnTo>
                  <a:lnTo>
                    <a:pt x="1618" y="2350"/>
                  </a:lnTo>
                  <a:lnTo>
                    <a:pt x="1526" y="1939"/>
                  </a:lnTo>
                  <a:lnTo>
                    <a:pt x="1395" y="1338"/>
                  </a:lnTo>
                  <a:lnTo>
                    <a:pt x="1350" y="919"/>
                  </a:lnTo>
                  <a:lnTo>
                    <a:pt x="1342" y="603"/>
                  </a:lnTo>
                  <a:lnTo>
                    <a:pt x="1350" y="429"/>
                  </a:lnTo>
                  <a:lnTo>
                    <a:pt x="1373" y="297"/>
                  </a:lnTo>
                  <a:lnTo>
                    <a:pt x="1401" y="360"/>
                  </a:lnTo>
                  <a:close/>
                </a:path>
              </a:pathLst>
            </a:custGeom>
            <a:solidFill>
              <a:srgbClr val="000000"/>
            </a:solidFill>
            <a:ln w="9525">
              <a:noFill/>
              <a:round/>
              <a:headEnd/>
              <a:tailEnd/>
            </a:ln>
          </p:spPr>
          <p:txBody>
            <a:bodyPr/>
            <a:lstStyle/>
            <a:p>
              <a:endParaRPr lang="es-MX"/>
            </a:p>
          </p:txBody>
        </p:sp>
        <p:sp>
          <p:nvSpPr>
            <p:cNvPr id="56492" name="Freeform 174"/>
            <p:cNvSpPr>
              <a:spLocks/>
            </p:cNvSpPr>
            <p:nvPr/>
          </p:nvSpPr>
          <p:spPr bwMode="auto">
            <a:xfrm>
              <a:off x="2645" y="1969"/>
              <a:ext cx="48" cy="28"/>
            </a:xfrm>
            <a:custGeom>
              <a:avLst/>
              <a:gdLst>
                <a:gd name="T0" fmla="*/ 208 w 208"/>
                <a:gd name="T1" fmla="*/ 93 h 122"/>
                <a:gd name="T2" fmla="*/ 35 w 208"/>
                <a:gd name="T3" fmla="*/ 0 h 122"/>
                <a:gd name="T4" fmla="*/ 0 w 208"/>
                <a:gd name="T5" fmla="*/ 42 h 122"/>
                <a:gd name="T6" fmla="*/ 166 w 208"/>
                <a:gd name="T7" fmla="*/ 122 h 122"/>
                <a:gd name="T8" fmla="*/ 208 w 208"/>
                <a:gd name="T9" fmla="*/ 93 h 122"/>
                <a:gd name="T10" fmla="*/ 0 60000 65536"/>
                <a:gd name="T11" fmla="*/ 0 60000 65536"/>
                <a:gd name="T12" fmla="*/ 0 60000 65536"/>
                <a:gd name="T13" fmla="*/ 0 60000 65536"/>
                <a:gd name="T14" fmla="*/ 0 60000 65536"/>
                <a:gd name="T15" fmla="*/ 0 w 208"/>
                <a:gd name="T16" fmla="*/ 0 h 122"/>
                <a:gd name="T17" fmla="*/ 208 w 208"/>
                <a:gd name="T18" fmla="*/ 122 h 122"/>
              </a:gdLst>
              <a:ahLst/>
              <a:cxnLst>
                <a:cxn ang="T10">
                  <a:pos x="T0" y="T1"/>
                </a:cxn>
                <a:cxn ang="T11">
                  <a:pos x="T2" y="T3"/>
                </a:cxn>
                <a:cxn ang="T12">
                  <a:pos x="T4" y="T5"/>
                </a:cxn>
                <a:cxn ang="T13">
                  <a:pos x="T6" y="T7"/>
                </a:cxn>
                <a:cxn ang="T14">
                  <a:pos x="T8" y="T9"/>
                </a:cxn>
              </a:cxnLst>
              <a:rect l="T15" t="T16" r="T17" b="T18"/>
              <a:pathLst>
                <a:path w="208" h="122">
                  <a:moveTo>
                    <a:pt x="208" y="93"/>
                  </a:moveTo>
                  <a:lnTo>
                    <a:pt x="35" y="0"/>
                  </a:lnTo>
                  <a:lnTo>
                    <a:pt x="0" y="42"/>
                  </a:lnTo>
                  <a:lnTo>
                    <a:pt x="166" y="122"/>
                  </a:lnTo>
                  <a:lnTo>
                    <a:pt x="208" y="93"/>
                  </a:lnTo>
                  <a:close/>
                </a:path>
              </a:pathLst>
            </a:custGeom>
            <a:solidFill>
              <a:srgbClr val="000000"/>
            </a:solidFill>
            <a:ln w="9525">
              <a:noFill/>
              <a:round/>
              <a:headEnd/>
              <a:tailEnd/>
            </a:ln>
          </p:spPr>
          <p:txBody>
            <a:bodyPr/>
            <a:lstStyle/>
            <a:p>
              <a:endParaRPr lang="es-MX"/>
            </a:p>
          </p:txBody>
        </p:sp>
        <p:sp>
          <p:nvSpPr>
            <p:cNvPr id="56493" name="Freeform 175"/>
            <p:cNvSpPr>
              <a:spLocks/>
            </p:cNvSpPr>
            <p:nvPr/>
          </p:nvSpPr>
          <p:spPr bwMode="auto">
            <a:xfrm>
              <a:off x="2481" y="1872"/>
              <a:ext cx="226" cy="92"/>
            </a:xfrm>
            <a:custGeom>
              <a:avLst/>
              <a:gdLst>
                <a:gd name="T0" fmla="*/ 980 w 980"/>
                <a:gd name="T1" fmla="*/ 0 h 398"/>
                <a:gd name="T2" fmla="*/ 766 w 980"/>
                <a:gd name="T3" fmla="*/ 74 h 398"/>
                <a:gd name="T4" fmla="*/ 613 w 980"/>
                <a:gd name="T5" fmla="*/ 142 h 398"/>
                <a:gd name="T6" fmla="*/ 316 w 980"/>
                <a:gd name="T7" fmla="*/ 215 h 398"/>
                <a:gd name="T8" fmla="*/ 102 w 980"/>
                <a:gd name="T9" fmla="*/ 308 h 398"/>
                <a:gd name="T10" fmla="*/ 0 w 980"/>
                <a:gd name="T11" fmla="*/ 398 h 398"/>
                <a:gd name="T12" fmla="*/ 151 w 980"/>
                <a:gd name="T13" fmla="*/ 317 h 398"/>
                <a:gd name="T14" fmla="*/ 316 w 980"/>
                <a:gd name="T15" fmla="*/ 276 h 398"/>
                <a:gd name="T16" fmla="*/ 521 w 980"/>
                <a:gd name="T17" fmla="*/ 245 h 398"/>
                <a:gd name="T18" fmla="*/ 778 w 980"/>
                <a:gd name="T19" fmla="*/ 257 h 398"/>
                <a:gd name="T20" fmla="*/ 878 w 980"/>
                <a:gd name="T21" fmla="*/ 125 h 398"/>
                <a:gd name="T22" fmla="*/ 980 w 980"/>
                <a:gd name="T23" fmla="*/ 40 h 398"/>
                <a:gd name="T24" fmla="*/ 980 w 980"/>
                <a:gd name="T25" fmla="*/ 0 h 3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0"/>
                <a:gd name="T40" fmla="*/ 0 h 398"/>
                <a:gd name="T41" fmla="*/ 980 w 980"/>
                <a:gd name="T42" fmla="*/ 398 h 3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0" h="398">
                  <a:moveTo>
                    <a:pt x="980" y="0"/>
                  </a:moveTo>
                  <a:lnTo>
                    <a:pt x="766" y="74"/>
                  </a:lnTo>
                  <a:lnTo>
                    <a:pt x="613" y="142"/>
                  </a:lnTo>
                  <a:lnTo>
                    <a:pt x="316" y="215"/>
                  </a:lnTo>
                  <a:lnTo>
                    <a:pt x="102" y="308"/>
                  </a:lnTo>
                  <a:lnTo>
                    <a:pt x="0" y="398"/>
                  </a:lnTo>
                  <a:lnTo>
                    <a:pt x="151" y="317"/>
                  </a:lnTo>
                  <a:lnTo>
                    <a:pt x="316" y="276"/>
                  </a:lnTo>
                  <a:lnTo>
                    <a:pt x="521" y="245"/>
                  </a:lnTo>
                  <a:lnTo>
                    <a:pt x="778" y="257"/>
                  </a:lnTo>
                  <a:lnTo>
                    <a:pt x="878" y="125"/>
                  </a:lnTo>
                  <a:lnTo>
                    <a:pt x="980" y="40"/>
                  </a:lnTo>
                  <a:lnTo>
                    <a:pt x="980" y="0"/>
                  </a:lnTo>
                  <a:close/>
                </a:path>
              </a:pathLst>
            </a:custGeom>
            <a:solidFill>
              <a:srgbClr val="000000"/>
            </a:solidFill>
            <a:ln w="9525">
              <a:noFill/>
              <a:round/>
              <a:headEnd/>
              <a:tailEnd/>
            </a:ln>
          </p:spPr>
          <p:txBody>
            <a:bodyPr/>
            <a:lstStyle/>
            <a:p>
              <a:endParaRPr lang="es-MX"/>
            </a:p>
          </p:txBody>
        </p:sp>
        <p:sp>
          <p:nvSpPr>
            <p:cNvPr id="56494" name="Freeform 176"/>
            <p:cNvSpPr>
              <a:spLocks/>
            </p:cNvSpPr>
            <p:nvPr/>
          </p:nvSpPr>
          <p:spPr bwMode="auto">
            <a:xfrm>
              <a:off x="2494" y="1986"/>
              <a:ext cx="56" cy="213"/>
            </a:xfrm>
            <a:custGeom>
              <a:avLst/>
              <a:gdLst>
                <a:gd name="T0" fmla="*/ 0 w 245"/>
                <a:gd name="T1" fmla="*/ 0 h 927"/>
                <a:gd name="T2" fmla="*/ 143 w 245"/>
                <a:gd name="T3" fmla="*/ 297 h 927"/>
                <a:gd name="T4" fmla="*/ 214 w 245"/>
                <a:gd name="T5" fmla="*/ 528 h 927"/>
                <a:gd name="T6" fmla="*/ 236 w 245"/>
                <a:gd name="T7" fmla="*/ 735 h 927"/>
                <a:gd name="T8" fmla="*/ 245 w 245"/>
                <a:gd name="T9" fmla="*/ 927 h 927"/>
                <a:gd name="T10" fmla="*/ 196 w 245"/>
                <a:gd name="T11" fmla="*/ 528 h 927"/>
                <a:gd name="T12" fmla="*/ 124 w 245"/>
                <a:gd name="T13" fmla="*/ 304 h 927"/>
                <a:gd name="T14" fmla="*/ 0 w 245"/>
                <a:gd name="T15" fmla="*/ 0 h 927"/>
                <a:gd name="T16" fmla="*/ 0 60000 65536"/>
                <a:gd name="T17" fmla="*/ 0 60000 65536"/>
                <a:gd name="T18" fmla="*/ 0 60000 65536"/>
                <a:gd name="T19" fmla="*/ 0 60000 65536"/>
                <a:gd name="T20" fmla="*/ 0 60000 65536"/>
                <a:gd name="T21" fmla="*/ 0 60000 65536"/>
                <a:gd name="T22" fmla="*/ 0 60000 65536"/>
                <a:gd name="T23" fmla="*/ 0 60000 65536"/>
                <a:gd name="T24" fmla="*/ 0 w 245"/>
                <a:gd name="T25" fmla="*/ 0 h 927"/>
                <a:gd name="T26" fmla="*/ 245 w 245"/>
                <a:gd name="T27" fmla="*/ 927 h 9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5" h="927">
                  <a:moveTo>
                    <a:pt x="0" y="0"/>
                  </a:moveTo>
                  <a:lnTo>
                    <a:pt x="143" y="297"/>
                  </a:lnTo>
                  <a:lnTo>
                    <a:pt x="214" y="528"/>
                  </a:lnTo>
                  <a:lnTo>
                    <a:pt x="236" y="735"/>
                  </a:lnTo>
                  <a:lnTo>
                    <a:pt x="245" y="927"/>
                  </a:lnTo>
                  <a:lnTo>
                    <a:pt x="196" y="528"/>
                  </a:lnTo>
                  <a:lnTo>
                    <a:pt x="124" y="304"/>
                  </a:lnTo>
                  <a:lnTo>
                    <a:pt x="0" y="0"/>
                  </a:lnTo>
                  <a:close/>
                </a:path>
              </a:pathLst>
            </a:custGeom>
            <a:solidFill>
              <a:srgbClr val="000000"/>
            </a:solidFill>
            <a:ln w="9525">
              <a:noFill/>
              <a:round/>
              <a:headEnd/>
              <a:tailEnd/>
            </a:ln>
          </p:spPr>
          <p:txBody>
            <a:bodyPr/>
            <a:lstStyle/>
            <a:p>
              <a:endParaRPr lang="es-MX"/>
            </a:p>
          </p:txBody>
        </p:sp>
        <p:sp>
          <p:nvSpPr>
            <p:cNvPr id="56495" name="Freeform 177"/>
            <p:cNvSpPr>
              <a:spLocks/>
            </p:cNvSpPr>
            <p:nvPr/>
          </p:nvSpPr>
          <p:spPr bwMode="auto">
            <a:xfrm>
              <a:off x="2245" y="1979"/>
              <a:ext cx="240" cy="607"/>
            </a:xfrm>
            <a:custGeom>
              <a:avLst/>
              <a:gdLst>
                <a:gd name="T0" fmla="*/ 963 w 1044"/>
                <a:gd name="T1" fmla="*/ 0 h 2639"/>
                <a:gd name="T2" fmla="*/ 852 w 1044"/>
                <a:gd name="T3" fmla="*/ 233 h 2639"/>
                <a:gd name="T4" fmla="*/ 858 w 1044"/>
                <a:gd name="T5" fmla="*/ 314 h 2639"/>
                <a:gd name="T6" fmla="*/ 786 w 1044"/>
                <a:gd name="T7" fmla="*/ 518 h 2639"/>
                <a:gd name="T8" fmla="*/ 654 w 1044"/>
                <a:gd name="T9" fmla="*/ 744 h 2639"/>
                <a:gd name="T10" fmla="*/ 574 w 1044"/>
                <a:gd name="T11" fmla="*/ 846 h 2639"/>
                <a:gd name="T12" fmla="*/ 501 w 1044"/>
                <a:gd name="T13" fmla="*/ 897 h 2639"/>
                <a:gd name="T14" fmla="*/ 409 w 1044"/>
                <a:gd name="T15" fmla="*/ 1202 h 2639"/>
                <a:gd name="T16" fmla="*/ 112 w 1044"/>
                <a:gd name="T17" fmla="*/ 1712 h 2639"/>
                <a:gd name="T18" fmla="*/ 125 w 1044"/>
                <a:gd name="T19" fmla="*/ 1817 h 2639"/>
                <a:gd name="T20" fmla="*/ 0 w 1044"/>
                <a:gd name="T21" fmla="*/ 1938 h 2639"/>
                <a:gd name="T22" fmla="*/ 71 w 1044"/>
                <a:gd name="T23" fmla="*/ 2233 h 2639"/>
                <a:gd name="T24" fmla="*/ 348 w 1044"/>
                <a:gd name="T25" fmla="*/ 2458 h 2639"/>
                <a:gd name="T26" fmla="*/ 922 w 1044"/>
                <a:gd name="T27" fmla="*/ 2639 h 2639"/>
                <a:gd name="T28" fmla="*/ 944 w 1044"/>
                <a:gd name="T29" fmla="*/ 2427 h 2639"/>
                <a:gd name="T30" fmla="*/ 1044 w 1044"/>
                <a:gd name="T31" fmla="*/ 2182 h 2639"/>
                <a:gd name="T32" fmla="*/ 809 w 1044"/>
                <a:gd name="T33" fmla="*/ 2182 h 2639"/>
                <a:gd name="T34" fmla="*/ 676 w 1044"/>
                <a:gd name="T35" fmla="*/ 2303 h 2639"/>
                <a:gd name="T36" fmla="*/ 501 w 1044"/>
                <a:gd name="T37" fmla="*/ 2315 h 2639"/>
                <a:gd name="T38" fmla="*/ 479 w 1044"/>
                <a:gd name="T39" fmla="*/ 2101 h 2639"/>
                <a:gd name="T40" fmla="*/ 245 w 1044"/>
                <a:gd name="T41" fmla="*/ 2264 h 2639"/>
                <a:gd name="T42" fmla="*/ 85 w 1044"/>
                <a:gd name="T43" fmla="*/ 2080 h 2639"/>
                <a:gd name="T44" fmla="*/ 184 w 1044"/>
                <a:gd name="T45" fmla="*/ 1866 h 2639"/>
                <a:gd name="T46" fmla="*/ 574 w 1044"/>
                <a:gd name="T47" fmla="*/ 1705 h 2639"/>
                <a:gd name="T48" fmla="*/ 756 w 1044"/>
                <a:gd name="T49" fmla="*/ 1682 h 2639"/>
                <a:gd name="T50" fmla="*/ 409 w 1044"/>
                <a:gd name="T51" fmla="*/ 1661 h 2639"/>
                <a:gd name="T52" fmla="*/ 278 w 1044"/>
                <a:gd name="T53" fmla="*/ 1722 h 2639"/>
                <a:gd name="T54" fmla="*/ 355 w 1044"/>
                <a:gd name="T55" fmla="*/ 1549 h 2639"/>
                <a:gd name="T56" fmla="*/ 786 w 1044"/>
                <a:gd name="T57" fmla="*/ 1294 h 2639"/>
                <a:gd name="T58" fmla="*/ 778 w 1044"/>
                <a:gd name="T59" fmla="*/ 1254 h 2639"/>
                <a:gd name="T60" fmla="*/ 460 w 1044"/>
                <a:gd name="T61" fmla="*/ 1294 h 2639"/>
                <a:gd name="T62" fmla="*/ 440 w 1044"/>
                <a:gd name="T63" fmla="*/ 1245 h 2639"/>
                <a:gd name="T64" fmla="*/ 491 w 1044"/>
                <a:gd name="T65" fmla="*/ 1152 h 2639"/>
                <a:gd name="T66" fmla="*/ 798 w 1044"/>
                <a:gd name="T67" fmla="*/ 958 h 2639"/>
                <a:gd name="T68" fmla="*/ 737 w 1044"/>
                <a:gd name="T69" fmla="*/ 712 h 2639"/>
                <a:gd name="T70" fmla="*/ 870 w 1044"/>
                <a:gd name="T71" fmla="*/ 529 h 2639"/>
                <a:gd name="T72" fmla="*/ 922 w 1044"/>
                <a:gd name="T73" fmla="*/ 754 h 2639"/>
                <a:gd name="T74" fmla="*/ 922 w 1044"/>
                <a:gd name="T75" fmla="*/ 1009 h 2639"/>
                <a:gd name="T76" fmla="*/ 878 w 1044"/>
                <a:gd name="T77" fmla="*/ 1282 h 2639"/>
                <a:gd name="T78" fmla="*/ 993 w 1044"/>
                <a:gd name="T79" fmla="*/ 990 h 2639"/>
                <a:gd name="T80" fmla="*/ 1011 w 1044"/>
                <a:gd name="T81" fmla="*/ 754 h 2639"/>
                <a:gd name="T82" fmla="*/ 954 w 1044"/>
                <a:gd name="T83" fmla="*/ 345 h 2639"/>
                <a:gd name="T84" fmla="*/ 890 w 1044"/>
                <a:gd name="T85" fmla="*/ 274 h 2639"/>
                <a:gd name="T86" fmla="*/ 890 w 1044"/>
                <a:gd name="T87" fmla="*/ 192 h 2639"/>
                <a:gd name="T88" fmla="*/ 963 w 1044"/>
                <a:gd name="T89" fmla="*/ 0 h 26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4"/>
                <a:gd name="T136" fmla="*/ 0 h 2639"/>
                <a:gd name="T137" fmla="*/ 1044 w 1044"/>
                <a:gd name="T138" fmla="*/ 2639 h 26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4" h="2639">
                  <a:moveTo>
                    <a:pt x="963" y="0"/>
                  </a:moveTo>
                  <a:lnTo>
                    <a:pt x="852" y="233"/>
                  </a:lnTo>
                  <a:lnTo>
                    <a:pt x="858" y="314"/>
                  </a:lnTo>
                  <a:lnTo>
                    <a:pt x="786" y="518"/>
                  </a:lnTo>
                  <a:lnTo>
                    <a:pt x="654" y="744"/>
                  </a:lnTo>
                  <a:lnTo>
                    <a:pt x="574" y="846"/>
                  </a:lnTo>
                  <a:lnTo>
                    <a:pt x="501" y="897"/>
                  </a:lnTo>
                  <a:lnTo>
                    <a:pt x="409" y="1202"/>
                  </a:lnTo>
                  <a:lnTo>
                    <a:pt x="112" y="1712"/>
                  </a:lnTo>
                  <a:lnTo>
                    <a:pt x="125" y="1817"/>
                  </a:lnTo>
                  <a:lnTo>
                    <a:pt x="0" y="1938"/>
                  </a:lnTo>
                  <a:lnTo>
                    <a:pt x="71" y="2233"/>
                  </a:lnTo>
                  <a:lnTo>
                    <a:pt x="348" y="2458"/>
                  </a:lnTo>
                  <a:lnTo>
                    <a:pt x="922" y="2639"/>
                  </a:lnTo>
                  <a:lnTo>
                    <a:pt x="944" y="2427"/>
                  </a:lnTo>
                  <a:lnTo>
                    <a:pt x="1044" y="2182"/>
                  </a:lnTo>
                  <a:lnTo>
                    <a:pt x="809" y="2182"/>
                  </a:lnTo>
                  <a:lnTo>
                    <a:pt x="676" y="2303"/>
                  </a:lnTo>
                  <a:lnTo>
                    <a:pt x="501" y="2315"/>
                  </a:lnTo>
                  <a:lnTo>
                    <a:pt x="479" y="2101"/>
                  </a:lnTo>
                  <a:lnTo>
                    <a:pt x="245" y="2264"/>
                  </a:lnTo>
                  <a:lnTo>
                    <a:pt x="85" y="2080"/>
                  </a:lnTo>
                  <a:lnTo>
                    <a:pt x="184" y="1866"/>
                  </a:lnTo>
                  <a:lnTo>
                    <a:pt x="574" y="1705"/>
                  </a:lnTo>
                  <a:lnTo>
                    <a:pt x="756" y="1682"/>
                  </a:lnTo>
                  <a:lnTo>
                    <a:pt x="409" y="1661"/>
                  </a:lnTo>
                  <a:lnTo>
                    <a:pt x="278" y="1722"/>
                  </a:lnTo>
                  <a:lnTo>
                    <a:pt x="355" y="1549"/>
                  </a:lnTo>
                  <a:lnTo>
                    <a:pt x="786" y="1294"/>
                  </a:lnTo>
                  <a:lnTo>
                    <a:pt x="778" y="1254"/>
                  </a:lnTo>
                  <a:lnTo>
                    <a:pt x="460" y="1294"/>
                  </a:lnTo>
                  <a:lnTo>
                    <a:pt x="440" y="1245"/>
                  </a:lnTo>
                  <a:lnTo>
                    <a:pt x="491" y="1152"/>
                  </a:lnTo>
                  <a:lnTo>
                    <a:pt x="798" y="958"/>
                  </a:lnTo>
                  <a:lnTo>
                    <a:pt x="737" y="712"/>
                  </a:lnTo>
                  <a:lnTo>
                    <a:pt x="870" y="529"/>
                  </a:lnTo>
                  <a:lnTo>
                    <a:pt x="922" y="754"/>
                  </a:lnTo>
                  <a:lnTo>
                    <a:pt x="922" y="1009"/>
                  </a:lnTo>
                  <a:lnTo>
                    <a:pt x="878" y="1282"/>
                  </a:lnTo>
                  <a:lnTo>
                    <a:pt x="993" y="990"/>
                  </a:lnTo>
                  <a:lnTo>
                    <a:pt x="1011" y="754"/>
                  </a:lnTo>
                  <a:lnTo>
                    <a:pt x="954" y="345"/>
                  </a:lnTo>
                  <a:lnTo>
                    <a:pt x="890" y="274"/>
                  </a:lnTo>
                  <a:lnTo>
                    <a:pt x="890" y="192"/>
                  </a:lnTo>
                  <a:lnTo>
                    <a:pt x="963" y="0"/>
                  </a:lnTo>
                  <a:close/>
                </a:path>
              </a:pathLst>
            </a:custGeom>
            <a:solidFill>
              <a:srgbClr val="000000"/>
            </a:solidFill>
            <a:ln w="9525">
              <a:noFill/>
              <a:round/>
              <a:headEnd/>
              <a:tailEnd/>
            </a:ln>
          </p:spPr>
          <p:txBody>
            <a:bodyPr/>
            <a:lstStyle/>
            <a:p>
              <a:endParaRPr lang="es-MX"/>
            </a:p>
          </p:txBody>
        </p:sp>
        <p:sp>
          <p:nvSpPr>
            <p:cNvPr id="56496" name="Freeform 178"/>
            <p:cNvSpPr>
              <a:spLocks/>
            </p:cNvSpPr>
            <p:nvPr/>
          </p:nvSpPr>
          <p:spPr bwMode="auto">
            <a:xfrm>
              <a:off x="2451" y="2439"/>
              <a:ext cx="270" cy="155"/>
            </a:xfrm>
            <a:custGeom>
              <a:avLst/>
              <a:gdLst>
                <a:gd name="T0" fmla="*/ 44 w 1170"/>
                <a:gd name="T1" fmla="*/ 553 h 673"/>
                <a:gd name="T2" fmla="*/ 156 w 1170"/>
                <a:gd name="T3" fmla="*/ 591 h 673"/>
                <a:gd name="T4" fmla="*/ 267 w 1170"/>
                <a:gd name="T5" fmla="*/ 479 h 673"/>
                <a:gd name="T6" fmla="*/ 399 w 1170"/>
                <a:gd name="T7" fmla="*/ 540 h 673"/>
                <a:gd name="T8" fmla="*/ 596 w 1170"/>
                <a:gd name="T9" fmla="*/ 630 h 673"/>
                <a:gd name="T10" fmla="*/ 820 w 1170"/>
                <a:gd name="T11" fmla="*/ 673 h 673"/>
                <a:gd name="T12" fmla="*/ 924 w 1170"/>
                <a:gd name="T13" fmla="*/ 591 h 673"/>
                <a:gd name="T14" fmla="*/ 997 w 1170"/>
                <a:gd name="T15" fmla="*/ 571 h 673"/>
                <a:gd name="T16" fmla="*/ 1046 w 1170"/>
                <a:gd name="T17" fmla="*/ 505 h 673"/>
                <a:gd name="T18" fmla="*/ 1119 w 1170"/>
                <a:gd name="T19" fmla="*/ 505 h 673"/>
                <a:gd name="T20" fmla="*/ 1170 w 1170"/>
                <a:gd name="T21" fmla="*/ 459 h 673"/>
                <a:gd name="T22" fmla="*/ 1097 w 1170"/>
                <a:gd name="T23" fmla="*/ 489 h 673"/>
                <a:gd name="T24" fmla="*/ 1004 w 1170"/>
                <a:gd name="T25" fmla="*/ 469 h 673"/>
                <a:gd name="T26" fmla="*/ 771 w 1170"/>
                <a:gd name="T27" fmla="*/ 282 h 673"/>
                <a:gd name="T28" fmla="*/ 596 w 1170"/>
                <a:gd name="T29" fmla="*/ 170 h 673"/>
                <a:gd name="T30" fmla="*/ 746 w 1170"/>
                <a:gd name="T31" fmla="*/ 326 h 673"/>
                <a:gd name="T32" fmla="*/ 973 w 1170"/>
                <a:gd name="T33" fmla="*/ 489 h 673"/>
                <a:gd name="T34" fmla="*/ 932 w 1170"/>
                <a:gd name="T35" fmla="*/ 540 h 673"/>
                <a:gd name="T36" fmla="*/ 851 w 1170"/>
                <a:gd name="T37" fmla="*/ 530 h 673"/>
                <a:gd name="T38" fmla="*/ 625 w 1170"/>
                <a:gd name="T39" fmla="*/ 451 h 673"/>
                <a:gd name="T40" fmla="*/ 409 w 1170"/>
                <a:gd name="T41" fmla="*/ 295 h 673"/>
                <a:gd name="T42" fmla="*/ 615 w 1170"/>
                <a:gd name="T43" fmla="*/ 479 h 673"/>
                <a:gd name="T44" fmla="*/ 838 w 1170"/>
                <a:gd name="T45" fmla="*/ 581 h 673"/>
                <a:gd name="T46" fmla="*/ 781 w 1170"/>
                <a:gd name="T47" fmla="*/ 630 h 673"/>
                <a:gd name="T48" fmla="*/ 647 w 1170"/>
                <a:gd name="T49" fmla="*/ 601 h 673"/>
                <a:gd name="T50" fmla="*/ 363 w 1170"/>
                <a:gd name="T51" fmla="*/ 451 h 673"/>
                <a:gd name="T52" fmla="*/ 353 w 1170"/>
                <a:gd name="T53" fmla="*/ 316 h 673"/>
                <a:gd name="T54" fmla="*/ 317 w 1170"/>
                <a:gd name="T55" fmla="*/ 336 h 673"/>
                <a:gd name="T56" fmla="*/ 287 w 1170"/>
                <a:gd name="T57" fmla="*/ 214 h 673"/>
                <a:gd name="T58" fmla="*/ 309 w 1170"/>
                <a:gd name="T59" fmla="*/ 92 h 673"/>
                <a:gd name="T60" fmla="*/ 363 w 1170"/>
                <a:gd name="T61" fmla="*/ 0 h 673"/>
                <a:gd name="T62" fmla="*/ 258 w 1170"/>
                <a:gd name="T63" fmla="*/ 71 h 673"/>
                <a:gd name="T64" fmla="*/ 185 w 1170"/>
                <a:gd name="T65" fmla="*/ 170 h 673"/>
                <a:gd name="T66" fmla="*/ 156 w 1170"/>
                <a:gd name="T67" fmla="*/ 347 h 673"/>
                <a:gd name="T68" fmla="*/ 156 w 1170"/>
                <a:gd name="T69" fmla="*/ 540 h 673"/>
                <a:gd name="T70" fmla="*/ 0 w 1170"/>
                <a:gd name="T71" fmla="*/ 479 h 673"/>
                <a:gd name="T72" fmla="*/ 44 w 1170"/>
                <a:gd name="T73" fmla="*/ 553 h 6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0"/>
                <a:gd name="T112" fmla="*/ 0 h 673"/>
                <a:gd name="T113" fmla="*/ 1170 w 1170"/>
                <a:gd name="T114" fmla="*/ 673 h 6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0" h="673">
                  <a:moveTo>
                    <a:pt x="44" y="553"/>
                  </a:moveTo>
                  <a:lnTo>
                    <a:pt x="156" y="591"/>
                  </a:lnTo>
                  <a:lnTo>
                    <a:pt x="267" y="479"/>
                  </a:lnTo>
                  <a:lnTo>
                    <a:pt x="399" y="540"/>
                  </a:lnTo>
                  <a:lnTo>
                    <a:pt x="596" y="630"/>
                  </a:lnTo>
                  <a:lnTo>
                    <a:pt x="820" y="673"/>
                  </a:lnTo>
                  <a:lnTo>
                    <a:pt x="924" y="591"/>
                  </a:lnTo>
                  <a:lnTo>
                    <a:pt x="997" y="571"/>
                  </a:lnTo>
                  <a:lnTo>
                    <a:pt x="1046" y="505"/>
                  </a:lnTo>
                  <a:lnTo>
                    <a:pt x="1119" y="505"/>
                  </a:lnTo>
                  <a:lnTo>
                    <a:pt x="1170" y="459"/>
                  </a:lnTo>
                  <a:lnTo>
                    <a:pt x="1097" y="489"/>
                  </a:lnTo>
                  <a:lnTo>
                    <a:pt x="1004" y="469"/>
                  </a:lnTo>
                  <a:lnTo>
                    <a:pt x="771" y="282"/>
                  </a:lnTo>
                  <a:lnTo>
                    <a:pt x="596" y="170"/>
                  </a:lnTo>
                  <a:lnTo>
                    <a:pt x="746" y="326"/>
                  </a:lnTo>
                  <a:lnTo>
                    <a:pt x="973" y="489"/>
                  </a:lnTo>
                  <a:lnTo>
                    <a:pt x="932" y="540"/>
                  </a:lnTo>
                  <a:lnTo>
                    <a:pt x="851" y="530"/>
                  </a:lnTo>
                  <a:lnTo>
                    <a:pt x="625" y="451"/>
                  </a:lnTo>
                  <a:lnTo>
                    <a:pt x="409" y="295"/>
                  </a:lnTo>
                  <a:lnTo>
                    <a:pt x="615" y="479"/>
                  </a:lnTo>
                  <a:lnTo>
                    <a:pt x="838" y="581"/>
                  </a:lnTo>
                  <a:lnTo>
                    <a:pt x="781" y="630"/>
                  </a:lnTo>
                  <a:lnTo>
                    <a:pt x="647" y="601"/>
                  </a:lnTo>
                  <a:lnTo>
                    <a:pt x="363" y="451"/>
                  </a:lnTo>
                  <a:lnTo>
                    <a:pt x="353" y="316"/>
                  </a:lnTo>
                  <a:lnTo>
                    <a:pt x="317" y="336"/>
                  </a:lnTo>
                  <a:lnTo>
                    <a:pt x="287" y="214"/>
                  </a:lnTo>
                  <a:lnTo>
                    <a:pt x="309" y="92"/>
                  </a:lnTo>
                  <a:lnTo>
                    <a:pt x="363" y="0"/>
                  </a:lnTo>
                  <a:lnTo>
                    <a:pt x="258" y="71"/>
                  </a:lnTo>
                  <a:lnTo>
                    <a:pt x="185" y="170"/>
                  </a:lnTo>
                  <a:lnTo>
                    <a:pt x="156" y="347"/>
                  </a:lnTo>
                  <a:lnTo>
                    <a:pt x="156" y="540"/>
                  </a:lnTo>
                  <a:lnTo>
                    <a:pt x="0" y="479"/>
                  </a:lnTo>
                  <a:lnTo>
                    <a:pt x="44" y="553"/>
                  </a:lnTo>
                  <a:close/>
                </a:path>
              </a:pathLst>
            </a:custGeom>
            <a:solidFill>
              <a:srgbClr val="000000"/>
            </a:solidFill>
            <a:ln w="9525">
              <a:noFill/>
              <a:round/>
              <a:headEnd/>
              <a:tailEnd/>
            </a:ln>
          </p:spPr>
          <p:txBody>
            <a:bodyPr/>
            <a:lstStyle/>
            <a:p>
              <a:endParaRPr lang="es-MX"/>
            </a:p>
          </p:txBody>
        </p:sp>
        <p:sp>
          <p:nvSpPr>
            <p:cNvPr id="56497" name="Freeform 179"/>
            <p:cNvSpPr>
              <a:spLocks/>
            </p:cNvSpPr>
            <p:nvPr/>
          </p:nvSpPr>
          <p:spPr bwMode="auto">
            <a:xfrm>
              <a:off x="2428" y="2398"/>
              <a:ext cx="114" cy="46"/>
            </a:xfrm>
            <a:custGeom>
              <a:avLst/>
              <a:gdLst>
                <a:gd name="T0" fmla="*/ 195 w 491"/>
                <a:gd name="T1" fmla="*/ 7 h 204"/>
                <a:gd name="T2" fmla="*/ 491 w 491"/>
                <a:gd name="T3" fmla="*/ 163 h 204"/>
                <a:gd name="T4" fmla="*/ 430 w 491"/>
                <a:gd name="T5" fmla="*/ 204 h 204"/>
                <a:gd name="T6" fmla="*/ 175 w 491"/>
                <a:gd name="T7" fmla="*/ 58 h 204"/>
                <a:gd name="T8" fmla="*/ 0 w 491"/>
                <a:gd name="T9" fmla="*/ 58 h 204"/>
                <a:gd name="T10" fmla="*/ 92 w 491"/>
                <a:gd name="T11" fmla="*/ 0 h 204"/>
                <a:gd name="T12" fmla="*/ 195 w 491"/>
                <a:gd name="T13" fmla="*/ 7 h 204"/>
                <a:gd name="T14" fmla="*/ 0 60000 65536"/>
                <a:gd name="T15" fmla="*/ 0 60000 65536"/>
                <a:gd name="T16" fmla="*/ 0 60000 65536"/>
                <a:gd name="T17" fmla="*/ 0 60000 65536"/>
                <a:gd name="T18" fmla="*/ 0 60000 65536"/>
                <a:gd name="T19" fmla="*/ 0 60000 65536"/>
                <a:gd name="T20" fmla="*/ 0 60000 65536"/>
                <a:gd name="T21" fmla="*/ 0 w 491"/>
                <a:gd name="T22" fmla="*/ 0 h 204"/>
                <a:gd name="T23" fmla="*/ 491 w 491"/>
                <a:gd name="T24" fmla="*/ 204 h 2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1" h="204">
                  <a:moveTo>
                    <a:pt x="195" y="7"/>
                  </a:moveTo>
                  <a:lnTo>
                    <a:pt x="491" y="163"/>
                  </a:lnTo>
                  <a:lnTo>
                    <a:pt x="430" y="204"/>
                  </a:lnTo>
                  <a:lnTo>
                    <a:pt x="175" y="58"/>
                  </a:lnTo>
                  <a:lnTo>
                    <a:pt x="0" y="58"/>
                  </a:lnTo>
                  <a:lnTo>
                    <a:pt x="92" y="0"/>
                  </a:lnTo>
                  <a:lnTo>
                    <a:pt x="195" y="7"/>
                  </a:lnTo>
                  <a:close/>
                </a:path>
              </a:pathLst>
            </a:custGeom>
            <a:solidFill>
              <a:srgbClr val="000000"/>
            </a:solidFill>
            <a:ln w="9525">
              <a:noFill/>
              <a:round/>
              <a:headEnd/>
              <a:tailEnd/>
            </a:ln>
          </p:spPr>
          <p:txBody>
            <a:bodyPr/>
            <a:lstStyle/>
            <a:p>
              <a:endParaRPr lang="es-MX"/>
            </a:p>
          </p:txBody>
        </p:sp>
        <p:sp>
          <p:nvSpPr>
            <p:cNvPr id="56498" name="Freeform 180"/>
            <p:cNvSpPr>
              <a:spLocks/>
            </p:cNvSpPr>
            <p:nvPr/>
          </p:nvSpPr>
          <p:spPr bwMode="auto">
            <a:xfrm>
              <a:off x="2530" y="2472"/>
              <a:ext cx="20" cy="58"/>
            </a:xfrm>
            <a:custGeom>
              <a:avLst/>
              <a:gdLst>
                <a:gd name="T0" fmla="*/ 0 w 90"/>
                <a:gd name="T1" fmla="*/ 173 h 254"/>
                <a:gd name="T2" fmla="*/ 81 w 90"/>
                <a:gd name="T3" fmla="*/ 91 h 254"/>
                <a:gd name="T4" fmla="*/ 90 w 90"/>
                <a:gd name="T5" fmla="*/ 0 h 254"/>
                <a:gd name="T6" fmla="*/ 90 w 90"/>
                <a:gd name="T7" fmla="*/ 102 h 254"/>
                <a:gd name="T8" fmla="*/ 69 w 90"/>
                <a:gd name="T9" fmla="*/ 161 h 254"/>
                <a:gd name="T10" fmla="*/ 23 w 90"/>
                <a:gd name="T11" fmla="*/ 204 h 254"/>
                <a:gd name="T12" fmla="*/ 13 w 90"/>
                <a:gd name="T13" fmla="*/ 254 h 254"/>
                <a:gd name="T14" fmla="*/ 0 w 90"/>
                <a:gd name="T15" fmla="*/ 173 h 25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54"/>
                <a:gd name="T26" fmla="*/ 90 w 90"/>
                <a:gd name="T27" fmla="*/ 254 h 2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54">
                  <a:moveTo>
                    <a:pt x="0" y="173"/>
                  </a:moveTo>
                  <a:lnTo>
                    <a:pt x="81" y="91"/>
                  </a:lnTo>
                  <a:lnTo>
                    <a:pt x="90" y="0"/>
                  </a:lnTo>
                  <a:lnTo>
                    <a:pt x="90" y="102"/>
                  </a:lnTo>
                  <a:lnTo>
                    <a:pt x="69" y="161"/>
                  </a:lnTo>
                  <a:lnTo>
                    <a:pt x="23" y="204"/>
                  </a:lnTo>
                  <a:lnTo>
                    <a:pt x="13" y="254"/>
                  </a:lnTo>
                  <a:lnTo>
                    <a:pt x="0" y="173"/>
                  </a:lnTo>
                  <a:close/>
                </a:path>
              </a:pathLst>
            </a:custGeom>
            <a:solidFill>
              <a:srgbClr val="000000"/>
            </a:solidFill>
            <a:ln w="9525">
              <a:noFill/>
              <a:round/>
              <a:headEnd/>
              <a:tailEnd/>
            </a:ln>
          </p:spPr>
          <p:txBody>
            <a:bodyPr/>
            <a:lstStyle/>
            <a:p>
              <a:endParaRPr lang="es-MX"/>
            </a:p>
          </p:txBody>
        </p:sp>
        <p:sp>
          <p:nvSpPr>
            <p:cNvPr id="56499" name="Freeform 181"/>
            <p:cNvSpPr>
              <a:spLocks/>
            </p:cNvSpPr>
            <p:nvPr/>
          </p:nvSpPr>
          <p:spPr bwMode="auto">
            <a:xfrm>
              <a:off x="2559" y="2434"/>
              <a:ext cx="58" cy="23"/>
            </a:xfrm>
            <a:custGeom>
              <a:avLst/>
              <a:gdLst>
                <a:gd name="T0" fmla="*/ 0 w 256"/>
                <a:gd name="T1" fmla="*/ 100 h 100"/>
                <a:gd name="T2" fmla="*/ 31 w 256"/>
                <a:gd name="T3" fmla="*/ 60 h 100"/>
                <a:gd name="T4" fmla="*/ 95 w 256"/>
                <a:gd name="T5" fmla="*/ 41 h 100"/>
                <a:gd name="T6" fmla="*/ 146 w 256"/>
                <a:gd name="T7" fmla="*/ 49 h 100"/>
                <a:gd name="T8" fmla="*/ 205 w 256"/>
                <a:gd name="T9" fmla="*/ 19 h 100"/>
                <a:gd name="T10" fmla="*/ 256 w 256"/>
                <a:gd name="T11" fmla="*/ 0 h 100"/>
                <a:gd name="T12" fmla="*/ 163 w 256"/>
                <a:gd name="T13" fmla="*/ 67 h 100"/>
                <a:gd name="T14" fmla="*/ 95 w 256"/>
                <a:gd name="T15" fmla="*/ 67 h 100"/>
                <a:gd name="T16" fmla="*/ 0 w 256"/>
                <a:gd name="T17" fmla="*/ 10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6"/>
                <a:gd name="T28" fmla="*/ 0 h 100"/>
                <a:gd name="T29" fmla="*/ 256 w 256"/>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6" h="100">
                  <a:moveTo>
                    <a:pt x="0" y="100"/>
                  </a:moveTo>
                  <a:lnTo>
                    <a:pt x="31" y="60"/>
                  </a:lnTo>
                  <a:lnTo>
                    <a:pt x="95" y="41"/>
                  </a:lnTo>
                  <a:lnTo>
                    <a:pt x="146" y="49"/>
                  </a:lnTo>
                  <a:lnTo>
                    <a:pt x="205" y="19"/>
                  </a:lnTo>
                  <a:lnTo>
                    <a:pt x="256" y="0"/>
                  </a:lnTo>
                  <a:lnTo>
                    <a:pt x="163" y="67"/>
                  </a:lnTo>
                  <a:lnTo>
                    <a:pt x="95" y="67"/>
                  </a:lnTo>
                  <a:lnTo>
                    <a:pt x="0" y="100"/>
                  </a:lnTo>
                  <a:close/>
                </a:path>
              </a:pathLst>
            </a:custGeom>
            <a:solidFill>
              <a:srgbClr val="000000"/>
            </a:solidFill>
            <a:ln w="9525">
              <a:noFill/>
              <a:round/>
              <a:headEnd/>
              <a:tailEnd/>
            </a:ln>
          </p:spPr>
          <p:txBody>
            <a:bodyPr/>
            <a:lstStyle/>
            <a:p>
              <a:endParaRPr lang="es-MX"/>
            </a:p>
          </p:txBody>
        </p:sp>
        <p:sp>
          <p:nvSpPr>
            <p:cNvPr id="56500" name="Freeform 182"/>
            <p:cNvSpPr>
              <a:spLocks/>
            </p:cNvSpPr>
            <p:nvPr/>
          </p:nvSpPr>
          <p:spPr bwMode="auto">
            <a:xfrm>
              <a:off x="2628" y="2457"/>
              <a:ext cx="99" cy="87"/>
            </a:xfrm>
            <a:custGeom>
              <a:avLst/>
              <a:gdLst>
                <a:gd name="T0" fmla="*/ 0 w 431"/>
                <a:gd name="T1" fmla="*/ 0 h 378"/>
                <a:gd name="T2" fmla="*/ 224 w 431"/>
                <a:gd name="T3" fmla="*/ 174 h 378"/>
                <a:gd name="T4" fmla="*/ 396 w 431"/>
                <a:gd name="T5" fmla="*/ 316 h 378"/>
                <a:gd name="T6" fmla="*/ 396 w 431"/>
                <a:gd name="T7" fmla="*/ 378 h 378"/>
                <a:gd name="T8" fmla="*/ 431 w 431"/>
                <a:gd name="T9" fmla="*/ 316 h 378"/>
                <a:gd name="T10" fmla="*/ 416 w 431"/>
                <a:gd name="T11" fmla="*/ 245 h 378"/>
                <a:gd name="T12" fmla="*/ 375 w 431"/>
                <a:gd name="T13" fmla="*/ 245 h 378"/>
                <a:gd name="T14" fmla="*/ 236 w 431"/>
                <a:gd name="T15" fmla="*/ 143 h 378"/>
                <a:gd name="T16" fmla="*/ 171 w 431"/>
                <a:gd name="T17" fmla="*/ 62 h 378"/>
                <a:gd name="T18" fmla="*/ 59 w 431"/>
                <a:gd name="T19" fmla="*/ 33 h 378"/>
                <a:gd name="T20" fmla="*/ 0 w 43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1"/>
                <a:gd name="T34" fmla="*/ 0 h 378"/>
                <a:gd name="T35" fmla="*/ 431 w 43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1" h="378">
                  <a:moveTo>
                    <a:pt x="0" y="0"/>
                  </a:moveTo>
                  <a:lnTo>
                    <a:pt x="224" y="174"/>
                  </a:lnTo>
                  <a:lnTo>
                    <a:pt x="396" y="316"/>
                  </a:lnTo>
                  <a:lnTo>
                    <a:pt x="396" y="378"/>
                  </a:lnTo>
                  <a:lnTo>
                    <a:pt x="431" y="316"/>
                  </a:lnTo>
                  <a:lnTo>
                    <a:pt x="416" y="245"/>
                  </a:lnTo>
                  <a:lnTo>
                    <a:pt x="375" y="245"/>
                  </a:lnTo>
                  <a:lnTo>
                    <a:pt x="236" y="143"/>
                  </a:lnTo>
                  <a:lnTo>
                    <a:pt x="171" y="62"/>
                  </a:lnTo>
                  <a:lnTo>
                    <a:pt x="59" y="33"/>
                  </a:lnTo>
                  <a:lnTo>
                    <a:pt x="0" y="0"/>
                  </a:lnTo>
                  <a:close/>
                </a:path>
              </a:pathLst>
            </a:custGeom>
            <a:solidFill>
              <a:srgbClr val="000000"/>
            </a:solidFill>
            <a:ln w="9525">
              <a:noFill/>
              <a:round/>
              <a:headEnd/>
              <a:tailEnd/>
            </a:ln>
          </p:spPr>
          <p:txBody>
            <a:bodyPr/>
            <a:lstStyle/>
            <a:p>
              <a:endParaRPr lang="es-MX"/>
            </a:p>
          </p:txBody>
        </p:sp>
        <p:sp>
          <p:nvSpPr>
            <p:cNvPr id="56501" name="Freeform 183"/>
            <p:cNvSpPr>
              <a:spLocks/>
            </p:cNvSpPr>
            <p:nvPr/>
          </p:nvSpPr>
          <p:spPr bwMode="auto">
            <a:xfrm>
              <a:off x="2893" y="2162"/>
              <a:ext cx="201" cy="374"/>
            </a:xfrm>
            <a:custGeom>
              <a:avLst/>
              <a:gdLst>
                <a:gd name="T0" fmla="*/ 0 w 870"/>
                <a:gd name="T1" fmla="*/ 1185 h 1622"/>
                <a:gd name="T2" fmla="*/ 204 w 870"/>
                <a:gd name="T3" fmla="*/ 1245 h 1622"/>
                <a:gd name="T4" fmla="*/ 378 w 870"/>
                <a:gd name="T5" fmla="*/ 1326 h 1622"/>
                <a:gd name="T6" fmla="*/ 372 w 870"/>
                <a:gd name="T7" fmla="*/ 1265 h 1622"/>
                <a:gd name="T8" fmla="*/ 503 w 870"/>
                <a:gd name="T9" fmla="*/ 1336 h 1622"/>
                <a:gd name="T10" fmla="*/ 592 w 870"/>
                <a:gd name="T11" fmla="*/ 1469 h 1622"/>
                <a:gd name="T12" fmla="*/ 615 w 870"/>
                <a:gd name="T13" fmla="*/ 1622 h 1622"/>
                <a:gd name="T14" fmla="*/ 625 w 870"/>
                <a:gd name="T15" fmla="*/ 1459 h 1622"/>
                <a:gd name="T16" fmla="*/ 554 w 870"/>
                <a:gd name="T17" fmla="*/ 1326 h 1622"/>
                <a:gd name="T18" fmla="*/ 615 w 870"/>
                <a:gd name="T19" fmla="*/ 1296 h 1622"/>
                <a:gd name="T20" fmla="*/ 688 w 870"/>
                <a:gd name="T21" fmla="*/ 1408 h 1622"/>
                <a:gd name="T22" fmla="*/ 737 w 870"/>
                <a:gd name="T23" fmla="*/ 1574 h 1622"/>
                <a:gd name="T24" fmla="*/ 697 w 870"/>
                <a:gd name="T25" fmla="*/ 1326 h 1622"/>
                <a:gd name="T26" fmla="*/ 602 w 870"/>
                <a:gd name="T27" fmla="*/ 1194 h 1622"/>
                <a:gd name="T28" fmla="*/ 845 w 870"/>
                <a:gd name="T29" fmla="*/ 1029 h 1622"/>
                <a:gd name="T30" fmla="*/ 714 w 870"/>
                <a:gd name="T31" fmla="*/ 1080 h 1622"/>
                <a:gd name="T32" fmla="*/ 707 w 870"/>
                <a:gd name="T33" fmla="*/ 836 h 1622"/>
                <a:gd name="T34" fmla="*/ 746 w 870"/>
                <a:gd name="T35" fmla="*/ 499 h 1622"/>
                <a:gd name="T36" fmla="*/ 870 w 870"/>
                <a:gd name="T37" fmla="*/ 0 h 1622"/>
                <a:gd name="T38" fmla="*/ 707 w 870"/>
                <a:gd name="T39" fmla="*/ 569 h 1622"/>
                <a:gd name="T40" fmla="*/ 653 w 870"/>
                <a:gd name="T41" fmla="*/ 734 h 1622"/>
                <a:gd name="T42" fmla="*/ 452 w 870"/>
                <a:gd name="T43" fmla="*/ 936 h 1622"/>
                <a:gd name="T44" fmla="*/ 318 w 870"/>
                <a:gd name="T45" fmla="*/ 1163 h 1622"/>
                <a:gd name="T46" fmla="*/ 296 w 870"/>
                <a:gd name="T47" fmla="*/ 1029 h 1622"/>
                <a:gd name="T48" fmla="*/ 554 w 870"/>
                <a:gd name="T49" fmla="*/ 244 h 1622"/>
                <a:gd name="T50" fmla="*/ 165 w 870"/>
                <a:gd name="T51" fmla="*/ 1029 h 1622"/>
                <a:gd name="T52" fmla="*/ 92 w 870"/>
                <a:gd name="T53" fmla="*/ 1173 h 1622"/>
                <a:gd name="T54" fmla="*/ 0 w 870"/>
                <a:gd name="T55" fmla="*/ 1185 h 16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70"/>
                <a:gd name="T85" fmla="*/ 0 h 1622"/>
                <a:gd name="T86" fmla="*/ 870 w 870"/>
                <a:gd name="T87" fmla="*/ 1622 h 16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70" h="1622">
                  <a:moveTo>
                    <a:pt x="0" y="1185"/>
                  </a:moveTo>
                  <a:lnTo>
                    <a:pt x="204" y="1245"/>
                  </a:lnTo>
                  <a:lnTo>
                    <a:pt x="378" y="1326"/>
                  </a:lnTo>
                  <a:lnTo>
                    <a:pt x="372" y="1265"/>
                  </a:lnTo>
                  <a:lnTo>
                    <a:pt x="503" y="1336"/>
                  </a:lnTo>
                  <a:lnTo>
                    <a:pt x="592" y="1469"/>
                  </a:lnTo>
                  <a:lnTo>
                    <a:pt x="615" y="1622"/>
                  </a:lnTo>
                  <a:lnTo>
                    <a:pt x="625" y="1459"/>
                  </a:lnTo>
                  <a:lnTo>
                    <a:pt x="554" y="1326"/>
                  </a:lnTo>
                  <a:lnTo>
                    <a:pt x="615" y="1296"/>
                  </a:lnTo>
                  <a:lnTo>
                    <a:pt x="688" y="1408"/>
                  </a:lnTo>
                  <a:lnTo>
                    <a:pt x="737" y="1574"/>
                  </a:lnTo>
                  <a:lnTo>
                    <a:pt x="697" y="1326"/>
                  </a:lnTo>
                  <a:lnTo>
                    <a:pt x="602" y="1194"/>
                  </a:lnTo>
                  <a:lnTo>
                    <a:pt x="845" y="1029"/>
                  </a:lnTo>
                  <a:lnTo>
                    <a:pt x="714" y="1080"/>
                  </a:lnTo>
                  <a:lnTo>
                    <a:pt x="707" y="836"/>
                  </a:lnTo>
                  <a:lnTo>
                    <a:pt x="746" y="499"/>
                  </a:lnTo>
                  <a:lnTo>
                    <a:pt x="870" y="0"/>
                  </a:lnTo>
                  <a:lnTo>
                    <a:pt x="707" y="569"/>
                  </a:lnTo>
                  <a:lnTo>
                    <a:pt x="653" y="734"/>
                  </a:lnTo>
                  <a:lnTo>
                    <a:pt x="452" y="936"/>
                  </a:lnTo>
                  <a:lnTo>
                    <a:pt x="318" y="1163"/>
                  </a:lnTo>
                  <a:lnTo>
                    <a:pt x="296" y="1029"/>
                  </a:lnTo>
                  <a:lnTo>
                    <a:pt x="554" y="244"/>
                  </a:lnTo>
                  <a:lnTo>
                    <a:pt x="165" y="1029"/>
                  </a:lnTo>
                  <a:lnTo>
                    <a:pt x="92" y="1173"/>
                  </a:lnTo>
                  <a:lnTo>
                    <a:pt x="0" y="1185"/>
                  </a:lnTo>
                  <a:close/>
                </a:path>
              </a:pathLst>
            </a:custGeom>
            <a:solidFill>
              <a:srgbClr val="000000"/>
            </a:solidFill>
            <a:ln w="9525">
              <a:noFill/>
              <a:round/>
              <a:headEnd/>
              <a:tailEnd/>
            </a:ln>
          </p:spPr>
          <p:txBody>
            <a:bodyPr/>
            <a:lstStyle/>
            <a:p>
              <a:endParaRPr lang="es-MX"/>
            </a:p>
          </p:txBody>
        </p:sp>
        <p:sp>
          <p:nvSpPr>
            <p:cNvPr id="56502" name="Freeform 184"/>
            <p:cNvSpPr>
              <a:spLocks/>
            </p:cNvSpPr>
            <p:nvPr/>
          </p:nvSpPr>
          <p:spPr bwMode="auto">
            <a:xfrm>
              <a:off x="2952" y="1894"/>
              <a:ext cx="211" cy="85"/>
            </a:xfrm>
            <a:custGeom>
              <a:avLst/>
              <a:gdLst>
                <a:gd name="T0" fmla="*/ 103 w 919"/>
                <a:gd name="T1" fmla="*/ 13 h 370"/>
                <a:gd name="T2" fmla="*/ 253 w 919"/>
                <a:gd name="T3" fmla="*/ 51 h 370"/>
                <a:gd name="T4" fmla="*/ 384 w 919"/>
                <a:gd name="T5" fmla="*/ 124 h 370"/>
                <a:gd name="T6" fmla="*/ 552 w 919"/>
                <a:gd name="T7" fmla="*/ 185 h 370"/>
                <a:gd name="T8" fmla="*/ 807 w 919"/>
                <a:gd name="T9" fmla="*/ 277 h 370"/>
                <a:gd name="T10" fmla="*/ 919 w 919"/>
                <a:gd name="T11" fmla="*/ 370 h 370"/>
                <a:gd name="T12" fmla="*/ 746 w 919"/>
                <a:gd name="T13" fmla="*/ 307 h 370"/>
                <a:gd name="T14" fmla="*/ 421 w 919"/>
                <a:gd name="T15" fmla="*/ 268 h 370"/>
                <a:gd name="T16" fmla="*/ 223 w 919"/>
                <a:gd name="T17" fmla="*/ 277 h 370"/>
                <a:gd name="T18" fmla="*/ 164 w 919"/>
                <a:gd name="T19" fmla="*/ 172 h 370"/>
                <a:gd name="T20" fmla="*/ 68 w 919"/>
                <a:gd name="T21" fmla="*/ 64 h 370"/>
                <a:gd name="T22" fmla="*/ 0 w 919"/>
                <a:gd name="T23" fmla="*/ 0 h 370"/>
                <a:gd name="T24" fmla="*/ 103 w 919"/>
                <a:gd name="T25" fmla="*/ 13 h 3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9"/>
                <a:gd name="T40" fmla="*/ 0 h 370"/>
                <a:gd name="T41" fmla="*/ 919 w 919"/>
                <a:gd name="T42" fmla="*/ 370 h 3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9" h="370">
                  <a:moveTo>
                    <a:pt x="103" y="13"/>
                  </a:moveTo>
                  <a:lnTo>
                    <a:pt x="253" y="51"/>
                  </a:lnTo>
                  <a:lnTo>
                    <a:pt x="384" y="124"/>
                  </a:lnTo>
                  <a:lnTo>
                    <a:pt x="552" y="185"/>
                  </a:lnTo>
                  <a:lnTo>
                    <a:pt x="807" y="277"/>
                  </a:lnTo>
                  <a:lnTo>
                    <a:pt x="919" y="370"/>
                  </a:lnTo>
                  <a:lnTo>
                    <a:pt x="746" y="307"/>
                  </a:lnTo>
                  <a:lnTo>
                    <a:pt x="421" y="268"/>
                  </a:lnTo>
                  <a:lnTo>
                    <a:pt x="223" y="277"/>
                  </a:lnTo>
                  <a:lnTo>
                    <a:pt x="164" y="172"/>
                  </a:lnTo>
                  <a:lnTo>
                    <a:pt x="68" y="64"/>
                  </a:lnTo>
                  <a:lnTo>
                    <a:pt x="0" y="0"/>
                  </a:lnTo>
                  <a:lnTo>
                    <a:pt x="103" y="13"/>
                  </a:lnTo>
                  <a:close/>
                </a:path>
              </a:pathLst>
            </a:custGeom>
            <a:solidFill>
              <a:srgbClr val="000000"/>
            </a:solidFill>
            <a:ln w="9525">
              <a:noFill/>
              <a:round/>
              <a:headEnd/>
              <a:tailEnd/>
            </a:ln>
          </p:spPr>
          <p:txBody>
            <a:bodyPr/>
            <a:lstStyle/>
            <a:p>
              <a:endParaRPr lang="es-MX"/>
            </a:p>
          </p:txBody>
        </p:sp>
        <p:sp>
          <p:nvSpPr>
            <p:cNvPr id="56503" name="Freeform 185"/>
            <p:cNvSpPr>
              <a:spLocks/>
            </p:cNvSpPr>
            <p:nvPr/>
          </p:nvSpPr>
          <p:spPr bwMode="auto">
            <a:xfrm>
              <a:off x="2957" y="1992"/>
              <a:ext cx="53" cy="24"/>
            </a:xfrm>
            <a:custGeom>
              <a:avLst/>
              <a:gdLst>
                <a:gd name="T0" fmla="*/ 211 w 231"/>
                <a:gd name="T1" fmla="*/ 0 h 104"/>
                <a:gd name="T2" fmla="*/ 0 w 231"/>
                <a:gd name="T3" fmla="*/ 72 h 104"/>
                <a:gd name="T4" fmla="*/ 46 w 231"/>
                <a:gd name="T5" fmla="*/ 104 h 104"/>
                <a:gd name="T6" fmla="*/ 231 w 231"/>
                <a:gd name="T7" fmla="*/ 41 h 104"/>
                <a:gd name="T8" fmla="*/ 211 w 231"/>
                <a:gd name="T9" fmla="*/ 0 h 104"/>
                <a:gd name="T10" fmla="*/ 0 60000 65536"/>
                <a:gd name="T11" fmla="*/ 0 60000 65536"/>
                <a:gd name="T12" fmla="*/ 0 60000 65536"/>
                <a:gd name="T13" fmla="*/ 0 60000 65536"/>
                <a:gd name="T14" fmla="*/ 0 60000 65536"/>
                <a:gd name="T15" fmla="*/ 0 w 231"/>
                <a:gd name="T16" fmla="*/ 0 h 104"/>
                <a:gd name="T17" fmla="*/ 231 w 231"/>
                <a:gd name="T18" fmla="*/ 104 h 104"/>
              </a:gdLst>
              <a:ahLst/>
              <a:cxnLst>
                <a:cxn ang="T10">
                  <a:pos x="T0" y="T1"/>
                </a:cxn>
                <a:cxn ang="T11">
                  <a:pos x="T2" y="T3"/>
                </a:cxn>
                <a:cxn ang="T12">
                  <a:pos x="T4" y="T5"/>
                </a:cxn>
                <a:cxn ang="T13">
                  <a:pos x="T6" y="T7"/>
                </a:cxn>
                <a:cxn ang="T14">
                  <a:pos x="T8" y="T9"/>
                </a:cxn>
              </a:cxnLst>
              <a:rect l="T15" t="T16" r="T17" b="T18"/>
              <a:pathLst>
                <a:path w="231" h="104">
                  <a:moveTo>
                    <a:pt x="211" y="0"/>
                  </a:moveTo>
                  <a:lnTo>
                    <a:pt x="0" y="72"/>
                  </a:lnTo>
                  <a:lnTo>
                    <a:pt x="46" y="104"/>
                  </a:lnTo>
                  <a:lnTo>
                    <a:pt x="231" y="41"/>
                  </a:lnTo>
                  <a:lnTo>
                    <a:pt x="211" y="0"/>
                  </a:lnTo>
                  <a:close/>
                </a:path>
              </a:pathLst>
            </a:custGeom>
            <a:solidFill>
              <a:srgbClr val="000000"/>
            </a:solidFill>
            <a:ln w="9525">
              <a:noFill/>
              <a:round/>
              <a:headEnd/>
              <a:tailEnd/>
            </a:ln>
          </p:spPr>
          <p:txBody>
            <a:bodyPr/>
            <a:lstStyle/>
            <a:p>
              <a:endParaRPr lang="es-MX"/>
            </a:p>
          </p:txBody>
        </p:sp>
        <p:sp>
          <p:nvSpPr>
            <p:cNvPr id="56504" name="Freeform 186"/>
            <p:cNvSpPr>
              <a:spLocks/>
            </p:cNvSpPr>
            <p:nvPr/>
          </p:nvSpPr>
          <p:spPr bwMode="auto">
            <a:xfrm>
              <a:off x="3010" y="1990"/>
              <a:ext cx="289" cy="573"/>
            </a:xfrm>
            <a:custGeom>
              <a:avLst/>
              <a:gdLst>
                <a:gd name="T0" fmla="*/ 820 w 1250"/>
                <a:gd name="T1" fmla="*/ 153 h 2488"/>
                <a:gd name="T2" fmla="*/ 778 w 1250"/>
                <a:gd name="T3" fmla="*/ 386 h 2488"/>
                <a:gd name="T4" fmla="*/ 802 w 1250"/>
                <a:gd name="T5" fmla="*/ 684 h 2488"/>
                <a:gd name="T6" fmla="*/ 1075 w 1250"/>
                <a:gd name="T7" fmla="*/ 1539 h 2488"/>
                <a:gd name="T8" fmla="*/ 1250 w 1250"/>
                <a:gd name="T9" fmla="*/ 2009 h 2488"/>
                <a:gd name="T10" fmla="*/ 635 w 1250"/>
                <a:gd name="T11" fmla="*/ 2453 h 2488"/>
                <a:gd name="T12" fmla="*/ 0 w 1250"/>
                <a:gd name="T13" fmla="*/ 2488 h 2488"/>
                <a:gd name="T14" fmla="*/ 125 w 1250"/>
                <a:gd name="T15" fmla="*/ 2407 h 2488"/>
                <a:gd name="T16" fmla="*/ 217 w 1250"/>
                <a:gd name="T17" fmla="*/ 2284 h 2488"/>
                <a:gd name="T18" fmla="*/ 759 w 1250"/>
                <a:gd name="T19" fmla="*/ 2162 h 2488"/>
                <a:gd name="T20" fmla="*/ 812 w 1250"/>
                <a:gd name="T21" fmla="*/ 1989 h 2488"/>
                <a:gd name="T22" fmla="*/ 1177 w 1250"/>
                <a:gd name="T23" fmla="*/ 1929 h 2488"/>
                <a:gd name="T24" fmla="*/ 1036 w 1250"/>
                <a:gd name="T25" fmla="*/ 1661 h 2488"/>
                <a:gd name="T26" fmla="*/ 973 w 1250"/>
                <a:gd name="T27" fmla="*/ 1552 h 2488"/>
                <a:gd name="T28" fmla="*/ 854 w 1250"/>
                <a:gd name="T29" fmla="*/ 1345 h 2488"/>
                <a:gd name="T30" fmla="*/ 842 w 1250"/>
                <a:gd name="T31" fmla="*/ 927 h 2488"/>
                <a:gd name="T32" fmla="*/ 740 w 1250"/>
                <a:gd name="T33" fmla="*/ 948 h 2488"/>
                <a:gd name="T34" fmla="*/ 598 w 1250"/>
                <a:gd name="T35" fmla="*/ 815 h 2488"/>
                <a:gd name="T36" fmla="*/ 730 w 1250"/>
                <a:gd name="T37" fmla="*/ 447 h 2488"/>
                <a:gd name="T38" fmla="*/ 482 w 1250"/>
                <a:gd name="T39" fmla="*/ 886 h 2488"/>
                <a:gd name="T40" fmla="*/ 331 w 1250"/>
                <a:gd name="T41" fmla="*/ 1203 h 2488"/>
                <a:gd name="T42" fmla="*/ 391 w 1250"/>
                <a:gd name="T43" fmla="*/ 1447 h 2488"/>
                <a:gd name="T44" fmla="*/ 666 w 1250"/>
                <a:gd name="T45" fmla="*/ 1243 h 2488"/>
                <a:gd name="T46" fmla="*/ 424 w 1250"/>
                <a:gd name="T47" fmla="*/ 1498 h 2488"/>
                <a:gd name="T48" fmla="*/ 544 w 1250"/>
                <a:gd name="T49" fmla="*/ 1552 h 2488"/>
                <a:gd name="T50" fmla="*/ 587 w 1250"/>
                <a:gd name="T51" fmla="*/ 1671 h 2488"/>
                <a:gd name="T52" fmla="*/ 335 w 1250"/>
                <a:gd name="T53" fmla="*/ 1782 h 2488"/>
                <a:gd name="T54" fmla="*/ 125 w 1250"/>
                <a:gd name="T55" fmla="*/ 1866 h 2488"/>
                <a:gd name="T56" fmla="*/ 401 w 1250"/>
                <a:gd name="T57" fmla="*/ 1671 h 2488"/>
                <a:gd name="T58" fmla="*/ 360 w 1250"/>
                <a:gd name="T59" fmla="*/ 1488 h 2488"/>
                <a:gd name="T60" fmla="*/ 309 w 1250"/>
                <a:gd name="T61" fmla="*/ 1325 h 2488"/>
                <a:gd name="T62" fmla="*/ 319 w 1250"/>
                <a:gd name="T63" fmla="*/ 907 h 2488"/>
                <a:gd name="T64" fmla="*/ 562 w 1250"/>
                <a:gd name="T65" fmla="*/ 192 h 2488"/>
                <a:gd name="T66" fmla="*/ 391 w 1250"/>
                <a:gd name="T67" fmla="*/ 827 h 2488"/>
                <a:gd name="T68" fmla="*/ 759 w 1250"/>
                <a:gd name="T69" fmla="*/ 358 h 2488"/>
                <a:gd name="T70" fmla="*/ 791 w 1250"/>
                <a:gd name="T71" fmla="*/ 141 h 24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0"/>
                <a:gd name="T109" fmla="*/ 0 h 2488"/>
                <a:gd name="T110" fmla="*/ 1250 w 1250"/>
                <a:gd name="T111" fmla="*/ 2488 h 24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0" h="2488">
                  <a:moveTo>
                    <a:pt x="730" y="0"/>
                  </a:moveTo>
                  <a:lnTo>
                    <a:pt x="820" y="153"/>
                  </a:lnTo>
                  <a:lnTo>
                    <a:pt x="820" y="304"/>
                  </a:lnTo>
                  <a:lnTo>
                    <a:pt x="778" y="386"/>
                  </a:lnTo>
                  <a:lnTo>
                    <a:pt x="842" y="590"/>
                  </a:lnTo>
                  <a:lnTo>
                    <a:pt x="802" y="684"/>
                  </a:lnTo>
                  <a:lnTo>
                    <a:pt x="883" y="715"/>
                  </a:lnTo>
                  <a:lnTo>
                    <a:pt x="1075" y="1539"/>
                  </a:lnTo>
                  <a:lnTo>
                    <a:pt x="1250" y="1692"/>
                  </a:lnTo>
                  <a:lnTo>
                    <a:pt x="1250" y="2009"/>
                  </a:lnTo>
                  <a:lnTo>
                    <a:pt x="1097" y="2230"/>
                  </a:lnTo>
                  <a:lnTo>
                    <a:pt x="635" y="2453"/>
                  </a:lnTo>
                  <a:lnTo>
                    <a:pt x="197" y="2453"/>
                  </a:lnTo>
                  <a:lnTo>
                    <a:pt x="0" y="2488"/>
                  </a:lnTo>
                  <a:lnTo>
                    <a:pt x="105" y="2345"/>
                  </a:lnTo>
                  <a:lnTo>
                    <a:pt x="125" y="2407"/>
                  </a:lnTo>
                  <a:lnTo>
                    <a:pt x="197" y="2366"/>
                  </a:lnTo>
                  <a:lnTo>
                    <a:pt x="217" y="2284"/>
                  </a:lnTo>
                  <a:lnTo>
                    <a:pt x="268" y="2335"/>
                  </a:lnTo>
                  <a:lnTo>
                    <a:pt x="759" y="2162"/>
                  </a:lnTo>
                  <a:lnTo>
                    <a:pt x="689" y="1989"/>
                  </a:lnTo>
                  <a:lnTo>
                    <a:pt x="812" y="1989"/>
                  </a:lnTo>
                  <a:lnTo>
                    <a:pt x="934" y="2062"/>
                  </a:lnTo>
                  <a:lnTo>
                    <a:pt x="1177" y="1929"/>
                  </a:lnTo>
                  <a:lnTo>
                    <a:pt x="1177" y="1773"/>
                  </a:lnTo>
                  <a:lnTo>
                    <a:pt x="1036" y="1661"/>
                  </a:lnTo>
                  <a:lnTo>
                    <a:pt x="832" y="1680"/>
                  </a:lnTo>
                  <a:lnTo>
                    <a:pt x="973" y="1552"/>
                  </a:lnTo>
                  <a:lnTo>
                    <a:pt x="954" y="1417"/>
                  </a:lnTo>
                  <a:lnTo>
                    <a:pt x="854" y="1345"/>
                  </a:lnTo>
                  <a:lnTo>
                    <a:pt x="903" y="1151"/>
                  </a:lnTo>
                  <a:lnTo>
                    <a:pt x="842" y="927"/>
                  </a:lnTo>
                  <a:lnTo>
                    <a:pt x="574" y="1101"/>
                  </a:lnTo>
                  <a:lnTo>
                    <a:pt x="740" y="948"/>
                  </a:lnTo>
                  <a:lnTo>
                    <a:pt x="740" y="735"/>
                  </a:lnTo>
                  <a:lnTo>
                    <a:pt x="598" y="815"/>
                  </a:lnTo>
                  <a:lnTo>
                    <a:pt x="778" y="613"/>
                  </a:lnTo>
                  <a:lnTo>
                    <a:pt x="730" y="447"/>
                  </a:lnTo>
                  <a:lnTo>
                    <a:pt x="482" y="754"/>
                  </a:lnTo>
                  <a:lnTo>
                    <a:pt x="482" y="886"/>
                  </a:lnTo>
                  <a:lnTo>
                    <a:pt x="373" y="1057"/>
                  </a:lnTo>
                  <a:lnTo>
                    <a:pt x="331" y="1203"/>
                  </a:lnTo>
                  <a:lnTo>
                    <a:pt x="424" y="1255"/>
                  </a:lnTo>
                  <a:lnTo>
                    <a:pt x="391" y="1447"/>
                  </a:lnTo>
                  <a:lnTo>
                    <a:pt x="536" y="1313"/>
                  </a:lnTo>
                  <a:lnTo>
                    <a:pt x="666" y="1243"/>
                  </a:lnTo>
                  <a:lnTo>
                    <a:pt x="544" y="1355"/>
                  </a:lnTo>
                  <a:lnTo>
                    <a:pt x="424" y="1498"/>
                  </a:lnTo>
                  <a:lnTo>
                    <a:pt x="431" y="1610"/>
                  </a:lnTo>
                  <a:lnTo>
                    <a:pt x="544" y="1552"/>
                  </a:lnTo>
                  <a:lnTo>
                    <a:pt x="750" y="1692"/>
                  </a:lnTo>
                  <a:lnTo>
                    <a:pt x="587" y="1671"/>
                  </a:lnTo>
                  <a:lnTo>
                    <a:pt x="452" y="1680"/>
                  </a:lnTo>
                  <a:lnTo>
                    <a:pt x="335" y="1782"/>
                  </a:lnTo>
                  <a:lnTo>
                    <a:pt x="143" y="1887"/>
                  </a:lnTo>
                  <a:lnTo>
                    <a:pt x="125" y="1866"/>
                  </a:lnTo>
                  <a:lnTo>
                    <a:pt x="331" y="1744"/>
                  </a:lnTo>
                  <a:lnTo>
                    <a:pt x="401" y="1671"/>
                  </a:lnTo>
                  <a:lnTo>
                    <a:pt x="331" y="1603"/>
                  </a:lnTo>
                  <a:lnTo>
                    <a:pt x="360" y="1488"/>
                  </a:lnTo>
                  <a:lnTo>
                    <a:pt x="299" y="1457"/>
                  </a:lnTo>
                  <a:lnTo>
                    <a:pt x="309" y="1325"/>
                  </a:lnTo>
                  <a:lnTo>
                    <a:pt x="227" y="1284"/>
                  </a:lnTo>
                  <a:lnTo>
                    <a:pt x="319" y="907"/>
                  </a:lnTo>
                  <a:lnTo>
                    <a:pt x="401" y="598"/>
                  </a:lnTo>
                  <a:lnTo>
                    <a:pt x="562" y="192"/>
                  </a:lnTo>
                  <a:lnTo>
                    <a:pt x="431" y="581"/>
                  </a:lnTo>
                  <a:lnTo>
                    <a:pt x="391" y="827"/>
                  </a:lnTo>
                  <a:lnTo>
                    <a:pt x="554" y="590"/>
                  </a:lnTo>
                  <a:lnTo>
                    <a:pt x="759" y="358"/>
                  </a:lnTo>
                  <a:lnTo>
                    <a:pt x="791" y="243"/>
                  </a:lnTo>
                  <a:lnTo>
                    <a:pt x="791" y="141"/>
                  </a:lnTo>
                  <a:lnTo>
                    <a:pt x="730" y="0"/>
                  </a:lnTo>
                  <a:close/>
                </a:path>
              </a:pathLst>
            </a:custGeom>
            <a:solidFill>
              <a:srgbClr val="000000"/>
            </a:solidFill>
            <a:ln w="9525">
              <a:noFill/>
              <a:round/>
              <a:headEnd/>
              <a:tailEnd/>
            </a:ln>
          </p:spPr>
          <p:txBody>
            <a:bodyPr/>
            <a:lstStyle/>
            <a:p>
              <a:endParaRPr lang="es-MX"/>
            </a:p>
          </p:txBody>
        </p:sp>
        <p:sp>
          <p:nvSpPr>
            <p:cNvPr id="56505" name="Freeform 187"/>
            <p:cNvSpPr>
              <a:spLocks/>
            </p:cNvSpPr>
            <p:nvPr/>
          </p:nvSpPr>
          <p:spPr bwMode="auto">
            <a:xfrm>
              <a:off x="2811" y="2279"/>
              <a:ext cx="25" cy="33"/>
            </a:xfrm>
            <a:custGeom>
              <a:avLst/>
              <a:gdLst>
                <a:gd name="T0" fmla="*/ 80 w 111"/>
                <a:gd name="T1" fmla="*/ 29 h 144"/>
                <a:gd name="T2" fmla="*/ 49 w 111"/>
                <a:gd name="T3" fmla="*/ 19 h 144"/>
                <a:gd name="T4" fmla="*/ 29 w 111"/>
                <a:gd name="T5" fmla="*/ 42 h 144"/>
                <a:gd name="T6" fmla="*/ 29 w 111"/>
                <a:gd name="T7" fmla="*/ 100 h 144"/>
                <a:gd name="T8" fmla="*/ 73 w 111"/>
                <a:gd name="T9" fmla="*/ 109 h 144"/>
                <a:gd name="T10" fmla="*/ 111 w 111"/>
                <a:gd name="T11" fmla="*/ 78 h 144"/>
                <a:gd name="T12" fmla="*/ 73 w 111"/>
                <a:gd name="T13" fmla="*/ 144 h 144"/>
                <a:gd name="T14" fmla="*/ 19 w 111"/>
                <a:gd name="T15" fmla="*/ 124 h 144"/>
                <a:gd name="T16" fmla="*/ 0 w 111"/>
                <a:gd name="T17" fmla="*/ 78 h 144"/>
                <a:gd name="T18" fmla="*/ 7 w 111"/>
                <a:gd name="T19" fmla="*/ 19 h 144"/>
                <a:gd name="T20" fmla="*/ 49 w 111"/>
                <a:gd name="T21" fmla="*/ 0 h 144"/>
                <a:gd name="T22" fmla="*/ 80 w 111"/>
                <a:gd name="T23" fmla="*/ 29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
                <a:gd name="T37" fmla="*/ 0 h 144"/>
                <a:gd name="T38" fmla="*/ 111 w 111"/>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 h="144">
                  <a:moveTo>
                    <a:pt x="80" y="29"/>
                  </a:moveTo>
                  <a:lnTo>
                    <a:pt x="49" y="19"/>
                  </a:lnTo>
                  <a:lnTo>
                    <a:pt x="29" y="42"/>
                  </a:lnTo>
                  <a:lnTo>
                    <a:pt x="29" y="100"/>
                  </a:lnTo>
                  <a:lnTo>
                    <a:pt x="73" y="109"/>
                  </a:lnTo>
                  <a:lnTo>
                    <a:pt x="111" y="78"/>
                  </a:lnTo>
                  <a:lnTo>
                    <a:pt x="73" y="144"/>
                  </a:lnTo>
                  <a:lnTo>
                    <a:pt x="19" y="124"/>
                  </a:lnTo>
                  <a:lnTo>
                    <a:pt x="0" y="78"/>
                  </a:lnTo>
                  <a:lnTo>
                    <a:pt x="7" y="19"/>
                  </a:lnTo>
                  <a:lnTo>
                    <a:pt x="49" y="0"/>
                  </a:lnTo>
                  <a:lnTo>
                    <a:pt x="80" y="29"/>
                  </a:lnTo>
                  <a:close/>
                </a:path>
              </a:pathLst>
            </a:custGeom>
            <a:solidFill>
              <a:srgbClr val="000000"/>
            </a:solidFill>
            <a:ln w="9525">
              <a:noFill/>
              <a:round/>
              <a:headEnd/>
              <a:tailEnd/>
            </a:ln>
          </p:spPr>
          <p:txBody>
            <a:bodyPr/>
            <a:lstStyle/>
            <a:p>
              <a:endParaRPr lang="es-MX"/>
            </a:p>
          </p:txBody>
        </p:sp>
        <p:sp>
          <p:nvSpPr>
            <p:cNvPr id="56506" name="Freeform 188"/>
            <p:cNvSpPr>
              <a:spLocks/>
            </p:cNvSpPr>
            <p:nvPr/>
          </p:nvSpPr>
          <p:spPr bwMode="auto">
            <a:xfrm>
              <a:off x="2841" y="2084"/>
              <a:ext cx="39" cy="127"/>
            </a:xfrm>
            <a:custGeom>
              <a:avLst/>
              <a:gdLst>
                <a:gd name="T0" fmla="*/ 23 w 168"/>
                <a:gd name="T1" fmla="*/ 0 h 549"/>
                <a:gd name="T2" fmla="*/ 168 w 168"/>
                <a:gd name="T3" fmla="*/ 428 h 549"/>
                <a:gd name="T4" fmla="*/ 143 w 168"/>
                <a:gd name="T5" fmla="*/ 549 h 549"/>
                <a:gd name="T6" fmla="*/ 0 w 168"/>
                <a:gd name="T7" fmla="*/ 18 h 549"/>
                <a:gd name="T8" fmla="*/ 23 w 168"/>
                <a:gd name="T9" fmla="*/ 0 h 549"/>
                <a:gd name="T10" fmla="*/ 0 60000 65536"/>
                <a:gd name="T11" fmla="*/ 0 60000 65536"/>
                <a:gd name="T12" fmla="*/ 0 60000 65536"/>
                <a:gd name="T13" fmla="*/ 0 60000 65536"/>
                <a:gd name="T14" fmla="*/ 0 60000 65536"/>
                <a:gd name="T15" fmla="*/ 0 w 168"/>
                <a:gd name="T16" fmla="*/ 0 h 549"/>
                <a:gd name="T17" fmla="*/ 168 w 168"/>
                <a:gd name="T18" fmla="*/ 549 h 549"/>
              </a:gdLst>
              <a:ahLst/>
              <a:cxnLst>
                <a:cxn ang="T10">
                  <a:pos x="T0" y="T1"/>
                </a:cxn>
                <a:cxn ang="T11">
                  <a:pos x="T2" y="T3"/>
                </a:cxn>
                <a:cxn ang="T12">
                  <a:pos x="T4" y="T5"/>
                </a:cxn>
                <a:cxn ang="T13">
                  <a:pos x="T6" y="T7"/>
                </a:cxn>
                <a:cxn ang="T14">
                  <a:pos x="T8" y="T9"/>
                </a:cxn>
              </a:cxnLst>
              <a:rect l="T15" t="T16" r="T17" b="T18"/>
              <a:pathLst>
                <a:path w="168" h="549">
                  <a:moveTo>
                    <a:pt x="23" y="0"/>
                  </a:moveTo>
                  <a:lnTo>
                    <a:pt x="168" y="428"/>
                  </a:lnTo>
                  <a:lnTo>
                    <a:pt x="143" y="549"/>
                  </a:lnTo>
                  <a:lnTo>
                    <a:pt x="0" y="18"/>
                  </a:lnTo>
                  <a:lnTo>
                    <a:pt x="23" y="0"/>
                  </a:lnTo>
                  <a:close/>
                </a:path>
              </a:pathLst>
            </a:custGeom>
            <a:solidFill>
              <a:srgbClr val="000000"/>
            </a:solidFill>
            <a:ln w="9525">
              <a:noFill/>
              <a:round/>
              <a:headEnd/>
              <a:tailEnd/>
            </a:ln>
          </p:spPr>
          <p:txBody>
            <a:bodyPr/>
            <a:lstStyle/>
            <a:p>
              <a:endParaRPr lang="es-MX"/>
            </a:p>
          </p:txBody>
        </p:sp>
        <p:sp>
          <p:nvSpPr>
            <p:cNvPr id="56507" name="Freeform 189"/>
            <p:cNvSpPr>
              <a:spLocks/>
            </p:cNvSpPr>
            <p:nvPr/>
          </p:nvSpPr>
          <p:spPr bwMode="auto">
            <a:xfrm>
              <a:off x="2792" y="2466"/>
              <a:ext cx="239" cy="126"/>
            </a:xfrm>
            <a:custGeom>
              <a:avLst/>
              <a:gdLst>
                <a:gd name="T0" fmla="*/ 0 w 1043"/>
                <a:gd name="T1" fmla="*/ 498 h 549"/>
                <a:gd name="T2" fmla="*/ 245 w 1043"/>
                <a:gd name="T3" fmla="*/ 131 h 549"/>
                <a:gd name="T4" fmla="*/ 513 w 1043"/>
                <a:gd name="T5" fmla="*/ 0 h 549"/>
                <a:gd name="T6" fmla="*/ 278 w 1043"/>
                <a:gd name="T7" fmla="*/ 163 h 549"/>
                <a:gd name="T8" fmla="*/ 336 w 1043"/>
                <a:gd name="T9" fmla="*/ 256 h 549"/>
                <a:gd name="T10" fmla="*/ 520 w 1043"/>
                <a:gd name="T11" fmla="*/ 120 h 549"/>
                <a:gd name="T12" fmla="*/ 401 w 1043"/>
                <a:gd name="T13" fmla="*/ 263 h 549"/>
                <a:gd name="T14" fmla="*/ 204 w 1043"/>
                <a:gd name="T15" fmla="*/ 426 h 549"/>
                <a:gd name="T16" fmla="*/ 268 w 1043"/>
                <a:gd name="T17" fmla="*/ 508 h 549"/>
                <a:gd name="T18" fmla="*/ 411 w 1043"/>
                <a:gd name="T19" fmla="*/ 426 h 549"/>
                <a:gd name="T20" fmla="*/ 613 w 1043"/>
                <a:gd name="T21" fmla="*/ 292 h 549"/>
                <a:gd name="T22" fmla="*/ 421 w 1043"/>
                <a:gd name="T23" fmla="*/ 457 h 549"/>
                <a:gd name="T24" fmla="*/ 448 w 1043"/>
                <a:gd name="T25" fmla="*/ 516 h 549"/>
                <a:gd name="T26" fmla="*/ 574 w 1043"/>
                <a:gd name="T27" fmla="*/ 477 h 549"/>
                <a:gd name="T28" fmla="*/ 759 w 1043"/>
                <a:gd name="T29" fmla="*/ 388 h 549"/>
                <a:gd name="T30" fmla="*/ 944 w 1043"/>
                <a:gd name="T31" fmla="*/ 388 h 549"/>
                <a:gd name="T32" fmla="*/ 1043 w 1043"/>
                <a:gd name="T33" fmla="*/ 355 h 549"/>
                <a:gd name="T34" fmla="*/ 944 w 1043"/>
                <a:gd name="T35" fmla="*/ 439 h 549"/>
                <a:gd name="T36" fmla="*/ 759 w 1043"/>
                <a:gd name="T37" fmla="*/ 445 h 549"/>
                <a:gd name="T38" fmla="*/ 555 w 1043"/>
                <a:gd name="T39" fmla="*/ 526 h 549"/>
                <a:gd name="T40" fmla="*/ 421 w 1043"/>
                <a:gd name="T41" fmla="*/ 549 h 549"/>
                <a:gd name="T42" fmla="*/ 346 w 1043"/>
                <a:gd name="T43" fmla="*/ 498 h 549"/>
                <a:gd name="T44" fmla="*/ 245 w 1043"/>
                <a:gd name="T45" fmla="*/ 541 h 549"/>
                <a:gd name="T46" fmla="*/ 163 w 1043"/>
                <a:gd name="T47" fmla="*/ 498 h 549"/>
                <a:gd name="T48" fmla="*/ 61 w 1043"/>
                <a:gd name="T49" fmla="*/ 549 h 549"/>
                <a:gd name="T50" fmla="*/ 0 w 1043"/>
                <a:gd name="T51" fmla="*/ 526 h 549"/>
                <a:gd name="T52" fmla="*/ 0 w 1043"/>
                <a:gd name="T53" fmla="*/ 498 h 5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43"/>
                <a:gd name="T82" fmla="*/ 0 h 549"/>
                <a:gd name="T83" fmla="*/ 1043 w 1043"/>
                <a:gd name="T84" fmla="*/ 549 h 5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43" h="549">
                  <a:moveTo>
                    <a:pt x="0" y="498"/>
                  </a:moveTo>
                  <a:lnTo>
                    <a:pt x="245" y="131"/>
                  </a:lnTo>
                  <a:lnTo>
                    <a:pt x="513" y="0"/>
                  </a:lnTo>
                  <a:lnTo>
                    <a:pt x="278" y="163"/>
                  </a:lnTo>
                  <a:lnTo>
                    <a:pt x="336" y="256"/>
                  </a:lnTo>
                  <a:lnTo>
                    <a:pt x="520" y="120"/>
                  </a:lnTo>
                  <a:lnTo>
                    <a:pt x="401" y="263"/>
                  </a:lnTo>
                  <a:lnTo>
                    <a:pt x="204" y="426"/>
                  </a:lnTo>
                  <a:lnTo>
                    <a:pt x="268" y="508"/>
                  </a:lnTo>
                  <a:lnTo>
                    <a:pt x="411" y="426"/>
                  </a:lnTo>
                  <a:lnTo>
                    <a:pt x="613" y="292"/>
                  </a:lnTo>
                  <a:lnTo>
                    <a:pt x="421" y="457"/>
                  </a:lnTo>
                  <a:lnTo>
                    <a:pt x="448" y="516"/>
                  </a:lnTo>
                  <a:lnTo>
                    <a:pt x="574" y="477"/>
                  </a:lnTo>
                  <a:lnTo>
                    <a:pt x="759" y="388"/>
                  </a:lnTo>
                  <a:lnTo>
                    <a:pt x="944" y="388"/>
                  </a:lnTo>
                  <a:lnTo>
                    <a:pt x="1043" y="355"/>
                  </a:lnTo>
                  <a:lnTo>
                    <a:pt x="944" y="439"/>
                  </a:lnTo>
                  <a:lnTo>
                    <a:pt x="759" y="445"/>
                  </a:lnTo>
                  <a:lnTo>
                    <a:pt x="555" y="526"/>
                  </a:lnTo>
                  <a:lnTo>
                    <a:pt x="421" y="549"/>
                  </a:lnTo>
                  <a:lnTo>
                    <a:pt x="346" y="498"/>
                  </a:lnTo>
                  <a:lnTo>
                    <a:pt x="245" y="541"/>
                  </a:lnTo>
                  <a:lnTo>
                    <a:pt x="163" y="498"/>
                  </a:lnTo>
                  <a:lnTo>
                    <a:pt x="61" y="549"/>
                  </a:lnTo>
                  <a:lnTo>
                    <a:pt x="0" y="526"/>
                  </a:lnTo>
                  <a:lnTo>
                    <a:pt x="0" y="498"/>
                  </a:lnTo>
                  <a:close/>
                </a:path>
              </a:pathLst>
            </a:custGeom>
            <a:solidFill>
              <a:srgbClr val="000000"/>
            </a:solidFill>
            <a:ln w="9525">
              <a:noFill/>
              <a:round/>
              <a:headEnd/>
              <a:tailEnd/>
            </a:ln>
          </p:spPr>
          <p:txBody>
            <a:bodyPr/>
            <a:lstStyle/>
            <a:p>
              <a:endParaRPr lang="es-MX"/>
            </a:p>
          </p:txBody>
        </p:sp>
        <p:sp>
          <p:nvSpPr>
            <p:cNvPr id="56508" name="Freeform 190"/>
            <p:cNvSpPr>
              <a:spLocks/>
            </p:cNvSpPr>
            <p:nvPr/>
          </p:nvSpPr>
          <p:spPr bwMode="auto">
            <a:xfrm>
              <a:off x="3238" y="2478"/>
              <a:ext cx="479" cy="11"/>
            </a:xfrm>
            <a:custGeom>
              <a:avLst/>
              <a:gdLst>
                <a:gd name="T0" fmla="*/ 2077 w 2077"/>
                <a:gd name="T1" fmla="*/ 46 h 46"/>
                <a:gd name="T2" fmla="*/ 2028 w 2077"/>
                <a:gd name="T3" fmla="*/ 0 h 46"/>
                <a:gd name="T4" fmla="*/ 0 w 2077"/>
                <a:gd name="T5" fmla="*/ 0 h 46"/>
                <a:gd name="T6" fmla="*/ 0 60000 65536"/>
                <a:gd name="T7" fmla="*/ 0 60000 65536"/>
                <a:gd name="T8" fmla="*/ 0 60000 65536"/>
                <a:gd name="T9" fmla="*/ 0 w 2077"/>
                <a:gd name="T10" fmla="*/ 0 h 46"/>
                <a:gd name="T11" fmla="*/ 2077 w 2077"/>
                <a:gd name="T12" fmla="*/ 46 h 46"/>
              </a:gdLst>
              <a:ahLst/>
              <a:cxnLst>
                <a:cxn ang="T6">
                  <a:pos x="T0" y="T1"/>
                </a:cxn>
                <a:cxn ang="T7">
                  <a:pos x="T2" y="T3"/>
                </a:cxn>
                <a:cxn ang="T8">
                  <a:pos x="T4" y="T5"/>
                </a:cxn>
              </a:cxnLst>
              <a:rect l="T9" t="T10" r="T11" b="T12"/>
              <a:pathLst>
                <a:path w="2077" h="46">
                  <a:moveTo>
                    <a:pt x="2077" y="46"/>
                  </a:moveTo>
                  <a:lnTo>
                    <a:pt x="2028" y="0"/>
                  </a:lnTo>
                  <a:lnTo>
                    <a:pt x="0" y="0"/>
                  </a:lnTo>
                </a:path>
              </a:pathLst>
            </a:custGeom>
            <a:noFill/>
            <a:ln w="0">
              <a:solidFill>
                <a:srgbClr val="000000"/>
              </a:solidFill>
              <a:prstDash val="solid"/>
              <a:round/>
              <a:headEnd/>
              <a:tailEnd/>
            </a:ln>
          </p:spPr>
          <p:txBody>
            <a:bodyPr/>
            <a:lstStyle/>
            <a:p>
              <a:endParaRPr lang="es-MX"/>
            </a:p>
          </p:txBody>
        </p:sp>
        <p:sp>
          <p:nvSpPr>
            <p:cNvPr id="56509" name="Line 191"/>
            <p:cNvSpPr>
              <a:spLocks noChangeShapeType="1"/>
            </p:cNvSpPr>
            <p:nvPr/>
          </p:nvSpPr>
          <p:spPr bwMode="auto">
            <a:xfrm flipH="1">
              <a:off x="2095" y="2478"/>
              <a:ext cx="167" cy="1"/>
            </a:xfrm>
            <a:prstGeom prst="line">
              <a:avLst/>
            </a:prstGeom>
            <a:noFill/>
            <a:ln w="0">
              <a:solidFill>
                <a:srgbClr val="000000"/>
              </a:solidFill>
              <a:round/>
              <a:headEnd/>
              <a:tailEnd/>
            </a:ln>
          </p:spPr>
          <p:txBody>
            <a:bodyPr/>
            <a:lstStyle/>
            <a:p>
              <a:endParaRPr lang="es-MX"/>
            </a:p>
          </p:txBody>
        </p:sp>
        <p:sp>
          <p:nvSpPr>
            <p:cNvPr id="56510" name="Line 192"/>
            <p:cNvSpPr>
              <a:spLocks noChangeShapeType="1"/>
            </p:cNvSpPr>
            <p:nvPr/>
          </p:nvSpPr>
          <p:spPr bwMode="auto">
            <a:xfrm flipH="1">
              <a:off x="2728" y="2510"/>
              <a:ext cx="74" cy="2"/>
            </a:xfrm>
            <a:prstGeom prst="line">
              <a:avLst/>
            </a:prstGeom>
            <a:noFill/>
            <a:ln w="0">
              <a:solidFill>
                <a:srgbClr val="000000"/>
              </a:solidFill>
              <a:round/>
              <a:headEnd/>
              <a:tailEnd/>
            </a:ln>
          </p:spPr>
          <p:txBody>
            <a:bodyPr/>
            <a:lstStyle/>
            <a:p>
              <a:endParaRPr lang="es-MX"/>
            </a:p>
          </p:txBody>
        </p:sp>
        <p:sp>
          <p:nvSpPr>
            <p:cNvPr id="56511" name="Freeform 193"/>
            <p:cNvSpPr>
              <a:spLocks/>
            </p:cNvSpPr>
            <p:nvPr/>
          </p:nvSpPr>
          <p:spPr bwMode="auto">
            <a:xfrm>
              <a:off x="2406" y="2550"/>
              <a:ext cx="665" cy="95"/>
            </a:xfrm>
            <a:custGeom>
              <a:avLst/>
              <a:gdLst>
                <a:gd name="T0" fmla="*/ 234 w 2890"/>
                <a:gd name="T1" fmla="*/ 59 h 409"/>
                <a:gd name="T2" fmla="*/ 0 w 2890"/>
                <a:gd name="T3" fmla="*/ 409 h 409"/>
                <a:gd name="T4" fmla="*/ 2890 w 2890"/>
                <a:gd name="T5" fmla="*/ 409 h 409"/>
                <a:gd name="T6" fmla="*/ 2827 w 2890"/>
                <a:gd name="T7" fmla="*/ 0 h 409"/>
                <a:gd name="T8" fmla="*/ 0 60000 65536"/>
                <a:gd name="T9" fmla="*/ 0 60000 65536"/>
                <a:gd name="T10" fmla="*/ 0 60000 65536"/>
                <a:gd name="T11" fmla="*/ 0 60000 65536"/>
                <a:gd name="T12" fmla="*/ 0 w 2890"/>
                <a:gd name="T13" fmla="*/ 0 h 409"/>
                <a:gd name="T14" fmla="*/ 2890 w 2890"/>
                <a:gd name="T15" fmla="*/ 409 h 409"/>
              </a:gdLst>
              <a:ahLst/>
              <a:cxnLst>
                <a:cxn ang="T8">
                  <a:pos x="T0" y="T1"/>
                </a:cxn>
                <a:cxn ang="T9">
                  <a:pos x="T2" y="T3"/>
                </a:cxn>
                <a:cxn ang="T10">
                  <a:pos x="T4" y="T5"/>
                </a:cxn>
                <a:cxn ang="T11">
                  <a:pos x="T6" y="T7"/>
                </a:cxn>
              </a:cxnLst>
              <a:rect l="T12" t="T13" r="T14" b="T15"/>
              <a:pathLst>
                <a:path w="2890" h="409">
                  <a:moveTo>
                    <a:pt x="234" y="59"/>
                  </a:moveTo>
                  <a:lnTo>
                    <a:pt x="0" y="409"/>
                  </a:lnTo>
                  <a:lnTo>
                    <a:pt x="2890" y="409"/>
                  </a:lnTo>
                  <a:lnTo>
                    <a:pt x="2827" y="0"/>
                  </a:lnTo>
                </a:path>
              </a:pathLst>
            </a:custGeom>
            <a:noFill/>
            <a:ln w="0">
              <a:solidFill>
                <a:srgbClr val="000000"/>
              </a:solidFill>
              <a:prstDash val="solid"/>
              <a:round/>
              <a:headEnd/>
              <a:tailEnd/>
            </a:ln>
          </p:spPr>
          <p:txBody>
            <a:bodyPr/>
            <a:lstStyle/>
            <a:p>
              <a:endParaRPr lang="es-MX"/>
            </a:p>
          </p:txBody>
        </p:sp>
        <p:sp>
          <p:nvSpPr>
            <p:cNvPr id="56512" name="Freeform 194"/>
            <p:cNvSpPr>
              <a:spLocks/>
            </p:cNvSpPr>
            <p:nvPr/>
          </p:nvSpPr>
          <p:spPr bwMode="auto">
            <a:xfrm>
              <a:off x="1683" y="2830"/>
              <a:ext cx="690" cy="401"/>
            </a:xfrm>
            <a:custGeom>
              <a:avLst/>
              <a:gdLst>
                <a:gd name="T0" fmla="*/ 0 w 3001"/>
                <a:gd name="T1" fmla="*/ 1336 h 1742"/>
                <a:gd name="T2" fmla="*/ 380 w 3001"/>
                <a:gd name="T3" fmla="*/ 1742 h 1742"/>
                <a:gd name="T4" fmla="*/ 3001 w 3001"/>
                <a:gd name="T5" fmla="*/ 844 h 1742"/>
                <a:gd name="T6" fmla="*/ 1663 w 3001"/>
                <a:gd name="T7" fmla="*/ 0 h 1742"/>
                <a:gd name="T8" fmla="*/ 1311 w 3001"/>
                <a:gd name="T9" fmla="*/ 91 h 1742"/>
                <a:gd name="T10" fmla="*/ 0 60000 65536"/>
                <a:gd name="T11" fmla="*/ 0 60000 65536"/>
                <a:gd name="T12" fmla="*/ 0 60000 65536"/>
                <a:gd name="T13" fmla="*/ 0 60000 65536"/>
                <a:gd name="T14" fmla="*/ 0 60000 65536"/>
                <a:gd name="T15" fmla="*/ 0 w 3001"/>
                <a:gd name="T16" fmla="*/ 0 h 1742"/>
                <a:gd name="T17" fmla="*/ 3001 w 3001"/>
                <a:gd name="T18" fmla="*/ 1742 h 1742"/>
              </a:gdLst>
              <a:ahLst/>
              <a:cxnLst>
                <a:cxn ang="T10">
                  <a:pos x="T0" y="T1"/>
                </a:cxn>
                <a:cxn ang="T11">
                  <a:pos x="T2" y="T3"/>
                </a:cxn>
                <a:cxn ang="T12">
                  <a:pos x="T4" y="T5"/>
                </a:cxn>
                <a:cxn ang="T13">
                  <a:pos x="T6" y="T7"/>
                </a:cxn>
                <a:cxn ang="T14">
                  <a:pos x="T8" y="T9"/>
                </a:cxn>
              </a:cxnLst>
              <a:rect l="T15" t="T16" r="T17" b="T18"/>
              <a:pathLst>
                <a:path w="3001" h="1742">
                  <a:moveTo>
                    <a:pt x="0" y="1336"/>
                  </a:moveTo>
                  <a:lnTo>
                    <a:pt x="380" y="1742"/>
                  </a:lnTo>
                  <a:lnTo>
                    <a:pt x="3001" y="844"/>
                  </a:lnTo>
                  <a:lnTo>
                    <a:pt x="1663" y="0"/>
                  </a:lnTo>
                  <a:lnTo>
                    <a:pt x="1311" y="91"/>
                  </a:lnTo>
                </a:path>
              </a:pathLst>
            </a:custGeom>
            <a:noFill/>
            <a:ln w="0">
              <a:solidFill>
                <a:srgbClr val="000000"/>
              </a:solidFill>
              <a:prstDash val="solid"/>
              <a:round/>
              <a:headEnd/>
              <a:tailEnd/>
            </a:ln>
          </p:spPr>
          <p:txBody>
            <a:bodyPr/>
            <a:lstStyle/>
            <a:p>
              <a:endParaRPr lang="es-MX"/>
            </a:p>
          </p:txBody>
        </p:sp>
        <p:sp>
          <p:nvSpPr>
            <p:cNvPr id="56513" name="Freeform 195"/>
            <p:cNvSpPr>
              <a:spLocks/>
            </p:cNvSpPr>
            <p:nvPr/>
          </p:nvSpPr>
          <p:spPr bwMode="auto">
            <a:xfrm>
              <a:off x="2018" y="2570"/>
              <a:ext cx="187" cy="81"/>
            </a:xfrm>
            <a:custGeom>
              <a:avLst/>
              <a:gdLst>
                <a:gd name="T0" fmla="*/ 0 w 815"/>
                <a:gd name="T1" fmla="*/ 0 h 350"/>
                <a:gd name="T2" fmla="*/ 815 w 815"/>
                <a:gd name="T3" fmla="*/ 0 h 350"/>
                <a:gd name="T4" fmla="*/ 610 w 815"/>
                <a:gd name="T5" fmla="*/ 350 h 350"/>
                <a:gd name="T6" fmla="*/ 0 60000 65536"/>
                <a:gd name="T7" fmla="*/ 0 60000 65536"/>
                <a:gd name="T8" fmla="*/ 0 60000 65536"/>
                <a:gd name="T9" fmla="*/ 0 w 815"/>
                <a:gd name="T10" fmla="*/ 0 h 350"/>
                <a:gd name="T11" fmla="*/ 815 w 815"/>
                <a:gd name="T12" fmla="*/ 350 h 350"/>
              </a:gdLst>
              <a:ahLst/>
              <a:cxnLst>
                <a:cxn ang="T6">
                  <a:pos x="T0" y="T1"/>
                </a:cxn>
                <a:cxn ang="T7">
                  <a:pos x="T2" y="T3"/>
                </a:cxn>
                <a:cxn ang="T8">
                  <a:pos x="T4" y="T5"/>
                </a:cxn>
              </a:cxnLst>
              <a:rect l="T9" t="T10" r="T11" b="T12"/>
              <a:pathLst>
                <a:path w="815" h="350">
                  <a:moveTo>
                    <a:pt x="0" y="0"/>
                  </a:moveTo>
                  <a:lnTo>
                    <a:pt x="815" y="0"/>
                  </a:lnTo>
                  <a:lnTo>
                    <a:pt x="610" y="350"/>
                  </a:lnTo>
                </a:path>
              </a:pathLst>
            </a:custGeom>
            <a:noFill/>
            <a:ln w="0">
              <a:solidFill>
                <a:srgbClr val="000000"/>
              </a:solidFill>
              <a:prstDash val="solid"/>
              <a:round/>
              <a:headEnd/>
              <a:tailEnd/>
            </a:ln>
          </p:spPr>
          <p:txBody>
            <a:bodyPr/>
            <a:lstStyle/>
            <a:p>
              <a:endParaRPr lang="es-MX"/>
            </a:p>
          </p:txBody>
        </p:sp>
        <p:sp>
          <p:nvSpPr>
            <p:cNvPr id="56514" name="Freeform 196"/>
            <p:cNvSpPr>
              <a:spLocks/>
            </p:cNvSpPr>
            <p:nvPr/>
          </p:nvSpPr>
          <p:spPr bwMode="auto">
            <a:xfrm>
              <a:off x="1428" y="3117"/>
              <a:ext cx="677" cy="202"/>
            </a:xfrm>
            <a:custGeom>
              <a:avLst/>
              <a:gdLst>
                <a:gd name="T0" fmla="*/ 260 w 2941"/>
                <a:gd name="T1" fmla="*/ 232 h 874"/>
                <a:gd name="T2" fmla="*/ 0 w 2941"/>
                <a:gd name="T3" fmla="*/ 492 h 874"/>
                <a:gd name="T4" fmla="*/ 2505 w 2941"/>
                <a:gd name="T5" fmla="*/ 874 h 874"/>
                <a:gd name="T6" fmla="*/ 2941 w 2941"/>
                <a:gd name="T7" fmla="*/ 0 h 874"/>
                <a:gd name="T8" fmla="*/ 0 60000 65536"/>
                <a:gd name="T9" fmla="*/ 0 60000 65536"/>
                <a:gd name="T10" fmla="*/ 0 60000 65536"/>
                <a:gd name="T11" fmla="*/ 0 60000 65536"/>
                <a:gd name="T12" fmla="*/ 0 w 2941"/>
                <a:gd name="T13" fmla="*/ 0 h 874"/>
                <a:gd name="T14" fmla="*/ 2941 w 2941"/>
                <a:gd name="T15" fmla="*/ 874 h 874"/>
              </a:gdLst>
              <a:ahLst/>
              <a:cxnLst>
                <a:cxn ang="T8">
                  <a:pos x="T0" y="T1"/>
                </a:cxn>
                <a:cxn ang="T9">
                  <a:pos x="T2" y="T3"/>
                </a:cxn>
                <a:cxn ang="T10">
                  <a:pos x="T4" y="T5"/>
                </a:cxn>
                <a:cxn ang="T11">
                  <a:pos x="T6" y="T7"/>
                </a:cxn>
              </a:cxnLst>
              <a:rect l="T12" t="T13" r="T14" b="T15"/>
              <a:pathLst>
                <a:path w="2941" h="874">
                  <a:moveTo>
                    <a:pt x="260" y="232"/>
                  </a:moveTo>
                  <a:lnTo>
                    <a:pt x="0" y="492"/>
                  </a:lnTo>
                  <a:lnTo>
                    <a:pt x="2505" y="874"/>
                  </a:lnTo>
                  <a:lnTo>
                    <a:pt x="2941" y="0"/>
                  </a:lnTo>
                </a:path>
              </a:pathLst>
            </a:custGeom>
            <a:noFill/>
            <a:ln w="0">
              <a:solidFill>
                <a:srgbClr val="000000"/>
              </a:solidFill>
              <a:prstDash val="solid"/>
              <a:round/>
              <a:headEnd/>
              <a:tailEnd/>
            </a:ln>
          </p:spPr>
          <p:txBody>
            <a:bodyPr/>
            <a:lstStyle/>
            <a:p>
              <a:endParaRPr lang="es-MX"/>
            </a:p>
          </p:txBody>
        </p:sp>
        <p:sp>
          <p:nvSpPr>
            <p:cNvPr id="56515" name="Freeform 197"/>
            <p:cNvSpPr>
              <a:spLocks/>
            </p:cNvSpPr>
            <p:nvPr/>
          </p:nvSpPr>
          <p:spPr bwMode="auto">
            <a:xfrm>
              <a:off x="1448" y="3112"/>
              <a:ext cx="691" cy="233"/>
            </a:xfrm>
            <a:custGeom>
              <a:avLst/>
              <a:gdLst>
                <a:gd name="T0" fmla="*/ 82 w 3001"/>
                <a:gd name="T1" fmla="*/ 552 h 1019"/>
                <a:gd name="T2" fmla="*/ 0 w 3001"/>
                <a:gd name="T3" fmla="*/ 638 h 1019"/>
                <a:gd name="T4" fmla="*/ 2478 w 3001"/>
                <a:gd name="T5" fmla="*/ 1019 h 1019"/>
                <a:gd name="T6" fmla="*/ 3001 w 3001"/>
                <a:gd name="T7" fmla="*/ 0 h 1019"/>
                <a:gd name="T8" fmla="*/ 0 60000 65536"/>
                <a:gd name="T9" fmla="*/ 0 60000 65536"/>
                <a:gd name="T10" fmla="*/ 0 60000 65536"/>
                <a:gd name="T11" fmla="*/ 0 60000 65536"/>
                <a:gd name="T12" fmla="*/ 0 w 3001"/>
                <a:gd name="T13" fmla="*/ 0 h 1019"/>
                <a:gd name="T14" fmla="*/ 3001 w 3001"/>
                <a:gd name="T15" fmla="*/ 1019 h 1019"/>
              </a:gdLst>
              <a:ahLst/>
              <a:cxnLst>
                <a:cxn ang="T8">
                  <a:pos x="T0" y="T1"/>
                </a:cxn>
                <a:cxn ang="T9">
                  <a:pos x="T2" y="T3"/>
                </a:cxn>
                <a:cxn ang="T10">
                  <a:pos x="T4" y="T5"/>
                </a:cxn>
                <a:cxn ang="T11">
                  <a:pos x="T6" y="T7"/>
                </a:cxn>
              </a:cxnLst>
              <a:rect l="T12" t="T13" r="T14" b="T15"/>
              <a:pathLst>
                <a:path w="3001" h="1019">
                  <a:moveTo>
                    <a:pt x="82" y="552"/>
                  </a:moveTo>
                  <a:lnTo>
                    <a:pt x="0" y="638"/>
                  </a:lnTo>
                  <a:lnTo>
                    <a:pt x="2478" y="1019"/>
                  </a:lnTo>
                  <a:lnTo>
                    <a:pt x="3001" y="0"/>
                  </a:lnTo>
                </a:path>
              </a:pathLst>
            </a:custGeom>
            <a:noFill/>
            <a:ln w="0">
              <a:solidFill>
                <a:srgbClr val="000000"/>
              </a:solidFill>
              <a:prstDash val="solid"/>
              <a:round/>
              <a:headEnd/>
              <a:tailEnd/>
            </a:ln>
          </p:spPr>
          <p:txBody>
            <a:bodyPr/>
            <a:lstStyle/>
            <a:p>
              <a:endParaRPr lang="es-MX"/>
            </a:p>
          </p:txBody>
        </p:sp>
        <p:sp>
          <p:nvSpPr>
            <p:cNvPr id="56516" name="Freeform 198"/>
            <p:cNvSpPr>
              <a:spLocks/>
            </p:cNvSpPr>
            <p:nvPr/>
          </p:nvSpPr>
          <p:spPr bwMode="auto">
            <a:xfrm>
              <a:off x="3526" y="2797"/>
              <a:ext cx="658" cy="222"/>
            </a:xfrm>
            <a:custGeom>
              <a:avLst/>
              <a:gdLst>
                <a:gd name="T0" fmla="*/ 904 w 2860"/>
                <a:gd name="T1" fmla="*/ 0 h 959"/>
                <a:gd name="T2" fmla="*/ 0 w 2860"/>
                <a:gd name="T3" fmla="*/ 0 h 959"/>
                <a:gd name="T4" fmla="*/ 321 w 2860"/>
                <a:gd name="T5" fmla="*/ 959 h 959"/>
                <a:gd name="T6" fmla="*/ 2860 w 2860"/>
                <a:gd name="T7" fmla="*/ 959 h 959"/>
                <a:gd name="T8" fmla="*/ 0 60000 65536"/>
                <a:gd name="T9" fmla="*/ 0 60000 65536"/>
                <a:gd name="T10" fmla="*/ 0 60000 65536"/>
                <a:gd name="T11" fmla="*/ 0 60000 65536"/>
                <a:gd name="T12" fmla="*/ 0 w 2860"/>
                <a:gd name="T13" fmla="*/ 0 h 959"/>
                <a:gd name="T14" fmla="*/ 2860 w 2860"/>
                <a:gd name="T15" fmla="*/ 959 h 959"/>
              </a:gdLst>
              <a:ahLst/>
              <a:cxnLst>
                <a:cxn ang="T8">
                  <a:pos x="T0" y="T1"/>
                </a:cxn>
                <a:cxn ang="T9">
                  <a:pos x="T2" y="T3"/>
                </a:cxn>
                <a:cxn ang="T10">
                  <a:pos x="T4" y="T5"/>
                </a:cxn>
                <a:cxn ang="T11">
                  <a:pos x="T6" y="T7"/>
                </a:cxn>
              </a:cxnLst>
              <a:rect l="T12" t="T13" r="T14" b="T15"/>
              <a:pathLst>
                <a:path w="2860" h="959">
                  <a:moveTo>
                    <a:pt x="904" y="0"/>
                  </a:moveTo>
                  <a:lnTo>
                    <a:pt x="0" y="0"/>
                  </a:lnTo>
                  <a:lnTo>
                    <a:pt x="321" y="959"/>
                  </a:lnTo>
                  <a:lnTo>
                    <a:pt x="2860" y="959"/>
                  </a:lnTo>
                </a:path>
              </a:pathLst>
            </a:custGeom>
            <a:noFill/>
            <a:ln w="0">
              <a:solidFill>
                <a:srgbClr val="000000"/>
              </a:solidFill>
              <a:prstDash val="solid"/>
              <a:round/>
              <a:headEnd/>
              <a:tailEnd/>
            </a:ln>
          </p:spPr>
          <p:txBody>
            <a:bodyPr/>
            <a:lstStyle/>
            <a:p>
              <a:endParaRPr lang="es-MX"/>
            </a:p>
          </p:txBody>
        </p:sp>
        <p:sp>
          <p:nvSpPr>
            <p:cNvPr id="56517" name="Freeform 199"/>
            <p:cNvSpPr>
              <a:spLocks/>
            </p:cNvSpPr>
            <p:nvPr/>
          </p:nvSpPr>
          <p:spPr bwMode="auto">
            <a:xfrm>
              <a:off x="1699" y="1778"/>
              <a:ext cx="275" cy="97"/>
            </a:xfrm>
            <a:custGeom>
              <a:avLst/>
              <a:gdLst>
                <a:gd name="T0" fmla="*/ 1103 w 1194"/>
                <a:gd name="T1" fmla="*/ 155 h 423"/>
                <a:gd name="T2" fmla="*/ 1047 w 1194"/>
                <a:gd name="T3" fmla="*/ 231 h 423"/>
                <a:gd name="T4" fmla="*/ 977 w 1194"/>
                <a:gd name="T5" fmla="*/ 275 h 423"/>
                <a:gd name="T6" fmla="*/ 931 w 1194"/>
                <a:gd name="T7" fmla="*/ 275 h 423"/>
                <a:gd name="T8" fmla="*/ 848 w 1194"/>
                <a:gd name="T9" fmla="*/ 272 h 423"/>
                <a:gd name="T10" fmla="*/ 743 w 1194"/>
                <a:gd name="T11" fmla="*/ 265 h 423"/>
                <a:gd name="T12" fmla="*/ 663 w 1194"/>
                <a:gd name="T13" fmla="*/ 275 h 423"/>
                <a:gd name="T14" fmla="*/ 576 w 1194"/>
                <a:gd name="T15" fmla="*/ 307 h 423"/>
                <a:gd name="T16" fmla="*/ 510 w 1194"/>
                <a:gd name="T17" fmla="*/ 328 h 423"/>
                <a:gd name="T18" fmla="*/ 454 w 1194"/>
                <a:gd name="T19" fmla="*/ 369 h 423"/>
                <a:gd name="T20" fmla="*/ 373 w 1194"/>
                <a:gd name="T21" fmla="*/ 387 h 423"/>
                <a:gd name="T22" fmla="*/ 306 w 1194"/>
                <a:gd name="T23" fmla="*/ 404 h 423"/>
                <a:gd name="T24" fmla="*/ 220 w 1194"/>
                <a:gd name="T25" fmla="*/ 423 h 423"/>
                <a:gd name="T26" fmla="*/ 148 w 1194"/>
                <a:gd name="T27" fmla="*/ 412 h 423"/>
                <a:gd name="T28" fmla="*/ 41 w 1194"/>
                <a:gd name="T29" fmla="*/ 369 h 423"/>
                <a:gd name="T30" fmla="*/ 0 w 1194"/>
                <a:gd name="T31" fmla="*/ 333 h 423"/>
                <a:gd name="T32" fmla="*/ 148 w 1194"/>
                <a:gd name="T33" fmla="*/ 384 h 423"/>
                <a:gd name="T34" fmla="*/ 274 w 1194"/>
                <a:gd name="T35" fmla="*/ 377 h 423"/>
                <a:gd name="T36" fmla="*/ 383 w 1194"/>
                <a:gd name="T37" fmla="*/ 346 h 423"/>
                <a:gd name="T38" fmla="*/ 483 w 1194"/>
                <a:gd name="T39" fmla="*/ 311 h 423"/>
                <a:gd name="T40" fmla="*/ 600 w 1194"/>
                <a:gd name="T41" fmla="*/ 256 h 423"/>
                <a:gd name="T42" fmla="*/ 712 w 1194"/>
                <a:gd name="T43" fmla="*/ 221 h 423"/>
                <a:gd name="T44" fmla="*/ 873 w 1194"/>
                <a:gd name="T45" fmla="*/ 219 h 423"/>
                <a:gd name="T46" fmla="*/ 962 w 1194"/>
                <a:gd name="T47" fmla="*/ 193 h 423"/>
                <a:gd name="T48" fmla="*/ 1023 w 1194"/>
                <a:gd name="T49" fmla="*/ 149 h 423"/>
                <a:gd name="T50" fmla="*/ 931 w 1194"/>
                <a:gd name="T51" fmla="*/ 119 h 423"/>
                <a:gd name="T52" fmla="*/ 807 w 1194"/>
                <a:gd name="T53" fmla="*/ 104 h 423"/>
                <a:gd name="T54" fmla="*/ 676 w 1194"/>
                <a:gd name="T55" fmla="*/ 104 h 423"/>
                <a:gd name="T56" fmla="*/ 838 w 1194"/>
                <a:gd name="T57" fmla="*/ 76 h 423"/>
                <a:gd name="T58" fmla="*/ 1011 w 1194"/>
                <a:gd name="T59" fmla="*/ 81 h 423"/>
                <a:gd name="T60" fmla="*/ 1087 w 1194"/>
                <a:gd name="T61" fmla="*/ 91 h 423"/>
                <a:gd name="T62" fmla="*/ 1084 w 1194"/>
                <a:gd name="T63" fmla="*/ 34 h 423"/>
                <a:gd name="T64" fmla="*/ 1140 w 1194"/>
                <a:gd name="T65" fmla="*/ 58 h 423"/>
                <a:gd name="T66" fmla="*/ 1152 w 1194"/>
                <a:gd name="T67" fmla="*/ 15 h 423"/>
                <a:gd name="T68" fmla="*/ 1194 w 1194"/>
                <a:gd name="T69" fmla="*/ 0 h 423"/>
                <a:gd name="T70" fmla="*/ 1159 w 1194"/>
                <a:gd name="T71" fmla="*/ 68 h 423"/>
                <a:gd name="T72" fmla="*/ 1128 w 1194"/>
                <a:gd name="T73" fmla="*/ 114 h 423"/>
                <a:gd name="T74" fmla="*/ 1103 w 1194"/>
                <a:gd name="T75" fmla="*/ 155 h 4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94"/>
                <a:gd name="T115" fmla="*/ 0 h 423"/>
                <a:gd name="T116" fmla="*/ 1194 w 1194"/>
                <a:gd name="T117" fmla="*/ 423 h 4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94" h="423">
                  <a:moveTo>
                    <a:pt x="1103" y="155"/>
                  </a:moveTo>
                  <a:lnTo>
                    <a:pt x="1047" y="231"/>
                  </a:lnTo>
                  <a:lnTo>
                    <a:pt x="977" y="275"/>
                  </a:lnTo>
                  <a:lnTo>
                    <a:pt x="931" y="275"/>
                  </a:lnTo>
                  <a:lnTo>
                    <a:pt x="848" y="272"/>
                  </a:lnTo>
                  <a:lnTo>
                    <a:pt x="743" y="265"/>
                  </a:lnTo>
                  <a:lnTo>
                    <a:pt x="663" y="275"/>
                  </a:lnTo>
                  <a:lnTo>
                    <a:pt x="576" y="307"/>
                  </a:lnTo>
                  <a:lnTo>
                    <a:pt x="510" y="328"/>
                  </a:lnTo>
                  <a:lnTo>
                    <a:pt x="454" y="369"/>
                  </a:lnTo>
                  <a:lnTo>
                    <a:pt x="373" y="387"/>
                  </a:lnTo>
                  <a:lnTo>
                    <a:pt x="306" y="404"/>
                  </a:lnTo>
                  <a:lnTo>
                    <a:pt x="220" y="423"/>
                  </a:lnTo>
                  <a:lnTo>
                    <a:pt x="148" y="412"/>
                  </a:lnTo>
                  <a:lnTo>
                    <a:pt x="41" y="369"/>
                  </a:lnTo>
                  <a:lnTo>
                    <a:pt x="0" y="333"/>
                  </a:lnTo>
                  <a:lnTo>
                    <a:pt x="148" y="384"/>
                  </a:lnTo>
                  <a:lnTo>
                    <a:pt x="274" y="377"/>
                  </a:lnTo>
                  <a:lnTo>
                    <a:pt x="383" y="346"/>
                  </a:lnTo>
                  <a:lnTo>
                    <a:pt x="483" y="311"/>
                  </a:lnTo>
                  <a:lnTo>
                    <a:pt x="600" y="256"/>
                  </a:lnTo>
                  <a:lnTo>
                    <a:pt x="712" y="221"/>
                  </a:lnTo>
                  <a:lnTo>
                    <a:pt x="873" y="219"/>
                  </a:lnTo>
                  <a:lnTo>
                    <a:pt x="962" y="193"/>
                  </a:lnTo>
                  <a:lnTo>
                    <a:pt x="1023" y="149"/>
                  </a:lnTo>
                  <a:lnTo>
                    <a:pt x="931" y="119"/>
                  </a:lnTo>
                  <a:lnTo>
                    <a:pt x="807" y="104"/>
                  </a:lnTo>
                  <a:lnTo>
                    <a:pt x="676" y="104"/>
                  </a:lnTo>
                  <a:lnTo>
                    <a:pt x="838" y="76"/>
                  </a:lnTo>
                  <a:lnTo>
                    <a:pt x="1011" y="81"/>
                  </a:lnTo>
                  <a:lnTo>
                    <a:pt x="1087" y="91"/>
                  </a:lnTo>
                  <a:lnTo>
                    <a:pt x="1084" y="34"/>
                  </a:lnTo>
                  <a:lnTo>
                    <a:pt x="1140" y="58"/>
                  </a:lnTo>
                  <a:lnTo>
                    <a:pt x="1152" y="15"/>
                  </a:lnTo>
                  <a:lnTo>
                    <a:pt x="1194" y="0"/>
                  </a:lnTo>
                  <a:lnTo>
                    <a:pt x="1159" y="68"/>
                  </a:lnTo>
                  <a:lnTo>
                    <a:pt x="1128" y="114"/>
                  </a:lnTo>
                  <a:lnTo>
                    <a:pt x="1103" y="155"/>
                  </a:lnTo>
                  <a:close/>
                </a:path>
              </a:pathLst>
            </a:custGeom>
            <a:solidFill>
              <a:srgbClr val="000000"/>
            </a:solidFill>
            <a:ln w="9525">
              <a:noFill/>
              <a:round/>
              <a:headEnd/>
              <a:tailEnd/>
            </a:ln>
          </p:spPr>
          <p:txBody>
            <a:bodyPr/>
            <a:lstStyle/>
            <a:p>
              <a:endParaRPr lang="es-MX"/>
            </a:p>
          </p:txBody>
        </p:sp>
        <p:sp>
          <p:nvSpPr>
            <p:cNvPr id="56518" name="Freeform 200"/>
            <p:cNvSpPr>
              <a:spLocks/>
            </p:cNvSpPr>
            <p:nvPr/>
          </p:nvSpPr>
          <p:spPr bwMode="auto">
            <a:xfrm>
              <a:off x="1664" y="1863"/>
              <a:ext cx="128" cy="93"/>
            </a:xfrm>
            <a:custGeom>
              <a:avLst/>
              <a:gdLst>
                <a:gd name="T0" fmla="*/ 564 w 564"/>
                <a:gd name="T1" fmla="*/ 0 h 405"/>
                <a:gd name="T2" fmla="*/ 483 w 564"/>
                <a:gd name="T3" fmla="*/ 86 h 405"/>
                <a:gd name="T4" fmla="*/ 355 w 564"/>
                <a:gd name="T5" fmla="*/ 176 h 405"/>
                <a:gd name="T6" fmla="*/ 260 w 564"/>
                <a:gd name="T7" fmla="*/ 202 h 405"/>
                <a:gd name="T8" fmla="*/ 162 w 564"/>
                <a:gd name="T9" fmla="*/ 252 h 405"/>
                <a:gd name="T10" fmla="*/ 108 w 564"/>
                <a:gd name="T11" fmla="*/ 281 h 405"/>
                <a:gd name="T12" fmla="*/ 49 w 564"/>
                <a:gd name="T13" fmla="*/ 337 h 405"/>
                <a:gd name="T14" fmla="*/ 0 w 564"/>
                <a:gd name="T15" fmla="*/ 405 h 405"/>
                <a:gd name="T16" fmla="*/ 57 w 564"/>
                <a:gd name="T17" fmla="*/ 298 h 405"/>
                <a:gd name="T18" fmla="*/ 146 w 564"/>
                <a:gd name="T19" fmla="*/ 217 h 405"/>
                <a:gd name="T20" fmla="*/ 260 w 564"/>
                <a:gd name="T21" fmla="*/ 161 h 405"/>
                <a:gd name="T22" fmla="*/ 367 w 564"/>
                <a:gd name="T23" fmla="*/ 98 h 405"/>
                <a:gd name="T24" fmla="*/ 462 w 564"/>
                <a:gd name="T25" fmla="*/ 25 h 405"/>
                <a:gd name="T26" fmla="*/ 564 w 564"/>
                <a:gd name="T27" fmla="*/ 0 h 4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4"/>
                <a:gd name="T43" fmla="*/ 0 h 405"/>
                <a:gd name="T44" fmla="*/ 564 w 564"/>
                <a:gd name="T45" fmla="*/ 405 h 4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4" h="405">
                  <a:moveTo>
                    <a:pt x="564" y="0"/>
                  </a:moveTo>
                  <a:lnTo>
                    <a:pt x="483" y="86"/>
                  </a:lnTo>
                  <a:lnTo>
                    <a:pt x="355" y="176"/>
                  </a:lnTo>
                  <a:lnTo>
                    <a:pt x="260" y="202"/>
                  </a:lnTo>
                  <a:lnTo>
                    <a:pt x="162" y="252"/>
                  </a:lnTo>
                  <a:lnTo>
                    <a:pt x="108" y="281"/>
                  </a:lnTo>
                  <a:lnTo>
                    <a:pt x="49" y="337"/>
                  </a:lnTo>
                  <a:lnTo>
                    <a:pt x="0" y="405"/>
                  </a:lnTo>
                  <a:lnTo>
                    <a:pt x="57" y="298"/>
                  </a:lnTo>
                  <a:lnTo>
                    <a:pt x="146" y="217"/>
                  </a:lnTo>
                  <a:lnTo>
                    <a:pt x="260" y="161"/>
                  </a:lnTo>
                  <a:lnTo>
                    <a:pt x="367" y="98"/>
                  </a:lnTo>
                  <a:lnTo>
                    <a:pt x="462" y="25"/>
                  </a:lnTo>
                  <a:lnTo>
                    <a:pt x="564" y="0"/>
                  </a:lnTo>
                  <a:close/>
                </a:path>
              </a:pathLst>
            </a:custGeom>
            <a:solidFill>
              <a:srgbClr val="000000"/>
            </a:solidFill>
            <a:ln w="9525">
              <a:noFill/>
              <a:round/>
              <a:headEnd/>
              <a:tailEnd/>
            </a:ln>
          </p:spPr>
          <p:txBody>
            <a:bodyPr/>
            <a:lstStyle/>
            <a:p>
              <a:endParaRPr lang="es-MX"/>
            </a:p>
          </p:txBody>
        </p:sp>
        <p:sp>
          <p:nvSpPr>
            <p:cNvPr id="56519" name="Freeform 201"/>
            <p:cNvSpPr>
              <a:spLocks/>
            </p:cNvSpPr>
            <p:nvPr/>
          </p:nvSpPr>
          <p:spPr bwMode="auto">
            <a:xfrm>
              <a:off x="1795" y="2032"/>
              <a:ext cx="93" cy="15"/>
            </a:xfrm>
            <a:custGeom>
              <a:avLst/>
              <a:gdLst>
                <a:gd name="T0" fmla="*/ 0 w 403"/>
                <a:gd name="T1" fmla="*/ 10 h 63"/>
                <a:gd name="T2" fmla="*/ 176 w 403"/>
                <a:gd name="T3" fmla="*/ 0 h 63"/>
                <a:gd name="T4" fmla="*/ 228 w 403"/>
                <a:gd name="T5" fmla="*/ 22 h 63"/>
                <a:gd name="T6" fmla="*/ 289 w 403"/>
                <a:gd name="T7" fmla="*/ 5 h 63"/>
                <a:gd name="T8" fmla="*/ 403 w 403"/>
                <a:gd name="T9" fmla="*/ 56 h 63"/>
                <a:gd name="T10" fmla="*/ 228 w 403"/>
                <a:gd name="T11" fmla="*/ 63 h 63"/>
                <a:gd name="T12" fmla="*/ 33 w 403"/>
                <a:gd name="T13" fmla="*/ 22 h 63"/>
                <a:gd name="T14" fmla="*/ 0 w 403"/>
                <a:gd name="T15" fmla="*/ 10 h 63"/>
                <a:gd name="T16" fmla="*/ 0 60000 65536"/>
                <a:gd name="T17" fmla="*/ 0 60000 65536"/>
                <a:gd name="T18" fmla="*/ 0 60000 65536"/>
                <a:gd name="T19" fmla="*/ 0 60000 65536"/>
                <a:gd name="T20" fmla="*/ 0 60000 65536"/>
                <a:gd name="T21" fmla="*/ 0 60000 65536"/>
                <a:gd name="T22" fmla="*/ 0 60000 65536"/>
                <a:gd name="T23" fmla="*/ 0 60000 65536"/>
                <a:gd name="T24" fmla="*/ 0 w 403"/>
                <a:gd name="T25" fmla="*/ 0 h 63"/>
                <a:gd name="T26" fmla="*/ 403 w 40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3" h="63">
                  <a:moveTo>
                    <a:pt x="0" y="10"/>
                  </a:moveTo>
                  <a:lnTo>
                    <a:pt x="176" y="0"/>
                  </a:lnTo>
                  <a:lnTo>
                    <a:pt x="228" y="22"/>
                  </a:lnTo>
                  <a:lnTo>
                    <a:pt x="289" y="5"/>
                  </a:lnTo>
                  <a:lnTo>
                    <a:pt x="403" y="56"/>
                  </a:lnTo>
                  <a:lnTo>
                    <a:pt x="228" y="63"/>
                  </a:lnTo>
                  <a:lnTo>
                    <a:pt x="33" y="22"/>
                  </a:lnTo>
                  <a:lnTo>
                    <a:pt x="0" y="10"/>
                  </a:lnTo>
                  <a:close/>
                </a:path>
              </a:pathLst>
            </a:custGeom>
            <a:solidFill>
              <a:srgbClr val="000000"/>
            </a:solidFill>
            <a:ln w="9525">
              <a:noFill/>
              <a:round/>
              <a:headEnd/>
              <a:tailEnd/>
            </a:ln>
          </p:spPr>
          <p:txBody>
            <a:bodyPr/>
            <a:lstStyle/>
            <a:p>
              <a:endParaRPr lang="es-MX"/>
            </a:p>
          </p:txBody>
        </p:sp>
        <p:sp>
          <p:nvSpPr>
            <p:cNvPr id="56520" name="Freeform 202"/>
            <p:cNvSpPr>
              <a:spLocks/>
            </p:cNvSpPr>
            <p:nvPr/>
          </p:nvSpPr>
          <p:spPr bwMode="auto">
            <a:xfrm>
              <a:off x="1812" y="2051"/>
              <a:ext cx="62" cy="27"/>
            </a:xfrm>
            <a:custGeom>
              <a:avLst/>
              <a:gdLst>
                <a:gd name="T0" fmla="*/ 0 w 270"/>
                <a:gd name="T1" fmla="*/ 0 h 115"/>
                <a:gd name="T2" fmla="*/ 76 w 270"/>
                <a:gd name="T3" fmla="*/ 41 h 115"/>
                <a:gd name="T4" fmla="*/ 192 w 270"/>
                <a:gd name="T5" fmla="*/ 43 h 115"/>
                <a:gd name="T6" fmla="*/ 270 w 270"/>
                <a:gd name="T7" fmla="*/ 41 h 115"/>
                <a:gd name="T8" fmla="*/ 183 w 270"/>
                <a:gd name="T9" fmla="*/ 115 h 115"/>
                <a:gd name="T10" fmla="*/ 25 w 270"/>
                <a:gd name="T11" fmla="*/ 82 h 115"/>
                <a:gd name="T12" fmla="*/ 0 w 270"/>
                <a:gd name="T13" fmla="*/ 0 h 115"/>
                <a:gd name="T14" fmla="*/ 0 60000 65536"/>
                <a:gd name="T15" fmla="*/ 0 60000 65536"/>
                <a:gd name="T16" fmla="*/ 0 60000 65536"/>
                <a:gd name="T17" fmla="*/ 0 60000 65536"/>
                <a:gd name="T18" fmla="*/ 0 60000 65536"/>
                <a:gd name="T19" fmla="*/ 0 60000 65536"/>
                <a:gd name="T20" fmla="*/ 0 60000 65536"/>
                <a:gd name="T21" fmla="*/ 0 w 270"/>
                <a:gd name="T22" fmla="*/ 0 h 115"/>
                <a:gd name="T23" fmla="*/ 270 w 270"/>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115">
                  <a:moveTo>
                    <a:pt x="0" y="0"/>
                  </a:moveTo>
                  <a:lnTo>
                    <a:pt x="76" y="41"/>
                  </a:lnTo>
                  <a:lnTo>
                    <a:pt x="192" y="43"/>
                  </a:lnTo>
                  <a:lnTo>
                    <a:pt x="270" y="41"/>
                  </a:lnTo>
                  <a:lnTo>
                    <a:pt x="183" y="115"/>
                  </a:lnTo>
                  <a:lnTo>
                    <a:pt x="25" y="82"/>
                  </a:lnTo>
                  <a:lnTo>
                    <a:pt x="0" y="0"/>
                  </a:lnTo>
                  <a:close/>
                </a:path>
              </a:pathLst>
            </a:custGeom>
            <a:solidFill>
              <a:srgbClr val="000000"/>
            </a:solidFill>
            <a:ln w="9525">
              <a:noFill/>
              <a:round/>
              <a:headEnd/>
              <a:tailEnd/>
            </a:ln>
          </p:spPr>
          <p:txBody>
            <a:bodyPr/>
            <a:lstStyle/>
            <a:p>
              <a:endParaRPr lang="es-MX"/>
            </a:p>
          </p:txBody>
        </p:sp>
        <p:sp>
          <p:nvSpPr>
            <p:cNvPr id="56521" name="Freeform 203"/>
            <p:cNvSpPr>
              <a:spLocks/>
            </p:cNvSpPr>
            <p:nvPr/>
          </p:nvSpPr>
          <p:spPr bwMode="auto">
            <a:xfrm>
              <a:off x="1812" y="1923"/>
              <a:ext cx="65" cy="87"/>
            </a:xfrm>
            <a:custGeom>
              <a:avLst/>
              <a:gdLst>
                <a:gd name="T0" fmla="*/ 0 w 280"/>
                <a:gd name="T1" fmla="*/ 311 h 377"/>
                <a:gd name="T2" fmla="*/ 83 w 280"/>
                <a:gd name="T3" fmla="*/ 295 h 377"/>
                <a:gd name="T4" fmla="*/ 132 w 280"/>
                <a:gd name="T5" fmla="*/ 311 h 377"/>
                <a:gd name="T6" fmla="*/ 192 w 280"/>
                <a:gd name="T7" fmla="*/ 297 h 377"/>
                <a:gd name="T8" fmla="*/ 236 w 280"/>
                <a:gd name="T9" fmla="*/ 316 h 377"/>
                <a:gd name="T10" fmla="*/ 236 w 280"/>
                <a:gd name="T11" fmla="*/ 150 h 377"/>
                <a:gd name="T12" fmla="*/ 270 w 280"/>
                <a:gd name="T13" fmla="*/ 0 h 377"/>
                <a:gd name="T14" fmla="*/ 245 w 280"/>
                <a:gd name="T15" fmla="*/ 139 h 377"/>
                <a:gd name="T16" fmla="*/ 250 w 280"/>
                <a:gd name="T17" fmla="*/ 316 h 377"/>
                <a:gd name="T18" fmla="*/ 280 w 280"/>
                <a:gd name="T19" fmla="*/ 343 h 377"/>
                <a:gd name="T20" fmla="*/ 275 w 280"/>
                <a:gd name="T21" fmla="*/ 362 h 377"/>
                <a:gd name="T22" fmla="*/ 236 w 280"/>
                <a:gd name="T23" fmla="*/ 362 h 377"/>
                <a:gd name="T24" fmla="*/ 165 w 280"/>
                <a:gd name="T25" fmla="*/ 377 h 377"/>
                <a:gd name="T26" fmla="*/ 99 w 280"/>
                <a:gd name="T27" fmla="*/ 343 h 377"/>
                <a:gd name="T28" fmla="*/ 32 w 280"/>
                <a:gd name="T29" fmla="*/ 341 h 377"/>
                <a:gd name="T30" fmla="*/ 0 w 280"/>
                <a:gd name="T31" fmla="*/ 311 h 3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0"/>
                <a:gd name="T49" fmla="*/ 0 h 377"/>
                <a:gd name="T50" fmla="*/ 280 w 280"/>
                <a:gd name="T51" fmla="*/ 377 h 3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0" h="377">
                  <a:moveTo>
                    <a:pt x="0" y="311"/>
                  </a:moveTo>
                  <a:lnTo>
                    <a:pt x="83" y="295"/>
                  </a:lnTo>
                  <a:lnTo>
                    <a:pt x="132" y="311"/>
                  </a:lnTo>
                  <a:lnTo>
                    <a:pt x="192" y="297"/>
                  </a:lnTo>
                  <a:lnTo>
                    <a:pt x="236" y="316"/>
                  </a:lnTo>
                  <a:lnTo>
                    <a:pt x="236" y="150"/>
                  </a:lnTo>
                  <a:lnTo>
                    <a:pt x="270" y="0"/>
                  </a:lnTo>
                  <a:lnTo>
                    <a:pt x="245" y="139"/>
                  </a:lnTo>
                  <a:lnTo>
                    <a:pt x="250" y="316"/>
                  </a:lnTo>
                  <a:lnTo>
                    <a:pt x="280" y="343"/>
                  </a:lnTo>
                  <a:lnTo>
                    <a:pt x="275" y="362"/>
                  </a:lnTo>
                  <a:lnTo>
                    <a:pt x="236" y="362"/>
                  </a:lnTo>
                  <a:lnTo>
                    <a:pt x="165" y="377"/>
                  </a:lnTo>
                  <a:lnTo>
                    <a:pt x="99" y="343"/>
                  </a:lnTo>
                  <a:lnTo>
                    <a:pt x="32" y="341"/>
                  </a:lnTo>
                  <a:lnTo>
                    <a:pt x="0" y="311"/>
                  </a:lnTo>
                  <a:close/>
                </a:path>
              </a:pathLst>
            </a:custGeom>
            <a:solidFill>
              <a:srgbClr val="000000"/>
            </a:solidFill>
            <a:ln w="9525">
              <a:noFill/>
              <a:round/>
              <a:headEnd/>
              <a:tailEnd/>
            </a:ln>
          </p:spPr>
          <p:txBody>
            <a:bodyPr/>
            <a:lstStyle/>
            <a:p>
              <a:endParaRPr lang="es-MX"/>
            </a:p>
          </p:txBody>
        </p:sp>
        <p:sp>
          <p:nvSpPr>
            <p:cNvPr id="56522" name="Freeform 204"/>
            <p:cNvSpPr>
              <a:spLocks/>
            </p:cNvSpPr>
            <p:nvPr/>
          </p:nvSpPr>
          <p:spPr bwMode="auto">
            <a:xfrm>
              <a:off x="1697" y="1901"/>
              <a:ext cx="200" cy="247"/>
            </a:xfrm>
            <a:custGeom>
              <a:avLst/>
              <a:gdLst>
                <a:gd name="T0" fmla="*/ 170 w 870"/>
                <a:gd name="T1" fmla="*/ 0 h 1077"/>
                <a:gd name="T2" fmla="*/ 197 w 870"/>
                <a:gd name="T3" fmla="*/ 227 h 1077"/>
                <a:gd name="T4" fmla="*/ 230 w 870"/>
                <a:gd name="T5" fmla="*/ 372 h 1077"/>
                <a:gd name="T6" fmla="*/ 158 w 870"/>
                <a:gd name="T7" fmla="*/ 311 h 1077"/>
                <a:gd name="T8" fmla="*/ 221 w 870"/>
                <a:gd name="T9" fmla="*/ 676 h 1077"/>
                <a:gd name="T10" fmla="*/ 342 w 870"/>
                <a:gd name="T11" fmla="*/ 893 h 1077"/>
                <a:gd name="T12" fmla="*/ 510 w 870"/>
                <a:gd name="T13" fmla="*/ 973 h 1077"/>
                <a:gd name="T14" fmla="*/ 639 w 870"/>
                <a:gd name="T15" fmla="*/ 977 h 1077"/>
                <a:gd name="T16" fmla="*/ 761 w 870"/>
                <a:gd name="T17" fmla="*/ 961 h 1077"/>
                <a:gd name="T18" fmla="*/ 870 w 870"/>
                <a:gd name="T19" fmla="*/ 903 h 1077"/>
                <a:gd name="T20" fmla="*/ 783 w 870"/>
                <a:gd name="T21" fmla="*/ 973 h 1077"/>
                <a:gd name="T22" fmla="*/ 651 w 870"/>
                <a:gd name="T23" fmla="*/ 1012 h 1077"/>
                <a:gd name="T24" fmla="*/ 546 w 870"/>
                <a:gd name="T25" fmla="*/ 1077 h 1077"/>
                <a:gd name="T26" fmla="*/ 291 w 870"/>
                <a:gd name="T27" fmla="*/ 1034 h 1077"/>
                <a:gd name="T28" fmla="*/ 197 w 870"/>
                <a:gd name="T29" fmla="*/ 903 h 1077"/>
                <a:gd name="T30" fmla="*/ 179 w 870"/>
                <a:gd name="T31" fmla="*/ 752 h 1077"/>
                <a:gd name="T32" fmla="*/ 89 w 870"/>
                <a:gd name="T33" fmla="*/ 321 h 1077"/>
                <a:gd name="T34" fmla="*/ 21 w 870"/>
                <a:gd name="T35" fmla="*/ 521 h 1077"/>
                <a:gd name="T36" fmla="*/ 0 w 870"/>
                <a:gd name="T37" fmla="*/ 382 h 1077"/>
                <a:gd name="T38" fmla="*/ 58 w 870"/>
                <a:gd name="T39" fmla="*/ 183 h 1077"/>
                <a:gd name="T40" fmla="*/ 128 w 870"/>
                <a:gd name="T41" fmla="*/ 22 h 1077"/>
                <a:gd name="T42" fmla="*/ 170 w 870"/>
                <a:gd name="T43" fmla="*/ 0 h 10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0"/>
                <a:gd name="T67" fmla="*/ 0 h 1077"/>
                <a:gd name="T68" fmla="*/ 870 w 870"/>
                <a:gd name="T69" fmla="*/ 1077 h 10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0" h="1077">
                  <a:moveTo>
                    <a:pt x="170" y="0"/>
                  </a:moveTo>
                  <a:lnTo>
                    <a:pt x="197" y="227"/>
                  </a:lnTo>
                  <a:lnTo>
                    <a:pt x="230" y="372"/>
                  </a:lnTo>
                  <a:lnTo>
                    <a:pt x="158" y="311"/>
                  </a:lnTo>
                  <a:lnTo>
                    <a:pt x="221" y="676"/>
                  </a:lnTo>
                  <a:lnTo>
                    <a:pt x="342" y="893"/>
                  </a:lnTo>
                  <a:lnTo>
                    <a:pt x="510" y="973"/>
                  </a:lnTo>
                  <a:lnTo>
                    <a:pt x="639" y="977"/>
                  </a:lnTo>
                  <a:lnTo>
                    <a:pt x="761" y="961"/>
                  </a:lnTo>
                  <a:lnTo>
                    <a:pt x="870" y="903"/>
                  </a:lnTo>
                  <a:lnTo>
                    <a:pt x="783" y="973"/>
                  </a:lnTo>
                  <a:lnTo>
                    <a:pt x="651" y="1012"/>
                  </a:lnTo>
                  <a:lnTo>
                    <a:pt x="546" y="1077"/>
                  </a:lnTo>
                  <a:lnTo>
                    <a:pt x="291" y="1034"/>
                  </a:lnTo>
                  <a:lnTo>
                    <a:pt x="197" y="903"/>
                  </a:lnTo>
                  <a:lnTo>
                    <a:pt x="179" y="752"/>
                  </a:lnTo>
                  <a:lnTo>
                    <a:pt x="89" y="321"/>
                  </a:lnTo>
                  <a:lnTo>
                    <a:pt x="21" y="521"/>
                  </a:lnTo>
                  <a:lnTo>
                    <a:pt x="0" y="382"/>
                  </a:lnTo>
                  <a:lnTo>
                    <a:pt x="58" y="183"/>
                  </a:lnTo>
                  <a:lnTo>
                    <a:pt x="128" y="22"/>
                  </a:lnTo>
                  <a:lnTo>
                    <a:pt x="170" y="0"/>
                  </a:lnTo>
                  <a:close/>
                </a:path>
              </a:pathLst>
            </a:custGeom>
            <a:solidFill>
              <a:srgbClr val="000000"/>
            </a:solidFill>
            <a:ln w="9525">
              <a:noFill/>
              <a:round/>
              <a:headEnd/>
              <a:tailEnd/>
            </a:ln>
          </p:spPr>
          <p:txBody>
            <a:bodyPr/>
            <a:lstStyle/>
            <a:p>
              <a:endParaRPr lang="es-MX"/>
            </a:p>
          </p:txBody>
        </p:sp>
        <p:sp>
          <p:nvSpPr>
            <p:cNvPr id="56523" name="Freeform 205"/>
            <p:cNvSpPr>
              <a:spLocks/>
            </p:cNvSpPr>
            <p:nvPr/>
          </p:nvSpPr>
          <p:spPr bwMode="auto">
            <a:xfrm>
              <a:off x="1894" y="1901"/>
              <a:ext cx="68" cy="26"/>
            </a:xfrm>
            <a:custGeom>
              <a:avLst/>
              <a:gdLst>
                <a:gd name="T0" fmla="*/ 0 w 295"/>
                <a:gd name="T1" fmla="*/ 0 h 110"/>
                <a:gd name="T2" fmla="*/ 199 w 295"/>
                <a:gd name="T3" fmla="*/ 27 h 110"/>
                <a:gd name="T4" fmla="*/ 295 w 295"/>
                <a:gd name="T5" fmla="*/ 110 h 110"/>
                <a:gd name="T6" fmla="*/ 224 w 295"/>
                <a:gd name="T7" fmla="*/ 69 h 110"/>
                <a:gd name="T8" fmla="*/ 0 w 295"/>
                <a:gd name="T9" fmla="*/ 0 h 110"/>
                <a:gd name="T10" fmla="*/ 0 60000 65536"/>
                <a:gd name="T11" fmla="*/ 0 60000 65536"/>
                <a:gd name="T12" fmla="*/ 0 60000 65536"/>
                <a:gd name="T13" fmla="*/ 0 60000 65536"/>
                <a:gd name="T14" fmla="*/ 0 60000 65536"/>
                <a:gd name="T15" fmla="*/ 0 w 295"/>
                <a:gd name="T16" fmla="*/ 0 h 110"/>
                <a:gd name="T17" fmla="*/ 295 w 295"/>
                <a:gd name="T18" fmla="*/ 110 h 110"/>
              </a:gdLst>
              <a:ahLst/>
              <a:cxnLst>
                <a:cxn ang="T10">
                  <a:pos x="T0" y="T1"/>
                </a:cxn>
                <a:cxn ang="T11">
                  <a:pos x="T2" y="T3"/>
                </a:cxn>
                <a:cxn ang="T12">
                  <a:pos x="T4" y="T5"/>
                </a:cxn>
                <a:cxn ang="T13">
                  <a:pos x="T6" y="T7"/>
                </a:cxn>
                <a:cxn ang="T14">
                  <a:pos x="T8" y="T9"/>
                </a:cxn>
              </a:cxnLst>
              <a:rect l="T15" t="T16" r="T17" b="T18"/>
              <a:pathLst>
                <a:path w="295" h="110">
                  <a:moveTo>
                    <a:pt x="0" y="0"/>
                  </a:moveTo>
                  <a:lnTo>
                    <a:pt x="199" y="27"/>
                  </a:lnTo>
                  <a:lnTo>
                    <a:pt x="295" y="110"/>
                  </a:lnTo>
                  <a:lnTo>
                    <a:pt x="224" y="69"/>
                  </a:lnTo>
                  <a:lnTo>
                    <a:pt x="0" y="0"/>
                  </a:lnTo>
                  <a:close/>
                </a:path>
              </a:pathLst>
            </a:custGeom>
            <a:solidFill>
              <a:srgbClr val="000000"/>
            </a:solidFill>
            <a:ln w="9525">
              <a:noFill/>
              <a:round/>
              <a:headEnd/>
              <a:tailEnd/>
            </a:ln>
          </p:spPr>
          <p:txBody>
            <a:bodyPr/>
            <a:lstStyle/>
            <a:p>
              <a:endParaRPr lang="es-MX"/>
            </a:p>
          </p:txBody>
        </p:sp>
        <p:sp>
          <p:nvSpPr>
            <p:cNvPr id="56524" name="Freeform 206"/>
            <p:cNvSpPr>
              <a:spLocks/>
            </p:cNvSpPr>
            <p:nvPr/>
          </p:nvSpPr>
          <p:spPr bwMode="auto">
            <a:xfrm>
              <a:off x="1773" y="1869"/>
              <a:ext cx="74" cy="25"/>
            </a:xfrm>
            <a:custGeom>
              <a:avLst/>
              <a:gdLst>
                <a:gd name="T0" fmla="*/ 321 w 321"/>
                <a:gd name="T1" fmla="*/ 110 h 110"/>
                <a:gd name="T2" fmla="*/ 96 w 321"/>
                <a:gd name="T3" fmla="*/ 29 h 110"/>
                <a:gd name="T4" fmla="*/ 0 w 321"/>
                <a:gd name="T5" fmla="*/ 71 h 110"/>
                <a:gd name="T6" fmla="*/ 88 w 321"/>
                <a:gd name="T7" fmla="*/ 0 h 110"/>
                <a:gd name="T8" fmla="*/ 260 w 321"/>
                <a:gd name="T9" fmla="*/ 61 h 110"/>
                <a:gd name="T10" fmla="*/ 321 w 321"/>
                <a:gd name="T11" fmla="*/ 110 h 110"/>
                <a:gd name="T12" fmla="*/ 0 60000 65536"/>
                <a:gd name="T13" fmla="*/ 0 60000 65536"/>
                <a:gd name="T14" fmla="*/ 0 60000 65536"/>
                <a:gd name="T15" fmla="*/ 0 60000 65536"/>
                <a:gd name="T16" fmla="*/ 0 60000 65536"/>
                <a:gd name="T17" fmla="*/ 0 60000 65536"/>
                <a:gd name="T18" fmla="*/ 0 w 321"/>
                <a:gd name="T19" fmla="*/ 0 h 110"/>
                <a:gd name="T20" fmla="*/ 321 w 321"/>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321" h="110">
                  <a:moveTo>
                    <a:pt x="321" y="110"/>
                  </a:moveTo>
                  <a:lnTo>
                    <a:pt x="96" y="29"/>
                  </a:lnTo>
                  <a:lnTo>
                    <a:pt x="0" y="71"/>
                  </a:lnTo>
                  <a:lnTo>
                    <a:pt x="88" y="0"/>
                  </a:lnTo>
                  <a:lnTo>
                    <a:pt x="260" y="61"/>
                  </a:lnTo>
                  <a:lnTo>
                    <a:pt x="321" y="110"/>
                  </a:lnTo>
                  <a:close/>
                </a:path>
              </a:pathLst>
            </a:custGeom>
            <a:solidFill>
              <a:srgbClr val="000000"/>
            </a:solidFill>
            <a:ln w="9525">
              <a:noFill/>
              <a:round/>
              <a:headEnd/>
              <a:tailEnd/>
            </a:ln>
          </p:spPr>
          <p:txBody>
            <a:bodyPr/>
            <a:lstStyle/>
            <a:p>
              <a:endParaRPr lang="es-MX"/>
            </a:p>
          </p:txBody>
        </p:sp>
        <p:sp>
          <p:nvSpPr>
            <p:cNvPr id="56525" name="Freeform 207"/>
            <p:cNvSpPr>
              <a:spLocks/>
            </p:cNvSpPr>
            <p:nvPr/>
          </p:nvSpPr>
          <p:spPr bwMode="auto">
            <a:xfrm>
              <a:off x="1768" y="1897"/>
              <a:ext cx="75" cy="35"/>
            </a:xfrm>
            <a:custGeom>
              <a:avLst/>
              <a:gdLst>
                <a:gd name="T0" fmla="*/ 288 w 326"/>
                <a:gd name="T1" fmla="*/ 0 h 153"/>
                <a:gd name="T2" fmla="*/ 125 w 326"/>
                <a:gd name="T3" fmla="*/ 6 h 153"/>
                <a:gd name="T4" fmla="*/ 46 w 326"/>
                <a:gd name="T5" fmla="*/ 52 h 153"/>
                <a:gd name="T6" fmla="*/ 0 w 326"/>
                <a:gd name="T7" fmla="*/ 43 h 153"/>
                <a:gd name="T8" fmla="*/ 51 w 326"/>
                <a:gd name="T9" fmla="*/ 94 h 153"/>
                <a:gd name="T10" fmla="*/ 15 w 326"/>
                <a:gd name="T11" fmla="*/ 116 h 153"/>
                <a:gd name="T12" fmla="*/ 89 w 326"/>
                <a:gd name="T13" fmla="*/ 131 h 153"/>
                <a:gd name="T14" fmla="*/ 89 w 326"/>
                <a:gd name="T15" fmla="*/ 153 h 153"/>
                <a:gd name="T16" fmla="*/ 173 w 326"/>
                <a:gd name="T17" fmla="*/ 133 h 153"/>
                <a:gd name="T18" fmla="*/ 89 w 326"/>
                <a:gd name="T19" fmla="*/ 111 h 153"/>
                <a:gd name="T20" fmla="*/ 77 w 326"/>
                <a:gd name="T21" fmla="*/ 80 h 153"/>
                <a:gd name="T22" fmla="*/ 138 w 326"/>
                <a:gd name="T23" fmla="*/ 72 h 153"/>
                <a:gd name="T24" fmla="*/ 219 w 326"/>
                <a:gd name="T25" fmla="*/ 80 h 153"/>
                <a:gd name="T26" fmla="*/ 326 w 326"/>
                <a:gd name="T27" fmla="*/ 133 h 153"/>
                <a:gd name="T28" fmla="*/ 265 w 326"/>
                <a:gd name="T29" fmla="*/ 67 h 153"/>
                <a:gd name="T30" fmla="*/ 125 w 326"/>
                <a:gd name="T31" fmla="*/ 36 h 153"/>
                <a:gd name="T32" fmla="*/ 186 w 326"/>
                <a:gd name="T33" fmla="*/ 6 h 153"/>
                <a:gd name="T34" fmla="*/ 288 w 326"/>
                <a:gd name="T35" fmla="*/ 0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6"/>
                <a:gd name="T55" fmla="*/ 0 h 153"/>
                <a:gd name="T56" fmla="*/ 326 w 326"/>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6" h="153">
                  <a:moveTo>
                    <a:pt x="288" y="0"/>
                  </a:moveTo>
                  <a:lnTo>
                    <a:pt x="125" y="6"/>
                  </a:lnTo>
                  <a:lnTo>
                    <a:pt x="46" y="52"/>
                  </a:lnTo>
                  <a:lnTo>
                    <a:pt x="0" y="43"/>
                  </a:lnTo>
                  <a:lnTo>
                    <a:pt x="51" y="94"/>
                  </a:lnTo>
                  <a:lnTo>
                    <a:pt x="15" y="116"/>
                  </a:lnTo>
                  <a:lnTo>
                    <a:pt x="89" y="131"/>
                  </a:lnTo>
                  <a:lnTo>
                    <a:pt x="89" y="153"/>
                  </a:lnTo>
                  <a:lnTo>
                    <a:pt x="173" y="133"/>
                  </a:lnTo>
                  <a:lnTo>
                    <a:pt x="89" y="111"/>
                  </a:lnTo>
                  <a:lnTo>
                    <a:pt x="77" y="80"/>
                  </a:lnTo>
                  <a:lnTo>
                    <a:pt x="138" y="72"/>
                  </a:lnTo>
                  <a:lnTo>
                    <a:pt x="219" y="80"/>
                  </a:lnTo>
                  <a:lnTo>
                    <a:pt x="326" y="133"/>
                  </a:lnTo>
                  <a:lnTo>
                    <a:pt x="265" y="67"/>
                  </a:lnTo>
                  <a:lnTo>
                    <a:pt x="125" y="36"/>
                  </a:lnTo>
                  <a:lnTo>
                    <a:pt x="186" y="6"/>
                  </a:lnTo>
                  <a:lnTo>
                    <a:pt x="288" y="0"/>
                  </a:lnTo>
                  <a:close/>
                </a:path>
              </a:pathLst>
            </a:custGeom>
            <a:solidFill>
              <a:srgbClr val="000000"/>
            </a:solidFill>
            <a:ln w="9525">
              <a:noFill/>
              <a:round/>
              <a:headEnd/>
              <a:tailEnd/>
            </a:ln>
          </p:spPr>
          <p:txBody>
            <a:bodyPr/>
            <a:lstStyle/>
            <a:p>
              <a:endParaRPr lang="es-MX"/>
            </a:p>
          </p:txBody>
        </p:sp>
        <p:sp>
          <p:nvSpPr>
            <p:cNvPr id="56526" name="Freeform 208"/>
            <p:cNvSpPr>
              <a:spLocks/>
            </p:cNvSpPr>
            <p:nvPr/>
          </p:nvSpPr>
          <p:spPr bwMode="auto">
            <a:xfrm>
              <a:off x="1795" y="1912"/>
              <a:ext cx="19" cy="15"/>
            </a:xfrm>
            <a:custGeom>
              <a:avLst/>
              <a:gdLst>
                <a:gd name="T0" fmla="*/ 84 w 84"/>
                <a:gd name="T1" fmla="*/ 18 h 64"/>
                <a:gd name="T2" fmla="*/ 56 w 84"/>
                <a:gd name="T3" fmla="*/ 64 h 64"/>
                <a:gd name="T4" fmla="*/ 5 w 84"/>
                <a:gd name="T5" fmla="*/ 56 h 64"/>
                <a:gd name="T6" fmla="*/ 0 w 84"/>
                <a:gd name="T7" fmla="*/ 0 h 64"/>
                <a:gd name="T8" fmla="*/ 21 w 84"/>
                <a:gd name="T9" fmla="*/ 5 h 64"/>
                <a:gd name="T10" fmla="*/ 33 w 84"/>
                <a:gd name="T11" fmla="*/ 39 h 64"/>
                <a:gd name="T12" fmla="*/ 48 w 84"/>
                <a:gd name="T13" fmla="*/ 35 h 64"/>
                <a:gd name="T14" fmla="*/ 62 w 84"/>
                <a:gd name="T15" fmla="*/ 0 h 64"/>
                <a:gd name="T16" fmla="*/ 84 w 84"/>
                <a:gd name="T17" fmla="*/ 18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64"/>
                <a:gd name="T29" fmla="*/ 84 w 8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64">
                  <a:moveTo>
                    <a:pt x="84" y="18"/>
                  </a:moveTo>
                  <a:lnTo>
                    <a:pt x="56" y="64"/>
                  </a:lnTo>
                  <a:lnTo>
                    <a:pt x="5" y="56"/>
                  </a:lnTo>
                  <a:lnTo>
                    <a:pt x="0" y="0"/>
                  </a:lnTo>
                  <a:lnTo>
                    <a:pt x="21" y="5"/>
                  </a:lnTo>
                  <a:lnTo>
                    <a:pt x="33" y="39"/>
                  </a:lnTo>
                  <a:lnTo>
                    <a:pt x="48" y="35"/>
                  </a:lnTo>
                  <a:lnTo>
                    <a:pt x="62" y="0"/>
                  </a:lnTo>
                  <a:lnTo>
                    <a:pt x="84" y="18"/>
                  </a:lnTo>
                  <a:close/>
                </a:path>
              </a:pathLst>
            </a:custGeom>
            <a:solidFill>
              <a:srgbClr val="000000"/>
            </a:solidFill>
            <a:ln w="9525">
              <a:noFill/>
              <a:round/>
              <a:headEnd/>
              <a:tailEnd/>
            </a:ln>
          </p:spPr>
          <p:txBody>
            <a:bodyPr/>
            <a:lstStyle/>
            <a:p>
              <a:endParaRPr lang="es-MX"/>
            </a:p>
          </p:txBody>
        </p:sp>
        <p:sp>
          <p:nvSpPr>
            <p:cNvPr id="56527" name="Freeform 209"/>
            <p:cNvSpPr>
              <a:spLocks/>
            </p:cNvSpPr>
            <p:nvPr/>
          </p:nvSpPr>
          <p:spPr bwMode="auto">
            <a:xfrm>
              <a:off x="1884" y="1920"/>
              <a:ext cx="70" cy="36"/>
            </a:xfrm>
            <a:custGeom>
              <a:avLst/>
              <a:gdLst>
                <a:gd name="T0" fmla="*/ 0 w 309"/>
                <a:gd name="T1" fmla="*/ 51 h 153"/>
                <a:gd name="T2" fmla="*/ 69 w 309"/>
                <a:gd name="T3" fmla="*/ 31 h 153"/>
                <a:gd name="T4" fmla="*/ 163 w 309"/>
                <a:gd name="T5" fmla="*/ 51 h 153"/>
                <a:gd name="T6" fmla="*/ 219 w 309"/>
                <a:gd name="T7" fmla="*/ 57 h 153"/>
                <a:gd name="T8" fmla="*/ 186 w 309"/>
                <a:gd name="T9" fmla="*/ 21 h 153"/>
                <a:gd name="T10" fmla="*/ 95 w 309"/>
                <a:gd name="T11" fmla="*/ 0 h 153"/>
                <a:gd name="T12" fmla="*/ 186 w 309"/>
                <a:gd name="T13" fmla="*/ 9 h 153"/>
                <a:gd name="T14" fmla="*/ 239 w 309"/>
                <a:gd name="T15" fmla="*/ 46 h 153"/>
                <a:gd name="T16" fmla="*/ 268 w 309"/>
                <a:gd name="T17" fmla="*/ 80 h 153"/>
                <a:gd name="T18" fmla="*/ 309 w 309"/>
                <a:gd name="T19" fmla="*/ 100 h 153"/>
                <a:gd name="T20" fmla="*/ 229 w 309"/>
                <a:gd name="T21" fmla="*/ 113 h 153"/>
                <a:gd name="T22" fmla="*/ 243 w 309"/>
                <a:gd name="T23" fmla="*/ 153 h 153"/>
                <a:gd name="T24" fmla="*/ 173 w 309"/>
                <a:gd name="T25" fmla="*/ 113 h 153"/>
                <a:gd name="T26" fmla="*/ 194 w 309"/>
                <a:gd name="T27" fmla="*/ 90 h 153"/>
                <a:gd name="T28" fmla="*/ 173 w 309"/>
                <a:gd name="T29" fmla="*/ 72 h 153"/>
                <a:gd name="T30" fmla="*/ 90 w 309"/>
                <a:gd name="T31" fmla="*/ 51 h 153"/>
                <a:gd name="T32" fmla="*/ 34 w 309"/>
                <a:gd name="T33" fmla="*/ 60 h 153"/>
                <a:gd name="T34" fmla="*/ 81 w 309"/>
                <a:gd name="T35" fmla="*/ 108 h 153"/>
                <a:gd name="T36" fmla="*/ 0 w 309"/>
                <a:gd name="T37" fmla="*/ 72 h 153"/>
                <a:gd name="T38" fmla="*/ 0 w 309"/>
                <a:gd name="T39" fmla="*/ 51 h 1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9"/>
                <a:gd name="T61" fmla="*/ 0 h 153"/>
                <a:gd name="T62" fmla="*/ 309 w 309"/>
                <a:gd name="T63" fmla="*/ 153 h 1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9" h="153">
                  <a:moveTo>
                    <a:pt x="0" y="51"/>
                  </a:moveTo>
                  <a:lnTo>
                    <a:pt x="69" y="31"/>
                  </a:lnTo>
                  <a:lnTo>
                    <a:pt x="163" y="51"/>
                  </a:lnTo>
                  <a:lnTo>
                    <a:pt x="219" y="57"/>
                  </a:lnTo>
                  <a:lnTo>
                    <a:pt x="186" y="21"/>
                  </a:lnTo>
                  <a:lnTo>
                    <a:pt x="95" y="0"/>
                  </a:lnTo>
                  <a:lnTo>
                    <a:pt x="186" y="9"/>
                  </a:lnTo>
                  <a:lnTo>
                    <a:pt x="239" y="46"/>
                  </a:lnTo>
                  <a:lnTo>
                    <a:pt x="268" y="80"/>
                  </a:lnTo>
                  <a:lnTo>
                    <a:pt x="309" y="100"/>
                  </a:lnTo>
                  <a:lnTo>
                    <a:pt x="229" y="113"/>
                  </a:lnTo>
                  <a:lnTo>
                    <a:pt x="243" y="153"/>
                  </a:lnTo>
                  <a:lnTo>
                    <a:pt x="173" y="113"/>
                  </a:lnTo>
                  <a:lnTo>
                    <a:pt x="194" y="90"/>
                  </a:lnTo>
                  <a:lnTo>
                    <a:pt x="173" y="72"/>
                  </a:lnTo>
                  <a:lnTo>
                    <a:pt x="90" y="51"/>
                  </a:lnTo>
                  <a:lnTo>
                    <a:pt x="34" y="60"/>
                  </a:lnTo>
                  <a:lnTo>
                    <a:pt x="81" y="108"/>
                  </a:lnTo>
                  <a:lnTo>
                    <a:pt x="0" y="72"/>
                  </a:lnTo>
                  <a:lnTo>
                    <a:pt x="0" y="51"/>
                  </a:lnTo>
                  <a:close/>
                </a:path>
              </a:pathLst>
            </a:custGeom>
            <a:solidFill>
              <a:srgbClr val="000000"/>
            </a:solidFill>
            <a:ln w="9525">
              <a:noFill/>
              <a:round/>
              <a:headEnd/>
              <a:tailEnd/>
            </a:ln>
          </p:spPr>
          <p:txBody>
            <a:bodyPr/>
            <a:lstStyle/>
            <a:p>
              <a:endParaRPr lang="es-MX"/>
            </a:p>
          </p:txBody>
        </p:sp>
        <p:sp>
          <p:nvSpPr>
            <p:cNvPr id="56528" name="Freeform 210"/>
            <p:cNvSpPr>
              <a:spLocks/>
            </p:cNvSpPr>
            <p:nvPr/>
          </p:nvSpPr>
          <p:spPr bwMode="auto">
            <a:xfrm>
              <a:off x="1900" y="1930"/>
              <a:ext cx="19" cy="16"/>
            </a:xfrm>
            <a:custGeom>
              <a:avLst/>
              <a:gdLst>
                <a:gd name="T0" fmla="*/ 0 w 82"/>
                <a:gd name="T1" fmla="*/ 0 h 67"/>
                <a:gd name="T2" fmla="*/ 0 w 82"/>
                <a:gd name="T3" fmla="*/ 44 h 67"/>
                <a:gd name="T4" fmla="*/ 36 w 82"/>
                <a:gd name="T5" fmla="*/ 67 h 67"/>
                <a:gd name="T6" fmla="*/ 82 w 82"/>
                <a:gd name="T7" fmla="*/ 14 h 67"/>
                <a:gd name="T8" fmla="*/ 58 w 82"/>
                <a:gd name="T9" fmla="*/ 5 h 67"/>
                <a:gd name="T10" fmla="*/ 36 w 82"/>
                <a:gd name="T11" fmla="*/ 44 h 67"/>
                <a:gd name="T12" fmla="*/ 16 w 82"/>
                <a:gd name="T13" fmla="*/ 34 h 67"/>
                <a:gd name="T14" fmla="*/ 21 w 82"/>
                <a:gd name="T15" fmla="*/ 0 h 67"/>
                <a:gd name="T16" fmla="*/ 0 w 82"/>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67"/>
                <a:gd name="T29" fmla="*/ 82 w 82"/>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67">
                  <a:moveTo>
                    <a:pt x="0" y="0"/>
                  </a:moveTo>
                  <a:lnTo>
                    <a:pt x="0" y="44"/>
                  </a:lnTo>
                  <a:lnTo>
                    <a:pt x="36" y="67"/>
                  </a:lnTo>
                  <a:lnTo>
                    <a:pt x="82" y="14"/>
                  </a:lnTo>
                  <a:lnTo>
                    <a:pt x="58" y="5"/>
                  </a:lnTo>
                  <a:lnTo>
                    <a:pt x="36" y="44"/>
                  </a:lnTo>
                  <a:lnTo>
                    <a:pt x="16" y="34"/>
                  </a:lnTo>
                  <a:lnTo>
                    <a:pt x="21" y="0"/>
                  </a:lnTo>
                  <a:lnTo>
                    <a:pt x="0" y="0"/>
                  </a:lnTo>
                  <a:close/>
                </a:path>
              </a:pathLst>
            </a:custGeom>
            <a:solidFill>
              <a:srgbClr val="000000"/>
            </a:solidFill>
            <a:ln w="9525">
              <a:noFill/>
              <a:round/>
              <a:headEnd/>
              <a:tailEnd/>
            </a:ln>
          </p:spPr>
          <p:txBody>
            <a:bodyPr/>
            <a:lstStyle/>
            <a:p>
              <a:endParaRPr lang="es-MX"/>
            </a:p>
          </p:txBody>
        </p:sp>
        <p:sp>
          <p:nvSpPr>
            <p:cNvPr id="56529" name="Freeform 211"/>
            <p:cNvSpPr>
              <a:spLocks/>
            </p:cNvSpPr>
            <p:nvPr/>
          </p:nvSpPr>
          <p:spPr bwMode="auto">
            <a:xfrm>
              <a:off x="3727" y="1716"/>
              <a:ext cx="19" cy="29"/>
            </a:xfrm>
            <a:custGeom>
              <a:avLst/>
              <a:gdLst>
                <a:gd name="T0" fmla="*/ 0 w 80"/>
                <a:gd name="T1" fmla="*/ 125 h 125"/>
                <a:gd name="T2" fmla="*/ 34 w 80"/>
                <a:gd name="T3" fmla="*/ 3 h 125"/>
                <a:gd name="T4" fmla="*/ 80 w 80"/>
                <a:gd name="T5" fmla="*/ 0 h 125"/>
                <a:gd name="T6" fmla="*/ 0 w 80"/>
                <a:gd name="T7" fmla="*/ 125 h 125"/>
                <a:gd name="T8" fmla="*/ 0 60000 65536"/>
                <a:gd name="T9" fmla="*/ 0 60000 65536"/>
                <a:gd name="T10" fmla="*/ 0 60000 65536"/>
                <a:gd name="T11" fmla="*/ 0 60000 65536"/>
                <a:gd name="T12" fmla="*/ 0 w 80"/>
                <a:gd name="T13" fmla="*/ 0 h 125"/>
                <a:gd name="T14" fmla="*/ 80 w 80"/>
                <a:gd name="T15" fmla="*/ 125 h 125"/>
              </a:gdLst>
              <a:ahLst/>
              <a:cxnLst>
                <a:cxn ang="T8">
                  <a:pos x="T0" y="T1"/>
                </a:cxn>
                <a:cxn ang="T9">
                  <a:pos x="T2" y="T3"/>
                </a:cxn>
                <a:cxn ang="T10">
                  <a:pos x="T4" y="T5"/>
                </a:cxn>
                <a:cxn ang="T11">
                  <a:pos x="T6" y="T7"/>
                </a:cxn>
              </a:cxnLst>
              <a:rect l="T12" t="T13" r="T14" b="T15"/>
              <a:pathLst>
                <a:path w="80" h="125">
                  <a:moveTo>
                    <a:pt x="0" y="125"/>
                  </a:moveTo>
                  <a:lnTo>
                    <a:pt x="34" y="3"/>
                  </a:lnTo>
                  <a:lnTo>
                    <a:pt x="80" y="0"/>
                  </a:lnTo>
                  <a:lnTo>
                    <a:pt x="0" y="125"/>
                  </a:lnTo>
                  <a:close/>
                </a:path>
              </a:pathLst>
            </a:custGeom>
            <a:solidFill>
              <a:srgbClr val="515151"/>
            </a:solidFill>
            <a:ln w="0">
              <a:solidFill>
                <a:srgbClr val="515151"/>
              </a:solidFill>
              <a:prstDash val="solid"/>
              <a:round/>
              <a:headEnd/>
              <a:tailEnd/>
            </a:ln>
          </p:spPr>
          <p:txBody>
            <a:bodyPr/>
            <a:lstStyle/>
            <a:p>
              <a:endParaRPr lang="es-MX"/>
            </a:p>
          </p:txBody>
        </p:sp>
        <p:sp>
          <p:nvSpPr>
            <p:cNvPr id="56530" name="Freeform 212"/>
            <p:cNvSpPr>
              <a:spLocks/>
            </p:cNvSpPr>
            <p:nvPr/>
          </p:nvSpPr>
          <p:spPr bwMode="auto">
            <a:xfrm>
              <a:off x="3717" y="1755"/>
              <a:ext cx="21" cy="77"/>
            </a:xfrm>
            <a:custGeom>
              <a:avLst/>
              <a:gdLst>
                <a:gd name="T0" fmla="*/ 51 w 95"/>
                <a:gd name="T1" fmla="*/ 134 h 341"/>
                <a:gd name="T2" fmla="*/ 29 w 95"/>
                <a:gd name="T3" fmla="*/ 152 h 341"/>
                <a:gd name="T4" fmla="*/ 59 w 95"/>
                <a:gd name="T5" fmla="*/ 176 h 341"/>
                <a:gd name="T6" fmla="*/ 70 w 95"/>
                <a:gd name="T7" fmla="*/ 198 h 341"/>
                <a:gd name="T8" fmla="*/ 13 w 95"/>
                <a:gd name="T9" fmla="*/ 341 h 341"/>
                <a:gd name="T10" fmla="*/ 95 w 95"/>
                <a:gd name="T11" fmla="*/ 166 h 341"/>
                <a:gd name="T12" fmla="*/ 95 w 95"/>
                <a:gd name="T13" fmla="*/ 129 h 341"/>
                <a:gd name="T14" fmla="*/ 51 w 95"/>
                <a:gd name="T15" fmla="*/ 25 h 341"/>
                <a:gd name="T16" fmla="*/ 29 w 95"/>
                <a:gd name="T17" fmla="*/ 0 h 341"/>
                <a:gd name="T18" fmla="*/ 0 w 95"/>
                <a:gd name="T19" fmla="*/ 10 h 341"/>
                <a:gd name="T20" fmla="*/ 21 w 95"/>
                <a:gd name="T21" fmla="*/ 32 h 341"/>
                <a:gd name="T22" fmla="*/ 59 w 95"/>
                <a:gd name="T23" fmla="*/ 88 h 341"/>
                <a:gd name="T24" fmla="*/ 51 w 95"/>
                <a:gd name="T25" fmla="*/ 134 h 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341"/>
                <a:gd name="T41" fmla="*/ 95 w 95"/>
                <a:gd name="T42" fmla="*/ 341 h 3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341">
                  <a:moveTo>
                    <a:pt x="51" y="134"/>
                  </a:moveTo>
                  <a:lnTo>
                    <a:pt x="29" y="152"/>
                  </a:lnTo>
                  <a:lnTo>
                    <a:pt x="59" y="176"/>
                  </a:lnTo>
                  <a:lnTo>
                    <a:pt x="70" y="198"/>
                  </a:lnTo>
                  <a:lnTo>
                    <a:pt x="13" y="341"/>
                  </a:lnTo>
                  <a:lnTo>
                    <a:pt x="95" y="166"/>
                  </a:lnTo>
                  <a:lnTo>
                    <a:pt x="95" y="129"/>
                  </a:lnTo>
                  <a:lnTo>
                    <a:pt x="51" y="25"/>
                  </a:lnTo>
                  <a:lnTo>
                    <a:pt x="29" y="0"/>
                  </a:lnTo>
                  <a:lnTo>
                    <a:pt x="0" y="10"/>
                  </a:lnTo>
                  <a:lnTo>
                    <a:pt x="21" y="32"/>
                  </a:lnTo>
                  <a:lnTo>
                    <a:pt x="59" y="88"/>
                  </a:lnTo>
                  <a:lnTo>
                    <a:pt x="51" y="134"/>
                  </a:lnTo>
                  <a:close/>
                </a:path>
              </a:pathLst>
            </a:custGeom>
            <a:solidFill>
              <a:srgbClr val="000000"/>
            </a:solidFill>
            <a:ln w="9525">
              <a:noFill/>
              <a:round/>
              <a:headEnd/>
              <a:tailEnd/>
            </a:ln>
          </p:spPr>
          <p:txBody>
            <a:bodyPr/>
            <a:lstStyle/>
            <a:p>
              <a:endParaRPr lang="es-MX"/>
            </a:p>
          </p:txBody>
        </p:sp>
        <p:sp>
          <p:nvSpPr>
            <p:cNvPr id="56531" name="Freeform 213"/>
            <p:cNvSpPr>
              <a:spLocks/>
            </p:cNvSpPr>
            <p:nvPr/>
          </p:nvSpPr>
          <p:spPr bwMode="auto">
            <a:xfrm>
              <a:off x="3759" y="1767"/>
              <a:ext cx="88" cy="24"/>
            </a:xfrm>
            <a:custGeom>
              <a:avLst/>
              <a:gdLst>
                <a:gd name="T0" fmla="*/ 18 w 383"/>
                <a:gd name="T1" fmla="*/ 39 h 104"/>
                <a:gd name="T2" fmla="*/ 0 w 383"/>
                <a:gd name="T3" fmla="*/ 27 h 104"/>
                <a:gd name="T4" fmla="*/ 49 w 383"/>
                <a:gd name="T5" fmla="*/ 0 h 104"/>
                <a:gd name="T6" fmla="*/ 151 w 383"/>
                <a:gd name="T7" fmla="*/ 9 h 104"/>
                <a:gd name="T8" fmla="*/ 263 w 383"/>
                <a:gd name="T9" fmla="*/ 56 h 104"/>
                <a:gd name="T10" fmla="*/ 383 w 383"/>
                <a:gd name="T11" fmla="*/ 104 h 104"/>
                <a:gd name="T12" fmla="*/ 183 w 383"/>
                <a:gd name="T13" fmla="*/ 39 h 104"/>
                <a:gd name="T14" fmla="*/ 66 w 383"/>
                <a:gd name="T15" fmla="*/ 48 h 104"/>
                <a:gd name="T16" fmla="*/ 18 w 383"/>
                <a:gd name="T17" fmla="*/ 39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3"/>
                <a:gd name="T28" fmla="*/ 0 h 104"/>
                <a:gd name="T29" fmla="*/ 383 w 383"/>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3" h="104">
                  <a:moveTo>
                    <a:pt x="18" y="39"/>
                  </a:moveTo>
                  <a:lnTo>
                    <a:pt x="0" y="27"/>
                  </a:lnTo>
                  <a:lnTo>
                    <a:pt x="49" y="0"/>
                  </a:lnTo>
                  <a:lnTo>
                    <a:pt x="151" y="9"/>
                  </a:lnTo>
                  <a:lnTo>
                    <a:pt x="263" y="56"/>
                  </a:lnTo>
                  <a:lnTo>
                    <a:pt x="383" y="104"/>
                  </a:lnTo>
                  <a:lnTo>
                    <a:pt x="183" y="39"/>
                  </a:lnTo>
                  <a:lnTo>
                    <a:pt x="66" y="48"/>
                  </a:lnTo>
                  <a:lnTo>
                    <a:pt x="18" y="39"/>
                  </a:lnTo>
                  <a:close/>
                </a:path>
              </a:pathLst>
            </a:custGeom>
            <a:solidFill>
              <a:srgbClr val="000000"/>
            </a:solidFill>
            <a:ln w="9525">
              <a:noFill/>
              <a:round/>
              <a:headEnd/>
              <a:tailEnd/>
            </a:ln>
          </p:spPr>
          <p:txBody>
            <a:bodyPr/>
            <a:lstStyle/>
            <a:p>
              <a:endParaRPr lang="es-MX"/>
            </a:p>
          </p:txBody>
        </p:sp>
        <p:sp>
          <p:nvSpPr>
            <p:cNvPr id="56532" name="Freeform 214"/>
            <p:cNvSpPr>
              <a:spLocks/>
            </p:cNvSpPr>
            <p:nvPr/>
          </p:nvSpPr>
          <p:spPr bwMode="auto">
            <a:xfrm>
              <a:off x="3787" y="1807"/>
              <a:ext cx="37" cy="25"/>
            </a:xfrm>
            <a:custGeom>
              <a:avLst/>
              <a:gdLst>
                <a:gd name="T0" fmla="*/ 54 w 158"/>
                <a:gd name="T1" fmla="*/ 13 h 112"/>
                <a:gd name="T2" fmla="*/ 54 w 158"/>
                <a:gd name="T3" fmla="*/ 61 h 112"/>
                <a:gd name="T4" fmla="*/ 87 w 158"/>
                <a:gd name="T5" fmla="*/ 66 h 112"/>
                <a:gd name="T6" fmla="*/ 151 w 158"/>
                <a:gd name="T7" fmla="*/ 44 h 112"/>
                <a:gd name="T8" fmla="*/ 158 w 158"/>
                <a:gd name="T9" fmla="*/ 61 h 112"/>
                <a:gd name="T10" fmla="*/ 146 w 158"/>
                <a:gd name="T11" fmla="*/ 87 h 112"/>
                <a:gd name="T12" fmla="*/ 54 w 158"/>
                <a:gd name="T13" fmla="*/ 112 h 112"/>
                <a:gd name="T14" fmla="*/ 0 w 158"/>
                <a:gd name="T15" fmla="*/ 102 h 112"/>
                <a:gd name="T16" fmla="*/ 25 w 158"/>
                <a:gd name="T17" fmla="*/ 66 h 112"/>
                <a:gd name="T18" fmla="*/ 17 w 158"/>
                <a:gd name="T19" fmla="*/ 0 h 112"/>
                <a:gd name="T20" fmla="*/ 54 w 158"/>
                <a:gd name="T21" fmla="*/ 13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8"/>
                <a:gd name="T34" fmla="*/ 0 h 112"/>
                <a:gd name="T35" fmla="*/ 158 w 158"/>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8" h="112">
                  <a:moveTo>
                    <a:pt x="54" y="13"/>
                  </a:moveTo>
                  <a:lnTo>
                    <a:pt x="54" y="61"/>
                  </a:lnTo>
                  <a:lnTo>
                    <a:pt x="87" y="66"/>
                  </a:lnTo>
                  <a:lnTo>
                    <a:pt x="151" y="44"/>
                  </a:lnTo>
                  <a:lnTo>
                    <a:pt x="158" y="61"/>
                  </a:lnTo>
                  <a:lnTo>
                    <a:pt x="146" y="87"/>
                  </a:lnTo>
                  <a:lnTo>
                    <a:pt x="54" y="112"/>
                  </a:lnTo>
                  <a:lnTo>
                    <a:pt x="0" y="102"/>
                  </a:lnTo>
                  <a:lnTo>
                    <a:pt x="25" y="66"/>
                  </a:lnTo>
                  <a:lnTo>
                    <a:pt x="17" y="0"/>
                  </a:lnTo>
                  <a:lnTo>
                    <a:pt x="54" y="13"/>
                  </a:lnTo>
                  <a:close/>
                </a:path>
              </a:pathLst>
            </a:custGeom>
            <a:solidFill>
              <a:srgbClr val="000000"/>
            </a:solidFill>
            <a:ln w="9525">
              <a:noFill/>
              <a:round/>
              <a:headEnd/>
              <a:tailEnd/>
            </a:ln>
          </p:spPr>
          <p:txBody>
            <a:bodyPr/>
            <a:lstStyle/>
            <a:p>
              <a:endParaRPr lang="es-MX"/>
            </a:p>
          </p:txBody>
        </p:sp>
        <p:sp>
          <p:nvSpPr>
            <p:cNvPr id="56533" name="Freeform 215"/>
            <p:cNvSpPr>
              <a:spLocks/>
            </p:cNvSpPr>
            <p:nvPr/>
          </p:nvSpPr>
          <p:spPr bwMode="auto">
            <a:xfrm>
              <a:off x="3772" y="1793"/>
              <a:ext cx="55" cy="29"/>
            </a:xfrm>
            <a:custGeom>
              <a:avLst/>
              <a:gdLst>
                <a:gd name="T0" fmla="*/ 215 w 232"/>
                <a:gd name="T1" fmla="*/ 127 h 127"/>
                <a:gd name="T2" fmla="*/ 232 w 232"/>
                <a:gd name="T3" fmla="*/ 112 h 127"/>
                <a:gd name="T4" fmla="*/ 186 w 232"/>
                <a:gd name="T5" fmla="*/ 64 h 127"/>
                <a:gd name="T6" fmla="*/ 20 w 232"/>
                <a:gd name="T7" fmla="*/ 0 h 127"/>
                <a:gd name="T8" fmla="*/ 49 w 232"/>
                <a:gd name="T9" fmla="*/ 35 h 127"/>
                <a:gd name="T10" fmla="*/ 0 w 232"/>
                <a:gd name="T11" fmla="*/ 51 h 127"/>
                <a:gd name="T12" fmla="*/ 164 w 232"/>
                <a:gd name="T13" fmla="*/ 87 h 127"/>
                <a:gd name="T14" fmla="*/ 215 w 232"/>
                <a:gd name="T15" fmla="*/ 127 h 127"/>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127"/>
                <a:gd name="T26" fmla="*/ 232 w 232"/>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127">
                  <a:moveTo>
                    <a:pt x="215" y="127"/>
                  </a:moveTo>
                  <a:lnTo>
                    <a:pt x="232" y="112"/>
                  </a:lnTo>
                  <a:lnTo>
                    <a:pt x="186" y="64"/>
                  </a:lnTo>
                  <a:lnTo>
                    <a:pt x="20" y="0"/>
                  </a:lnTo>
                  <a:lnTo>
                    <a:pt x="49" y="35"/>
                  </a:lnTo>
                  <a:lnTo>
                    <a:pt x="0" y="51"/>
                  </a:lnTo>
                  <a:lnTo>
                    <a:pt x="164" y="87"/>
                  </a:lnTo>
                  <a:lnTo>
                    <a:pt x="215" y="127"/>
                  </a:lnTo>
                  <a:close/>
                </a:path>
              </a:pathLst>
            </a:custGeom>
            <a:solidFill>
              <a:srgbClr val="000000"/>
            </a:solidFill>
            <a:ln w="9525">
              <a:noFill/>
              <a:round/>
              <a:headEnd/>
              <a:tailEnd/>
            </a:ln>
          </p:spPr>
          <p:txBody>
            <a:bodyPr/>
            <a:lstStyle/>
            <a:p>
              <a:endParaRPr lang="es-MX"/>
            </a:p>
          </p:txBody>
        </p:sp>
        <p:sp>
          <p:nvSpPr>
            <p:cNvPr id="56534" name="Freeform 216"/>
            <p:cNvSpPr>
              <a:spLocks/>
            </p:cNvSpPr>
            <p:nvPr/>
          </p:nvSpPr>
          <p:spPr bwMode="auto">
            <a:xfrm>
              <a:off x="3724" y="1899"/>
              <a:ext cx="46" cy="17"/>
            </a:xfrm>
            <a:custGeom>
              <a:avLst/>
              <a:gdLst>
                <a:gd name="T0" fmla="*/ 0 w 202"/>
                <a:gd name="T1" fmla="*/ 0 h 73"/>
                <a:gd name="T2" fmla="*/ 22 w 202"/>
                <a:gd name="T3" fmla="*/ 24 h 73"/>
                <a:gd name="T4" fmla="*/ 58 w 202"/>
                <a:gd name="T5" fmla="*/ 12 h 73"/>
                <a:gd name="T6" fmla="*/ 202 w 202"/>
                <a:gd name="T7" fmla="*/ 73 h 73"/>
                <a:gd name="T8" fmla="*/ 58 w 202"/>
                <a:gd name="T9" fmla="*/ 63 h 73"/>
                <a:gd name="T10" fmla="*/ 17 w 202"/>
                <a:gd name="T11" fmla="*/ 58 h 73"/>
                <a:gd name="T12" fmla="*/ 0 w 202"/>
                <a:gd name="T13" fmla="*/ 0 h 73"/>
                <a:gd name="T14" fmla="*/ 0 60000 65536"/>
                <a:gd name="T15" fmla="*/ 0 60000 65536"/>
                <a:gd name="T16" fmla="*/ 0 60000 65536"/>
                <a:gd name="T17" fmla="*/ 0 60000 65536"/>
                <a:gd name="T18" fmla="*/ 0 60000 65536"/>
                <a:gd name="T19" fmla="*/ 0 60000 65536"/>
                <a:gd name="T20" fmla="*/ 0 60000 65536"/>
                <a:gd name="T21" fmla="*/ 0 w 202"/>
                <a:gd name="T22" fmla="*/ 0 h 73"/>
                <a:gd name="T23" fmla="*/ 202 w 202"/>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73">
                  <a:moveTo>
                    <a:pt x="0" y="0"/>
                  </a:moveTo>
                  <a:lnTo>
                    <a:pt x="22" y="24"/>
                  </a:lnTo>
                  <a:lnTo>
                    <a:pt x="58" y="12"/>
                  </a:lnTo>
                  <a:lnTo>
                    <a:pt x="202" y="73"/>
                  </a:lnTo>
                  <a:lnTo>
                    <a:pt x="58" y="63"/>
                  </a:lnTo>
                  <a:lnTo>
                    <a:pt x="17" y="58"/>
                  </a:lnTo>
                  <a:lnTo>
                    <a:pt x="0" y="0"/>
                  </a:lnTo>
                  <a:close/>
                </a:path>
              </a:pathLst>
            </a:custGeom>
            <a:solidFill>
              <a:srgbClr val="000000"/>
            </a:solidFill>
            <a:ln w="9525">
              <a:noFill/>
              <a:round/>
              <a:headEnd/>
              <a:tailEnd/>
            </a:ln>
          </p:spPr>
          <p:txBody>
            <a:bodyPr/>
            <a:lstStyle/>
            <a:p>
              <a:endParaRPr lang="es-MX"/>
            </a:p>
          </p:txBody>
        </p:sp>
        <p:sp>
          <p:nvSpPr>
            <p:cNvPr id="56535" name="Freeform 217"/>
            <p:cNvSpPr>
              <a:spLocks/>
            </p:cNvSpPr>
            <p:nvPr/>
          </p:nvSpPr>
          <p:spPr bwMode="auto">
            <a:xfrm>
              <a:off x="3724" y="1920"/>
              <a:ext cx="36" cy="25"/>
            </a:xfrm>
            <a:custGeom>
              <a:avLst/>
              <a:gdLst>
                <a:gd name="T0" fmla="*/ 5 w 158"/>
                <a:gd name="T1" fmla="*/ 21 h 108"/>
                <a:gd name="T2" fmla="*/ 51 w 158"/>
                <a:gd name="T3" fmla="*/ 31 h 108"/>
                <a:gd name="T4" fmla="*/ 158 w 158"/>
                <a:gd name="T5" fmla="*/ 21 h 108"/>
                <a:gd name="T6" fmla="*/ 73 w 158"/>
                <a:gd name="T7" fmla="*/ 46 h 108"/>
                <a:gd name="T8" fmla="*/ 83 w 158"/>
                <a:gd name="T9" fmla="*/ 85 h 108"/>
                <a:gd name="T10" fmla="*/ 25 w 158"/>
                <a:gd name="T11" fmla="*/ 108 h 108"/>
                <a:gd name="T12" fmla="*/ 0 w 158"/>
                <a:gd name="T13" fmla="*/ 29 h 108"/>
                <a:gd name="T14" fmla="*/ 12 w 158"/>
                <a:gd name="T15" fmla="*/ 0 h 108"/>
                <a:gd name="T16" fmla="*/ 5 w 158"/>
                <a:gd name="T17" fmla="*/ 21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08"/>
                <a:gd name="T29" fmla="*/ 158 w 158"/>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08">
                  <a:moveTo>
                    <a:pt x="5" y="21"/>
                  </a:moveTo>
                  <a:lnTo>
                    <a:pt x="51" y="31"/>
                  </a:lnTo>
                  <a:lnTo>
                    <a:pt x="158" y="21"/>
                  </a:lnTo>
                  <a:lnTo>
                    <a:pt x="73" y="46"/>
                  </a:lnTo>
                  <a:lnTo>
                    <a:pt x="83" y="85"/>
                  </a:lnTo>
                  <a:lnTo>
                    <a:pt x="25" y="108"/>
                  </a:lnTo>
                  <a:lnTo>
                    <a:pt x="0" y="29"/>
                  </a:lnTo>
                  <a:lnTo>
                    <a:pt x="12" y="0"/>
                  </a:lnTo>
                  <a:lnTo>
                    <a:pt x="5" y="21"/>
                  </a:lnTo>
                  <a:close/>
                </a:path>
              </a:pathLst>
            </a:custGeom>
            <a:solidFill>
              <a:srgbClr val="000000"/>
            </a:solidFill>
            <a:ln w="9525">
              <a:noFill/>
              <a:round/>
              <a:headEnd/>
              <a:tailEnd/>
            </a:ln>
          </p:spPr>
          <p:txBody>
            <a:bodyPr/>
            <a:lstStyle/>
            <a:p>
              <a:endParaRPr lang="es-MX"/>
            </a:p>
          </p:txBody>
        </p:sp>
        <p:sp>
          <p:nvSpPr>
            <p:cNvPr id="56536" name="Freeform 218"/>
            <p:cNvSpPr>
              <a:spLocks/>
            </p:cNvSpPr>
            <p:nvPr/>
          </p:nvSpPr>
          <p:spPr bwMode="auto">
            <a:xfrm>
              <a:off x="3709" y="1860"/>
              <a:ext cx="46" cy="33"/>
            </a:xfrm>
            <a:custGeom>
              <a:avLst/>
              <a:gdLst>
                <a:gd name="T0" fmla="*/ 0 w 201"/>
                <a:gd name="T1" fmla="*/ 0 h 138"/>
                <a:gd name="T2" fmla="*/ 54 w 201"/>
                <a:gd name="T3" fmla="*/ 13 h 138"/>
                <a:gd name="T4" fmla="*/ 120 w 201"/>
                <a:gd name="T5" fmla="*/ 18 h 138"/>
                <a:gd name="T6" fmla="*/ 169 w 201"/>
                <a:gd name="T7" fmla="*/ 41 h 138"/>
                <a:gd name="T8" fmla="*/ 201 w 201"/>
                <a:gd name="T9" fmla="*/ 28 h 138"/>
                <a:gd name="T10" fmla="*/ 189 w 201"/>
                <a:gd name="T11" fmla="*/ 87 h 138"/>
                <a:gd name="T12" fmla="*/ 67 w 201"/>
                <a:gd name="T13" fmla="*/ 138 h 138"/>
                <a:gd name="T14" fmla="*/ 92 w 201"/>
                <a:gd name="T15" fmla="*/ 53 h 138"/>
                <a:gd name="T16" fmla="*/ 16 w 201"/>
                <a:gd name="T17" fmla="*/ 18 h 138"/>
                <a:gd name="T18" fmla="*/ 0 w 201"/>
                <a:gd name="T19" fmla="*/ 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1"/>
                <a:gd name="T31" fmla="*/ 0 h 138"/>
                <a:gd name="T32" fmla="*/ 201 w 201"/>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1" h="138">
                  <a:moveTo>
                    <a:pt x="0" y="0"/>
                  </a:moveTo>
                  <a:lnTo>
                    <a:pt x="54" y="13"/>
                  </a:lnTo>
                  <a:lnTo>
                    <a:pt x="120" y="18"/>
                  </a:lnTo>
                  <a:lnTo>
                    <a:pt x="169" y="41"/>
                  </a:lnTo>
                  <a:lnTo>
                    <a:pt x="201" y="28"/>
                  </a:lnTo>
                  <a:lnTo>
                    <a:pt x="189" y="87"/>
                  </a:lnTo>
                  <a:lnTo>
                    <a:pt x="67" y="138"/>
                  </a:lnTo>
                  <a:lnTo>
                    <a:pt x="92" y="53"/>
                  </a:lnTo>
                  <a:lnTo>
                    <a:pt x="16" y="18"/>
                  </a:lnTo>
                  <a:lnTo>
                    <a:pt x="0" y="0"/>
                  </a:lnTo>
                  <a:close/>
                </a:path>
              </a:pathLst>
            </a:custGeom>
            <a:solidFill>
              <a:srgbClr val="000000"/>
            </a:solidFill>
            <a:ln w="9525">
              <a:noFill/>
              <a:round/>
              <a:headEnd/>
              <a:tailEnd/>
            </a:ln>
          </p:spPr>
          <p:txBody>
            <a:bodyPr/>
            <a:lstStyle/>
            <a:p>
              <a:endParaRPr lang="es-MX"/>
            </a:p>
          </p:txBody>
        </p:sp>
        <p:sp>
          <p:nvSpPr>
            <p:cNvPr id="56537" name="Freeform 219"/>
            <p:cNvSpPr>
              <a:spLocks/>
            </p:cNvSpPr>
            <p:nvPr/>
          </p:nvSpPr>
          <p:spPr bwMode="auto">
            <a:xfrm>
              <a:off x="3737" y="1844"/>
              <a:ext cx="15" cy="8"/>
            </a:xfrm>
            <a:custGeom>
              <a:avLst/>
              <a:gdLst>
                <a:gd name="T0" fmla="*/ 44 w 64"/>
                <a:gd name="T1" fmla="*/ 0 h 34"/>
                <a:gd name="T2" fmla="*/ 0 w 64"/>
                <a:gd name="T3" fmla="*/ 34 h 34"/>
                <a:gd name="T4" fmla="*/ 64 w 64"/>
                <a:gd name="T5" fmla="*/ 29 h 34"/>
                <a:gd name="T6" fmla="*/ 44 w 64"/>
                <a:gd name="T7" fmla="*/ 0 h 34"/>
                <a:gd name="T8" fmla="*/ 0 60000 65536"/>
                <a:gd name="T9" fmla="*/ 0 60000 65536"/>
                <a:gd name="T10" fmla="*/ 0 60000 65536"/>
                <a:gd name="T11" fmla="*/ 0 60000 65536"/>
                <a:gd name="T12" fmla="*/ 0 w 64"/>
                <a:gd name="T13" fmla="*/ 0 h 34"/>
                <a:gd name="T14" fmla="*/ 64 w 64"/>
                <a:gd name="T15" fmla="*/ 34 h 34"/>
              </a:gdLst>
              <a:ahLst/>
              <a:cxnLst>
                <a:cxn ang="T8">
                  <a:pos x="T0" y="T1"/>
                </a:cxn>
                <a:cxn ang="T9">
                  <a:pos x="T2" y="T3"/>
                </a:cxn>
                <a:cxn ang="T10">
                  <a:pos x="T4" y="T5"/>
                </a:cxn>
                <a:cxn ang="T11">
                  <a:pos x="T6" y="T7"/>
                </a:cxn>
              </a:cxnLst>
              <a:rect l="T12" t="T13" r="T14" b="T15"/>
              <a:pathLst>
                <a:path w="64" h="34">
                  <a:moveTo>
                    <a:pt x="44" y="0"/>
                  </a:moveTo>
                  <a:lnTo>
                    <a:pt x="0" y="34"/>
                  </a:lnTo>
                  <a:lnTo>
                    <a:pt x="64" y="29"/>
                  </a:lnTo>
                  <a:lnTo>
                    <a:pt x="44" y="0"/>
                  </a:lnTo>
                  <a:close/>
                </a:path>
              </a:pathLst>
            </a:custGeom>
            <a:solidFill>
              <a:srgbClr val="000000"/>
            </a:solidFill>
            <a:ln w="9525">
              <a:noFill/>
              <a:round/>
              <a:headEnd/>
              <a:tailEnd/>
            </a:ln>
          </p:spPr>
          <p:txBody>
            <a:bodyPr/>
            <a:lstStyle/>
            <a:p>
              <a:endParaRPr lang="es-MX"/>
            </a:p>
          </p:txBody>
        </p:sp>
        <p:sp>
          <p:nvSpPr>
            <p:cNvPr id="56538" name="Freeform 220"/>
            <p:cNvSpPr>
              <a:spLocks/>
            </p:cNvSpPr>
            <p:nvPr/>
          </p:nvSpPr>
          <p:spPr bwMode="auto">
            <a:xfrm>
              <a:off x="3729" y="1936"/>
              <a:ext cx="158" cy="158"/>
            </a:xfrm>
            <a:custGeom>
              <a:avLst/>
              <a:gdLst>
                <a:gd name="T0" fmla="*/ 0 w 686"/>
                <a:gd name="T1" fmla="*/ 109 h 683"/>
                <a:gd name="T2" fmla="*/ 0 w 686"/>
                <a:gd name="T3" fmla="*/ 163 h 683"/>
                <a:gd name="T4" fmla="*/ 46 w 686"/>
                <a:gd name="T5" fmla="*/ 196 h 683"/>
                <a:gd name="T6" fmla="*/ 148 w 686"/>
                <a:gd name="T7" fmla="*/ 196 h 683"/>
                <a:gd name="T8" fmla="*/ 401 w 686"/>
                <a:gd name="T9" fmla="*/ 185 h 683"/>
                <a:gd name="T10" fmla="*/ 477 w 686"/>
                <a:gd name="T11" fmla="*/ 387 h 683"/>
                <a:gd name="T12" fmla="*/ 557 w 686"/>
                <a:gd name="T13" fmla="*/ 683 h 683"/>
                <a:gd name="T14" fmla="*/ 498 w 686"/>
                <a:gd name="T15" fmla="*/ 341 h 683"/>
                <a:gd name="T16" fmla="*/ 488 w 686"/>
                <a:gd name="T17" fmla="*/ 175 h 683"/>
                <a:gd name="T18" fmla="*/ 686 w 686"/>
                <a:gd name="T19" fmla="*/ 71 h 683"/>
                <a:gd name="T20" fmla="*/ 625 w 686"/>
                <a:gd name="T21" fmla="*/ 0 h 683"/>
                <a:gd name="T22" fmla="*/ 625 w 686"/>
                <a:gd name="T23" fmla="*/ 56 h 683"/>
                <a:gd name="T24" fmla="*/ 416 w 686"/>
                <a:gd name="T25" fmla="*/ 122 h 683"/>
                <a:gd name="T26" fmla="*/ 156 w 686"/>
                <a:gd name="T27" fmla="*/ 168 h 683"/>
                <a:gd name="T28" fmla="*/ 49 w 686"/>
                <a:gd name="T29" fmla="*/ 168 h 683"/>
                <a:gd name="T30" fmla="*/ 13 w 686"/>
                <a:gd name="T31" fmla="*/ 145 h 683"/>
                <a:gd name="T32" fmla="*/ 0 w 686"/>
                <a:gd name="T33" fmla="*/ 109 h 6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6"/>
                <a:gd name="T52" fmla="*/ 0 h 683"/>
                <a:gd name="T53" fmla="*/ 686 w 686"/>
                <a:gd name="T54" fmla="*/ 683 h 6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6" h="683">
                  <a:moveTo>
                    <a:pt x="0" y="109"/>
                  </a:moveTo>
                  <a:lnTo>
                    <a:pt x="0" y="163"/>
                  </a:lnTo>
                  <a:lnTo>
                    <a:pt x="46" y="196"/>
                  </a:lnTo>
                  <a:lnTo>
                    <a:pt x="148" y="196"/>
                  </a:lnTo>
                  <a:lnTo>
                    <a:pt x="401" y="185"/>
                  </a:lnTo>
                  <a:lnTo>
                    <a:pt x="477" y="387"/>
                  </a:lnTo>
                  <a:lnTo>
                    <a:pt x="557" y="683"/>
                  </a:lnTo>
                  <a:lnTo>
                    <a:pt x="498" y="341"/>
                  </a:lnTo>
                  <a:lnTo>
                    <a:pt x="488" y="175"/>
                  </a:lnTo>
                  <a:lnTo>
                    <a:pt x="686" y="71"/>
                  </a:lnTo>
                  <a:lnTo>
                    <a:pt x="625" y="0"/>
                  </a:lnTo>
                  <a:lnTo>
                    <a:pt x="625" y="56"/>
                  </a:lnTo>
                  <a:lnTo>
                    <a:pt x="416" y="122"/>
                  </a:lnTo>
                  <a:lnTo>
                    <a:pt x="156" y="168"/>
                  </a:lnTo>
                  <a:lnTo>
                    <a:pt x="49" y="168"/>
                  </a:lnTo>
                  <a:lnTo>
                    <a:pt x="13" y="145"/>
                  </a:lnTo>
                  <a:lnTo>
                    <a:pt x="0" y="109"/>
                  </a:lnTo>
                  <a:close/>
                </a:path>
              </a:pathLst>
            </a:custGeom>
            <a:solidFill>
              <a:srgbClr val="000000"/>
            </a:solidFill>
            <a:ln w="9525">
              <a:noFill/>
              <a:round/>
              <a:headEnd/>
              <a:tailEnd/>
            </a:ln>
          </p:spPr>
          <p:txBody>
            <a:bodyPr/>
            <a:lstStyle/>
            <a:p>
              <a:endParaRPr lang="es-MX"/>
            </a:p>
          </p:txBody>
        </p:sp>
        <p:sp>
          <p:nvSpPr>
            <p:cNvPr id="56539" name="Freeform 221"/>
            <p:cNvSpPr>
              <a:spLocks/>
            </p:cNvSpPr>
            <p:nvPr/>
          </p:nvSpPr>
          <p:spPr bwMode="auto">
            <a:xfrm>
              <a:off x="3727" y="1684"/>
              <a:ext cx="83" cy="78"/>
            </a:xfrm>
            <a:custGeom>
              <a:avLst/>
              <a:gdLst>
                <a:gd name="T0" fmla="*/ 0 w 362"/>
                <a:gd name="T1" fmla="*/ 275 h 343"/>
                <a:gd name="T2" fmla="*/ 76 w 362"/>
                <a:gd name="T3" fmla="*/ 91 h 343"/>
                <a:gd name="T4" fmla="*/ 66 w 362"/>
                <a:gd name="T5" fmla="*/ 0 h 343"/>
                <a:gd name="T6" fmla="*/ 102 w 362"/>
                <a:gd name="T7" fmla="*/ 112 h 343"/>
                <a:gd name="T8" fmla="*/ 189 w 362"/>
                <a:gd name="T9" fmla="*/ 244 h 343"/>
                <a:gd name="T10" fmla="*/ 257 w 362"/>
                <a:gd name="T11" fmla="*/ 297 h 343"/>
                <a:gd name="T12" fmla="*/ 362 w 362"/>
                <a:gd name="T13" fmla="*/ 343 h 343"/>
                <a:gd name="T14" fmla="*/ 178 w 362"/>
                <a:gd name="T15" fmla="*/ 290 h 343"/>
                <a:gd name="T16" fmla="*/ 76 w 362"/>
                <a:gd name="T17" fmla="*/ 142 h 343"/>
                <a:gd name="T18" fmla="*/ 0 w 362"/>
                <a:gd name="T19" fmla="*/ 275 h 3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2"/>
                <a:gd name="T31" fmla="*/ 0 h 343"/>
                <a:gd name="T32" fmla="*/ 362 w 362"/>
                <a:gd name="T33" fmla="*/ 343 h 3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2" h="343">
                  <a:moveTo>
                    <a:pt x="0" y="275"/>
                  </a:moveTo>
                  <a:lnTo>
                    <a:pt x="76" y="91"/>
                  </a:lnTo>
                  <a:lnTo>
                    <a:pt x="66" y="0"/>
                  </a:lnTo>
                  <a:lnTo>
                    <a:pt x="102" y="112"/>
                  </a:lnTo>
                  <a:lnTo>
                    <a:pt x="189" y="244"/>
                  </a:lnTo>
                  <a:lnTo>
                    <a:pt x="257" y="297"/>
                  </a:lnTo>
                  <a:lnTo>
                    <a:pt x="362" y="343"/>
                  </a:lnTo>
                  <a:lnTo>
                    <a:pt x="178" y="290"/>
                  </a:lnTo>
                  <a:lnTo>
                    <a:pt x="76" y="142"/>
                  </a:lnTo>
                  <a:lnTo>
                    <a:pt x="0" y="275"/>
                  </a:lnTo>
                  <a:close/>
                </a:path>
              </a:pathLst>
            </a:custGeom>
            <a:solidFill>
              <a:srgbClr val="000000"/>
            </a:solidFill>
            <a:ln w="9525">
              <a:noFill/>
              <a:round/>
              <a:headEnd/>
              <a:tailEnd/>
            </a:ln>
          </p:spPr>
          <p:txBody>
            <a:bodyPr/>
            <a:lstStyle/>
            <a:p>
              <a:endParaRPr lang="es-MX"/>
            </a:p>
          </p:txBody>
        </p:sp>
        <p:sp>
          <p:nvSpPr>
            <p:cNvPr id="56540" name="Freeform 222"/>
            <p:cNvSpPr>
              <a:spLocks/>
            </p:cNvSpPr>
            <p:nvPr/>
          </p:nvSpPr>
          <p:spPr bwMode="auto">
            <a:xfrm>
              <a:off x="3700" y="1584"/>
              <a:ext cx="337" cy="165"/>
            </a:xfrm>
            <a:custGeom>
              <a:avLst/>
              <a:gdLst>
                <a:gd name="T0" fmla="*/ 150 w 1472"/>
                <a:gd name="T1" fmla="*/ 475 h 714"/>
                <a:gd name="T2" fmla="*/ 134 w 1472"/>
                <a:gd name="T3" fmla="*/ 549 h 714"/>
                <a:gd name="T4" fmla="*/ 150 w 1472"/>
                <a:gd name="T5" fmla="*/ 612 h 714"/>
                <a:gd name="T6" fmla="*/ 198 w 1472"/>
                <a:gd name="T7" fmla="*/ 714 h 714"/>
                <a:gd name="T8" fmla="*/ 88 w 1472"/>
                <a:gd name="T9" fmla="*/ 653 h 714"/>
                <a:gd name="T10" fmla="*/ 12 w 1472"/>
                <a:gd name="T11" fmla="*/ 590 h 714"/>
                <a:gd name="T12" fmla="*/ 0 w 1472"/>
                <a:gd name="T13" fmla="*/ 490 h 714"/>
                <a:gd name="T14" fmla="*/ 7 w 1472"/>
                <a:gd name="T15" fmla="*/ 401 h 714"/>
                <a:gd name="T16" fmla="*/ 66 w 1472"/>
                <a:gd name="T17" fmla="*/ 281 h 714"/>
                <a:gd name="T18" fmla="*/ 198 w 1472"/>
                <a:gd name="T19" fmla="*/ 201 h 714"/>
                <a:gd name="T20" fmla="*/ 374 w 1472"/>
                <a:gd name="T21" fmla="*/ 148 h 714"/>
                <a:gd name="T22" fmla="*/ 775 w 1472"/>
                <a:gd name="T23" fmla="*/ 43 h 714"/>
                <a:gd name="T24" fmla="*/ 1082 w 1472"/>
                <a:gd name="T25" fmla="*/ 0 h 714"/>
                <a:gd name="T26" fmla="*/ 1323 w 1472"/>
                <a:gd name="T27" fmla="*/ 23 h 714"/>
                <a:gd name="T28" fmla="*/ 1472 w 1472"/>
                <a:gd name="T29" fmla="*/ 89 h 714"/>
                <a:gd name="T30" fmla="*/ 1306 w 1472"/>
                <a:gd name="T31" fmla="*/ 43 h 714"/>
                <a:gd name="T32" fmla="*/ 1076 w 1472"/>
                <a:gd name="T33" fmla="*/ 23 h 714"/>
                <a:gd name="T34" fmla="*/ 785 w 1472"/>
                <a:gd name="T35" fmla="*/ 64 h 714"/>
                <a:gd name="T36" fmla="*/ 374 w 1472"/>
                <a:gd name="T37" fmla="*/ 161 h 714"/>
                <a:gd name="T38" fmla="*/ 142 w 1472"/>
                <a:gd name="T39" fmla="*/ 276 h 714"/>
                <a:gd name="T40" fmla="*/ 142 w 1472"/>
                <a:gd name="T41" fmla="*/ 306 h 714"/>
                <a:gd name="T42" fmla="*/ 61 w 1472"/>
                <a:gd name="T43" fmla="*/ 393 h 714"/>
                <a:gd name="T44" fmla="*/ 30 w 1472"/>
                <a:gd name="T45" fmla="*/ 490 h 714"/>
                <a:gd name="T46" fmla="*/ 37 w 1472"/>
                <a:gd name="T47" fmla="*/ 566 h 714"/>
                <a:gd name="T48" fmla="*/ 76 w 1472"/>
                <a:gd name="T49" fmla="*/ 602 h 714"/>
                <a:gd name="T50" fmla="*/ 66 w 1472"/>
                <a:gd name="T51" fmla="*/ 513 h 714"/>
                <a:gd name="T52" fmla="*/ 88 w 1472"/>
                <a:gd name="T53" fmla="*/ 457 h 714"/>
                <a:gd name="T54" fmla="*/ 88 w 1472"/>
                <a:gd name="T55" fmla="*/ 526 h 714"/>
                <a:gd name="T56" fmla="*/ 107 w 1472"/>
                <a:gd name="T57" fmla="*/ 590 h 714"/>
                <a:gd name="T58" fmla="*/ 109 w 1472"/>
                <a:gd name="T59" fmla="*/ 523 h 714"/>
                <a:gd name="T60" fmla="*/ 129 w 1472"/>
                <a:gd name="T61" fmla="*/ 475 h 714"/>
                <a:gd name="T62" fmla="*/ 198 w 1472"/>
                <a:gd name="T63" fmla="*/ 415 h 714"/>
                <a:gd name="T64" fmla="*/ 150 w 1472"/>
                <a:gd name="T65" fmla="*/ 475 h 7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2"/>
                <a:gd name="T100" fmla="*/ 0 h 714"/>
                <a:gd name="T101" fmla="*/ 1472 w 1472"/>
                <a:gd name="T102" fmla="*/ 714 h 7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2" h="714">
                  <a:moveTo>
                    <a:pt x="150" y="475"/>
                  </a:moveTo>
                  <a:lnTo>
                    <a:pt x="134" y="549"/>
                  </a:lnTo>
                  <a:lnTo>
                    <a:pt x="150" y="612"/>
                  </a:lnTo>
                  <a:lnTo>
                    <a:pt x="198" y="714"/>
                  </a:lnTo>
                  <a:lnTo>
                    <a:pt x="88" y="653"/>
                  </a:lnTo>
                  <a:lnTo>
                    <a:pt x="12" y="590"/>
                  </a:lnTo>
                  <a:lnTo>
                    <a:pt x="0" y="490"/>
                  </a:lnTo>
                  <a:lnTo>
                    <a:pt x="7" y="401"/>
                  </a:lnTo>
                  <a:lnTo>
                    <a:pt x="66" y="281"/>
                  </a:lnTo>
                  <a:lnTo>
                    <a:pt x="198" y="201"/>
                  </a:lnTo>
                  <a:lnTo>
                    <a:pt x="374" y="148"/>
                  </a:lnTo>
                  <a:lnTo>
                    <a:pt x="775" y="43"/>
                  </a:lnTo>
                  <a:lnTo>
                    <a:pt x="1082" y="0"/>
                  </a:lnTo>
                  <a:lnTo>
                    <a:pt x="1323" y="23"/>
                  </a:lnTo>
                  <a:lnTo>
                    <a:pt x="1472" y="89"/>
                  </a:lnTo>
                  <a:lnTo>
                    <a:pt x="1306" y="43"/>
                  </a:lnTo>
                  <a:lnTo>
                    <a:pt x="1076" y="23"/>
                  </a:lnTo>
                  <a:lnTo>
                    <a:pt x="785" y="64"/>
                  </a:lnTo>
                  <a:lnTo>
                    <a:pt x="374" y="161"/>
                  </a:lnTo>
                  <a:lnTo>
                    <a:pt x="142" y="276"/>
                  </a:lnTo>
                  <a:lnTo>
                    <a:pt x="142" y="306"/>
                  </a:lnTo>
                  <a:lnTo>
                    <a:pt x="61" y="393"/>
                  </a:lnTo>
                  <a:lnTo>
                    <a:pt x="30" y="490"/>
                  </a:lnTo>
                  <a:lnTo>
                    <a:pt x="37" y="566"/>
                  </a:lnTo>
                  <a:lnTo>
                    <a:pt x="76" y="602"/>
                  </a:lnTo>
                  <a:lnTo>
                    <a:pt x="66" y="513"/>
                  </a:lnTo>
                  <a:lnTo>
                    <a:pt x="88" y="457"/>
                  </a:lnTo>
                  <a:lnTo>
                    <a:pt x="88" y="526"/>
                  </a:lnTo>
                  <a:lnTo>
                    <a:pt x="107" y="590"/>
                  </a:lnTo>
                  <a:lnTo>
                    <a:pt x="109" y="523"/>
                  </a:lnTo>
                  <a:lnTo>
                    <a:pt x="129" y="475"/>
                  </a:lnTo>
                  <a:lnTo>
                    <a:pt x="198" y="415"/>
                  </a:lnTo>
                  <a:lnTo>
                    <a:pt x="150" y="475"/>
                  </a:lnTo>
                  <a:close/>
                </a:path>
              </a:pathLst>
            </a:custGeom>
            <a:solidFill>
              <a:srgbClr val="000000"/>
            </a:solidFill>
            <a:ln w="9525">
              <a:noFill/>
              <a:round/>
              <a:headEnd/>
              <a:tailEnd/>
            </a:ln>
          </p:spPr>
          <p:txBody>
            <a:bodyPr/>
            <a:lstStyle/>
            <a:p>
              <a:endParaRPr lang="es-MX"/>
            </a:p>
          </p:txBody>
        </p:sp>
        <p:sp>
          <p:nvSpPr>
            <p:cNvPr id="56541" name="Freeform 223"/>
            <p:cNvSpPr>
              <a:spLocks/>
            </p:cNvSpPr>
            <p:nvPr/>
          </p:nvSpPr>
          <p:spPr bwMode="auto">
            <a:xfrm>
              <a:off x="3773" y="1720"/>
              <a:ext cx="134" cy="65"/>
            </a:xfrm>
            <a:custGeom>
              <a:avLst/>
              <a:gdLst>
                <a:gd name="T0" fmla="*/ 117 w 579"/>
                <a:gd name="T1" fmla="*/ 139 h 282"/>
                <a:gd name="T2" fmla="*/ 56 w 579"/>
                <a:gd name="T3" fmla="*/ 107 h 282"/>
                <a:gd name="T4" fmla="*/ 0 w 579"/>
                <a:gd name="T5" fmla="*/ 0 h 282"/>
                <a:gd name="T6" fmla="*/ 110 w 579"/>
                <a:gd name="T7" fmla="*/ 94 h 282"/>
                <a:gd name="T8" fmla="*/ 251 w 579"/>
                <a:gd name="T9" fmla="*/ 153 h 282"/>
                <a:gd name="T10" fmla="*/ 337 w 579"/>
                <a:gd name="T11" fmla="*/ 229 h 282"/>
                <a:gd name="T12" fmla="*/ 237 w 579"/>
                <a:gd name="T13" fmla="*/ 102 h 282"/>
                <a:gd name="T14" fmla="*/ 388 w 579"/>
                <a:gd name="T15" fmla="*/ 175 h 282"/>
                <a:gd name="T16" fmla="*/ 579 w 579"/>
                <a:gd name="T17" fmla="*/ 229 h 282"/>
                <a:gd name="T18" fmla="*/ 424 w 579"/>
                <a:gd name="T19" fmla="*/ 207 h 282"/>
                <a:gd name="T20" fmla="*/ 342 w 579"/>
                <a:gd name="T21" fmla="*/ 190 h 282"/>
                <a:gd name="T22" fmla="*/ 358 w 579"/>
                <a:gd name="T23" fmla="*/ 282 h 282"/>
                <a:gd name="T24" fmla="*/ 291 w 579"/>
                <a:gd name="T25" fmla="*/ 219 h 282"/>
                <a:gd name="T26" fmla="*/ 190 w 579"/>
                <a:gd name="T27" fmla="*/ 148 h 282"/>
                <a:gd name="T28" fmla="*/ 93 w 579"/>
                <a:gd name="T29" fmla="*/ 102 h 282"/>
                <a:gd name="T30" fmla="*/ 117 w 579"/>
                <a:gd name="T31" fmla="*/ 139 h 2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9"/>
                <a:gd name="T49" fmla="*/ 0 h 282"/>
                <a:gd name="T50" fmla="*/ 579 w 579"/>
                <a:gd name="T51" fmla="*/ 282 h 2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9" h="282">
                  <a:moveTo>
                    <a:pt x="117" y="139"/>
                  </a:moveTo>
                  <a:lnTo>
                    <a:pt x="56" y="107"/>
                  </a:lnTo>
                  <a:lnTo>
                    <a:pt x="0" y="0"/>
                  </a:lnTo>
                  <a:lnTo>
                    <a:pt x="110" y="94"/>
                  </a:lnTo>
                  <a:lnTo>
                    <a:pt x="251" y="153"/>
                  </a:lnTo>
                  <a:lnTo>
                    <a:pt x="337" y="229"/>
                  </a:lnTo>
                  <a:lnTo>
                    <a:pt x="237" y="102"/>
                  </a:lnTo>
                  <a:lnTo>
                    <a:pt x="388" y="175"/>
                  </a:lnTo>
                  <a:lnTo>
                    <a:pt x="579" y="229"/>
                  </a:lnTo>
                  <a:lnTo>
                    <a:pt x="424" y="207"/>
                  </a:lnTo>
                  <a:lnTo>
                    <a:pt x="342" y="190"/>
                  </a:lnTo>
                  <a:lnTo>
                    <a:pt x="358" y="282"/>
                  </a:lnTo>
                  <a:lnTo>
                    <a:pt x="291" y="219"/>
                  </a:lnTo>
                  <a:lnTo>
                    <a:pt x="190" y="148"/>
                  </a:lnTo>
                  <a:lnTo>
                    <a:pt x="93" y="102"/>
                  </a:lnTo>
                  <a:lnTo>
                    <a:pt x="117" y="139"/>
                  </a:lnTo>
                  <a:close/>
                </a:path>
              </a:pathLst>
            </a:custGeom>
            <a:solidFill>
              <a:srgbClr val="000000"/>
            </a:solidFill>
            <a:ln w="9525">
              <a:noFill/>
              <a:round/>
              <a:headEnd/>
              <a:tailEnd/>
            </a:ln>
          </p:spPr>
          <p:txBody>
            <a:bodyPr/>
            <a:lstStyle/>
            <a:p>
              <a:endParaRPr lang="es-MX"/>
            </a:p>
          </p:txBody>
        </p:sp>
        <p:sp>
          <p:nvSpPr>
            <p:cNvPr id="56542" name="Freeform 224"/>
            <p:cNvSpPr>
              <a:spLocks/>
            </p:cNvSpPr>
            <p:nvPr/>
          </p:nvSpPr>
          <p:spPr bwMode="auto">
            <a:xfrm>
              <a:off x="3857" y="1766"/>
              <a:ext cx="98" cy="152"/>
            </a:xfrm>
            <a:custGeom>
              <a:avLst/>
              <a:gdLst>
                <a:gd name="T0" fmla="*/ 0 w 428"/>
                <a:gd name="T1" fmla="*/ 0 h 662"/>
                <a:gd name="T2" fmla="*/ 25 w 428"/>
                <a:gd name="T3" fmla="*/ 149 h 662"/>
                <a:gd name="T4" fmla="*/ 78 w 428"/>
                <a:gd name="T5" fmla="*/ 268 h 662"/>
                <a:gd name="T6" fmla="*/ 158 w 428"/>
                <a:gd name="T7" fmla="*/ 339 h 662"/>
                <a:gd name="T8" fmla="*/ 268 w 428"/>
                <a:gd name="T9" fmla="*/ 410 h 662"/>
                <a:gd name="T10" fmla="*/ 367 w 428"/>
                <a:gd name="T11" fmla="*/ 499 h 662"/>
                <a:gd name="T12" fmla="*/ 403 w 428"/>
                <a:gd name="T13" fmla="*/ 560 h 662"/>
                <a:gd name="T14" fmla="*/ 428 w 428"/>
                <a:gd name="T15" fmla="*/ 662 h 662"/>
                <a:gd name="T16" fmla="*/ 413 w 428"/>
                <a:gd name="T17" fmla="*/ 509 h 662"/>
                <a:gd name="T18" fmla="*/ 345 w 428"/>
                <a:gd name="T19" fmla="*/ 410 h 662"/>
                <a:gd name="T20" fmla="*/ 226 w 428"/>
                <a:gd name="T21" fmla="*/ 311 h 662"/>
                <a:gd name="T22" fmla="*/ 165 w 428"/>
                <a:gd name="T23" fmla="*/ 232 h 662"/>
                <a:gd name="T24" fmla="*/ 165 w 428"/>
                <a:gd name="T25" fmla="*/ 308 h 662"/>
                <a:gd name="T26" fmla="*/ 89 w 428"/>
                <a:gd name="T27" fmla="*/ 239 h 662"/>
                <a:gd name="T28" fmla="*/ 53 w 428"/>
                <a:gd name="T29" fmla="*/ 149 h 662"/>
                <a:gd name="T30" fmla="*/ 53 w 428"/>
                <a:gd name="T31" fmla="*/ 8 h 662"/>
                <a:gd name="T32" fmla="*/ 0 w 428"/>
                <a:gd name="T33" fmla="*/ 0 h 6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8"/>
                <a:gd name="T52" fmla="*/ 0 h 662"/>
                <a:gd name="T53" fmla="*/ 428 w 428"/>
                <a:gd name="T54" fmla="*/ 662 h 6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8" h="662">
                  <a:moveTo>
                    <a:pt x="0" y="0"/>
                  </a:moveTo>
                  <a:lnTo>
                    <a:pt x="25" y="149"/>
                  </a:lnTo>
                  <a:lnTo>
                    <a:pt x="78" y="268"/>
                  </a:lnTo>
                  <a:lnTo>
                    <a:pt x="158" y="339"/>
                  </a:lnTo>
                  <a:lnTo>
                    <a:pt x="268" y="410"/>
                  </a:lnTo>
                  <a:lnTo>
                    <a:pt x="367" y="499"/>
                  </a:lnTo>
                  <a:lnTo>
                    <a:pt x="403" y="560"/>
                  </a:lnTo>
                  <a:lnTo>
                    <a:pt x="428" y="662"/>
                  </a:lnTo>
                  <a:lnTo>
                    <a:pt x="413" y="509"/>
                  </a:lnTo>
                  <a:lnTo>
                    <a:pt x="345" y="410"/>
                  </a:lnTo>
                  <a:lnTo>
                    <a:pt x="226" y="311"/>
                  </a:lnTo>
                  <a:lnTo>
                    <a:pt x="165" y="232"/>
                  </a:lnTo>
                  <a:lnTo>
                    <a:pt x="165" y="308"/>
                  </a:lnTo>
                  <a:lnTo>
                    <a:pt x="89" y="239"/>
                  </a:lnTo>
                  <a:lnTo>
                    <a:pt x="53" y="149"/>
                  </a:lnTo>
                  <a:lnTo>
                    <a:pt x="53" y="8"/>
                  </a:lnTo>
                  <a:lnTo>
                    <a:pt x="0" y="0"/>
                  </a:lnTo>
                  <a:close/>
                </a:path>
              </a:pathLst>
            </a:custGeom>
            <a:solidFill>
              <a:srgbClr val="000000"/>
            </a:solidFill>
            <a:ln w="9525">
              <a:noFill/>
              <a:round/>
              <a:headEnd/>
              <a:tailEnd/>
            </a:ln>
          </p:spPr>
          <p:txBody>
            <a:bodyPr/>
            <a:lstStyle/>
            <a:p>
              <a:endParaRPr lang="es-MX"/>
            </a:p>
          </p:txBody>
        </p:sp>
        <p:sp>
          <p:nvSpPr>
            <p:cNvPr id="56543" name="Freeform 225"/>
            <p:cNvSpPr>
              <a:spLocks/>
            </p:cNvSpPr>
            <p:nvPr/>
          </p:nvSpPr>
          <p:spPr bwMode="auto">
            <a:xfrm>
              <a:off x="3833" y="1826"/>
              <a:ext cx="59" cy="58"/>
            </a:xfrm>
            <a:custGeom>
              <a:avLst/>
              <a:gdLst>
                <a:gd name="T0" fmla="*/ 183 w 255"/>
                <a:gd name="T1" fmla="*/ 0 h 254"/>
                <a:gd name="T2" fmla="*/ 130 w 255"/>
                <a:gd name="T3" fmla="*/ 112 h 254"/>
                <a:gd name="T4" fmla="*/ 0 w 255"/>
                <a:gd name="T5" fmla="*/ 254 h 254"/>
                <a:gd name="T6" fmla="*/ 194 w 255"/>
                <a:gd name="T7" fmla="*/ 142 h 254"/>
                <a:gd name="T8" fmla="*/ 255 w 255"/>
                <a:gd name="T9" fmla="*/ 59 h 254"/>
                <a:gd name="T10" fmla="*/ 183 w 255"/>
                <a:gd name="T11" fmla="*/ 0 h 254"/>
                <a:gd name="T12" fmla="*/ 0 60000 65536"/>
                <a:gd name="T13" fmla="*/ 0 60000 65536"/>
                <a:gd name="T14" fmla="*/ 0 60000 65536"/>
                <a:gd name="T15" fmla="*/ 0 60000 65536"/>
                <a:gd name="T16" fmla="*/ 0 60000 65536"/>
                <a:gd name="T17" fmla="*/ 0 60000 65536"/>
                <a:gd name="T18" fmla="*/ 0 w 255"/>
                <a:gd name="T19" fmla="*/ 0 h 254"/>
                <a:gd name="T20" fmla="*/ 255 w 255"/>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255" h="254">
                  <a:moveTo>
                    <a:pt x="183" y="0"/>
                  </a:moveTo>
                  <a:lnTo>
                    <a:pt x="130" y="112"/>
                  </a:lnTo>
                  <a:lnTo>
                    <a:pt x="0" y="254"/>
                  </a:lnTo>
                  <a:lnTo>
                    <a:pt x="194" y="142"/>
                  </a:lnTo>
                  <a:lnTo>
                    <a:pt x="255" y="59"/>
                  </a:lnTo>
                  <a:lnTo>
                    <a:pt x="183" y="0"/>
                  </a:lnTo>
                  <a:close/>
                </a:path>
              </a:pathLst>
            </a:custGeom>
            <a:solidFill>
              <a:srgbClr val="000000"/>
            </a:solidFill>
            <a:ln w="9525">
              <a:noFill/>
              <a:round/>
              <a:headEnd/>
              <a:tailEnd/>
            </a:ln>
          </p:spPr>
          <p:txBody>
            <a:bodyPr/>
            <a:lstStyle/>
            <a:p>
              <a:endParaRPr lang="es-MX"/>
            </a:p>
          </p:txBody>
        </p:sp>
        <p:sp>
          <p:nvSpPr>
            <p:cNvPr id="56544" name="Freeform 226"/>
            <p:cNvSpPr>
              <a:spLocks/>
            </p:cNvSpPr>
            <p:nvPr/>
          </p:nvSpPr>
          <p:spPr bwMode="auto">
            <a:xfrm>
              <a:off x="3881" y="1859"/>
              <a:ext cx="49" cy="84"/>
            </a:xfrm>
            <a:custGeom>
              <a:avLst/>
              <a:gdLst>
                <a:gd name="T0" fmla="*/ 109 w 207"/>
                <a:gd name="T1" fmla="*/ 0 h 368"/>
                <a:gd name="T2" fmla="*/ 173 w 207"/>
                <a:gd name="T3" fmla="*/ 107 h 368"/>
                <a:gd name="T4" fmla="*/ 207 w 207"/>
                <a:gd name="T5" fmla="*/ 192 h 368"/>
                <a:gd name="T6" fmla="*/ 202 w 207"/>
                <a:gd name="T7" fmla="*/ 282 h 368"/>
                <a:gd name="T8" fmla="*/ 148 w 207"/>
                <a:gd name="T9" fmla="*/ 368 h 368"/>
                <a:gd name="T10" fmla="*/ 0 w 207"/>
                <a:gd name="T11" fmla="*/ 343 h 368"/>
                <a:gd name="T12" fmla="*/ 119 w 207"/>
                <a:gd name="T13" fmla="*/ 304 h 368"/>
                <a:gd name="T14" fmla="*/ 173 w 207"/>
                <a:gd name="T15" fmla="*/ 217 h 368"/>
                <a:gd name="T16" fmla="*/ 156 w 207"/>
                <a:gd name="T17" fmla="*/ 136 h 368"/>
                <a:gd name="T18" fmla="*/ 109 w 20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368"/>
                <a:gd name="T32" fmla="*/ 207 w 20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368">
                  <a:moveTo>
                    <a:pt x="109" y="0"/>
                  </a:moveTo>
                  <a:lnTo>
                    <a:pt x="173" y="107"/>
                  </a:lnTo>
                  <a:lnTo>
                    <a:pt x="207" y="192"/>
                  </a:lnTo>
                  <a:lnTo>
                    <a:pt x="202" y="282"/>
                  </a:lnTo>
                  <a:lnTo>
                    <a:pt x="148" y="368"/>
                  </a:lnTo>
                  <a:lnTo>
                    <a:pt x="0" y="343"/>
                  </a:lnTo>
                  <a:lnTo>
                    <a:pt x="119" y="304"/>
                  </a:lnTo>
                  <a:lnTo>
                    <a:pt x="173" y="217"/>
                  </a:lnTo>
                  <a:lnTo>
                    <a:pt x="156" y="136"/>
                  </a:lnTo>
                  <a:lnTo>
                    <a:pt x="109" y="0"/>
                  </a:lnTo>
                  <a:close/>
                </a:path>
              </a:pathLst>
            </a:custGeom>
            <a:solidFill>
              <a:srgbClr val="000000"/>
            </a:solidFill>
            <a:ln w="9525">
              <a:noFill/>
              <a:round/>
              <a:headEnd/>
              <a:tailEnd/>
            </a:ln>
          </p:spPr>
          <p:txBody>
            <a:bodyPr/>
            <a:lstStyle/>
            <a:p>
              <a:endParaRPr lang="es-MX"/>
            </a:p>
          </p:txBody>
        </p:sp>
        <p:sp>
          <p:nvSpPr>
            <p:cNvPr id="56545" name="Freeform 227"/>
            <p:cNvSpPr>
              <a:spLocks/>
            </p:cNvSpPr>
            <p:nvPr/>
          </p:nvSpPr>
          <p:spPr bwMode="auto">
            <a:xfrm>
              <a:off x="3885" y="1875"/>
              <a:ext cx="36" cy="51"/>
            </a:xfrm>
            <a:custGeom>
              <a:avLst/>
              <a:gdLst>
                <a:gd name="T0" fmla="*/ 94 w 158"/>
                <a:gd name="T1" fmla="*/ 0 h 220"/>
                <a:gd name="T2" fmla="*/ 28 w 158"/>
                <a:gd name="T3" fmla="*/ 25 h 220"/>
                <a:gd name="T4" fmla="*/ 0 w 158"/>
                <a:gd name="T5" fmla="*/ 86 h 220"/>
                <a:gd name="T6" fmla="*/ 0 w 158"/>
                <a:gd name="T7" fmla="*/ 161 h 220"/>
                <a:gd name="T8" fmla="*/ 43 w 158"/>
                <a:gd name="T9" fmla="*/ 210 h 220"/>
                <a:gd name="T10" fmla="*/ 94 w 158"/>
                <a:gd name="T11" fmla="*/ 220 h 220"/>
                <a:gd name="T12" fmla="*/ 146 w 158"/>
                <a:gd name="T13" fmla="*/ 210 h 220"/>
                <a:gd name="T14" fmla="*/ 158 w 158"/>
                <a:gd name="T15" fmla="*/ 174 h 220"/>
                <a:gd name="T16" fmla="*/ 75 w 158"/>
                <a:gd name="T17" fmla="*/ 174 h 220"/>
                <a:gd name="T18" fmla="*/ 28 w 158"/>
                <a:gd name="T19" fmla="*/ 120 h 220"/>
                <a:gd name="T20" fmla="*/ 23 w 158"/>
                <a:gd name="T21" fmla="*/ 76 h 220"/>
                <a:gd name="T22" fmla="*/ 58 w 158"/>
                <a:gd name="T23" fmla="*/ 35 h 220"/>
                <a:gd name="T24" fmla="*/ 94 w 158"/>
                <a:gd name="T25" fmla="*/ 0 h 2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220"/>
                <a:gd name="T41" fmla="*/ 158 w 158"/>
                <a:gd name="T42" fmla="*/ 220 h 2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220">
                  <a:moveTo>
                    <a:pt x="94" y="0"/>
                  </a:moveTo>
                  <a:lnTo>
                    <a:pt x="28" y="25"/>
                  </a:lnTo>
                  <a:lnTo>
                    <a:pt x="0" y="86"/>
                  </a:lnTo>
                  <a:lnTo>
                    <a:pt x="0" y="161"/>
                  </a:lnTo>
                  <a:lnTo>
                    <a:pt x="43" y="210"/>
                  </a:lnTo>
                  <a:lnTo>
                    <a:pt x="94" y="220"/>
                  </a:lnTo>
                  <a:lnTo>
                    <a:pt x="146" y="210"/>
                  </a:lnTo>
                  <a:lnTo>
                    <a:pt x="158" y="174"/>
                  </a:lnTo>
                  <a:lnTo>
                    <a:pt x="75" y="174"/>
                  </a:lnTo>
                  <a:lnTo>
                    <a:pt x="28" y="120"/>
                  </a:lnTo>
                  <a:lnTo>
                    <a:pt x="23" y="76"/>
                  </a:lnTo>
                  <a:lnTo>
                    <a:pt x="58" y="35"/>
                  </a:lnTo>
                  <a:lnTo>
                    <a:pt x="94" y="0"/>
                  </a:lnTo>
                  <a:close/>
                </a:path>
              </a:pathLst>
            </a:custGeom>
            <a:solidFill>
              <a:srgbClr val="000000"/>
            </a:solidFill>
            <a:ln w="9525">
              <a:noFill/>
              <a:round/>
              <a:headEnd/>
              <a:tailEnd/>
            </a:ln>
          </p:spPr>
          <p:txBody>
            <a:bodyPr/>
            <a:lstStyle/>
            <a:p>
              <a:endParaRPr lang="es-MX"/>
            </a:p>
          </p:txBody>
        </p:sp>
        <p:sp>
          <p:nvSpPr>
            <p:cNvPr id="56546" name="Freeform 228"/>
            <p:cNvSpPr>
              <a:spLocks/>
            </p:cNvSpPr>
            <p:nvPr/>
          </p:nvSpPr>
          <p:spPr bwMode="auto">
            <a:xfrm>
              <a:off x="3896" y="1961"/>
              <a:ext cx="121" cy="49"/>
            </a:xfrm>
            <a:custGeom>
              <a:avLst/>
              <a:gdLst>
                <a:gd name="T0" fmla="*/ 0 w 531"/>
                <a:gd name="T1" fmla="*/ 0 h 221"/>
                <a:gd name="T2" fmla="*/ 120 w 531"/>
                <a:gd name="T3" fmla="*/ 32 h 221"/>
                <a:gd name="T4" fmla="*/ 253 w 531"/>
                <a:gd name="T5" fmla="*/ 15 h 221"/>
                <a:gd name="T6" fmla="*/ 217 w 531"/>
                <a:gd name="T7" fmla="*/ 83 h 221"/>
                <a:gd name="T8" fmla="*/ 317 w 531"/>
                <a:gd name="T9" fmla="*/ 117 h 221"/>
                <a:gd name="T10" fmla="*/ 531 w 531"/>
                <a:gd name="T11" fmla="*/ 137 h 221"/>
                <a:gd name="T12" fmla="*/ 472 w 531"/>
                <a:gd name="T13" fmla="*/ 221 h 221"/>
                <a:gd name="T14" fmla="*/ 322 w 531"/>
                <a:gd name="T15" fmla="*/ 170 h 221"/>
                <a:gd name="T16" fmla="*/ 171 w 531"/>
                <a:gd name="T17" fmla="*/ 114 h 221"/>
                <a:gd name="T18" fmla="*/ 83 w 531"/>
                <a:gd name="T19" fmla="*/ 51 h 221"/>
                <a:gd name="T20" fmla="*/ 0 w 531"/>
                <a:gd name="T21" fmla="*/ 0 h 2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221"/>
                <a:gd name="T35" fmla="*/ 531 w 531"/>
                <a:gd name="T36" fmla="*/ 221 h 2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221">
                  <a:moveTo>
                    <a:pt x="0" y="0"/>
                  </a:moveTo>
                  <a:lnTo>
                    <a:pt x="120" y="32"/>
                  </a:lnTo>
                  <a:lnTo>
                    <a:pt x="253" y="15"/>
                  </a:lnTo>
                  <a:lnTo>
                    <a:pt x="217" y="83"/>
                  </a:lnTo>
                  <a:lnTo>
                    <a:pt x="317" y="117"/>
                  </a:lnTo>
                  <a:lnTo>
                    <a:pt x="531" y="137"/>
                  </a:lnTo>
                  <a:lnTo>
                    <a:pt x="472" y="221"/>
                  </a:lnTo>
                  <a:lnTo>
                    <a:pt x="322" y="170"/>
                  </a:lnTo>
                  <a:lnTo>
                    <a:pt x="171" y="114"/>
                  </a:lnTo>
                  <a:lnTo>
                    <a:pt x="83" y="51"/>
                  </a:lnTo>
                  <a:lnTo>
                    <a:pt x="0" y="0"/>
                  </a:lnTo>
                  <a:close/>
                </a:path>
              </a:pathLst>
            </a:custGeom>
            <a:solidFill>
              <a:srgbClr val="000000"/>
            </a:solidFill>
            <a:ln w="9525">
              <a:noFill/>
              <a:round/>
              <a:headEnd/>
              <a:tailEnd/>
            </a:ln>
          </p:spPr>
          <p:txBody>
            <a:bodyPr/>
            <a:lstStyle/>
            <a:p>
              <a:endParaRPr lang="es-MX"/>
            </a:p>
          </p:txBody>
        </p:sp>
        <p:sp>
          <p:nvSpPr>
            <p:cNvPr id="56547" name="Freeform 229"/>
            <p:cNvSpPr>
              <a:spLocks/>
            </p:cNvSpPr>
            <p:nvPr/>
          </p:nvSpPr>
          <p:spPr bwMode="auto">
            <a:xfrm>
              <a:off x="3959" y="1842"/>
              <a:ext cx="27" cy="85"/>
            </a:xfrm>
            <a:custGeom>
              <a:avLst/>
              <a:gdLst>
                <a:gd name="T0" fmla="*/ 0 w 118"/>
                <a:gd name="T1" fmla="*/ 0 h 372"/>
                <a:gd name="T2" fmla="*/ 67 w 118"/>
                <a:gd name="T3" fmla="*/ 134 h 372"/>
                <a:gd name="T4" fmla="*/ 82 w 118"/>
                <a:gd name="T5" fmla="*/ 239 h 372"/>
                <a:gd name="T6" fmla="*/ 67 w 118"/>
                <a:gd name="T7" fmla="*/ 372 h 372"/>
                <a:gd name="T8" fmla="*/ 111 w 118"/>
                <a:gd name="T9" fmla="*/ 282 h 372"/>
                <a:gd name="T10" fmla="*/ 118 w 118"/>
                <a:gd name="T11" fmla="*/ 231 h 372"/>
                <a:gd name="T12" fmla="*/ 105 w 118"/>
                <a:gd name="T13" fmla="*/ 163 h 372"/>
                <a:gd name="T14" fmla="*/ 82 w 118"/>
                <a:gd name="T15" fmla="*/ 117 h 372"/>
                <a:gd name="T16" fmla="*/ 0 w 118"/>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372"/>
                <a:gd name="T29" fmla="*/ 118 w 118"/>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372">
                  <a:moveTo>
                    <a:pt x="0" y="0"/>
                  </a:moveTo>
                  <a:lnTo>
                    <a:pt x="67" y="134"/>
                  </a:lnTo>
                  <a:lnTo>
                    <a:pt x="82" y="239"/>
                  </a:lnTo>
                  <a:lnTo>
                    <a:pt x="67" y="372"/>
                  </a:lnTo>
                  <a:lnTo>
                    <a:pt x="111" y="282"/>
                  </a:lnTo>
                  <a:lnTo>
                    <a:pt x="118" y="231"/>
                  </a:lnTo>
                  <a:lnTo>
                    <a:pt x="105" y="163"/>
                  </a:lnTo>
                  <a:lnTo>
                    <a:pt x="82" y="117"/>
                  </a:lnTo>
                  <a:lnTo>
                    <a:pt x="0" y="0"/>
                  </a:lnTo>
                  <a:close/>
                </a:path>
              </a:pathLst>
            </a:custGeom>
            <a:solidFill>
              <a:srgbClr val="000000"/>
            </a:solidFill>
            <a:ln w="9525">
              <a:noFill/>
              <a:round/>
              <a:headEnd/>
              <a:tailEnd/>
            </a:ln>
          </p:spPr>
          <p:txBody>
            <a:bodyPr/>
            <a:lstStyle/>
            <a:p>
              <a:endParaRPr lang="es-MX"/>
            </a:p>
          </p:txBody>
        </p:sp>
        <p:sp>
          <p:nvSpPr>
            <p:cNvPr id="56548" name="Freeform 230"/>
            <p:cNvSpPr>
              <a:spLocks/>
            </p:cNvSpPr>
            <p:nvPr/>
          </p:nvSpPr>
          <p:spPr bwMode="auto">
            <a:xfrm>
              <a:off x="4058" y="1623"/>
              <a:ext cx="88" cy="126"/>
            </a:xfrm>
            <a:custGeom>
              <a:avLst/>
              <a:gdLst>
                <a:gd name="T0" fmla="*/ 0 w 382"/>
                <a:gd name="T1" fmla="*/ 0 h 545"/>
                <a:gd name="T2" fmla="*/ 132 w 382"/>
                <a:gd name="T3" fmla="*/ 86 h 545"/>
                <a:gd name="T4" fmla="*/ 234 w 382"/>
                <a:gd name="T5" fmla="*/ 232 h 545"/>
                <a:gd name="T6" fmla="*/ 333 w 382"/>
                <a:gd name="T7" fmla="*/ 433 h 545"/>
                <a:gd name="T8" fmla="*/ 382 w 382"/>
                <a:gd name="T9" fmla="*/ 545 h 545"/>
                <a:gd name="T10" fmla="*/ 333 w 382"/>
                <a:gd name="T11" fmla="*/ 545 h 545"/>
                <a:gd name="T12" fmla="*/ 221 w 382"/>
                <a:gd name="T13" fmla="*/ 268 h 545"/>
                <a:gd name="T14" fmla="*/ 168 w 382"/>
                <a:gd name="T15" fmla="*/ 166 h 545"/>
                <a:gd name="T16" fmla="*/ 114 w 382"/>
                <a:gd name="T17" fmla="*/ 97 h 545"/>
                <a:gd name="T18" fmla="*/ 0 w 382"/>
                <a:gd name="T19" fmla="*/ 0 h 5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2"/>
                <a:gd name="T31" fmla="*/ 0 h 545"/>
                <a:gd name="T32" fmla="*/ 382 w 382"/>
                <a:gd name="T33" fmla="*/ 545 h 5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2" h="545">
                  <a:moveTo>
                    <a:pt x="0" y="0"/>
                  </a:moveTo>
                  <a:lnTo>
                    <a:pt x="132" y="86"/>
                  </a:lnTo>
                  <a:lnTo>
                    <a:pt x="234" y="232"/>
                  </a:lnTo>
                  <a:lnTo>
                    <a:pt x="333" y="433"/>
                  </a:lnTo>
                  <a:lnTo>
                    <a:pt x="382" y="545"/>
                  </a:lnTo>
                  <a:lnTo>
                    <a:pt x="333" y="545"/>
                  </a:lnTo>
                  <a:lnTo>
                    <a:pt x="221" y="268"/>
                  </a:lnTo>
                  <a:lnTo>
                    <a:pt x="168" y="166"/>
                  </a:lnTo>
                  <a:lnTo>
                    <a:pt x="114" y="97"/>
                  </a:lnTo>
                  <a:lnTo>
                    <a:pt x="0" y="0"/>
                  </a:lnTo>
                  <a:close/>
                </a:path>
              </a:pathLst>
            </a:custGeom>
            <a:solidFill>
              <a:srgbClr val="000000"/>
            </a:solidFill>
            <a:ln w="9525">
              <a:noFill/>
              <a:round/>
              <a:headEnd/>
              <a:tailEnd/>
            </a:ln>
          </p:spPr>
          <p:txBody>
            <a:bodyPr/>
            <a:lstStyle/>
            <a:p>
              <a:endParaRPr lang="es-MX"/>
            </a:p>
          </p:txBody>
        </p:sp>
        <p:sp>
          <p:nvSpPr>
            <p:cNvPr id="56549" name="Freeform 231"/>
            <p:cNvSpPr>
              <a:spLocks/>
            </p:cNvSpPr>
            <p:nvPr/>
          </p:nvSpPr>
          <p:spPr bwMode="auto">
            <a:xfrm>
              <a:off x="3903" y="1756"/>
              <a:ext cx="48" cy="37"/>
            </a:xfrm>
            <a:custGeom>
              <a:avLst/>
              <a:gdLst>
                <a:gd name="T0" fmla="*/ 0 w 211"/>
                <a:gd name="T1" fmla="*/ 0 h 166"/>
                <a:gd name="T2" fmla="*/ 122 w 211"/>
                <a:gd name="T3" fmla="*/ 61 h 166"/>
                <a:gd name="T4" fmla="*/ 211 w 211"/>
                <a:gd name="T5" fmla="*/ 166 h 166"/>
                <a:gd name="T6" fmla="*/ 173 w 211"/>
                <a:gd name="T7" fmla="*/ 88 h 166"/>
                <a:gd name="T8" fmla="*/ 122 w 211"/>
                <a:gd name="T9" fmla="*/ 46 h 166"/>
                <a:gd name="T10" fmla="*/ 0 w 211"/>
                <a:gd name="T11" fmla="*/ 0 h 166"/>
                <a:gd name="T12" fmla="*/ 0 60000 65536"/>
                <a:gd name="T13" fmla="*/ 0 60000 65536"/>
                <a:gd name="T14" fmla="*/ 0 60000 65536"/>
                <a:gd name="T15" fmla="*/ 0 60000 65536"/>
                <a:gd name="T16" fmla="*/ 0 60000 65536"/>
                <a:gd name="T17" fmla="*/ 0 60000 65536"/>
                <a:gd name="T18" fmla="*/ 0 w 211"/>
                <a:gd name="T19" fmla="*/ 0 h 166"/>
                <a:gd name="T20" fmla="*/ 211 w 211"/>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211" h="166">
                  <a:moveTo>
                    <a:pt x="0" y="0"/>
                  </a:moveTo>
                  <a:lnTo>
                    <a:pt x="122" y="61"/>
                  </a:lnTo>
                  <a:lnTo>
                    <a:pt x="211" y="166"/>
                  </a:lnTo>
                  <a:lnTo>
                    <a:pt x="173" y="88"/>
                  </a:lnTo>
                  <a:lnTo>
                    <a:pt x="122" y="46"/>
                  </a:lnTo>
                  <a:lnTo>
                    <a:pt x="0" y="0"/>
                  </a:lnTo>
                  <a:close/>
                </a:path>
              </a:pathLst>
            </a:custGeom>
            <a:solidFill>
              <a:srgbClr val="000000"/>
            </a:solidFill>
            <a:ln w="9525">
              <a:noFill/>
              <a:round/>
              <a:headEnd/>
              <a:tailEnd/>
            </a:ln>
          </p:spPr>
          <p:txBody>
            <a:bodyPr/>
            <a:lstStyle/>
            <a:p>
              <a:endParaRPr lang="es-MX"/>
            </a:p>
          </p:txBody>
        </p:sp>
        <p:sp>
          <p:nvSpPr>
            <p:cNvPr id="56550" name="Freeform 232"/>
            <p:cNvSpPr>
              <a:spLocks/>
            </p:cNvSpPr>
            <p:nvPr/>
          </p:nvSpPr>
          <p:spPr bwMode="auto">
            <a:xfrm>
              <a:off x="3737" y="1594"/>
              <a:ext cx="295" cy="103"/>
            </a:xfrm>
            <a:custGeom>
              <a:avLst/>
              <a:gdLst>
                <a:gd name="T0" fmla="*/ 12 w 1286"/>
                <a:gd name="T1" fmla="*/ 194 h 454"/>
                <a:gd name="T2" fmla="*/ 127 w 1286"/>
                <a:gd name="T3" fmla="*/ 194 h 454"/>
                <a:gd name="T4" fmla="*/ 53 w 1286"/>
                <a:gd name="T5" fmla="*/ 260 h 454"/>
                <a:gd name="T6" fmla="*/ 0 w 1286"/>
                <a:gd name="T7" fmla="*/ 328 h 454"/>
                <a:gd name="T8" fmla="*/ 114 w 1286"/>
                <a:gd name="T9" fmla="*/ 275 h 454"/>
                <a:gd name="T10" fmla="*/ 61 w 1286"/>
                <a:gd name="T11" fmla="*/ 357 h 454"/>
                <a:gd name="T12" fmla="*/ 173 w 1286"/>
                <a:gd name="T13" fmla="*/ 270 h 454"/>
                <a:gd name="T14" fmla="*/ 180 w 1286"/>
                <a:gd name="T15" fmla="*/ 375 h 454"/>
                <a:gd name="T16" fmla="*/ 241 w 1286"/>
                <a:gd name="T17" fmla="*/ 454 h 454"/>
                <a:gd name="T18" fmla="*/ 226 w 1286"/>
                <a:gd name="T19" fmla="*/ 335 h 454"/>
                <a:gd name="T20" fmla="*/ 295 w 1286"/>
                <a:gd name="T21" fmla="*/ 375 h 454"/>
                <a:gd name="T22" fmla="*/ 299 w 1286"/>
                <a:gd name="T23" fmla="*/ 260 h 454"/>
                <a:gd name="T24" fmla="*/ 375 w 1286"/>
                <a:gd name="T25" fmla="*/ 306 h 454"/>
                <a:gd name="T26" fmla="*/ 508 w 1286"/>
                <a:gd name="T27" fmla="*/ 375 h 454"/>
                <a:gd name="T28" fmla="*/ 703 w 1286"/>
                <a:gd name="T29" fmla="*/ 401 h 454"/>
                <a:gd name="T30" fmla="*/ 555 w 1286"/>
                <a:gd name="T31" fmla="*/ 321 h 454"/>
                <a:gd name="T32" fmla="*/ 454 w 1286"/>
                <a:gd name="T33" fmla="*/ 201 h 454"/>
                <a:gd name="T34" fmla="*/ 630 w 1286"/>
                <a:gd name="T35" fmla="*/ 224 h 454"/>
                <a:gd name="T36" fmla="*/ 601 w 1286"/>
                <a:gd name="T37" fmla="*/ 133 h 454"/>
                <a:gd name="T38" fmla="*/ 808 w 1286"/>
                <a:gd name="T39" fmla="*/ 165 h 454"/>
                <a:gd name="T40" fmla="*/ 778 w 1286"/>
                <a:gd name="T41" fmla="*/ 97 h 454"/>
                <a:gd name="T42" fmla="*/ 959 w 1286"/>
                <a:gd name="T43" fmla="*/ 79 h 454"/>
                <a:gd name="T44" fmla="*/ 1160 w 1286"/>
                <a:gd name="T45" fmla="*/ 79 h 454"/>
                <a:gd name="T46" fmla="*/ 1286 w 1286"/>
                <a:gd name="T47" fmla="*/ 97 h 454"/>
                <a:gd name="T48" fmla="*/ 1168 w 1286"/>
                <a:gd name="T49" fmla="*/ 38 h 454"/>
                <a:gd name="T50" fmla="*/ 898 w 1286"/>
                <a:gd name="T51" fmla="*/ 0 h 454"/>
                <a:gd name="T52" fmla="*/ 698 w 1286"/>
                <a:gd name="T53" fmla="*/ 7 h 454"/>
                <a:gd name="T54" fmla="*/ 576 w 1286"/>
                <a:gd name="T55" fmla="*/ 28 h 454"/>
                <a:gd name="T56" fmla="*/ 173 w 1286"/>
                <a:gd name="T57" fmla="*/ 125 h 454"/>
                <a:gd name="T58" fmla="*/ 12 w 1286"/>
                <a:gd name="T59" fmla="*/ 194 h 4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86"/>
                <a:gd name="T91" fmla="*/ 0 h 454"/>
                <a:gd name="T92" fmla="*/ 1286 w 1286"/>
                <a:gd name="T93" fmla="*/ 454 h 4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86" h="454">
                  <a:moveTo>
                    <a:pt x="12" y="194"/>
                  </a:moveTo>
                  <a:lnTo>
                    <a:pt x="127" y="194"/>
                  </a:lnTo>
                  <a:lnTo>
                    <a:pt x="53" y="260"/>
                  </a:lnTo>
                  <a:lnTo>
                    <a:pt x="0" y="328"/>
                  </a:lnTo>
                  <a:lnTo>
                    <a:pt x="114" y="275"/>
                  </a:lnTo>
                  <a:lnTo>
                    <a:pt x="61" y="357"/>
                  </a:lnTo>
                  <a:lnTo>
                    <a:pt x="173" y="270"/>
                  </a:lnTo>
                  <a:lnTo>
                    <a:pt x="180" y="375"/>
                  </a:lnTo>
                  <a:lnTo>
                    <a:pt x="241" y="454"/>
                  </a:lnTo>
                  <a:lnTo>
                    <a:pt x="226" y="335"/>
                  </a:lnTo>
                  <a:lnTo>
                    <a:pt x="295" y="375"/>
                  </a:lnTo>
                  <a:lnTo>
                    <a:pt x="299" y="260"/>
                  </a:lnTo>
                  <a:lnTo>
                    <a:pt x="375" y="306"/>
                  </a:lnTo>
                  <a:lnTo>
                    <a:pt x="508" y="375"/>
                  </a:lnTo>
                  <a:lnTo>
                    <a:pt x="703" y="401"/>
                  </a:lnTo>
                  <a:lnTo>
                    <a:pt x="555" y="321"/>
                  </a:lnTo>
                  <a:lnTo>
                    <a:pt x="454" y="201"/>
                  </a:lnTo>
                  <a:lnTo>
                    <a:pt x="630" y="224"/>
                  </a:lnTo>
                  <a:lnTo>
                    <a:pt x="601" y="133"/>
                  </a:lnTo>
                  <a:lnTo>
                    <a:pt x="808" y="165"/>
                  </a:lnTo>
                  <a:lnTo>
                    <a:pt x="778" y="97"/>
                  </a:lnTo>
                  <a:lnTo>
                    <a:pt x="959" y="79"/>
                  </a:lnTo>
                  <a:lnTo>
                    <a:pt x="1160" y="79"/>
                  </a:lnTo>
                  <a:lnTo>
                    <a:pt x="1286" y="97"/>
                  </a:lnTo>
                  <a:lnTo>
                    <a:pt x="1168" y="38"/>
                  </a:lnTo>
                  <a:lnTo>
                    <a:pt x="898" y="0"/>
                  </a:lnTo>
                  <a:lnTo>
                    <a:pt x="698" y="7"/>
                  </a:lnTo>
                  <a:lnTo>
                    <a:pt x="576" y="28"/>
                  </a:lnTo>
                  <a:lnTo>
                    <a:pt x="173" y="125"/>
                  </a:lnTo>
                  <a:lnTo>
                    <a:pt x="12" y="194"/>
                  </a:lnTo>
                  <a:close/>
                </a:path>
              </a:pathLst>
            </a:custGeom>
            <a:solidFill>
              <a:srgbClr val="000000"/>
            </a:solidFill>
            <a:ln w="9525">
              <a:noFill/>
              <a:round/>
              <a:headEnd/>
              <a:tailEnd/>
            </a:ln>
          </p:spPr>
          <p:txBody>
            <a:bodyPr/>
            <a:lstStyle/>
            <a:p>
              <a:endParaRPr lang="es-MX"/>
            </a:p>
          </p:txBody>
        </p:sp>
        <p:sp>
          <p:nvSpPr>
            <p:cNvPr id="56551" name="Freeform 233"/>
            <p:cNvSpPr>
              <a:spLocks/>
            </p:cNvSpPr>
            <p:nvPr/>
          </p:nvSpPr>
          <p:spPr bwMode="auto">
            <a:xfrm>
              <a:off x="3976" y="1770"/>
              <a:ext cx="167" cy="355"/>
            </a:xfrm>
            <a:custGeom>
              <a:avLst/>
              <a:gdLst>
                <a:gd name="T0" fmla="*/ 355 w 727"/>
                <a:gd name="T1" fmla="*/ 234 h 1539"/>
                <a:gd name="T2" fmla="*/ 219 w 727"/>
                <a:gd name="T3" fmla="*/ 574 h 1539"/>
                <a:gd name="T4" fmla="*/ 181 w 727"/>
                <a:gd name="T5" fmla="*/ 786 h 1539"/>
                <a:gd name="T6" fmla="*/ 219 w 727"/>
                <a:gd name="T7" fmla="*/ 859 h 1539"/>
                <a:gd name="T8" fmla="*/ 181 w 727"/>
                <a:gd name="T9" fmla="*/ 959 h 1539"/>
                <a:gd name="T10" fmla="*/ 10 w 727"/>
                <a:gd name="T11" fmla="*/ 1172 h 1539"/>
                <a:gd name="T12" fmla="*/ 10 w 727"/>
                <a:gd name="T13" fmla="*/ 1260 h 1539"/>
                <a:gd name="T14" fmla="*/ 61 w 727"/>
                <a:gd name="T15" fmla="*/ 1306 h 1539"/>
                <a:gd name="T16" fmla="*/ 151 w 727"/>
                <a:gd name="T17" fmla="*/ 1350 h 1539"/>
                <a:gd name="T18" fmla="*/ 135 w 727"/>
                <a:gd name="T19" fmla="*/ 1432 h 1539"/>
                <a:gd name="T20" fmla="*/ 256 w 727"/>
                <a:gd name="T21" fmla="*/ 1493 h 1539"/>
                <a:gd name="T22" fmla="*/ 472 w 727"/>
                <a:gd name="T23" fmla="*/ 1539 h 1539"/>
                <a:gd name="T24" fmla="*/ 404 w 727"/>
                <a:gd name="T25" fmla="*/ 1426 h 1539"/>
                <a:gd name="T26" fmla="*/ 378 w 727"/>
                <a:gd name="T27" fmla="*/ 1462 h 1539"/>
                <a:gd name="T28" fmla="*/ 234 w 727"/>
                <a:gd name="T29" fmla="*/ 1472 h 1539"/>
                <a:gd name="T30" fmla="*/ 219 w 727"/>
                <a:gd name="T31" fmla="*/ 1432 h 1539"/>
                <a:gd name="T32" fmla="*/ 263 w 727"/>
                <a:gd name="T33" fmla="*/ 1432 h 1539"/>
                <a:gd name="T34" fmla="*/ 263 w 727"/>
                <a:gd name="T35" fmla="*/ 1403 h 1539"/>
                <a:gd name="T36" fmla="*/ 173 w 727"/>
                <a:gd name="T37" fmla="*/ 1350 h 1539"/>
                <a:gd name="T38" fmla="*/ 61 w 727"/>
                <a:gd name="T39" fmla="*/ 1284 h 1539"/>
                <a:gd name="T40" fmla="*/ 18 w 727"/>
                <a:gd name="T41" fmla="*/ 1233 h 1539"/>
                <a:gd name="T42" fmla="*/ 61 w 727"/>
                <a:gd name="T43" fmla="*/ 1136 h 1539"/>
                <a:gd name="T44" fmla="*/ 209 w 727"/>
                <a:gd name="T45" fmla="*/ 959 h 1539"/>
                <a:gd name="T46" fmla="*/ 248 w 727"/>
                <a:gd name="T47" fmla="*/ 865 h 1539"/>
                <a:gd name="T48" fmla="*/ 337 w 727"/>
                <a:gd name="T49" fmla="*/ 854 h 1539"/>
                <a:gd name="T50" fmla="*/ 495 w 727"/>
                <a:gd name="T51" fmla="*/ 905 h 1539"/>
                <a:gd name="T52" fmla="*/ 242 w 727"/>
                <a:gd name="T53" fmla="*/ 808 h 1539"/>
                <a:gd name="T54" fmla="*/ 302 w 727"/>
                <a:gd name="T55" fmla="*/ 750 h 1539"/>
                <a:gd name="T56" fmla="*/ 426 w 727"/>
                <a:gd name="T57" fmla="*/ 740 h 1539"/>
                <a:gd name="T58" fmla="*/ 436 w 727"/>
                <a:gd name="T59" fmla="*/ 740 h 1539"/>
                <a:gd name="T60" fmla="*/ 346 w 727"/>
                <a:gd name="T61" fmla="*/ 720 h 1539"/>
                <a:gd name="T62" fmla="*/ 234 w 727"/>
                <a:gd name="T63" fmla="*/ 638 h 1539"/>
                <a:gd name="T64" fmla="*/ 355 w 727"/>
                <a:gd name="T65" fmla="*/ 288 h 1539"/>
                <a:gd name="T66" fmla="*/ 505 w 727"/>
                <a:gd name="T67" fmla="*/ 107 h 1539"/>
                <a:gd name="T68" fmla="*/ 727 w 727"/>
                <a:gd name="T69" fmla="*/ 0 h 1539"/>
                <a:gd name="T70" fmla="*/ 490 w 727"/>
                <a:gd name="T71" fmla="*/ 90 h 15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7"/>
                <a:gd name="T109" fmla="*/ 0 h 1539"/>
                <a:gd name="T110" fmla="*/ 727 w 727"/>
                <a:gd name="T111" fmla="*/ 1539 h 15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7" h="1539">
                  <a:moveTo>
                    <a:pt x="490" y="90"/>
                  </a:moveTo>
                  <a:lnTo>
                    <a:pt x="355" y="234"/>
                  </a:lnTo>
                  <a:lnTo>
                    <a:pt x="278" y="375"/>
                  </a:lnTo>
                  <a:lnTo>
                    <a:pt x="219" y="574"/>
                  </a:lnTo>
                  <a:lnTo>
                    <a:pt x="173" y="732"/>
                  </a:lnTo>
                  <a:lnTo>
                    <a:pt x="181" y="786"/>
                  </a:lnTo>
                  <a:lnTo>
                    <a:pt x="209" y="829"/>
                  </a:lnTo>
                  <a:lnTo>
                    <a:pt x="219" y="859"/>
                  </a:lnTo>
                  <a:lnTo>
                    <a:pt x="209" y="911"/>
                  </a:lnTo>
                  <a:lnTo>
                    <a:pt x="181" y="959"/>
                  </a:lnTo>
                  <a:lnTo>
                    <a:pt x="84" y="1085"/>
                  </a:lnTo>
                  <a:lnTo>
                    <a:pt x="10" y="1172"/>
                  </a:lnTo>
                  <a:lnTo>
                    <a:pt x="0" y="1224"/>
                  </a:lnTo>
                  <a:lnTo>
                    <a:pt x="10" y="1260"/>
                  </a:lnTo>
                  <a:lnTo>
                    <a:pt x="33" y="1291"/>
                  </a:lnTo>
                  <a:lnTo>
                    <a:pt x="61" y="1306"/>
                  </a:lnTo>
                  <a:lnTo>
                    <a:pt x="130" y="1324"/>
                  </a:lnTo>
                  <a:lnTo>
                    <a:pt x="151" y="1350"/>
                  </a:lnTo>
                  <a:lnTo>
                    <a:pt x="151" y="1403"/>
                  </a:lnTo>
                  <a:lnTo>
                    <a:pt x="135" y="1432"/>
                  </a:lnTo>
                  <a:lnTo>
                    <a:pt x="173" y="1477"/>
                  </a:lnTo>
                  <a:lnTo>
                    <a:pt x="256" y="1493"/>
                  </a:lnTo>
                  <a:lnTo>
                    <a:pt x="355" y="1488"/>
                  </a:lnTo>
                  <a:lnTo>
                    <a:pt x="472" y="1539"/>
                  </a:lnTo>
                  <a:lnTo>
                    <a:pt x="446" y="1472"/>
                  </a:lnTo>
                  <a:lnTo>
                    <a:pt x="404" y="1426"/>
                  </a:lnTo>
                  <a:lnTo>
                    <a:pt x="324" y="1418"/>
                  </a:lnTo>
                  <a:lnTo>
                    <a:pt x="378" y="1462"/>
                  </a:lnTo>
                  <a:lnTo>
                    <a:pt x="293" y="1472"/>
                  </a:lnTo>
                  <a:lnTo>
                    <a:pt x="234" y="1472"/>
                  </a:lnTo>
                  <a:lnTo>
                    <a:pt x="168" y="1426"/>
                  </a:lnTo>
                  <a:lnTo>
                    <a:pt x="219" y="1432"/>
                  </a:lnTo>
                  <a:lnTo>
                    <a:pt x="219" y="1426"/>
                  </a:lnTo>
                  <a:lnTo>
                    <a:pt x="263" y="1432"/>
                  </a:lnTo>
                  <a:lnTo>
                    <a:pt x="293" y="1426"/>
                  </a:lnTo>
                  <a:lnTo>
                    <a:pt x="263" y="1403"/>
                  </a:lnTo>
                  <a:lnTo>
                    <a:pt x="224" y="1388"/>
                  </a:lnTo>
                  <a:lnTo>
                    <a:pt x="173" y="1350"/>
                  </a:lnTo>
                  <a:lnTo>
                    <a:pt x="135" y="1306"/>
                  </a:lnTo>
                  <a:lnTo>
                    <a:pt x="61" y="1284"/>
                  </a:lnTo>
                  <a:lnTo>
                    <a:pt x="33" y="1260"/>
                  </a:lnTo>
                  <a:lnTo>
                    <a:pt x="18" y="1233"/>
                  </a:lnTo>
                  <a:lnTo>
                    <a:pt x="23" y="1189"/>
                  </a:lnTo>
                  <a:lnTo>
                    <a:pt x="61" y="1136"/>
                  </a:lnTo>
                  <a:lnTo>
                    <a:pt x="168" y="1026"/>
                  </a:lnTo>
                  <a:lnTo>
                    <a:pt x="209" y="959"/>
                  </a:lnTo>
                  <a:lnTo>
                    <a:pt x="234" y="911"/>
                  </a:lnTo>
                  <a:lnTo>
                    <a:pt x="248" y="865"/>
                  </a:lnTo>
                  <a:lnTo>
                    <a:pt x="248" y="837"/>
                  </a:lnTo>
                  <a:lnTo>
                    <a:pt x="337" y="854"/>
                  </a:lnTo>
                  <a:lnTo>
                    <a:pt x="472" y="926"/>
                  </a:lnTo>
                  <a:lnTo>
                    <a:pt x="495" y="905"/>
                  </a:lnTo>
                  <a:lnTo>
                    <a:pt x="324" y="829"/>
                  </a:lnTo>
                  <a:lnTo>
                    <a:pt x="242" y="808"/>
                  </a:lnTo>
                  <a:lnTo>
                    <a:pt x="209" y="771"/>
                  </a:lnTo>
                  <a:lnTo>
                    <a:pt x="302" y="750"/>
                  </a:lnTo>
                  <a:lnTo>
                    <a:pt x="370" y="732"/>
                  </a:lnTo>
                  <a:lnTo>
                    <a:pt x="426" y="740"/>
                  </a:lnTo>
                  <a:lnTo>
                    <a:pt x="495" y="791"/>
                  </a:lnTo>
                  <a:lnTo>
                    <a:pt x="436" y="740"/>
                  </a:lnTo>
                  <a:lnTo>
                    <a:pt x="390" y="725"/>
                  </a:lnTo>
                  <a:lnTo>
                    <a:pt x="346" y="720"/>
                  </a:lnTo>
                  <a:lnTo>
                    <a:pt x="202" y="740"/>
                  </a:lnTo>
                  <a:lnTo>
                    <a:pt x="234" y="638"/>
                  </a:lnTo>
                  <a:lnTo>
                    <a:pt x="293" y="398"/>
                  </a:lnTo>
                  <a:lnTo>
                    <a:pt x="355" y="288"/>
                  </a:lnTo>
                  <a:lnTo>
                    <a:pt x="424" y="187"/>
                  </a:lnTo>
                  <a:lnTo>
                    <a:pt x="505" y="107"/>
                  </a:lnTo>
                  <a:lnTo>
                    <a:pt x="602" y="46"/>
                  </a:lnTo>
                  <a:lnTo>
                    <a:pt x="727" y="0"/>
                  </a:lnTo>
                  <a:lnTo>
                    <a:pt x="579" y="39"/>
                  </a:lnTo>
                  <a:lnTo>
                    <a:pt x="490" y="90"/>
                  </a:lnTo>
                  <a:close/>
                </a:path>
              </a:pathLst>
            </a:custGeom>
            <a:solidFill>
              <a:srgbClr val="000000"/>
            </a:solidFill>
            <a:ln w="9525">
              <a:noFill/>
              <a:round/>
              <a:headEnd/>
              <a:tailEnd/>
            </a:ln>
          </p:spPr>
          <p:txBody>
            <a:bodyPr/>
            <a:lstStyle/>
            <a:p>
              <a:endParaRPr lang="es-MX"/>
            </a:p>
          </p:txBody>
        </p:sp>
        <p:sp>
          <p:nvSpPr>
            <p:cNvPr id="56552" name="Freeform 234"/>
            <p:cNvSpPr>
              <a:spLocks/>
            </p:cNvSpPr>
            <p:nvPr/>
          </p:nvSpPr>
          <p:spPr bwMode="auto">
            <a:xfrm>
              <a:off x="4003" y="2033"/>
              <a:ext cx="85" cy="55"/>
            </a:xfrm>
            <a:custGeom>
              <a:avLst/>
              <a:gdLst>
                <a:gd name="T0" fmla="*/ 22 w 368"/>
                <a:gd name="T1" fmla="*/ 138 h 240"/>
                <a:gd name="T2" fmla="*/ 0 w 368"/>
                <a:gd name="T3" fmla="*/ 138 h 240"/>
                <a:gd name="T4" fmla="*/ 13 w 368"/>
                <a:gd name="T5" fmla="*/ 104 h 240"/>
                <a:gd name="T6" fmla="*/ 87 w 368"/>
                <a:gd name="T7" fmla="*/ 97 h 240"/>
                <a:gd name="T8" fmla="*/ 126 w 368"/>
                <a:gd name="T9" fmla="*/ 117 h 240"/>
                <a:gd name="T10" fmla="*/ 156 w 368"/>
                <a:gd name="T11" fmla="*/ 104 h 240"/>
                <a:gd name="T12" fmla="*/ 149 w 368"/>
                <a:gd name="T13" fmla="*/ 31 h 240"/>
                <a:gd name="T14" fmla="*/ 80 w 368"/>
                <a:gd name="T15" fmla="*/ 31 h 240"/>
                <a:gd name="T16" fmla="*/ 120 w 368"/>
                <a:gd name="T17" fmla="*/ 0 h 240"/>
                <a:gd name="T18" fmla="*/ 163 w 368"/>
                <a:gd name="T19" fmla="*/ 31 h 240"/>
                <a:gd name="T20" fmla="*/ 171 w 368"/>
                <a:gd name="T21" fmla="*/ 76 h 240"/>
                <a:gd name="T22" fmla="*/ 224 w 368"/>
                <a:gd name="T23" fmla="*/ 129 h 240"/>
                <a:gd name="T24" fmla="*/ 268 w 368"/>
                <a:gd name="T25" fmla="*/ 138 h 240"/>
                <a:gd name="T26" fmla="*/ 368 w 368"/>
                <a:gd name="T27" fmla="*/ 240 h 240"/>
                <a:gd name="T28" fmla="*/ 278 w 368"/>
                <a:gd name="T29" fmla="*/ 226 h 240"/>
                <a:gd name="T30" fmla="*/ 215 w 368"/>
                <a:gd name="T31" fmla="*/ 185 h 240"/>
                <a:gd name="T32" fmla="*/ 163 w 368"/>
                <a:gd name="T33" fmla="*/ 119 h 240"/>
                <a:gd name="T34" fmla="*/ 126 w 368"/>
                <a:gd name="T35" fmla="*/ 129 h 240"/>
                <a:gd name="T36" fmla="*/ 80 w 368"/>
                <a:gd name="T37" fmla="*/ 117 h 240"/>
                <a:gd name="T38" fmla="*/ 22 w 368"/>
                <a:gd name="T39" fmla="*/ 138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240"/>
                <a:gd name="T62" fmla="*/ 368 w 368"/>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240">
                  <a:moveTo>
                    <a:pt x="22" y="138"/>
                  </a:moveTo>
                  <a:lnTo>
                    <a:pt x="0" y="138"/>
                  </a:lnTo>
                  <a:lnTo>
                    <a:pt x="13" y="104"/>
                  </a:lnTo>
                  <a:lnTo>
                    <a:pt x="87" y="97"/>
                  </a:lnTo>
                  <a:lnTo>
                    <a:pt x="126" y="117"/>
                  </a:lnTo>
                  <a:lnTo>
                    <a:pt x="156" y="104"/>
                  </a:lnTo>
                  <a:lnTo>
                    <a:pt x="149" y="31"/>
                  </a:lnTo>
                  <a:lnTo>
                    <a:pt x="80" y="31"/>
                  </a:lnTo>
                  <a:lnTo>
                    <a:pt x="120" y="0"/>
                  </a:lnTo>
                  <a:lnTo>
                    <a:pt x="163" y="31"/>
                  </a:lnTo>
                  <a:lnTo>
                    <a:pt x="171" y="76"/>
                  </a:lnTo>
                  <a:lnTo>
                    <a:pt x="224" y="129"/>
                  </a:lnTo>
                  <a:lnTo>
                    <a:pt x="268" y="138"/>
                  </a:lnTo>
                  <a:lnTo>
                    <a:pt x="368" y="240"/>
                  </a:lnTo>
                  <a:lnTo>
                    <a:pt x="278" y="226"/>
                  </a:lnTo>
                  <a:lnTo>
                    <a:pt x="215" y="185"/>
                  </a:lnTo>
                  <a:lnTo>
                    <a:pt x="163" y="119"/>
                  </a:lnTo>
                  <a:lnTo>
                    <a:pt x="126" y="129"/>
                  </a:lnTo>
                  <a:lnTo>
                    <a:pt x="80" y="117"/>
                  </a:lnTo>
                  <a:lnTo>
                    <a:pt x="22" y="138"/>
                  </a:lnTo>
                  <a:close/>
                </a:path>
              </a:pathLst>
            </a:custGeom>
            <a:solidFill>
              <a:srgbClr val="000000"/>
            </a:solidFill>
            <a:ln w="9525">
              <a:noFill/>
              <a:round/>
              <a:headEnd/>
              <a:tailEnd/>
            </a:ln>
          </p:spPr>
          <p:txBody>
            <a:bodyPr/>
            <a:lstStyle/>
            <a:p>
              <a:endParaRPr lang="es-MX"/>
            </a:p>
          </p:txBody>
        </p:sp>
        <p:sp>
          <p:nvSpPr>
            <p:cNvPr id="56553" name="Freeform 235"/>
            <p:cNvSpPr>
              <a:spLocks/>
            </p:cNvSpPr>
            <p:nvPr/>
          </p:nvSpPr>
          <p:spPr bwMode="auto">
            <a:xfrm>
              <a:off x="4047" y="1996"/>
              <a:ext cx="13" cy="28"/>
            </a:xfrm>
            <a:custGeom>
              <a:avLst/>
              <a:gdLst>
                <a:gd name="T0" fmla="*/ 0 w 61"/>
                <a:gd name="T1" fmla="*/ 36 h 117"/>
                <a:gd name="T2" fmla="*/ 49 w 61"/>
                <a:gd name="T3" fmla="*/ 117 h 117"/>
                <a:gd name="T4" fmla="*/ 61 w 61"/>
                <a:gd name="T5" fmla="*/ 51 h 117"/>
                <a:gd name="T6" fmla="*/ 23 w 61"/>
                <a:gd name="T7" fmla="*/ 36 h 117"/>
                <a:gd name="T8" fmla="*/ 23 w 61"/>
                <a:gd name="T9" fmla="*/ 0 h 117"/>
                <a:gd name="T10" fmla="*/ 0 w 61"/>
                <a:gd name="T11" fmla="*/ 36 h 117"/>
                <a:gd name="T12" fmla="*/ 0 60000 65536"/>
                <a:gd name="T13" fmla="*/ 0 60000 65536"/>
                <a:gd name="T14" fmla="*/ 0 60000 65536"/>
                <a:gd name="T15" fmla="*/ 0 60000 65536"/>
                <a:gd name="T16" fmla="*/ 0 60000 65536"/>
                <a:gd name="T17" fmla="*/ 0 60000 65536"/>
                <a:gd name="T18" fmla="*/ 0 w 61"/>
                <a:gd name="T19" fmla="*/ 0 h 117"/>
                <a:gd name="T20" fmla="*/ 61 w 61"/>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61" h="117">
                  <a:moveTo>
                    <a:pt x="0" y="36"/>
                  </a:moveTo>
                  <a:lnTo>
                    <a:pt x="49" y="117"/>
                  </a:lnTo>
                  <a:lnTo>
                    <a:pt x="61" y="51"/>
                  </a:lnTo>
                  <a:lnTo>
                    <a:pt x="23" y="36"/>
                  </a:lnTo>
                  <a:lnTo>
                    <a:pt x="23" y="0"/>
                  </a:lnTo>
                  <a:lnTo>
                    <a:pt x="0" y="36"/>
                  </a:lnTo>
                  <a:close/>
                </a:path>
              </a:pathLst>
            </a:custGeom>
            <a:solidFill>
              <a:srgbClr val="000000"/>
            </a:solidFill>
            <a:ln w="9525">
              <a:noFill/>
              <a:round/>
              <a:headEnd/>
              <a:tailEnd/>
            </a:ln>
          </p:spPr>
          <p:txBody>
            <a:bodyPr/>
            <a:lstStyle/>
            <a:p>
              <a:endParaRPr lang="es-MX"/>
            </a:p>
          </p:txBody>
        </p:sp>
        <p:sp>
          <p:nvSpPr>
            <p:cNvPr id="56554" name="Freeform 236"/>
            <p:cNvSpPr>
              <a:spLocks/>
            </p:cNvSpPr>
            <p:nvPr/>
          </p:nvSpPr>
          <p:spPr bwMode="auto">
            <a:xfrm>
              <a:off x="4093" y="1898"/>
              <a:ext cx="57" cy="60"/>
            </a:xfrm>
            <a:custGeom>
              <a:avLst/>
              <a:gdLst>
                <a:gd name="T0" fmla="*/ 15 w 249"/>
                <a:gd name="T1" fmla="*/ 234 h 262"/>
                <a:gd name="T2" fmla="*/ 0 w 249"/>
                <a:gd name="T3" fmla="*/ 155 h 262"/>
                <a:gd name="T4" fmla="*/ 61 w 249"/>
                <a:gd name="T5" fmla="*/ 209 h 262"/>
                <a:gd name="T6" fmla="*/ 22 w 249"/>
                <a:gd name="T7" fmla="*/ 90 h 262"/>
                <a:gd name="T8" fmla="*/ 102 w 249"/>
                <a:gd name="T9" fmla="*/ 180 h 262"/>
                <a:gd name="T10" fmla="*/ 61 w 249"/>
                <a:gd name="T11" fmla="*/ 47 h 262"/>
                <a:gd name="T12" fmla="*/ 142 w 249"/>
                <a:gd name="T13" fmla="*/ 144 h 262"/>
                <a:gd name="T14" fmla="*/ 114 w 249"/>
                <a:gd name="T15" fmla="*/ 17 h 262"/>
                <a:gd name="T16" fmla="*/ 180 w 249"/>
                <a:gd name="T17" fmla="*/ 90 h 262"/>
                <a:gd name="T18" fmla="*/ 170 w 249"/>
                <a:gd name="T19" fmla="*/ 7 h 262"/>
                <a:gd name="T20" fmla="*/ 207 w 249"/>
                <a:gd name="T21" fmla="*/ 53 h 262"/>
                <a:gd name="T22" fmla="*/ 224 w 249"/>
                <a:gd name="T23" fmla="*/ 0 h 262"/>
                <a:gd name="T24" fmla="*/ 249 w 249"/>
                <a:gd name="T25" fmla="*/ 22 h 262"/>
                <a:gd name="T26" fmla="*/ 183 w 249"/>
                <a:gd name="T27" fmla="*/ 151 h 262"/>
                <a:gd name="T28" fmla="*/ 142 w 249"/>
                <a:gd name="T29" fmla="*/ 219 h 262"/>
                <a:gd name="T30" fmla="*/ 102 w 249"/>
                <a:gd name="T31" fmla="*/ 249 h 262"/>
                <a:gd name="T32" fmla="*/ 46 w 249"/>
                <a:gd name="T33" fmla="*/ 262 h 262"/>
                <a:gd name="T34" fmla="*/ 15 w 249"/>
                <a:gd name="T35" fmla="*/ 234 h 2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9"/>
                <a:gd name="T55" fmla="*/ 0 h 262"/>
                <a:gd name="T56" fmla="*/ 249 w 249"/>
                <a:gd name="T57" fmla="*/ 262 h 2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9" h="262">
                  <a:moveTo>
                    <a:pt x="15" y="234"/>
                  </a:moveTo>
                  <a:lnTo>
                    <a:pt x="0" y="155"/>
                  </a:lnTo>
                  <a:lnTo>
                    <a:pt x="61" y="209"/>
                  </a:lnTo>
                  <a:lnTo>
                    <a:pt x="22" y="90"/>
                  </a:lnTo>
                  <a:lnTo>
                    <a:pt x="102" y="180"/>
                  </a:lnTo>
                  <a:lnTo>
                    <a:pt x="61" y="47"/>
                  </a:lnTo>
                  <a:lnTo>
                    <a:pt x="142" y="144"/>
                  </a:lnTo>
                  <a:lnTo>
                    <a:pt x="114" y="17"/>
                  </a:lnTo>
                  <a:lnTo>
                    <a:pt x="180" y="90"/>
                  </a:lnTo>
                  <a:lnTo>
                    <a:pt x="170" y="7"/>
                  </a:lnTo>
                  <a:lnTo>
                    <a:pt x="207" y="53"/>
                  </a:lnTo>
                  <a:lnTo>
                    <a:pt x="224" y="0"/>
                  </a:lnTo>
                  <a:lnTo>
                    <a:pt x="249" y="22"/>
                  </a:lnTo>
                  <a:lnTo>
                    <a:pt x="183" y="151"/>
                  </a:lnTo>
                  <a:lnTo>
                    <a:pt x="142" y="219"/>
                  </a:lnTo>
                  <a:lnTo>
                    <a:pt x="102" y="249"/>
                  </a:lnTo>
                  <a:lnTo>
                    <a:pt x="46" y="262"/>
                  </a:lnTo>
                  <a:lnTo>
                    <a:pt x="15" y="234"/>
                  </a:lnTo>
                  <a:close/>
                </a:path>
              </a:pathLst>
            </a:custGeom>
            <a:solidFill>
              <a:srgbClr val="000000"/>
            </a:solidFill>
            <a:ln w="9525">
              <a:noFill/>
              <a:round/>
              <a:headEnd/>
              <a:tailEnd/>
            </a:ln>
          </p:spPr>
          <p:txBody>
            <a:bodyPr/>
            <a:lstStyle/>
            <a:p>
              <a:endParaRPr lang="es-MX"/>
            </a:p>
          </p:txBody>
        </p:sp>
        <p:sp>
          <p:nvSpPr>
            <p:cNvPr id="56555" name="Freeform 237"/>
            <p:cNvSpPr>
              <a:spLocks/>
            </p:cNvSpPr>
            <p:nvPr/>
          </p:nvSpPr>
          <p:spPr bwMode="auto">
            <a:xfrm>
              <a:off x="4055" y="1968"/>
              <a:ext cx="8" cy="23"/>
            </a:xfrm>
            <a:custGeom>
              <a:avLst/>
              <a:gdLst>
                <a:gd name="T0" fmla="*/ 0 w 37"/>
                <a:gd name="T1" fmla="*/ 0 h 100"/>
                <a:gd name="T2" fmla="*/ 12 w 37"/>
                <a:gd name="T3" fmla="*/ 52 h 100"/>
                <a:gd name="T4" fmla="*/ 37 w 37"/>
                <a:gd name="T5" fmla="*/ 100 h 100"/>
                <a:gd name="T6" fmla="*/ 37 w 37"/>
                <a:gd name="T7" fmla="*/ 52 h 100"/>
                <a:gd name="T8" fmla="*/ 32 w 37"/>
                <a:gd name="T9" fmla="*/ 0 h 100"/>
                <a:gd name="T10" fmla="*/ 0 w 37"/>
                <a:gd name="T11" fmla="*/ 0 h 100"/>
                <a:gd name="T12" fmla="*/ 0 60000 65536"/>
                <a:gd name="T13" fmla="*/ 0 60000 65536"/>
                <a:gd name="T14" fmla="*/ 0 60000 65536"/>
                <a:gd name="T15" fmla="*/ 0 60000 65536"/>
                <a:gd name="T16" fmla="*/ 0 60000 65536"/>
                <a:gd name="T17" fmla="*/ 0 60000 65536"/>
                <a:gd name="T18" fmla="*/ 0 w 37"/>
                <a:gd name="T19" fmla="*/ 0 h 100"/>
                <a:gd name="T20" fmla="*/ 37 w 37"/>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37" h="100">
                  <a:moveTo>
                    <a:pt x="0" y="0"/>
                  </a:moveTo>
                  <a:lnTo>
                    <a:pt x="12" y="52"/>
                  </a:lnTo>
                  <a:lnTo>
                    <a:pt x="37" y="100"/>
                  </a:lnTo>
                  <a:lnTo>
                    <a:pt x="37" y="52"/>
                  </a:lnTo>
                  <a:lnTo>
                    <a:pt x="32" y="0"/>
                  </a:lnTo>
                  <a:lnTo>
                    <a:pt x="0" y="0"/>
                  </a:lnTo>
                  <a:close/>
                </a:path>
              </a:pathLst>
            </a:custGeom>
            <a:solidFill>
              <a:srgbClr val="000000"/>
            </a:solidFill>
            <a:ln w="9525">
              <a:noFill/>
              <a:round/>
              <a:headEnd/>
              <a:tailEnd/>
            </a:ln>
          </p:spPr>
          <p:txBody>
            <a:bodyPr/>
            <a:lstStyle/>
            <a:p>
              <a:endParaRPr lang="es-MX"/>
            </a:p>
          </p:txBody>
        </p:sp>
        <p:sp>
          <p:nvSpPr>
            <p:cNvPr id="56556" name="Freeform 238"/>
            <p:cNvSpPr>
              <a:spLocks/>
            </p:cNvSpPr>
            <p:nvPr/>
          </p:nvSpPr>
          <p:spPr bwMode="auto">
            <a:xfrm>
              <a:off x="4055" y="1981"/>
              <a:ext cx="26" cy="15"/>
            </a:xfrm>
            <a:custGeom>
              <a:avLst/>
              <a:gdLst>
                <a:gd name="T0" fmla="*/ 0 w 111"/>
                <a:gd name="T1" fmla="*/ 64 h 64"/>
                <a:gd name="T2" fmla="*/ 111 w 111"/>
                <a:gd name="T3" fmla="*/ 0 h 64"/>
                <a:gd name="T4" fmla="*/ 90 w 111"/>
                <a:gd name="T5" fmla="*/ 43 h 64"/>
                <a:gd name="T6" fmla="*/ 0 w 111"/>
                <a:gd name="T7" fmla="*/ 64 h 64"/>
                <a:gd name="T8" fmla="*/ 0 60000 65536"/>
                <a:gd name="T9" fmla="*/ 0 60000 65536"/>
                <a:gd name="T10" fmla="*/ 0 60000 65536"/>
                <a:gd name="T11" fmla="*/ 0 60000 65536"/>
                <a:gd name="T12" fmla="*/ 0 w 111"/>
                <a:gd name="T13" fmla="*/ 0 h 64"/>
                <a:gd name="T14" fmla="*/ 111 w 111"/>
                <a:gd name="T15" fmla="*/ 64 h 64"/>
              </a:gdLst>
              <a:ahLst/>
              <a:cxnLst>
                <a:cxn ang="T8">
                  <a:pos x="T0" y="T1"/>
                </a:cxn>
                <a:cxn ang="T9">
                  <a:pos x="T2" y="T3"/>
                </a:cxn>
                <a:cxn ang="T10">
                  <a:pos x="T4" y="T5"/>
                </a:cxn>
                <a:cxn ang="T11">
                  <a:pos x="T6" y="T7"/>
                </a:cxn>
              </a:cxnLst>
              <a:rect l="T12" t="T13" r="T14" b="T15"/>
              <a:pathLst>
                <a:path w="111" h="64">
                  <a:moveTo>
                    <a:pt x="0" y="64"/>
                  </a:moveTo>
                  <a:lnTo>
                    <a:pt x="111" y="0"/>
                  </a:lnTo>
                  <a:lnTo>
                    <a:pt x="90" y="43"/>
                  </a:lnTo>
                  <a:lnTo>
                    <a:pt x="0" y="64"/>
                  </a:lnTo>
                  <a:close/>
                </a:path>
              </a:pathLst>
            </a:custGeom>
            <a:solidFill>
              <a:srgbClr val="000000"/>
            </a:solidFill>
            <a:ln w="9525">
              <a:noFill/>
              <a:round/>
              <a:headEnd/>
              <a:tailEnd/>
            </a:ln>
          </p:spPr>
          <p:txBody>
            <a:bodyPr/>
            <a:lstStyle/>
            <a:p>
              <a:endParaRPr lang="es-MX"/>
            </a:p>
          </p:txBody>
        </p:sp>
        <p:sp>
          <p:nvSpPr>
            <p:cNvPr id="56557" name="Freeform 239"/>
            <p:cNvSpPr>
              <a:spLocks/>
            </p:cNvSpPr>
            <p:nvPr/>
          </p:nvSpPr>
          <p:spPr bwMode="auto">
            <a:xfrm>
              <a:off x="4035" y="2113"/>
              <a:ext cx="7" cy="16"/>
            </a:xfrm>
            <a:custGeom>
              <a:avLst/>
              <a:gdLst>
                <a:gd name="T0" fmla="*/ 0 w 37"/>
                <a:gd name="T1" fmla="*/ 0 h 73"/>
                <a:gd name="T2" fmla="*/ 22 w 37"/>
                <a:gd name="T3" fmla="*/ 73 h 73"/>
                <a:gd name="T4" fmla="*/ 37 w 37"/>
                <a:gd name="T5" fmla="*/ 66 h 73"/>
                <a:gd name="T6" fmla="*/ 22 w 37"/>
                <a:gd name="T7" fmla="*/ 5 h 73"/>
                <a:gd name="T8" fmla="*/ 0 w 37"/>
                <a:gd name="T9" fmla="*/ 0 h 73"/>
                <a:gd name="T10" fmla="*/ 0 60000 65536"/>
                <a:gd name="T11" fmla="*/ 0 60000 65536"/>
                <a:gd name="T12" fmla="*/ 0 60000 65536"/>
                <a:gd name="T13" fmla="*/ 0 60000 65536"/>
                <a:gd name="T14" fmla="*/ 0 60000 65536"/>
                <a:gd name="T15" fmla="*/ 0 w 37"/>
                <a:gd name="T16" fmla="*/ 0 h 73"/>
                <a:gd name="T17" fmla="*/ 37 w 37"/>
                <a:gd name="T18" fmla="*/ 73 h 73"/>
              </a:gdLst>
              <a:ahLst/>
              <a:cxnLst>
                <a:cxn ang="T10">
                  <a:pos x="T0" y="T1"/>
                </a:cxn>
                <a:cxn ang="T11">
                  <a:pos x="T2" y="T3"/>
                </a:cxn>
                <a:cxn ang="T12">
                  <a:pos x="T4" y="T5"/>
                </a:cxn>
                <a:cxn ang="T13">
                  <a:pos x="T6" y="T7"/>
                </a:cxn>
                <a:cxn ang="T14">
                  <a:pos x="T8" y="T9"/>
                </a:cxn>
              </a:cxnLst>
              <a:rect l="T15" t="T16" r="T17" b="T18"/>
              <a:pathLst>
                <a:path w="37" h="73">
                  <a:moveTo>
                    <a:pt x="0" y="0"/>
                  </a:moveTo>
                  <a:lnTo>
                    <a:pt x="22" y="73"/>
                  </a:lnTo>
                  <a:lnTo>
                    <a:pt x="37" y="66"/>
                  </a:lnTo>
                  <a:lnTo>
                    <a:pt x="22" y="5"/>
                  </a:lnTo>
                  <a:lnTo>
                    <a:pt x="0" y="0"/>
                  </a:lnTo>
                  <a:close/>
                </a:path>
              </a:pathLst>
            </a:custGeom>
            <a:solidFill>
              <a:srgbClr val="000000"/>
            </a:solidFill>
            <a:ln w="9525">
              <a:noFill/>
              <a:round/>
              <a:headEnd/>
              <a:tailEnd/>
            </a:ln>
          </p:spPr>
          <p:txBody>
            <a:bodyPr/>
            <a:lstStyle/>
            <a:p>
              <a:endParaRPr lang="es-MX"/>
            </a:p>
          </p:txBody>
        </p:sp>
        <p:sp>
          <p:nvSpPr>
            <p:cNvPr id="56558" name="Freeform 240"/>
            <p:cNvSpPr>
              <a:spLocks/>
            </p:cNvSpPr>
            <p:nvPr/>
          </p:nvSpPr>
          <p:spPr bwMode="auto">
            <a:xfrm>
              <a:off x="4019" y="1721"/>
              <a:ext cx="429" cy="550"/>
            </a:xfrm>
            <a:custGeom>
              <a:avLst/>
              <a:gdLst>
                <a:gd name="T0" fmla="*/ 87 w 1860"/>
                <a:gd name="T1" fmla="*/ 1790 h 2386"/>
                <a:gd name="T2" fmla="*/ 87 w 1860"/>
                <a:gd name="T3" fmla="*/ 1931 h 2386"/>
                <a:gd name="T4" fmla="*/ 179 w 1860"/>
                <a:gd name="T5" fmla="*/ 1880 h 2386"/>
                <a:gd name="T6" fmla="*/ 213 w 1860"/>
                <a:gd name="T7" fmla="*/ 2036 h 2386"/>
                <a:gd name="T8" fmla="*/ 320 w 1860"/>
                <a:gd name="T9" fmla="*/ 2011 h 2386"/>
                <a:gd name="T10" fmla="*/ 314 w 1860"/>
                <a:gd name="T11" fmla="*/ 1924 h 2386"/>
                <a:gd name="T12" fmla="*/ 396 w 1860"/>
                <a:gd name="T13" fmla="*/ 1990 h 2386"/>
                <a:gd name="T14" fmla="*/ 574 w 1860"/>
                <a:gd name="T15" fmla="*/ 1860 h 2386"/>
                <a:gd name="T16" fmla="*/ 685 w 1860"/>
                <a:gd name="T17" fmla="*/ 1513 h 2386"/>
                <a:gd name="T18" fmla="*/ 569 w 1860"/>
                <a:gd name="T19" fmla="*/ 1540 h 2386"/>
                <a:gd name="T20" fmla="*/ 569 w 1860"/>
                <a:gd name="T21" fmla="*/ 1452 h 2386"/>
                <a:gd name="T22" fmla="*/ 678 w 1860"/>
                <a:gd name="T23" fmla="*/ 1447 h 2386"/>
                <a:gd name="T24" fmla="*/ 639 w 1860"/>
                <a:gd name="T25" fmla="*/ 1282 h 2386"/>
                <a:gd name="T26" fmla="*/ 738 w 1860"/>
                <a:gd name="T27" fmla="*/ 1221 h 2386"/>
                <a:gd name="T28" fmla="*/ 612 w 1860"/>
                <a:gd name="T29" fmla="*/ 873 h 2386"/>
                <a:gd name="T30" fmla="*/ 814 w 1860"/>
                <a:gd name="T31" fmla="*/ 387 h 2386"/>
                <a:gd name="T32" fmla="*/ 612 w 1860"/>
                <a:gd name="T33" fmla="*/ 214 h 2386"/>
                <a:gd name="T34" fmla="*/ 289 w 1860"/>
                <a:gd name="T35" fmla="*/ 314 h 2386"/>
                <a:gd name="T36" fmla="*/ 549 w 1860"/>
                <a:gd name="T37" fmla="*/ 58 h 2386"/>
                <a:gd name="T38" fmla="*/ 1284 w 1860"/>
                <a:gd name="T39" fmla="*/ 30 h 2386"/>
                <a:gd name="T40" fmla="*/ 1772 w 1860"/>
                <a:gd name="T41" fmla="*/ 372 h 2386"/>
                <a:gd name="T42" fmla="*/ 1838 w 1860"/>
                <a:gd name="T43" fmla="*/ 921 h 2386"/>
                <a:gd name="T44" fmla="*/ 1582 w 1860"/>
                <a:gd name="T45" fmla="*/ 1403 h 2386"/>
                <a:gd name="T46" fmla="*/ 1493 w 1860"/>
                <a:gd name="T47" fmla="*/ 1686 h 2386"/>
                <a:gd name="T48" fmla="*/ 1248 w 1860"/>
                <a:gd name="T49" fmla="*/ 1783 h 2386"/>
                <a:gd name="T50" fmla="*/ 1439 w 1860"/>
                <a:gd name="T51" fmla="*/ 1632 h 2386"/>
                <a:gd name="T52" fmla="*/ 1439 w 1860"/>
                <a:gd name="T53" fmla="*/ 1540 h 2386"/>
                <a:gd name="T54" fmla="*/ 1196 w 1860"/>
                <a:gd name="T55" fmla="*/ 1355 h 2386"/>
                <a:gd name="T56" fmla="*/ 947 w 1860"/>
                <a:gd name="T57" fmla="*/ 1540 h 2386"/>
                <a:gd name="T58" fmla="*/ 1135 w 1860"/>
                <a:gd name="T59" fmla="*/ 1408 h 2386"/>
                <a:gd name="T60" fmla="*/ 1240 w 1860"/>
                <a:gd name="T61" fmla="*/ 1173 h 2386"/>
                <a:gd name="T62" fmla="*/ 1143 w 1860"/>
                <a:gd name="T63" fmla="*/ 1000 h 2386"/>
                <a:gd name="T64" fmla="*/ 889 w 1860"/>
                <a:gd name="T65" fmla="*/ 1043 h 2386"/>
                <a:gd name="T66" fmla="*/ 814 w 1860"/>
                <a:gd name="T67" fmla="*/ 1372 h 2386"/>
                <a:gd name="T68" fmla="*/ 838 w 1860"/>
                <a:gd name="T69" fmla="*/ 1661 h 2386"/>
                <a:gd name="T70" fmla="*/ 792 w 1860"/>
                <a:gd name="T71" fmla="*/ 1863 h 2386"/>
                <a:gd name="T72" fmla="*/ 717 w 1860"/>
                <a:gd name="T73" fmla="*/ 1997 h 2386"/>
                <a:gd name="T74" fmla="*/ 617 w 1860"/>
                <a:gd name="T75" fmla="*/ 2123 h 2386"/>
                <a:gd name="T76" fmla="*/ 761 w 1860"/>
                <a:gd name="T77" fmla="*/ 2321 h 2386"/>
                <a:gd name="T78" fmla="*/ 625 w 1860"/>
                <a:gd name="T79" fmla="*/ 2222 h 2386"/>
                <a:gd name="T80" fmla="*/ 187 w 1860"/>
                <a:gd name="T81" fmla="*/ 2169 h 2386"/>
                <a:gd name="T82" fmla="*/ 87 w 1860"/>
                <a:gd name="T83" fmla="*/ 2021 h 2386"/>
                <a:gd name="T84" fmla="*/ 0 w 1860"/>
                <a:gd name="T85" fmla="*/ 1916 h 2386"/>
                <a:gd name="T86" fmla="*/ 65 w 1860"/>
                <a:gd name="T87" fmla="*/ 1783 h 2386"/>
                <a:gd name="T88" fmla="*/ 235 w 1860"/>
                <a:gd name="T89" fmla="*/ 1724 h 23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60"/>
                <a:gd name="T136" fmla="*/ 0 h 2386"/>
                <a:gd name="T137" fmla="*/ 1860 w 1860"/>
                <a:gd name="T138" fmla="*/ 2386 h 23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60" h="2386">
                  <a:moveTo>
                    <a:pt x="235" y="1724"/>
                  </a:moveTo>
                  <a:lnTo>
                    <a:pt x="209" y="1753"/>
                  </a:lnTo>
                  <a:lnTo>
                    <a:pt x="87" y="1790"/>
                  </a:lnTo>
                  <a:lnTo>
                    <a:pt x="18" y="1836"/>
                  </a:lnTo>
                  <a:lnTo>
                    <a:pt x="11" y="1916"/>
                  </a:lnTo>
                  <a:lnTo>
                    <a:pt x="87" y="1931"/>
                  </a:lnTo>
                  <a:lnTo>
                    <a:pt x="167" y="1817"/>
                  </a:lnTo>
                  <a:lnTo>
                    <a:pt x="155" y="1880"/>
                  </a:lnTo>
                  <a:lnTo>
                    <a:pt x="179" y="1880"/>
                  </a:lnTo>
                  <a:lnTo>
                    <a:pt x="123" y="1946"/>
                  </a:lnTo>
                  <a:lnTo>
                    <a:pt x="179" y="1985"/>
                  </a:lnTo>
                  <a:lnTo>
                    <a:pt x="213" y="2036"/>
                  </a:lnTo>
                  <a:lnTo>
                    <a:pt x="266" y="2036"/>
                  </a:lnTo>
                  <a:lnTo>
                    <a:pt x="281" y="2011"/>
                  </a:lnTo>
                  <a:lnTo>
                    <a:pt x="320" y="2011"/>
                  </a:lnTo>
                  <a:lnTo>
                    <a:pt x="299" y="1985"/>
                  </a:lnTo>
                  <a:lnTo>
                    <a:pt x="320" y="1960"/>
                  </a:lnTo>
                  <a:lnTo>
                    <a:pt x="314" y="1924"/>
                  </a:lnTo>
                  <a:lnTo>
                    <a:pt x="314" y="1839"/>
                  </a:lnTo>
                  <a:lnTo>
                    <a:pt x="347" y="1939"/>
                  </a:lnTo>
                  <a:lnTo>
                    <a:pt x="396" y="1990"/>
                  </a:lnTo>
                  <a:lnTo>
                    <a:pt x="444" y="1949"/>
                  </a:lnTo>
                  <a:lnTo>
                    <a:pt x="534" y="1919"/>
                  </a:lnTo>
                  <a:lnTo>
                    <a:pt x="574" y="1860"/>
                  </a:lnTo>
                  <a:lnTo>
                    <a:pt x="636" y="1819"/>
                  </a:lnTo>
                  <a:lnTo>
                    <a:pt x="731" y="1438"/>
                  </a:lnTo>
                  <a:lnTo>
                    <a:pt x="685" y="1513"/>
                  </a:lnTo>
                  <a:lnTo>
                    <a:pt x="544" y="1574"/>
                  </a:lnTo>
                  <a:lnTo>
                    <a:pt x="503" y="1538"/>
                  </a:lnTo>
                  <a:lnTo>
                    <a:pt x="569" y="1540"/>
                  </a:lnTo>
                  <a:lnTo>
                    <a:pt x="536" y="1493"/>
                  </a:lnTo>
                  <a:lnTo>
                    <a:pt x="595" y="1520"/>
                  </a:lnTo>
                  <a:lnTo>
                    <a:pt x="569" y="1452"/>
                  </a:lnTo>
                  <a:lnTo>
                    <a:pt x="639" y="1493"/>
                  </a:lnTo>
                  <a:lnTo>
                    <a:pt x="602" y="1403"/>
                  </a:lnTo>
                  <a:lnTo>
                    <a:pt x="678" y="1447"/>
                  </a:lnTo>
                  <a:lnTo>
                    <a:pt x="625" y="1350"/>
                  </a:lnTo>
                  <a:lnTo>
                    <a:pt x="705" y="1379"/>
                  </a:lnTo>
                  <a:lnTo>
                    <a:pt x="639" y="1282"/>
                  </a:lnTo>
                  <a:lnTo>
                    <a:pt x="731" y="1311"/>
                  </a:lnTo>
                  <a:lnTo>
                    <a:pt x="649" y="1219"/>
                  </a:lnTo>
                  <a:lnTo>
                    <a:pt x="738" y="1221"/>
                  </a:lnTo>
                  <a:lnTo>
                    <a:pt x="636" y="1150"/>
                  </a:lnTo>
                  <a:lnTo>
                    <a:pt x="636" y="1043"/>
                  </a:lnTo>
                  <a:lnTo>
                    <a:pt x="612" y="873"/>
                  </a:lnTo>
                  <a:lnTo>
                    <a:pt x="776" y="627"/>
                  </a:lnTo>
                  <a:lnTo>
                    <a:pt x="814" y="505"/>
                  </a:lnTo>
                  <a:lnTo>
                    <a:pt x="814" y="387"/>
                  </a:lnTo>
                  <a:lnTo>
                    <a:pt x="776" y="282"/>
                  </a:lnTo>
                  <a:lnTo>
                    <a:pt x="702" y="231"/>
                  </a:lnTo>
                  <a:lnTo>
                    <a:pt x="612" y="214"/>
                  </a:lnTo>
                  <a:lnTo>
                    <a:pt x="490" y="224"/>
                  </a:lnTo>
                  <a:lnTo>
                    <a:pt x="342" y="282"/>
                  </a:lnTo>
                  <a:lnTo>
                    <a:pt x="289" y="314"/>
                  </a:lnTo>
                  <a:lnTo>
                    <a:pt x="342" y="214"/>
                  </a:lnTo>
                  <a:lnTo>
                    <a:pt x="422" y="134"/>
                  </a:lnTo>
                  <a:lnTo>
                    <a:pt x="549" y="58"/>
                  </a:lnTo>
                  <a:lnTo>
                    <a:pt x="731" y="22"/>
                  </a:lnTo>
                  <a:lnTo>
                    <a:pt x="972" y="0"/>
                  </a:lnTo>
                  <a:lnTo>
                    <a:pt x="1284" y="30"/>
                  </a:lnTo>
                  <a:lnTo>
                    <a:pt x="1521" y="119"/>
                  </a:lnTo>
                  <a:lnTo>
                    <a:pt x="1682" y="250"/>
                  </a:lnTo>
                  <a:lnTo>
                    <a:pt x="1772" y="372"/>
                  </a:lnTo>
                  <a:lnTo>
                    <a:pt x="1830" y="513"/>
                  </a:lnTo>
                  <a:lnTo>
                    <a:pt x="1860" y="686"/>
                  </a:lnTo>
                  <a:lnTo>
                    <a:pt x="1838" y="921"/>
                  </a:lnTo>
                  <a:lnTo>
                    <a:pt x="1784" y="1097"/>
                  </a:lnTo>
                  <a:lnTo>
                    <a:pt x="1672" y="1284"/>
                  </a:lnTo>
                  <a:lnTo>
                    <a:pt x="1582" y="1403"/>
                  </a:lnTo>
                  <a:lnTo>
                    <a:pt x="1483" y="1591"/>
                  </a:lnTo>
                  <a:lnTo>
                    <a:pt x="1500" y="1632"/>
                  </a:lnTo>
                  <a:lnTo>
                    <a:pt x="1493" y="1686"/>
                  </a:lnTo>
                  <a:lnTo>
                    <a:pt x="1508" y="1724"/>
                  </a:lnTo>
                  <a:lnTo>
                    <a:pt x="1403" y="1790"/>
                  </a:lnTo>
                  <a:lnTo>
                    <a:pt x="1248" y="1783"/>
                  </a:lnTo>
                  <a:lnTo>
                    <a:pt x="1457" y="1691"/>
                  </a:lnTo>
                  <a:lnTo>
                    <a:pt x="1460" y="1646"/>
                  </a:lnTo>
                  <a:lnTo>
                    <a:pt x="1439" y="1632"/>
                  </a:lnTo>
                  <a:lnTo>
                    <a:pt x="1089" y="1702"/>
                  </a:lnTo>
                  <a:lnTo>
                    <a:pt x="1439" y="1595"/>
                  </a:lnTo>
                  <a:lnTo>
                    <a:pt x="1439" y="1540"/>
                  </a:lnTo>
                  <a:lnTo>
                    <a:pt x="1388" y="1484"/>
                  </a:lnTo>
                  <a:lnTo>
                    <a:pt x="1305" y="1418"/>
                  </a:lnTo>
                  <a:lnTo>
                    <a:pt x="1196" y="1355"/>
                  </a:lnTo>
                  <a:lnTo>
                    <a:pt x="1089" y="1493"/>
                  </a:lnTo>
                  <a:lnTo>
                    <a:pt x="1038" y="1538"/>
                  </a:lnTo>
                  <a:lnTo>
                    <a:pt x="947" y="1540"/>
                  </a:lnTo>
                  <a:lnTo>
                    <a:pt x="1028" y="1513"/>
                  </a:lnTo>
                  <a:lnTo>
                    <a:pt x="1067" y="1474"/>
                  </a:lnTo>
                  <a:lnTo>
                    <a:pt x="1135" y="1408"/>
                  </a:lnTo>
                  <a:lnTo>
                    <a:pt x="1196" y="1321"/>
                  </a:lnTo>
                  <a:lnTo>
                    <a:pt x="1230" y="1245"/>
                  </a:lnTo>
                  <a:lnTo>
                    <a:pt x="1240" y="1173"/>
                  </a:lnTo>
                  <a:lnTo>
                    <a:pt x="1230" y="1097"/>
                  </a:lnTo>
                  <a:lnTo>
                    <a:pt x="1196" y="1043"/>
                  </a:lnTo>
                  <a:lnTo>
                    <a:pt x="1143" y="1000"/>
                  </a:lnTo>
                  <a:lnTo>
                    <a:pt x="1074" y="990"/>
                  </a:lnTo>
                  <a:lnTo>
                    <a:pt x="985" y="1000"/>
                  </a:lnTo>
                  <a:lnTo>
                    <a:pt x="889" y="1043"/>
                  </a:lnTo>
                  <a:lnTo>
                    <a:pt x="827" y="1130"/>
                  </a:lnTo>
                  <a:lnTo>
                    <a:pt x="814" y="1230"/>
                  </a:lnTo>
                  <a:lnTo>
                    <a:pt x="814" y="1372"/>
                  </a:lnTo>
                  <a:lnTo>
                    <a:pt x="838" y="1498"/>
                  </a:lnTo>
                  <a:lnTo>
                    <a:pt x="822" y="1564"/>
                  </a:lnTo>
                  <a:lnTo>
                    <a:pt x="838" y="1661"/>
                  </a:lnTo>
                  <a:lnTo>
                    <a:pt x="822" y="1753"/>
                  </a:lnTo>
                  <a:lnTo>
                    <a:pt x="822" y="1812"/>
                  </a:lnTo>
                  <a:lnTo>
                    <a:pt x="792" y="1863"/>
                  </a:lnTo>
                  <a:lnTo>
                    <a:pt x="782" y="1902"/>
                  </a:lnTo>
                  <a:lnTo>
                    <a:pt x="761" y="1967"/>
                  </a:lnTo>
                  <a:lnTo>
                    <a:pt x="717" y="1997"/>
                  </a:lnTo>
                  <a:lnTo>
                    <a:pt x="705" y="2058"/>
                  </a:lnTo>
                  <a:lnTo>
                    <a:pt x="649" y="2079"/>
                  </a:lnTo>
                  <a:lnTo>
                    <a:pt x="617" y="2123"/>
                  </a:lnTo>
                  <a:lnTo>
                    <a:pt x="595" y="2155"/>
                  </a:lnTo>
                  <a:lnTo>
                    <a:pt x="678" y="2225"/>
                  </a:lnTo>
                  <a:lnTo>
                    <a:pt x="761" y="2321"/>
                  </a:lnTo>
                  <a:lnTo>
                    <a:pt x="705" y="2386"/>
                  </a:lnTo>
                  <a:lnTo>
                    <a:pt x="692" y="2291"/>
                  </a:lnTo>
                  <a:lnTo>
                    <a:pt x="625" y="2222"/>
                  </a:lnTo>
                  <a:lnTo>
                    <a:pt x="559" y="2176"/>
                  </a:lnTo>
                  <a:lnTo>
                    <a:pt x="475" y="2155"/>
                  </a:lnTo>
                  <a:lnTo>
                    <a:pt x="187" y="2169"/>
                  </a:lnTo>
                  <a:lnTo>
                    <a:pt x="141" y="2155"/>
                  </a:lnTo>
                  <a:lnTo>
                    <a:pt x="102" y="2112"/>
                  </a:lnTo>
                  <a:lnTo>
                    <a:pt x="87" y="2021"/>
                  </a:lnTo>
                  <a:lnTo>
                    <a:pt x="87" y="1990"/>
                  </a:lnTo>
                  <a:lnTo>
                    <a:pt x="6" y="1939"/>
                  </a:lnTo>
                  <a:lnTo>
                    <a:pt x="0" y="1916"/>
                  </a:lnTo>
                  <a:lnTo>
                    <a:pt x="6" y="1858"/>
                  </a:lnTo>
                  <a:lnTo>
                    <a:pt x="18" y="1817"/>
                  </a:lnTo>
                  <a:lnTo>
                    <a:pt x="65" y="1783"/>
                  </a:lnTo>
                  <a:lnTo>
                    <a:pt x="167" y="1744"/>
                  </a:lnTo>
                  <a:lnTo>
                    <a:pt x="213" y="1724"/>
                  </a:lnTo>
                  <a:lnTo>
                    <a:pt x="235" y="1724"/>
                  </a:lnTo>
                  <a:close/>
                </a:path>
              </a:pathLst>
            </a:custGeom>
            <a:solidFill>
              <a:srgbClr val="000000"/>
            </a:solidFill>
            <a:ln w="9525">
              <a:noFill/>
              <a:round/>
              <a:headEnd/>
              <a:tailEnd/>
            </a:ln>
          </p:spPr>
          <p:txBody>
            <a:bodyPr/>
            <a:lstStyle/>
            <a:p>
              <a:endParaRPr lang="es-MX"/>
            </a:p>
          </p:txBody>
        </p:sp>
        <p:sp>
          <p:nvSpPr>
            <p:cNvPr id="56559" name="Freeform 241"/>
            <p:cNvSpPr>
              <a:spLocks/>
            </p:cNvSpPr>
            <p:nvPr/>
          </p:nvSpPr>
          <p:spPr bwMode="auto">
            <a:xfrm>
              <a:off x="4215" y="1964"/>
              <a:ext cx="68" cy="78"/>
            </a:xfrm>
            <a:custGeom>
              <a:avLst/>
              <a:gdLst>
                <a:gd name="T0" fmla="*/ 30 w 293"/>
                <a:gd name="T1" fmla="*/ 94 h 337"/>
                <a:gd name="T2" fmla="*/ 122 w 293"/>
                <a:gd name="T3" fmla="*/ 31 h 337"/>
                <a:gd name="T4" fmla="*/ 293 w 293"/>
                <a:gd name="T5" fmla="*/ 0 h 337"/>
                <a:gd name="T6" fmla="*/ 195 w 293"/>
                <a:gd name="T7" fmla="*/ 53 h 337"/>
                <a:gd name="T8" fmla="*/ 246 w 293"/>
                <a:gd name="T9" fmla="*/ 117 h 337"/>
                <a:gd name="T10" fmla="*/ 246 w 293"/>
                <a:gd name="T11" fmla="*/ 196 h 337"/>
                <a:gd name="T12" fmla="*/ 188 w 293"/>
                <a:gd name="T13" fmla="*/ 316 h 337"/>
                <a:gd name="T14" fmla="*/ 224 w 293"/>
                <a:gd name="T15" fmla="*/ 201 h 337"/>
                <a:gd name="T16" fmla="*/ 224 w 293"/>
                <a:gd name="T17" fmla="*/ 150 h 337"/>
                <a:gd name="T18" fmla="*/ 156 w 293"/>
                <a:gd name="T19" fmla="*/ 117 h 337"/>
                <a:gd name="T20" fmla="*/ 127 w 293"/>
                <a:gd name="T21" fmla="*/ 69 h 337"/>
                <a:gd name="T22" fmla="*/ 76 w 293"/>
                <a:gd name="T23" fmla="*/ 109 h 337"/>
                <a:gd name="T24" fmla="*/ 90 w 293"/>
                <a:gd name="T25" fmla="*/ 150 h 337"/>
                <a:gd name="T26" fmla="*/ 156 w 293"/>
                <a:gd name="T27" fmla="*/ 184 h 337"/>
                <a:gd name="T28" fmla="*/ 156 w 293"/>
                <a:gd name="T29" fmla="*/ 255 h 337"/>
                <a:gd name="T30" fmla="*/ 39 w 293"/>
                <a:gd name="T31" fmla="*/ 337 h 337"/>
                <a:gd name="T32" fmla="*/ 39 w 293"/>
                <a:gd name="T33" fmla="*/ 299 h 337"/>
                <a:gd name="T34" fmla="*/ 76 w 293"/>
                <a:gd name="T35" fmla="*/ 265 h 337"/>
                <a:gd name="T36" fmla="*/ 8 w 293"/>
                <a:gd name="T37" fmla="*/ 189 h 337"/>
                <a:gd name="T38" fmla="*/ 0 w 293"/>
                <a:gd name="T39" fmla="*/ 138 h 337"/>
                <a:gd name="T40" fmla="*/ 30 w 293"/>
                <a:gd name="T41" fmla="*/ 94 h 3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3"/>
                <a:gd name="T64" fmla="*/ 0 h 337"/>
                <a:gd name="T65" fmla="*/ 293 w 293"/>
                <a:gd name="T66" fmla="*/ 337 h 3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3" h="337">
                  <a:moveTo>
                    <a:pt x="30" y="94"/>
                  </a:moveTo>
                  <a:lnTo>
                    <a:pt x="122" y="31"/>
                  </a:lnTo>
                  <a:lnTo>
                    <a:pt x="293" y="0"/>
                  </a:lnTo>
                  <a:lnTo>
                    <a:pt x="195" y="53"/>
                  </a:lnTo>
                  <a:lnTo>
                    <a:pt x="246" y="117"/>
                  </a:lnTo>
                  <a:lnTo>
                    <a:pt x="246" y="196"/>
                  </a:lnTo>
                  <a:lnTo>
                    <a:pt x="188" y="316"/>
                  </a:lnTo>
                  <a:lnTo>
                    <a:pt x="224" y="201"/>
                  </a:lnTo>
                  <a:lnTo>
                    <a:pt x="224" y="150"/>
                  </a:lnTo>
                  <a:lnTo>
                    <a:pt x="156" y="117"/>
                  </a:lnTo>
                  <a:lnTo>
                    <a:pt x="127" y="69"/>
                  </a:lnTo>
                  <a:lnTo>
                    <a:pt x="76" y="109"/>
                  </a:lnTo>
                  <a:lnTo>
                    <a:pt x="90" y="150"/>
                  </a:lnTo>
                  <a:lnTo>
                    <a:pt x="156" y="184"/>
                  </a:lnTo>
                  <a:lnTo>
                    <a:pt x="156" y="255"/>
                  </a:lnTo>
                  <a:lnTo>
                    <a:pt x="39" y="337"/>
                  </a:lnTo>
                  <a:lnTo>
                    <a:pt x="39" y="299"/>
                  </a:lnTo>
                  <a:lnTo>
                    <a:pt x="76" y="265"/>
                  </a:lnTo>
                  <a:lnTo>
                    <a:pt x="8" y="189"/>
                  </a:lnTo>
                  <a:lnTo>
                    <a:pt x="0" y="138"/>
                  </a:lnTo>
                  <a:lnTo>
                    <a:pt x="30" y="94"/>
                  </a:lnTo>
                  <a:close/>
                </a:path>
              </a:pathLst>
            </a:custGeom>
            <a:solidFill>
              <a:srgbClr val="000000"/>
            </a:solidFill>
            <a:ln w="9525">
              <a:noFill/>
              <a:round/>
              <a:headEnd/>
              <a:tailEnd/>
            </a:ln>
          </p:spPr>
          <p:txBody>
            <a:bodyPr/>
            <a:lstStyle/>
            <a:p>
              <a:endParaRPr lang="es-MX"/>
            </a:p>
          </p:txBody>
        </p:sp>
        <p:sp>
          <p:nvSpPr>
            <p:cNvPr id="56560" name="Freeform 242"/>
            <p:cNvSpPr>
              <a:spLocks/>
            </p:cNvSpPr>
            <p:nvPr/>
          </p:nvSpPr>
          <p:spPr bwMode="auto">
            <a:xfrm>
              <a:off x="4229" y="2044"/>
              <a:ext cx="14" cy="11"/>
            </a:xfrm>
            <a:custGeom>
              <a:avLst/>
              <a:gdLst>
                <a:gd name="T0" fmla="*/ 68 w 68"/>
                <a:gd name="T1" fmla="*/ 0 h 44"/>
                <a:gd name="T2" fmla="*/ 0 w 68"/>
                <a:gd name="T3" fmla="*/ 23 h 44"/>
                <a:gd name="T4" fmla="*/ 0 w 68"/>
                <a:gd name="T5" fmla="*/ 44 h 44"/>
                <a:gd name="T6" fmla="*/ 31 w 68"/>
                <a:gd name="T7" fmla="*/ 44 h 44"/>
                <a:gd name="T8" fmla="*/ 68 w 68"/>
                <a:gd name="T9" fmla="*/ 0 h 44"/>
                <a:gd name="T10" fmla="*/ 0 60000 65536"/>
                <a:gd name="T11" fmla="*/ 0 60000 65536"/>
                <a:gd name="T12" fmla="*/ 0 60000 65536"/>
                <a:gd name="T13" fmla="*/ 0 60000 65536"/>
                <a:gd name="T14" fmla="*/ 0 60000 65536"/>
                <a:gd name="T15" fmla="*/ 0 w 68"/>
                <a:gd name="T16" fmla="*/ 0 h 44"/>
                <a:gd name="T17" fmla="*/ 68 w 68"/>
                <a:gd name="T18" fmla="*/ 44 h 44"/>
              </a:gdLst>
              <a:ahLst/>
              <a:cxnLst>
                <a:cxn ang="T10">
                  <a:pos x="T0" y="T1"/>
                </a:cxn>
                <a:cxn ang="T11">
                  <a:pos x="T2" y="T3"/>
                </a:cxn>
                <a:cxn ang="T12">
                  <a:pos x="T4" y="T5"/>
                </a:cxn>
                <a:cxn ang="T13">
                  <a:pos x="T6" y="T7"/>
                </a:cxn>
                <a:cxn ang="T14">
                  <a:pos x="T8" y="T9"/>
                </a:cxn>
              </a:cxnLst>
              <a:rect l="T15" t="T16" r="T17" b="T18"/>
              <a:pathLst>
                <a:path w="68" h="44">
                  <a:moveTo>
                    <a:pt x="68" y="0"/>
                  </a:moveTo>
                  <a:lnTo>
                    <a:pt x="0" y="23"/>
                  </a:lnTo>
                  <a:lnTo>
                    <a:pt x="0" y="44"/>
                  </a:lnTo>
                  <a:lnTo>
                    <a:pt x="31" y="44"/>
                  </a:lnTo>
                  <a:lnTo>
                    <a:pt x="68" y="0"/>
                  </a:lnTo>
                  <a:close/>
                </a:path>
              </a:pathLst>
            </a:custGeom>
            <a:solidFill>
              <a:srgbClr val="000000"/>
            </a:solidFill>
            <a:ln w="9525">
              <a:noFill/>
              <a:round/>
              <a:headEnd/>
              <a:tailEnd/>
            </a:ln>
          </p:spPr>
          <p:txBody>
            <a:bodyPr/>
            <a:lstStyle/>
            <a:p>
              <a:endParaRPr lang="es-MX"/>
            </a:p>
          </p:txBody>
        </p:sp>
        <p:sp>
          <p:nvSpPr>
            <p:cNvPr id="56561" name="Freeform 243"/>
            <p:cNvSpPr>
              <a:spLocks/>
            </p:cNvSpPr>
            <p:nvPr/>
          </p:nvSpPr>
          <p:spPr bwMode="auto">
            <a:xfrm>
              <a:off x="3853" y="2039"/>
              <a:ext cx="100" cy="67"/>
            </a:xfrm>
            <a:custGeom>
              <a:avLst/>
              <a:gdLst>
                <a:gd name="T0" fmla="*/ 431 w 431"/>
                <a:gd name="T1" fmla="*/ 0 h 291"/>
                <a:gd name="T2" fmla="*/ 251 w 431"/>
                <a:gd name="T3" fmla="*/ 169 h 291"/>
                <a:gd name="T4" fmla="*/ 109 w 431"/>
                <a:gd name="T5" fmla="*/ 238 h 291"/>
                <a:gd name="T6" fmla="*/ 0 w 431"/>
                <a:gd name="T7" fmla="*/ 258 h 291"/>
                <a:gd name="T8" fmla="*/ 10 w 431"/>
                <a:gd name="T9" fmla="*/ 291 h 291"/>
                <a:gd name="T10" fmla="*/ 109 w 431"/>
                <a:gd name="T11" fmla="*/ 269 h 291"/>
                <a:gd name="T12" fmla="*/ 241 w 431"/>
                <a:gd name="T13" fmla="*/ 209 h 291"/>
                <a:gd name="T14" fmla="*/ 400 w 431"/>
                <a:gd name="T15" fmla="*/ 70 h 291"/>
                <a:gd name="T16" fmla="*/ 431 w 431"/>
                <a:gd name="T17" fmla="*/ 0 h 2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1"/>
                <a:gd name="T28" fmla="*/ 0 h 291"/>
                <a:gd name="T29" fmla="*/ 431 w 431"/>
                <a:gd name="T30" fmla="*/ 291 h 2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1" h="291">
                  <a:moveTo>
                    <a:pt x="431" y="0"/>
                  </a:moveTo>
                  <a:lnTo>
                    <a:pt x="251" y="169"/>
                  </a:lnTo>
                  <a:lnTo>
                    <a:pt x="109" y="238"/>
                  </a:lnTo>
                  <a:lnTo>
                    <a:pt x="0" y="258"/>
                  </a:lnTo>
                  <a:lnTo>
                    <a:pt x="10" y="291"/>
                  </a:lnTo>
                  <a:lnTo>
                    <a:pt x="109" y="269"/>
                  </a:lnTo>
                  <a:lnTo>
                    <a:pt x="241" y="209"/>
                  </a:lnTo>
                  <a:lnTo>
                    <a:pt x="400" y="70"/>
                  </a:lnTo>
                  <a:lnTo>
                    <a:pt x="431" y="0"/>
                  </a:lnTo>
                  <a:close/>
                </a:path>
              </a:pathLst>
            </a:custGeom>
            <a:solidFill>
              <a:srgbClr val="000000"/>
            </a:solidFill>
            <a:ln w="9525">
              <a:noFill/>
              <a:round/>
              <a:headEnd/>
              <a:tailEnd/>
            </a:ln>
          </p:spPr>
          <p:txBody>
            <a:bodyPr/>
            <a:lstStyle/>
            <a:p>
              <a:endParaRPr lang="es-MX"/>
            </a:p>
          </p:txBody>
        </p:sp>
        <p:sp>
          <p:nvSpPr>
            <p:cNvPr id="56562" name="Freeform 244"/>
            <p:cNvSpPr>
              <a:spLocks/>
            </p:cNvSpPr>
            <p:nvPr/>
          </p:nvSpPr>
          <p:spPr bwMode="auto">
            <a:xfrm>
              <a:off x="3859" y="2091"/>
              <a:ext cx="73" cy="39"/>
            </a:xfrm>
            <a:custGeom>
              <a:avLst/>
              <a:gdLst>
                <a:gd name="T0" fmla="*/ 0 w 314"/>
                <a:gd name="T1" fmla="*/ 141 h 170"/>
                <a:gd name="T2" fmla="*/ 112 w 314"/>
                <a:gd name="T3" fmla="*/ 119 h 170"/>
                <a:gd name="T4" fmla="*/ 224 w 314"/>
                <a:gd name="T5" fmla="*/ 71 h 170"/>
                <a:gd name="T6" fmla="*/ 314 w 314"/>
                <a:gd name="T7" fmla="*/ 0 h 170"/>
                <a:gd name="T8" fmla="*/ 314 w 314"/>
                <a:gd name="T9" fmla="*/ 22 h 170"/>
                <a:gd name="T10" fmla="*/ 224 w 314"/>
                <a:gd name="T11" fmla="*/ 92 h 170"/>
                <a:gd name="T12" fmla="*/ 112 w 314"/>
                <a:gd name="T13" fmla="*/ 141 h 170"/>
                <a:gd name="T14" fmla="*/ 0 w 314"/>
                <a:gd name="T15" fmla="*/ 170 h 170"/>
                <a:gd name="T16" fmla="*/ 0 w 314"/>
                <a:gd name="T17" fmla="*/ 141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4"/>
                <a:gd name="T28" fmla="*/ 0 h 170"/>
                <a:gd name="T29" fmla="*/ 314 w 314"/>
                <a:gd name="T30" fmla="*/ 170 h 1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4" h="170">
                  <a:moveTo>
                    <a:pt x="0" y="141"/>
                  </a:moveTo>
                  <a:lnTo>
                    <a:pt x="112" y="119"/>
                  </a:lnTo>
                  <a:lnTo>
                    <a:pt x="224" y="71"/>
                  </a:lnTo>
                  <a:lnTo>
                    <a:pt x="314" y="0"/>
                  </a:lnTo>
                  <a:lnTo>
                    <a:pt x="314" y="22"/>
                  </a:lnTo>
                  <a:lnTo>
                    <a:pt x="224" y="92"/>
                  </a:lnTo>
                  <a:lnTo>
                    <a:pt x="112" y="141"/>
                  </a:lnTo>
                  <a:lnTo>
                    <a:pt x="0" y="170"/>
                  </a:lnTo>
                  <a:lnTo>
                    <a:pt x="0" y="141"/>
                  </a:lnTo>
                  <a:close/>
                </a:path>
              </a:pathLst>
            </a:custGeom>
            <a:solidFill>
              <a:srgbClr val="000000"/>
            </a:solidFill>
            <a:ln w="9525">
              <a:noFill/>
              <a:round/>
              <a:headEnd/>
              <a:tailEnd/>
            </a:ln>
          </p:spPr>
          <p:txBody>
            <a:bodyPr/>
            <a:lstStyle/>
            <a:p>
              <a:endParaRPr lang="es-MX"/>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115888"/>
            <a:ext cx="8229600" cy="850900"/>
          </a:xfrm>
        </p:spPr>
        <p:txBody>
          <a:bodyPr/>
          <a:lstStyle/>
          <a:p>
            <a:pPr fontAlgn="auto">
              <a:spcAft>
                <a:spcPts val="0"/>
              </a:spcAft>
              <a:defRPr/>
            </a:pPr>
            <a:r>
              <a:rPr lang="es-ES_tradnl" sz="4000">
                <a:solidFill>
                  <a:schemeClr val="tx1"/>
                </a:solidFill>
              </a:rPr>
              <a:t>5.5.1 Responsabilidad y autoridad</a:t>
            </a:r>
            <a:endParaRPr lang="es-ES" sz="4000">
              <a:solidFill>
                <a:schemeClr val="tx1"/>
              </a:solidFill>
            </a:endParaRPr>
          </a:p>
        </p:txBody>
      </p:sp>
      <p:sp>
        <p:nvSpPr>
          <p:cNvPr id="107523" name="Rectangle 3"/>
          <p:cNvSpPr>
            <a:spLocks noGrp="1" noChangeArrowheads="1"/>
          </p:cNvSpPr>
          <p:nvPr>
            <p:ph idx="1"/>
          </p:nvPr>
        </p:nvSpPr>
        <p:spPr>
          <a:xfrm>
            <a:off x="225425" y="1844675"/>
            <a:ext cx="8667750" cy="2232025"/>
          </a:xfrm>
          <a:ln w="28575">
            <a:solidFill>
              <a:srgbClr val="FFCC00"/>
            </a:solidFill>
          </a:ln>
        </p:spPr>
        <p:txBody>
          <a:bodyPr/>
          <a:lstStyle/>
          <a:p>
            <a:pPr algn="just">
              <a:buFontTx/>
              <a:buNone/>
            </a:pPr>
            <a:r>
              <a:rPr lang="es-MX" smtClean="0"/>
              <a:t>La alta dirección debe asegurarse de que las responsabilidades y autoridades están definidas y son comunicadas dentro de la organización: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5" name="Rectangle 9"/>
          <p:cNvSpPr>
            <a:spLocks noGrp="1" noChangeArrowheads="1"/>
          </p:cNvSpPr>
          <p:nvPr>
            <p:ph type="title"/>
          </p:nvPr>
        </p:nvSpPr>
        <p:spPr>
          <a:xfrm>
            <a:off x="457200" y="188913"/>
            <a:ext cx="8229600" cy="936625"/>
          </a:xfrm>
        </p:spPr>
        <p:txBody>
          <a:bodyPr/>
          <a:lstStyle/>
          <a:p>
            <a:pPr fontAlgn="auto">
              <a:spcAft>
                <a:spcPts val="0"/>
              </a:spcAft>
              <a:defRPr/>
            </a:pPr>
            <a:r>
              <a:rPr lang="es-ES_tradnl">
                <a:solidFill>
                  <a:schemeClr val="tx1"/>
                </a:solidFill>
              </a:rPr>
              <a:t>ISO 9001:2000</a:t>
            </a:r>
            <a:endParaRPr lang="es-ES">
              <a:solidFill>
                <a:schemeClr val="tx1"/>
              </a:solidFill>
            </a:endParaRPr>
          </a:p>
        </p:txBody>
      </p:sp>
      <p:sp>
        <p:nvSpPr>
          <p:cNvPr id="50186" name="Rectangle 10"/>
          <p:cNvSpPr>
            <a:spLocks noGrp="1" noChangeArrowheads="1"/>
          </p:cNvSpPr>
          <p:nvPr>
            <p:ph idx="1"/>
          </p:nvPr>
        </p:nvSpPr>
        <p:spPr>
          <a:xfrm>
            <a:off x="457200" y="2132013"/>
            <a:ext cx="8229600" cy="2947987"/>
          </a:xfrm>
          <a:ln w="28575">
            <a:solidFill>
              <a:srgbClr val="FFCC00"/>
            </a:solidFill>
          </a:ln>
        </p:spPr>
        <p:txBody>
          <a:bodyPr/>
          <a:lstStyle/>
          <a:p>
            <a:r>
              <a:rPr lang="es-ES_tradnl" smtClean="0"/>
              <a:t>Enfoque de procesos	</a:t>
            </a:r>
          </a:p>
          <a:p>
            <a:r>
              <a:rPr lang="es-ES_tradnl" smtClean="0"/>
              <a:t>Sistema de gestión de la calidad</a:t>
            </a:r>
          </a:p>
          <a:p>
            <a:r>
              <a:rPr lang="es-ES_tradnl" smtClean="0"/>
              <a:t>5 requerimientos generales	</a:t>
            </a:r>
          </a:p>
          <a:p>
            <a:r>
              <a:rPr lang="es-ES_tradnl" smtClean="0"/>
              <a:t>Orientado a cumplir y aumentar la satisfacción del cliente</a:t>
            </a:r>
            <a:endParaRPr lang="es-ES"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46088" y="115888"/>
            <a:ext cx="8229600" cy="649287"/>
          </a:xfrm>
        </p:spPr>
        <p:txBody>
          <a:bodyPr>
            <a:normAutofit fontScale="90000"/>
          </a:bodyPr>
          <a:lstStyle/>
          <a:p>
            <a:pPr fontAlgn="auto">
              <a:spcAft>
                <a:spcPts val="0"/>
              </a:spcAft>
              <a:defRPr/>
            </a:pPr>
            <a:r>
              <a:rPr lang="es-ES_tradnl" sz="4000">
                <a:solidFill>
                  <a:schemeClr val="tx1"/>
                </a:solidFill>
              </a:rPr>
              <a:t>5.5.2 Representante de la dirección</a:t>
            </a:r>
            <a:endParaRPr lang="es-ES" sz="4000">
              <a:solidFill>
                <a:schemeClr val="tx1"/>
              </a:solidFill>
            </a:endParaRPr>
          </a:p>
        </p:txBody>
      </p:sp>
      <p:sp>
        <p:nvSpPr>
          <p:cNvPr id="109571" name="Rectangle 3"/>
          <p:cNvSpPr>
            <a:spLocks noGrp="1" noChangeArrowheads="1"/>
          </p:cNvSpPr>
          <p:nvPr>
            <p:ph idx="1"/>
          </p:nvPr>
        </p:nvSpPr>
        <p:spPr>
          <a:xfrm>
            <a:off x="179388" y="996950"/>
            <a:ext cx="8812212" cy="5311775"/>
          </a:xfrm>
          <a:ln w="28575">
            <a:solidFill>
              <a:srgbClr val="FFCC00"/>
            </a:solidFill>
          </a:ln>
        </p:spPr>
        <p:txBody>
          <a:bodyPr/>
          <a:lstStyle/>
          <a:p>
            <a:pPr>
              <a:lnSpc>
                <a:spcPct val="90000"/>
              </a:lnSpc>
              <a:buFontTx/>
              <a:buNone/>
            </a:pPr>
            <a:r>
              <a:rPr lang="es-MX" sz="2700" smtClean="0"/>
              <a:t>La alta dirección debe designar un miembro de la dirección quién, con independencia de otras responsabilidades, debe tener la responsabilidad y autoridad que incluya:</a:t>
            </a:r>
          </a:p>
          <a:p>
            <a:pPr lvl="2">
              <a:lnSpc>
                <a:spcPct val="90000"/>
              </a:lnSpc>
            </a:pPr>
            <a:r>
              <a:rPr lang="es-MX" sz="2700" smtClean="0"/>
              <a:t>Asegurarse de que establecen, implementan y mantienen los procesos necesarios para el sistema de gestión de la calidad</a:t>
            </a:r>
          </a:p>
          <a:p>
            <a:pPr lvl="2">
              <a:lnSpc>
                <a:spcPct val="90000"/>
              </a:lnSpc>
            </a:pPr>
            <a:r>
              <a:rPr lang="es-MX" sz="2700" smtClean="0"/>
              <a:t>Informar a la alta dirección sobre el desempeño del sistema de gestión de la calidad y de cualquier necesidad de mejora</a:t>
            </a:r>
          </a:p>
          <a:p>
            <a:pPr lvl="2">
              <a:lnSpc>
                <a:spcPct val="90000"/>
              </a:lnSpc>
            </a:pPr>
            <a:r>
              <a:rPr lang="es-MX" sz="2700" smtClean="0"/>
              <a:t>Asegurarse de que se promueva la toma de conciencia de los requisitos del cliente en todos los niveles de la organización</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130175"/>
            <a:ext cx="8229600" cy="706438"/>
          </a:xfrm>
        </p:spPr>
        <p:txBody>
          <a:bodyPr/>
          <a:lstStyle/>
          <a:p>
            <a:pPr fontAlgn="auto">
              <a:spcAft>
                <a:spcPts val="0"/>
              </a:spcAft>
              <a:defRPr/>
            </a:pPr>
            <a:r>
              <a:rPr lang="es-MX" sz="4000">
                <a:solidFill>
                  <a:schemeClr val="tx1"/>
                </a:solidFill>
              </a:rPr>
              <a:t>5.5.3 Comunicación interna</a:t>
            </a:r>
            <a:endParaRPr lang="es-ES" sz="4000">
              <a:solidFill>
                <a:schemeClr val="tx1"/>
              </a:solidFill>
            </a:endParaRPr>
          </a:p>
        </p:txBody>
      </p:sp>
      <p:sp>
        <p:nvSpPr>
          <p:cNvPr id="111619" name="Rectangle 3"/>
          <p:cNvSpPr>
            <a:spLocks noGrp="1" noChangeArrowheads="1"/>
          </p:cNvSpPr>
          <p:nvPr>
            <p:ph type="body" sz="half" idx="2"/>
          </p:nvPr>
        </p:nvSpPr>
        <p:spPr>
          <a:xfrm>
            <a:off x="179388" y="2495550"/>
            <a:ext cx="8713787" cy="2446338"/>
          </a:xfrm>
          <a:noFill/>
          <a:ln w="28575">
            <a:solidFill>
              <a:srgbClr val="FFCC00"/>
            </a:solidFill>
          </a:ln>
        </p:spPr>
        <p:txBody>
          <a:bodyPr/>
          <a:lstStyle/>
          <a:p>
            <a:pPr algn="just"/>
            <a:r>
              <a:rPr lang="es-MX" sz="2900" smtClean="0"/>
              <a:t>La Dirección debe asegurarse de que se establecen los procesos de comunicación apropiados dentro de la organización y de que la comunicación se efectúa considerando la eficacia del sistema de gestión de la calidad</a:t>
            </a:r>
            <a:endParaRPr lang="es-ES" sz="29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115888"/>
            <a:ext cx="8229600" cy="649287"/>
          </a:xfrm>
        </p:spPr>
        <p:txBody>
          <a:bodyPr>
            <a:normAutofit fontScale="90000"/>
          </a:bodyPr>
          <a:lstStyle/>
          <a:p>
            <a:pPr fontAlgn="auto">
              <a:spcAft>
                <a:spcPts val="0"/>
              </a:spcAft>
              <a:defRPr/>
            </a:pPr>
            <a:r>
              <a:rPr lang="es-MX" sz="4000">
                <a:solidFill>
                  <a:schemeClr val="tx1"/>
                </a:solidFill>
              </a:rPr>
              <a:t>5.6 Revisión por la dirección</a:t>
            </a:r>
            <a:endParaRPr lang="es-ES" sz="4000">
              <a:solidFill>
                <a:schemeClr val="tx1"/>
              </a:solidFill>
            </a:endParaRPr>
          </a:p>
        </p:txBody>
      </p:sp>
      <p:sp>
        <p:nvSpPr>
          <p:cNvPr id="113667" name="Rectangle 3"/>
          <p:cNvSpPr>
            <a:spLocks noGrp="1" noChangeArrowheads="1"/>
          </p:cNvSpPr>
          <p:nvPr>
            <p:ph type="body" sz="half" idx="2"/>
          </p:nvPr>
        </p:nvSpPr>
        <p:spPr>
          <a:xfrm>
            <a:off x="179388" y="1427163"/>
            <a:ext cx="8667750" cy="4017962"/>
          </a:xfrm>
          <a:noFill/>
          <a:ln w="28575">
            <a:solidFill>
              <a:srgbClr val="FFCC00"/>
            </a:solidFill>
          </a:ln>
        </p:spPr>
        <p:txBody>
          <a:bodyPr/>
          <a:lstStyle/>
          <a:p>
            <a:pPr algn="just"/>
            <a:r>
              <a:rPr lang="es-MX" sz="2600" smtClean="0"/>
              <a:t>La alta dirección debe revisar el sistema de calidad para asegurarse de su conveniencia, adecuación y eficacia continuas. La revisión debe incluir la evaluación de las oportunidades de mejora y la necesidad de efectuar cambios en el sistema de calidad, incluyendo la política y los objetivos de la calidad.</a:t>
            </a:r>
          </a:p>
          <a:p>
            <a:pPr algn="just"/>
            <a:r>
              <a:rPr lang="es-MX" sz="2600" smtClean="0"/>
              <a:t>Debe mantenerse registros de las revisiones por la dirección</a:t>
            </a:r>
          </a:p>
        </p:txBody>
      </p:sp>
      <p:sp>
        <p:nvSpPr>
          <p:cNvPr id="60420" name="Text Box 6"/>
          <p:cNvSpPr txBox="1">
            <a:spLocks noChangeArrowheads="1"/>
          </p:cNvSpPr>
          <p:nvPr/>
        </p:nvSpPr>
        <p:spPr bwMode="auto">
          <a:xfrm>
            <a:off x="784225" y="1196975"/>
            <a:ext cx="176213" cy="457200"/>
          </a:xfrm>
          <a:prstGeom prst="rect">
            <a:avLst/>
          </a:prstGeom>
          <a:noFill/>
          <a:ln w="9525">
            <a:noFill/>
            <a:miter lim="800000"/>
            <a:headEnd/>
            <a:tailEnd/>
          </a:ln>
        </p:spPr>
        <p:txBody>
          <a:bodyPr wrap="none" anchor="ctr">
            <a:spAutoFit/>
          </a:bodyPr>
          <a:lstStyle/>
          <a:p>
            <a:pPr algn="ctr" eaLnBrk="0" hangingPunct="0"/>
            <a:endParaRPr lang="es-MX" sz="2400">
              <a:latin typeface="Trebuchet MS"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130175"/>
            <a:ext cx="8229600" cy="706438"/>
          </a:xfrm>
        </p:spPr>
        <p:txBody>
          <a:bodyPr/>
          <a:lstStyle/>
          <a:p>
            <a:pPr fontAlgn="auto">
              <a:spcAft>
                <a:spcPts val="0"/>
              </a:spcAft>
              <a:defRPr/>
            </a:pPr>
            <a:r>
              <a:rPr lang="es-MX" sz="4000">
                <a:solidFill>
                  <a:schemeClr val="tx1"/>
                </a:solidFill>
              </a:rPr>
              <a:t>5.6.2 Información para la Revisión</a:t>
            </a:r>
            <a:endParaRPr lang="es-ES" sz="4000">
              <a:solidFill>
                <a:schemeClr val="tx1"/>
              </a:solidFill>
            </a:endParaRPr>
          </a:p>
        </p:txBody>
      </p:sp>
      <p:sp>
        <p:nvSpPr>
          <p:cNvPr id="115715" name="Rectangle 3"/>
          <p:cNvSpPr>
            <a:spLocks noGrp="1" noChangeArrowheads="1"/>
          </p:cNvSpPr>
          <p:nvPr>
            <p:ph type="body" sz="half" idx="2"/>
          </p:nvPr>
        </p:nvSpPr>
        <p:spPr>
          <a:xfrm>
            <a:off x="250825" y="1268413"/>
            <a:ext cx="8667750" cy="4968875"/>
          </a:xfrm>
          <a:noFill/>
          <a:ln w="28575">
            <a:solidFill>
              <a:srgbClr val="FFCC00"/>
            </a:solidFill>
          </a:ln>
        </p:spPr>
        <p:txBody>
          <a:bodyPr/>
          <a:lstStyle/>
          <a:p>
            <a:pPr>
              <a:lnSpc>
                <a:spcPct val="80000"/>
              </a:lnSpc>
            </a:pPr>
            <a:r>
              <a:rPr lang="es-MX" sz="2800" smtClean="0"/>
              <a:t>La información de entrada para la revisión por la dirección debe incluir:</a:t>
            </a:r>
          </a:p>
          <a:p>
            <a:pPr>
              <a:lnSpc>
                <a:spcPct val="80000"/>
              </a:lnSpc>
            </a:pPr>
            <a:r>
              <a:rPr lang="es-MX" sz="2800" smtClean="0"/>
              <a:t>Resultados de la auditoria</a:t>
            </a:r>
          </a:p>
          <a:p>
            <a:pPr>
              <a:lnSpc>
                <a:spcPct val="80000"/>
              </a:lnSpc>
            </a:pPr>
            <a:r>
              <a:rPr lang="es-MX" sz="2800" smtClean="0"/>
              <a:t>Retroalimentación del cliente</a:t>
            </a:r>
          </a:p>
          <a:p>
            <a:pPr>
              <a:lnSpc>
                <a:spcPct val="80000"/>
              </a:lnSpc>
            </a:pPr>
            <a:r>
              <a:rPr lang="es-MX" sz="2800" smtClean="0"/>
              <a:t>Desempeño de los procesos y conformidad del producto</a:t>
            </a:r>
          </a:p>
          <a:p>
            <a:pPr>
              <a:lnSpc>
                <a:spcPct val="80000"/>
              </a:lnSpc>
            </a:pPr>
            <a:r>
              <a:rPr lang="es-MX" sz="2800" smtClean="0"/>
              <a:t>Estado de las acciones correctivas y preventivas</a:t>
            </a:r>
          </a:p>
          <a:p>
            <a:pPr>
              <a:lnSpc>
                <a:spcPct val="80000"/>
              </a:lnSpc>
            </a:pPr>
            <a:r>
              <a:rPr lang="es-MX" sz="2800" smtClean="0"/>
              <a:t>Acciones de seguimiento de revisiones por la dirección previas</a:t>
            </a:r>
          </a:p>
          <a:p>
            <a:pPr>
              <a:lnSpc>
                <a:spcPct val="80000"/>
              </a:lnSpc>
            </a:pPr>
            <a:r>
              <a:rPr lang="es-MX" sz="2800" smtClean="0"/>
              <a:t>Cambios que podrían afectar al sistema de gestión de la calidad; y</a:t>
            </a:r>
          </a:p>
          <a:p>
            <a:pPr>
              <a:lnSpc>
                <a:spcPct val="80000"/>
              </a:lnSpc>
            </a:pPr>
            <a:r>
              <a:rPr lang="es-MX" sz="2800" smtClean="0"/>
              <a:t>Recomendaciones para la mejora</a:t>
            </a:r>
            <a:endParaRPr lang="es-ES" sz="2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95288" y="274638"/>
            <a:ext cx="8229600" cy="706437"/>
          </a:xfrm>
        </p:spPr>
        <p:txBody>
          <a:bodyPr/>
          <a:lstStyle/>
          <a:p>
            <a:pPr fontAlgn="auto">
              <a:spcAft>
                <a:spcPts val="0"/>
              </a:spcAft>
              <a:defRPr/>
            </a:pPr>
            <a:r>
              <a:rPr lang="es-MX" sz="4000">
                <a:solidFill>
                  <a:schemeClr val="tx1"/>
                </a:solidFill>
              </a:rPr>
              <a:t>5.6.3 Resultados de la revisión</a:t>
            </a:r>
            <a:endParaRPr lang="es-ES" sz="4000">
              <a:solidFill>
                <a:schemeClr val="tx1"/>
              </a:solidFill>
            </a:endParaRPr>
          </a:p>
        </p:txBody>
      </p:sp>
      <p:sp>
        <p:nvSpPr>
          <p:cNvPr id="117763" name="Rectangle 3"/>
          <p:cNvSpPr>
            <a:spLocks noGrp="1" noChangeArrowheads="1"/>
          </p:cNvSpPr>
          <p:nvPr>
            <p:ph type="body" sz="half" idx="2"/>
          </p:nvPr>
        </p:nvSpPr>
        <p:spPr>
          <a:xfrm>
            <a:off x="617538" y="2274888"/>
            <a:ext cx="8069262" cy="3246437"/>
          </a:xfrm>
          <a:noFill/>
          <a:ln w="28575">
            <a:solidFill>
              <a:srgbClr val="FFCC00"/>
            </a:solidFill>
          </a:ln>
        </p:spPr>
        <p:txBody>
          <a:bodyPr/>
          <a:lstStyle/>
          <a:p>
            <a:pPr algn="just">
              <a:lnSpc>
                <a:spcPct val="80000"/>
              </a:lnSpc>
            </a:pPr>
            <a:r>
              <a:rPr lang="es-MX" sz="2800" smtClean="0"/>
              <a:t>Los resultados de la revisión por la dirección deben incluir todas las decisiones y acciones relacionadas con:</a:t>
            </a:r>
          </a:p>
          <a:p>
            <a:pPr algn="just">
              <a:lnSpc>
                <a:spcPct val="80000"/>
              </a:lnSpc>
            </a:pPr>
            <a:r>
              <a:rPr lang="es-MX" sz="2800" smtClean="0"/>
              <a:t>A) La mejora de la eficacia del sistema de gestión de la calidad y sus procesos</a:t>
            </a:r>
          </a:p>
          <a:p>
            <a:pPr algn="just">
              <a:lnSpc>
                <a:spcPct val="80000"/>
              </a:lnSpc>
            </a:pPr>
            <a:r>
              <a:rPr lang="es-MX" sz="2800" smtClean="0"/>
              <a:t>B) La mejora del producto en relación con los requisitos de la calidad y sus procesos</a:t>
            </a:r>
          </a:p>
          <a:p>
            <a:pPr algn="just">
              <a:lnSpc>
                <a:spcPct val="80000"/>
              </a:lnSpc>
            </a:pPr>
            <a:r>
              <a:rPr lang="es-MX" sz="2800" smtClean="0"/>
              <a:t>C) Las necesidades de recursos</a:t>
            </a:r>
            <a:endParaRPr lang="es-ES" sz="28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395288" y="115888"/>
            <a:ext cx="8229600" cy="706437"/>
          </a:xfrm>
        </p:spPr>
        <p:txBody>
          <a:bodyPr/>
          <a:lstStyle/>
          <a:p>
            <a:pPr fontAlgn="auto">
              <a:spcAft>
                <a:spcPts val="0"/>
              </a:spcAft>
              <a:defRPr/>
            </a:pPr>
            <a:r>
              <a:rPr lang="es-MX" sz="4000">
                <a:solidFill>
                  <a:schemeClr val="tx1"/>
                </a:solidFill>
              </a:rPr>
              <a:t>Revisión de la Dirección</a:t>
            </a:r>
            <a:endParaRPr lang="es-ES" sz="4000">
              <a:solidFill>
                <a:schemeClr val="tx1"/>
              </a:solidFill>
            </a:endParaRPr>
          </a:p>
        </p:txBody>
      </p:sp>
      <p:sp>
        <p:nvSpPr>
          <p:cNvPr id="215047" name="Rectangle 7"/>
          <p:cNvSpPr>
            <a:spLocks noGrp="1" noChangeArrowheads="1"/>
          </p:cNvSpPr>
          <p:nvPr>
            <p:ph type="body" sz="half" idx="2"/>
          </p:nvPr>
        </p:nvSpPr>
        <p:spPr>
          <a:xfrm>
            <a:off x="4859338" y="1125538"/>
            <a:ext cx="4032250" cy="1079500"/>
          </a:xfrm>
          <a:noFill/>
        </p:spPr>
        <p:txBody>
          <a:bodyPr/>
          <a:lstStyle/>
          <a:p>
            <a:pPr algn="just">
              <a:buFontTx/>
              <a:buNone/>
            </a:pPr>
            <a:r>
              <a:rPr lang="es-MX" sz="1600" smtClean="0"/>
              <a:t>	Los resultados de la revisión por la dirección deben incluir todas las decisiones y acciones relacionadas con:</a:t>
            </a:r>
            <a:endParaRPr lang="es-ES" sz="1600" smtClean="0"/>
          </a:p>
        </p:txBody>
      </p:sp>
      <p:pic>
        <p:nvPicPr>
          <p:cNvPr id="63492" name="Picture 5" descr="PE01846_"/>
          <p:cNvPicPr>
            <a:picLocks noChangeAspect="1" noChangeArrowheads="1"/>
          </p:cNvPicPr>
          <p:nvPr/>
        </p:nvPicPr>
        <p:blipFill>
          <a:blip r:embed="rId3" cstate="print"/>
          <a:srcRect/>
          <a:stretch>
            <a:fillRect/>
          </a:stretch>
        </p:blipFill>
        <p:spPr bwMode="auto">
          <a:xfrm>
            <a:off x="3132138" y="3573463"/>
            <a:ext cx="3240087" cy="1339850"/>
          </a:xfrm>
          <a:prstGeom prst="rect">
            <a:avLst/>
          </a:prstGeom>
          <a:noFill/>
          <a:ln w="9525">
            <a:noFill/>
            <a:miter lim="800000"/>
            <a:headEnd/>
            <a:tailEnd/>
          </a:ln>
        </p:spPr>
      </p:pic>
      <p:sp>
        <p:nvSpPr>
          <p:cNvPr id="215046" name="Rectangle 6"/>
          <p:cNvSpPr>
            <a:spLocks noChangeArrowheads="1"/>
          </p:cNvSpPr>
          <p:nvPr/>
        </p:nvSpPr>
        <p:spPr bwMode="auto">
          <a:xfrm>
            <a:off x="179388" y="1090613"/>
            <a:ext cx="3168650" cy="825500"/>
          </a:xfrm>
          <a:prstGeom prst="rect">
            <a:avLst/>
          </a:prstGeom>
          <a:noFill/>
          <a:ln w="9525">
            <a:noFill/>
            <a:miter lim="800000"/>
            <a:headEnd/>
            <a:tailEnd/>
          </a:ln>
          <a:effectLst/>
        </p:spPr>
        <p:txBody>
          <a:bodyPr>
            <a:spAutoFit/>
          </a:bodyPr>
          <a:lstStyle/>
          <a:p>
            <a:pPr>
              <a:defRPr/>
            </a:pPr>
            <a:r>
              <a:rPr lang="es-MX" sz="1600">
                <a:effectLst>
                  <a:outerShdw blurRad="38100" dist="38100" dir="2700000" algn="tl">
                    <a:srgbClr val="C0C0C0"/>
                  </a:outerShdw>
                </a:effectLst>
              </a:rPr>
              <a:t>La información de entrada para la revisión por la dirección debe incluir:</a:t>
            </a:r>
            <a:endParaRPr lang="es-ES" sz="1600">
              <a:effectLst>
                <a:outerShdw blurRad="38100" dist="38100" dir="2700000" algn="tl">
                  <a:srgbClr val="C0C0C0"/>
                </a:outerShdw>
              </a:effectLst>
            </a:endParaRPr>
          </a:p>
        </p:txBody>
      </p:sp>
      <p:grpSp>
        <p:nvGrpSpPr>
          <p:cNvPr id="63494" name="Group 43"/>
          <p:cNvGrpSpPr>
            <a:grpSpLocks/>
          </p:cNvGrpSpPr>
          <p:nvPr/>
        </p:nvGrpSpPr>
        <p:grpSpPr bwMode="auto">
          <a:xfrm>
            <a:off x="176213" y="2711450"/>
            <a:ext cx="2751137" cy="439738"/>
            <a:chOff x="113" y="1525"/>
            <a:chExt cx="2036" cy="363"/>
          </a:xfrm>
        </p:grpSpPr>
        <p:sp>
          <p:nvSpPr>
            <p:cNvPr id="63533" name="AutoShape 8"/>
            <p:cNvSpPr>
              <a:spLocks noChangeArrowheads="1"/>
            </p:cNvSpPr>
            <p:nvPr/>
          </p:nvSpPr>
          <p:spPr bwMode="auto">
            <a:xfrm>
              <a:off x="113" y="1525"/>
              <a:ext cx="2036" cy="363"/>
            </a:xfrm>
            <a:prstGeom prst="homePlate">
              <a:avLst>
                <a:gd name="adj" fmla="val 140220"/>
              </a:avLst>
            </a:prstGeom>
            <a:noFill/>
            <a:ln w="28575">
              <a:solidFill>
                <a:srgbClr val="FFCC00"/>
              </a:solidFill>
              <a:miter lim="800000"/>
              <a:headEnd/>
              <a:tailEnd/>
            </a:ln>
          </p:spPr>
          <p:txBody>
            <a:bodyPr wrap="none" anchor="ctr"/>
            <a:lstStyle/>
            <a:p>
              <a:endParaRPr lang="es-CO"/>
            </a:p>
          </p:txBody>
        </p:sp>
        <p:sp>
          <p:nvSpPr>
            <p:cNvPr id="63534" name="Rectangle 10"/>
            <p:cNvSpPr>
              <a:spLocks noChangeArrowheads="1"/>
            </p:cNvSpPr>
            <p:nvPr/>
          </p:nvSpPr>
          <p:spPr bwMode="auto">
            <a:xfrm>
              <a:off x="158" y="1615"/>
              <a:ext cx="1434" cy="227"/>
            </a:xfrm>
            <a:prstGeom prst="rect">
              <a:avLst/>
            </a:prstGeom>
            <a:noFill/>
            <a:ln w="9525">
              <a:noFill/>
              <a:miter lim="800000"/>
              <a:headEnd/>
              <a:tailEnd/>
            </a:ln>
          </p:spPr>
          <p:txBody>
            <a:bodyPr wrap="none">
              <a:spAutoFit/>
            </a:bodyPr>
            <a:lstStyle/>
            <a:p>
              <a:r>
                <a:rPr lang="es-MX" sz="1200"/>
                <a:t>Resultados de la auditoria</a:t>
              </a:r>
            </a:p>
          </p:txBody>
        </p:sp>
      </p:grpSp>
      <p:grpSp>
        <p:nvGrpSpPr>
          <p:cNvPr id="63495" name="Group 14"/>
          <p:cNvGrpSpPr>
            <a:grpSpLocks/>
          </p:cNvGrpSpPr>
          <p:nvPr/>
        </p:nvGrpSpPr>
        <p:grpSpPr bwMode="auto">
          <a:xfrm>
            <a:off x="176213" y="2163763"/>
            <a:ext cx="2820987" cy="438150"/>
            <a:chOff x="1973" y="1117"/>
            <a:chExt cx="2036" cy="363"/>
          </a:xfrm>
        </p:grpSpPr>
        <p:sp>
          <p:nvSpPr>
            <p:cNvPr id="63531" name="AutoShape 11"/>
            <p:cNvSpPr>
              <a:spLocks noChangeArrowheads="1"/>
            </p:cNvSpPr>
            <p:nvPr/>
          </p:nvSpPr>
          <p:spPr bwMode="auto">
            <a:xfrm>
              <a:off x="1973" y="1117"/>
              <a:ext cx="2036" cy="363"/>
            </a:xfrm>
            <a:prstGeom prst="homePlate">
              <a:avLst>
                <a:gd name="adj" fmla="val 140220"/>
              </a:avLst>
            </a:prstGeom>
            <a:noFill/>
            <a:ln w="28575">
              <a:solidFill>
                <a:srgbClr val="FFCC00"/>
              </a:solidFill>
              <a:miter lim="800000"/>
              <a:headEnd/>
              <a:tailEnd/>
            </a:ln>
          </p:spPr>
          <p:txBody>
            <a:bodyPr wrap="none" anchor="ctr"/>
            <a:lstStyle/>
            <a:p>
              <a:endParaRPr lang="es-CO"/>
            </a:p>
          </p:txBody>
        </p:sp>
        <p:sp>
          <p:nvSpPr>
            <p:cNvPr id="63532" name="Rectangle 12"/>
            <p:cNvSpPr>
              <a:spLocks noChangeArrowheads="1"/>
            </p:cNvSpPr>
            <p:nvPr/>
          </p:nvSpPr>
          <p:spPr bwMode="auto">
            <a:xfrm>
              <a:off x="2018" y="1206"/>
              <a:ext cx="1538" cy="228"/>
            </a:xfrm>
            <a:prstGeom prst="rect">
              <a:avLst/>
            </a:prstGeom>
            <a:noFill/>
            <a:ln w="9525">
              <a:noFill/>
              <a:miter lim="800000"/>
              <a:headEnd/>
              <a:tailEnd/>
            </a:ln>
          </p:spPr>
          <p:txBody>
            <a:bodyPr wrap="none">
              <a:spAutoFit/>
            </a:bodyPr>
            <a:lstStyle/>
            <a:p>
              <a:r>
                <a:rPr lang="es-MX" sz="1200"/>
                <a:t>Retroalimentación del cliente</a:t>
              </a:r>
            </a:p>
          </p:txBody>
        </p:sp>
      </p:grpSp>
      <p:grpSp>
        <p:nvGrpSpPr>
          <p:cNvPr id="63496" name="Group 15"/>
          <p:cNvGrpSpPr>
            <a:grpSpLocks/>
          </p:cNvGrpSpPr>
          <p:nvPr/>
        </p:nvGrpSpPr>
        <p:grpSpPr bwMode="auto">
          <a:xfrm>
            <a:off x="150813" y="3917950"/>
            <a:ext cx="2846387" cy="438150"/>
            <a:chOff x="1973" y="1117"/>
            <a:chExt cx="2036" cy="363"/>
          </a:xfrm>
        </p:grpSpPr>
        <p:sp>
          <p:nvSpPr>
            <p:cNvPr id="63529" name="AutoShape 16"/>
            <p:cNvSpPr>
              <a:spLocks noChangeArrowheads="1"/>
            </p:cNvSpPr>
            <p:nvPr/>
          </p:nvSpPr>
          <p:spPr bwMode="auto">
            <a:xfrm>
              <a:off x="1973" y="1117"/>
              <a:ext cx="2036" cy="363"/>
            </a:xfrm>
            <a:prstGeom prst="homePlate">
              <a:avLst>
                <a:gd name="adj" fmla="val 140220"/>
              </a:avLst>
            </a:prstGeom>
            <a:noFill/>
            <a:ln w="28575">
              <a:solidFill>
                <a:srgbClr val="FFCC00"/>
              </a:solidFill>
              <a:miter lim="800000"/>
              <a:headEnd/>
              <a:tailEnd/>
            </a:ln>
          </p:spPr>
          <p:txBody>
            <a:bodyPr wrap="none" anchor="ctr"/>
            <a:lstStyle/>
            <a:p>
              <a:endParaRPr lang="es-CO"/>
            </a:p>
          </p:txBody>
        </p:sp>
        <p:sp>
          <p:nvSpPr>
            <p:cNvPr id="63530" name="Rectangle 17"/>
            <p:cNvSpPr>
              <a:spLocks noChangeArrowheads="1"/>
            </p:cNvSpPr>
            <p:nvPr/>
          </p:nvSpPr>
          <p:spPr bwMode="auto">
            <a:xfrm>
              <a:off x="2012" y="1178"/>
              <a:ext cx="126" cy="278"/>
            </a:xfrm>
            <a:prstGeom prst="rect">
              <a:avLst/>
            </a:prstGeom>
            <a:noFill/>
            <a:ln w="9525">
              <a:noFill/>
              <a:miter lim="800000"/>
              <a:headEnd/>
              <a:tailEnd/>
            </a:ln>
          </p:spPr>
          <p:txBody>
            <a:bodyPr wrap="none">
              <a:spAutoFit/>
            </a:bodyPr>
            <a:lstStyle/>
            <a:p>
              <a:endParaRPr lang="es-MX" sz="1600"/>
            </a:p>
          </p:txBody>
        </p:sp>
      </p:grpSp>
      <p:sp>
        <p:nvSpPr>
          <p:cNvPr id="63497" name="Rectangle 18"/>
          <p:cNvSpPr>
            <a:spLocks noChangeArrowheads="1"/>
          </p:cNvSpPr>
          <p:nvPr/>
        </p:nvSpPr>
        <p:spPr bwMode="auto">
          <a:xfrm>
            <a:off x="107950" y="3921125"/>
            <a:ext cx="2641600" cy="457200"/>
          </a:xfrm>
          <a:prstGeom prst="rect">
            <a:avLst/>
          </a:prstGeom>
          <a:noFill/>
          <a:ln w="9525">
            <a:noFill/>
            <a:miter lim="800000"/>
            <a:headEnd/>
            <a:tailEnd/>
          </a:ln>
        </p:spPr>
        <p:txBody>
          <a:bodyPr>
            <a:spAutoFit/>
          </a:bodyPr>
          <a:lstStyle/>
          <a:p>
            <a:r>
              <a:rPr lang="es-MX" sz="1200"/>
              <a:t>Estado de las acciones correctivas y preventivas</a:t>
            </a:r>
          </a:p>
        </p:txBody>
      </p:sp>
      <p:grpSp>
        <p:nvGrpSpPr>
          <p:cNvPr id="63498" name="Group 31"/>
          <p:cNvGrpSpPr>
            <a:grpSpLocks/>
          </p:cNvGrpSpPr>
          <p:nvPr/>
        </p:nvGrpSpPr>
        <p:grpSpPr bwMode="auto">
          <a:xfrm>
            <a:off x="115888" y="4521200"/>
            <a:ext cx="2881312" cy="457200"/>
            <a:chOff x="113" y="3793"/>
            <a:chExt cx="2036" cy="379"/>
          </a:xfrm>
        </p:grpSpPr>
        <p:grpSp>
          <p:nvGrpSpPr>
            <p:cNvPr id="63525" name="Group 21"/>
            <p:cNvGrpSpPr>
              <a:grpSpLocks/>
            </p:cNvGrpSpPr>
            <p:nvPr/>
          </p:nvGrpSpPr>
          <p:grpSpPr bwMode="auto">
            <a:xfrm>
              <a:off x="113" y="3793"/>
              <a:ext cx="2036" cy="363"/>
              <a:chOff x="1973" y="1117"/>
              <a:chExt cx="2036" cy="363"/>
            </a:xfrm>
          </p:grpSpPr>
          <p:sp>
            <p:nvSpPr>
              <p:cNvPr id="63527" name="AutoShape 22"/>
              <p:cNvSpPr>
                <a:spLocks noChangeArrowheads="1"/>
              </p:cNvSpPr>
              <p:nvPr/>
            </p:nvSpPr>
            <p:spPr bwMode="auto">
              <a:xfrm>
                <a:off x="1973" y="1117"/>
                <a:ext cx="2036" cy="363"/>
              </a:xfrm>
              <a:prstGeom prst="homePlate">
                <a:avLst>
                  <a:gd name="adj" fmla="val 140220"/>
                </a:avLst>
              </a:prstGeom>
              <a:noFill/>
              <a:ln w="28575">
                <a:solidFill>
                  <a:srgbClr val="FFCC00"/>
                </a:solidFill>
                <a:miter lim="800000"/>
                <a:headEnd/>
                <a:tailEnd/>
              </a:ln>
            </p:spPr>
            <p:txBody>
              <a:bodyPr wrap="none" anchor="ctr"/>
              <a:lstStyle/>
              <a:p>
                <a:endParaRPr lang="es-CO"/>
              </a:p>
            </p:txBody>
          </p:sp>
          <p:sp>
            <p:nvSpPr>
              <p:cNvPr id="63528" name="Rectangle 23"/>
              <p:cNvSpPr>
                <a:spLocks noChangeArrowheads="1"/>
              </p:cNvSpPr>
              <p:nvPr/>
            </p:nvSpPr>
            <p:spPr bwMode="auto">
              <a:xfrm>
                <a:off x="2014" y="1178"/>
                <a:ext cx="124" cy="278"/>
              </a:xfrm>
              <a:prstGeom prst="rect">
                <a:avLst/>
              </a:prstGeom>
              <a:noFill/>
              <a:ln w="9525">
                <a:noFill/>
                <a:miter lim="800000"/>
                <a:headEnd/>
                <a:tailEnd/>
              </a:ln>
            </p:spPr>
            <p:txBody>
              <a:bodyPr wrap="none">
                <a:spAutoFit/>
              </a:bodyPr>
              <a:lstStyle/>
              <a:p>
                <a:endParaRPr lang="es-MX" sz="1600"/>
              </a:p>
            </p:txBody>
          </p:sp>
        </p:grpSp>
        <p:sp>
          <p:nvSpPr>
            <p:cNvPr id="63526" name="Rectangle 24"/>
            <p:cNvSpPr>
              <a:spLocks noChangeArrowheads="1"/>
            </p:cNvSpPr>
            <p:nvPr/>
          </p:nvSpPr>
          <p:spPr bwMode="auto">
            <a:xfrm>
              <a:off x="158" y="3793"/>
              <a:ext cx="1890" cy="379"/>
            </a:xfrm>
            <a:prstGeom prst="rect">
              <a:avLst/>
            </a:prstGeom>
            <a:noFill/>
            <a:ln w="9525">
              <a:noFill/>
              <a:miter lim="800000"/>
              <a:headEnd/>
              <a:tailEnd/>
            </a:ln>
          </p:spPr>
          <p:txBody>
            <a:bodyPr>
              <a:spAutoFit/>
            </a:bodyPr>
            <a:lstStyle/>
            <a:p>
              <a:r>
                <a:rPr lang="es-MX" sz="1200"/>
                <a:t>Desempeño de los procesos y conformidad del producto</a:t>
              </a:r>
            </a:p>
          </p:txBody>
        </p:sp>
      </p:grpSp>
      <p:grpSp>
        <p:nvGrpSpPr>
          <p:cNvPr id="63499" name="Group 27"/>
          <p:cNvGrpSpPr>
            <a:grpSpLocks/>
          </p:cNvGrpSpPr>
          <p:nvPr/>
        </p:nvGrpSpPr>
        <p:grpSpPr bwMode="auto">
          <a:xfrm>
            <a:off x="176213" y="5178425"/>
            <a:ext cx="2889250" cy="438150"/>
            <a:chOff x="1973" y="1117"/>
            <a:chExt cx="2036" cy="363"/>
          </a:xfrm>
        </p:grpSpPr>
        <p:sp>
          <p:nvSpPr>
            <p:cNvPr id="63523" name="AutoShape 28"/>
            <p:cNvSpPr>
              <a:spLocks noChangeArrowheads="1"/>
            </p:cNvSpPr>
            <p:nvPr/>
          </p:nvSpPr>
          <p:spPr bwMode="auto">
            <a:xfrm>
              <a:off x="1973" y="1117"/>
              <a:ext cx="2036" cy="363"/>
            </a:xfrm>
            <a:prstGeom prst="homePlate">
              <a:avLst>
                <a:gd name="adj" fmla="val 140220"/>
              </a:avLst>
            </a:prstGeom>
            <a:noFill/>
            <a:ln w="28575">
              <a:solidFill>
                <a:srgbClr val="FFCC00"/>
              </a:solidFill>
              <a:miter lim="800000"/>
              <a:headEnd/>
              <a:tailEnd/>
            </a:ln>
          </p:spPr>
          <p:txBody>
            <a:bodyPr wrap="none" anchor="ctr"/>
            <a:lstStyle/>
            <a:p>
              <a:endParaRPr lang="es-CO"/>
            </a:p>
          </p:txBody>
        </p:sp>
        <p:sp>
          <p:nvSpPr>
            <p:cNvPr id="63524" name="Rectangle 29"/>
            <p:cNvSpPr>
              <a:spLocks noChangeArrowheads="1"/>
            </p:cNvSpPr>
            <p:nvPr/>
          </p:nvSpPr>
          <p:spPr bwMode="auto">
            <a:xfrm>
              <a:off x="2014" y="1178"/>
              <a:ext cx="124" cy="278"/>
            </a:xfrm>
            <a:prstGeom prst="rect">
              <a:avLst/>
            </a:prstGeom>
            <a:noFill/>
            <a:ln w="9525">
              <a:noFill/>
              <a:miter lim="800000"/>
              <a:headEnd/>
              <a:tailEnd/>
            </a:ln>
          </p:spPr>
          <p:txBody>
            <a:bodyPr wrap="none">
              <a:spAutoFit/>
            </a:bodyPr>
            <a:lstStyle/>
            <a:p>
              <a:endParaRPr lang="es-MX" sz="1600"/>
            </a:p>
          </p:txBody>
        </p:sp>
      </p:grpSp>
      <p:sp>
        <p:nvSpPr>
          <p:cNvPr id="63500" name="Rectangle 30"/>
          <p:cNvSpPr>
            <a:spLocks noChangeArrowheads="1"/>
          </p:cNvSpPr>
          <p:nvPr/>
        </p:nvSpPr>
        <p:spPr bwMode="auto">
          <a:xfrm>
            <a:off x="147638" y="5149850"/>
            <a:ext cx="2522537" cy="457200"/>
          </a:xfrm>
          <a:prstGeom prst="rect">
            <a:avLst/>
          </a:prstGeom>
          <a:noFill/>
          <a:ln w="9525">
            <a:noFill/>
            <a:miter lim="800000"/>
            <a:headEnd/>
            <a:tailEnd/>
          </a:ln>
        </p:spPr>
        <p:txBody>
          <a:bodyPr>
            <a:spAutoFit/>
          </a:bodyPr>
          <a:lstStyle/>
          <a:p>
            <a:r>
              <a:rPr lang="es-MX" sz="1200"/>
              <a:t>Acciones de seguimiento de revisiones por la dirección previas</a:t>
            </a:r>
          </a:p>
        </p:txBody>
      </p:sp>
      <p:grpSp>
        <p:nvGrpSpPr>
          <p:cNvPr id="63501" name="Group 33"/>
          <p:cNvGrpSpPr>
            <a:grpSpLocks/>
          </p:cNvGrpSpPr>
          <p:nvPr/>
        </p:nvGrpSpPr>
        <p:grpSpPr bwMode="auto">
          <a:xfrm>
            <a:off x="200025" y="5724525"/>
            <a:ext cx="3003550" cy="439738"/>
            <a:chOff x="1973" y="1117"/>
            <a:chExt cx="2036" cy="363"/>
          </a:xfrm>
        </p:grpSpPr>
        <p:sp>
          <p:nvSpPr>
            <p:cNvPr id="63521" name="AutoShape 34"/>
            <p:cNvSpPr>
              <a:spLocks noChangeArrowheads="1"/>
            </p:cNvSpPr>
            <p:nvPr/>
          </p:nvSpPr>
          <p:spPr bwMode="auto">
            <a:xfrm>
              <a:off x="1973" y="1117"/>
              <a:ext cx="2036" cy="363"/>
            </a:xfrm>
            <a:prstGeom prst="homePlate">
              <a:avLst>
                <a:gd name="adj" fmla="val 140220"/>
              </a:avLst>
            </a:prstGeom>
            <a:noFill/>
            <a:ln w="28575">
              <a:solidFill>
                <a:srgbClr val="FFCC00"/>
              </a:solidFill>
              <a:miter lim="800000"/>
              <a:headEnd/>
              <a:tailEnd/>
            </a:ln>
          </p:spPr>
          <p:txBody>
            <a:bodyPr wrap="none" anchor="ctr"/>
            <a:lstStyle/>
            <a:p>
              <a:endParaRPr lang="es-CO"/>
            </a:p>
          </p:txBody>
        </p:sp>
        <p:sp>
          <p:nvSpPr>
            <p:cNvPr id="63522" name="Rectangle 35"/>
            <p:cNvSpPr>
              <a:spLocks noChangeArrowheads="1"/>
            </p:cNvSpPr>
            <p:nvPr/>
          </p:nvSpPr>
          <p:spPr bwMode="auto">
            <a:xfrm>
              <a:off x="2016" y="1179"/>
              <a:ext cx="119" cy="277"/>
            </a:xfrm>
            <a:prstGeom prst="rect">
              <a:avLst/>
            </a:prstGeom>
            <a:noFill/>
            <a:ln w="9525">
              <a:noFill/>
              <a:miter lim="800000"/>
              <a:headEnd/>
              <a:tailEnd/>
            </a:ln>
          </p:spPr>
          <p:txBody>
            <a:bodyPr wrap="none">
              <a:spAutoFit/>
            </a:bodyPr>
            <a:lstStyle/>
            <a:p>
              <a:endParaRPr lang="es-MX" sz="1600"/>
            </a:p>
          </p:txBody>
        </p:sp>
      </p:grpSp>
      <p:sp>
        <p:nvSpPr>
          <p:cNvPr id="63502" name="Rectangle 36"/>
          <p:cNvSpPr>
            <a:spLocks noChangeArrowheads="1"/>
          </p:cNvSpPr>
          <p:nvPr/>
        </p:nvSpPr>
        <p:spPr bwMode="auto">
          <a:xfrm>
            <a:off x="176213" y="5729288"/>
            <a:ext cx="2544762" cy="457200"/>
          </a:xfrm>
          <a:prstGeom prst="rect">
            <a:avLst/>
          </a:prstGeom>
          <a:noFill/>
          <a:ln w="9525">
            <a:noFill/>
            <a:miter lim="800000"/>
            <a:headEnd/>
            <a:tailEnd/>
          </a:ln>
        </p:spPr>
        <p:txBody>
          <a:bodyPr>
            <a:spAutoFit/>
          </a:bodyPr>
          <a:lstStyle/>
          <a:p>
            <a:r>
              <a:rPr lang="es-MX" sz="1200"/>
              <a:t>Cambios que podrían afectar al sistema de gestión de la calidad</a:t>
            </a:r>
          </a:p>
        </p:txBody>
      </p:sp>
      <p:grpSp>
        <p:nvGrpSpPr>
          <p:cNvPr id="63503" name="Group 42"/>
          <p:cNvGrpSpPr>
            <a:grpSpLocks/>
          </p:cNvGrpSpPr>
          <p:nvPr/>
        </p:nvGrpSpPr>
        <p:grpSpPr bwMode="auto">
          <a:xfrm>
            <a:off x="176213" y="3314700"/>
            <a:ext cx="2682875" cy="438150"/>
            <a:chOff x="113" y="2387"/>
            <a:chExt cx="2036" cy="363"/>
          </a:xfrm>
        </p:grpSpPr>
        <p:grpSp>
          <p:nvGrpSpPr>
            <p:cNvPr id="63517" name="Group 38"/>
            <p:cNvGrpSpPr>
              <a:grpSpLocks/>
            </p:cNvGrpSpPr>
            <p:nvPr/>
          </p:nvGrpSpPr>
          <p:grpSpPr bwMode="auto">
            <a:xfrm>
              <a:off x="113" y="2387"/>
              <a:ext cx="2036" cy="363"/>
              <a:chOff x="1973" y="1117"/>
              <a:chExt cx="2036" cy="363"/>
            </a:xfrm>
          </p:grpSpPr>
          <p:sp>
            <p:nvSpPr>
              <p:cNvPr id="63519" name="AutoShape 39"/>
              <p:cNvSpPr>
                <a:spLocks noChangeArrowheads="1"/>
              </p:cNvSpPr>
              <p:nvPr/>
            </p:nvSpPr>
            <p:spPr bwMode="auto">
              <a:xfrm>
                <a:off x="1973" y="1117"/>
                <a:ext cx="2036" cy="363"/>
              </a:xfrm>
              <a:prstGeom prst="homePlate">
                <a:avLst>
                  <a:gd name="adj" fmla="val 140220"/>
                </a:avLst>
              </a:prstGeom>
              <a:noFill/>
              <a:ln w="28575">
                <a:solidFill>
                  <a:srgbClr val="FFCC00"/>
                </a:solidFill>
                <a:miter lim="800000"/>
                <a:headEnd/>
                <a:tailEnd/>
              </a:ln>
            </p:spPr>
            <p:txBody>
              <a:bodyPr wrap="none" anchor="ctr"/>
              <a:lstStyle/>
              <a:p>
                <a:endParaRPr lang="es-CO"/>
              </a:p>
            </p:txBody>
          </p:sp>
          <p:sp>
            <p:nvSpPr>
              <p:cNvPr id="63520" name="Rectangle 40"/>
              <p:cNvSpPr>
                <a:spLocks noChangeArrowheads="1"/>
              </p:cNvSpPr>
              <p:nvPr/>
            </p:nvSpPr>
            <p:spPr bwMode="auto">
              <a:xfrm>
                <a:off x="2009" y="1178"/>
                <a:ext cx="133" cy="278"/>
              </a:xfrm>
              <a:prstGeom prst="rect">
                <a:avLst/>
              </a:prstGeom>
              <a:noFill/>
              <a:ln w="9525">
                <a:noFill/>
                <a:miter lim="800000"/>
                <a:headEnd/>
                <a:tailEnd/>
              </a:ln>
            </p:spPr>
            <p:txBody>
              <a:bodyPr wrap="none">
                <a:spAutoFit/>
              </a:bodyPr>
              <a:lstStyle/>
              <a:p>
                <a:endParaRPr lang="es-MX" sz="1600"/>
              </a:p>
            </p:txBody>
          </p:sp>
        </p:grpSp>
        <p:sp>
          <p:nvSpPr>
            <p:cNvPr id="63518" name="Rectangle 41"/>
            <p:cNvSpPr>
              <a:spLocks noChangeArrowheads="1"/>
            </p:cNvSpPr>
            <p:nvPr/>
          </p:nvSpPr>
          <p:spPr bwMode="auto">
            <a:xfrm>
              <a:off x="113" y="2480"/>
              <a:ext cx="1861" cy="228"/>
            </a:xfrm>
            <a:prstGeom prst="rect">
              <a:avLst/>
            </a:prstGeom>
            <a:noFill/>
            <a:ln w="9525">
              <a:noFill/>
              <a:miter lim="800000"/>
              <a:headEnd/>
              <a:tailEnd/>
            </a:ln>
          </p:spPr>
          <p:txBody>
            <a:bodyPr wrap="none">
              <a:spAutoFit/>
            </a:bodyPr>
            <a:lstStyle/>
            <a:p>
              <a:r>
                <a:rPr lang="es-MX" sz="1200"/>
                <a:t>Recomendaciones para la mejora</a:t>
              </a:r>
              <a:endParaRPr lang="es-ES" sz="1200"/>
            </a:p>
          </p:txBody>
        </p:sp>
      </p:grpSp>
      <p:grpSp>
        <p:nvGrpSpPr>
          <p:cNvPr id="63504" name="Group 45"/>
          <p:cNvGrpSpPr>
            <a:grpSpLocks/>
          </p:cNvGrpSpPr>
          <p:nvPr/>
        </p:nvGrpSpPr>
        <p:grpSpPr bwMode="auto">
          <a:xfrm rot="10800000">
            <a:off x="6443663" y="3860800"/>
            <a:ext cx="2589212" cy="692150"/>
            <a:chOff x="1973" y="1117"/>
            <a:chExt cx="2036" cy="363"/>
          </a:xfrm>
        </p:grpSpPr>
        <p:sp>
          <p:nvSpPr>
            <p:cNvPr id="63515" name="AutoShape 46"/>
            <p:cNvSpPr>
              <a:spLocks noChangeArrowheads="1"/>
            </p:cNvSpPr>
            <p:nvPr/>
          </p:nvSpPr>
          <p:spPr bwMode="auto">
            <a:xfrm>
              <a:off x="1973" y="1117"/>
              <a:ext cx="2036" cy="363"/>
            </a:xfrm>
            <a:prstGeom prst="homePlate">
              <a:avLst>
                <a:gd name="adj" fmla="val 140220"/>
              </a:avLst>
            </a:prstGeom>
            <a:noFill/>
            <a:ln w="28575">
              <a:solidFill>
                <a:srgbClr val="FFCC00"/>
              </a:solidFill>
              <a:miter lim="800000"/>
              <a:headEnd/>
              <a:tailEnd/>
            </a:ln>
          </p:spPr>
          <p:txBody>
            <a:bodyPr wrap="none" anchor="ctr"/>
            <a:lstStyle/>
            <a:p>
              <a:endParaRPr lang="es-CO"/>
            </a:p>
          </p:txBody>
        </p:sp>
        <p:sp>
          <p:nvSpPr>
            <p:cNvPr id="63516" name="Rectangle 47"/>
            <p:cNvSpPr>
              <a:spLocks noChangeArrowheads="1"/>
            </p:cNvSpPr>
            <p:nvPr/>
          </p:nvSpPr>
          <p:spPr bwMode="auto">
            <a:xfrm>
              <a:off x="2000" y="1286"/>
              <a:ext cx="145" cy="144"/>
            </a:xfrm>
            <a:prstGeom prst="rect">
              <a:avLst/>
            </a:prstGeom>
            <a:noFill/>
            <a:ln w="9525">
              <a:noFill/>
              <a:miter lim="800000"/>
              <a:headEnd/>
              <a:tailEnd/>
            </a:ln>
          </p:spPr>
          <p:txBody>
            <a:bodyPr rot="10800000" wrap="none">
              <a:spAutoFit/>
            </a:bodyPr>
            <a:lstStyle/>
            <a:p>
              <a:endParaRPr lang="es-MX" sz="1200"/>
            </a:p>
          </p:txBody>
        </p:sp>
      </p:grpSp>
      <p:sp>
        <p:nvSpPr>
          <p:cNvPr id="63505" name="Rectangle 49"/>
          <p:cNvSpPr>
            <a:spLocks noChangeArrowheads="1"/>
          </p:cNvSpPr>
          <p:nvPr/>
        </p:nvSpPr>
        <p:spPr bwMode="auto">
          <a:xfrm>
            <a:off x="6938963" y="3860800"/>
            <a:ext cx="2312987" cy="639763"/>
          </a:xfrm>
          <a:prstGeom prst="rect">
            <a:avLst/>
          </a:prstGeom>
          <a:noFill/>
          <a:ln w="9525">
            <a:noFill/>
            <a:miter lim="800000"/>
            <a:headEnd/>
            <a:tailEnd/>
          </a:ln>
        </p:spPr>
        <p:txBody>
          <a:bodyPr>
            <a:spAutoFit/>
          </a:bodyPr>
          <a:lstStyle/>
          <a:p>
            <a:r>
              <a:rPr lang="es-MX" sz="1200"/>
              <a:t>La mejora de la eficacia del sistema de gestión de la calidad y sus procesos</a:t>
            </a:r>
            <a:endParaRPr lang="es-ES" sz="1200"/>
          </a:p>
        </p:txBody>
      </p:sp>
      <p:grpSp>
        <p:nvGrpSpPr>
          <p:cNvPr id="63506" name="Group 53"/>
          <p:cNvGrpSpPr>
            <a:grpSpLocks/>
          </p:cNvGrpSpPr>
          <p:nvPr/>
        </p:nvGrpSpPr>
        <p:grpSpPr bwMode="auto">
          <a:xfrm rot="10800000">
            <a:off x="6372225" y="4724400"/>
            <a:ext cx="2665413" cy="720725"/>
            <a:chOff x="1973" y="1117"/>
            <a:chExt cx="2036" cy="363"/>
          </a:xfrm>
        </p:grpSpPr>
        <p:sp>
          <p:nvSpPr>
            <p:cNvPr id="63513" name="AutoShape 54"/>
            <p:cNvSpPr>
              <a:spLocks noChangeArrowheads="1"/>
            </p:cNvSpPr>
            <p:nvPr/>
          </p:nvSpPr>
          <p:spPr bwMode="auto">
            <a:xfrm>
              <a:off x="1973" y="1117"/>
              <a:ext cx="2036" cy="363"/>
            </a:xfrm>
            <a:prstGeom prst="homePlate">
              <a:avLst>
                <a:gd name="adj" fmla="val 140220"/>
              </a:avLst>
            </a:prstGeom>
            <a:noFill/>
            <a:ln w="28575">
              <a:solidFill>
                <a:srgbClr val="FFCC00"/>
              </a:solidFill>
              <a:miter lim="800000"/>
              <a:headEnd/>
              <a:tailEnd/>
            </a:ln>
          </p:spPr>
          <p:txBody>
            <a:bodyPr wrap="none" anchor="ctr"/>
            <a:lstStyle/>
            <a:p>
              <a:endParaRPr lang="es-CO"/>
            </a:p>
          </p:txBody>
        </p:sp>
        <p:sp>
          <p:nvSpPr>
            <p:cNvPr id="63514" name="Rectangle 55"/>
            <p:cNvSpPr>
              <a:spLocks noChangeArrowheads="1"/>
            </p:cNvSpPr>
            <p:nvPr/>
          </p:nvSpPr>
          <p:spPr bwMode="auto">
            <a:xfrm>
              <a:off x="2008" y="1287"/>
              <a:ext cx="141" cy="139"/>
            </a:xfrm>
            <a:prstGeom prst="rect">
              <a:avLst/>
            </a:prstGeom>
            <a:noFill/>
            <a:ln w="9525">
              <a:noFill/>
              <a:miter lim="800000"/>
              <a:headEnd/>
              <a:tailEnd/>
            </a:ln>
          </p:spPr>
          <p:txBody>
            <a:bodyPr rot="10800000" wrap="none">
              <a:spAutoFit/>
            </a:bodyPr>
            <a:lstStyle/>
            <a:p>
              <a:endParaRPr lang="es-MX" sz="1200"/>
            </a:p>
          </p:txBody>
        </p:sp>
      </p:grpSp>
      <p:sp>
        <p:nvSpPr>
          <p:cNvPr id="63507" name="Rectangle 56"/>
          <p:cNvSpPr>
            <a:spLocks noChangeArrowheads="1"/>
          </p:cNvSpPr>
          <p:nvPr/>
        </p:nvSpPr>
        <p:spPr bwMode="auto">
          <a:xfrm>
            <a:off x="6804025" y="4797425"/>
            <a:ext cx="2519363" cy="530225"/>
          </a:xfrm>
          <a:prstGeom prst="rect">
            <a:avLst/>
          </a:prstGeom>
          <a:noFill/>
          <a:ln w="9525">
            <a:noFill/>
            <a:miter lim="800000"/>
            <a:headEnd/>
            <a:tailEnd/>
          </a:ln>
        </p:spPr>
        <p:txBody>
          <a:bodyPr>
            <a:spAutoFit/>
          </a:bodyPr>
          <a:lstStyle/>
          <a:p>
            <a:pPr>
              <a:lnSpc>
                <a:spcPct val="80000"/>
              </a:lnSpc>
              <a:spcBef>
                <a:spcPct val="20000"/>
              </a:spcBef>
              <a:buClr>
                <a:schemeClr val="hlink"/>
              </a:buClr>
              <a:buFont typeface="Wingdings" pitchFamily="2" charset="2"/>
              <a:buNone/>
            </a:pPr>
            <a:r>
              <a:rPr lang="es-MX" sz="1200"/>
              <a:t>La mejora del producto en relación con los requisitos de la calidad y sus procesos</a:t>
            </a:r>
            <a:endParaRPr lang="es-ES" sz="1200"/>
          </a:p>
        </p:txBody>
      </p:sp>
      <p:grpSp>
        <p:nvGrpSpPr>
          <p:cNvPr id="63508" name="Group 63"/>
          <p:cNvGrpSpPr>
            <a:grpSpLocks/>
          </p:cNvGrpSpPr>
          <p:nvPr/>
        </p:nvGrpSpPr>
        <p:grpSpPr bwMode="auto">
          <a:xfrm>
            <a:off x="6515100" y="3213100"/>
            <a:ext cx="2520950" cy="438150"/>
            <a:chOff x="4195" y="1616"/>
            <a:chExt cx="1543" cy="276"/>
          </a:xfrm>
        </p:grpSpPr>
        <p:grpSp>
          <p:nvGrpSpPr>
            <p:cNvPr id="63509" name="Group 58"/>
            <p:cNvGrpSpPr>
              <a:grpSpLocks/>
            </p:cNvGrpSpPr>
            <p:nvPr/>
          </p:nvGrpSpPr>
          <p:grpSpPr bwMode="auto">
            <a:xfrm rot="10800000">
              <a:off x="4195" y="1616"/>
              <a:ext cx="1497" cy="276"/>
              <a:chOff x="1973" y="1117"/>
              <a:chExt cx="2036" cy="363"/>
            </a:xfrm>
          </p:grpSpPr>
          <p:sp>
            <p:nvSpPr>
              <p:cNvPr id="63511" name="AutoShape 59"/>
              <p:cNvSpPr>
                <a:spLocks noChangeArrowheads="1"/>
              </p:cNvSpPr>
              <p:nvPr/>
            </p:nvSpPr>
            <p:spPr bwMode="auto">
              <a:xfrm>
                <a:off x="1973" y="1117"/>
                <a:ext cx="2036" cy="363"/>
              </a:xfrm>
              <a:prstGeom prst="homePlate">
                <a:avLst>
                  <a:gd name="adj" fmla="val 140220"/>
                </a:avLst>
              </a:prstGeom>
              <a:noFill/>
              <a:ln w="28575">
                <a:solidFill>
                  <a:srgbClr val="FFCC00"/>
                </a:solidFill>
                <a:miter lim="800000"/>
                <a:headEnd/>
                <a:tailEnd/>
              </a:ln>
            </p:spPr>
            <p:txBody>
              <a:bodyPr wrap="none" anchor="ctr"/>
              <a:lstStyle/>
              <a:p>
                <a:endParaRPr lang="es-CO"/>
              </a:p>
            </p:txBody>
          </p:sp>
          <p:sp>
            <p:nvSpPr>
              <p:cNvPr id="63512" name="Rectangle 60"/>
              <p:cNvSpPr>
                <a:spLocks noChangeArrowheads="1"/>
              </p:cNvSpPr>
              <p:nvPr/>
            </p:nvSpPr>
            <p:spPr bwMode="auto">
              <a:xfrm>
                <a:off x="2018" y="1206"/>
                <a:ext cx="111" cy="228"/>
              </a:xfrm>
              <a:prstGeom prst="rect">
                <a:avLst/>
              </a:prstGeom>
              <a:noFill/>
              <a:ln w="9525">
                <a:noFill/>
                <a:miter lim="800000"/>
                <a:headEnd/>
                <a:tailEnd/>
              </a:ln>
            </p:spPr>
            <p:txBody>
              <a:bodyPr rot="10800000" wrap="none">
                <a:spAutoFit/>
              </a:bodyPr>
              <a:lstStyle/>
              <a:p>
                <a:endParaRPr lang="es-MX" sz="1200"/>
              </a:p>
            </p:txBody>
          </p:sp>
        </p:grpSp>
        <p:sp>
          <p:nvSpPr>
            <p:cNvPr id="63510" name="Rectangle 61"/>
            <p:cNvSpPr>
              <a:spLocks noChangeArrowheads="1"/>
            </p:cNvSpPr>
            <p:nvPr/>
          </p:nvSpPr>
          <p:spPr bwMode="auto">
            <a:xfrm>
              <a:off x="4798" y="1646"/>
              <a:ext cx="940" cy="242"/>
            </a:xfrm>
            <a:prstGeom prst="rect">
              <a:avLst/>
            </a:prstGeom>
            <a:noFill/>
            <a:ln w="9525">
              <a:noFill/>
              <a:miter lim="800000"/>
              <a:headEnd/>
              <a:tailEnd/>
            </a:ln>
          </p:spPr>
          <p:txBody>
            <a:bodyPr>
              <a:spAutoFit/>
            </a:bodyPr>
            <a:lstStyle/>
            <a:p>
              <a:pPr>
                <a:lnSpc>
                  <a:spcPct val="80000"/>
                </a:lnSpc>
                <a:spcBef>
                  <a:spcPct val="20000"/>
                </a:spcBef>
                <a:buClr>
                  <a:schemeClr val="hlink"/>
                </a:buClr>
                <a:buFont typeface="Wingdings" pitchFamily="2" charset="2"/>
                <a:buNone/>
              </a:pPr>
              <a:r>
                <a:rPr lang="es-MX" sz="1200"/>
                <a:t>Las necesidades de recursos</a:t>
              </a:r>
              <a:endParaRPr lang="es-ES" sz="1200"/>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115888"/>
            <a:ext cx="8229600" cy="777875"/>
          </a:xfrm>
        </p:spPr>
        <p:txBody>
          <a:bodyPr/>
          <a:lstStyle/>
          <a:p>
            <a:pPr fontAlgn="auto">
              <a:spcAft>
                <a:spcPts val="0"/>
              </a:spcAft>
              <a:defRPr/>
            </a:pPr>
            <a:r>
              <a:rPr lang="es-MX" sz="4000">
                <a:solidFill>
                  <a:schemeClr val="tx1"/>
                </a:solidFill>
              </a:rPr>
              <a:t>6. Administración de recursos</a:t>
            </a:r>
            <a:endParaRPr lang="es-ES" sz="4000">
              <a:solidFill>
                <a:schemeClr val="tx1"/>
              </a:solidFill>
            </a:endParaRPr>
          </a:p>
        </p:txBody>
      </p:sp>
      <p:sp>
        <p:nvSpPr>
          <p:cNvPr id="119811" name="Rectangle 3"/>
          <p:cNvSpPr>
            <a:spLocks noGrp="1" noChangeArrowheads="1"/>
          </p:cNvSpPr>
          <p:nvPr>
            <p:ph idx="1"/>
          </p:nvPr>
        </p:nvSpPr>
        <p:spPr>
          <a:xfrm>
            <a:off x="152400" y="1412875"/>
            <a:ext cx="8839200" cy="4592638"/>
          </a:xfrm>
        </p:spPr>
        <p:txBody>
          <a:bodyPr/>
          <a:lstStyle/>
          <a:p>
            <a:r>
              <a:rPr lang="es-MX" smtClean="0"/>
              <a:t>6.1 Provisión de recursos</a:t>
            </a:r>
            <a:endParaRPr lang="es-ES" smtClean="0"/>
          </a:p>
        </p:txBody>
      </p:sp>
      <p:sp>
        <p:nvSpPr>
          <p:cNvPr id="119812" name="Rectangle 4"/>
          <p:cNvSpPr>
            <a:spLocks noChangeArrowheads="1"/>
          </p:cNvSpPr>
          <p:nvPr/>
        </p:nvSpPr>
        <p:spPr bwMode="auto">
          <a:xfrm>
            <a:off x="284163" y="2390775"/>
            <a:ext cx="8391525" cy="2838450"/>
          </a:xfrm>
          <a:prstGeom prst="rect">
            <a:avLst/>
          </a:prstGeom>
          <a:noFill/>
          <a:ln w="28575">
            <a:solidFill>
              <a:srgbClr val="FFCC00"/>
            </a:solidFill>
            <a:miter lim="800000"/>
            <a:headEnd/>
            <a:tailEnd/>
          </a:ln>
        </p:spPr>
        <p:txBody>
          <a:bodyPr>
            <a:spAutoFit/>
          </a:bodyPr>
          <a:lstStyle/>
          <a:p>
            <a:pPr>
              <a:lnSpc>
                <a:spcPct val="80000"/>
              </a:lnSpc>
              <a:spcBef>
                <a:spcPct val="50000"/>
              </a:spcBef>
            </a:pPr>
            <a:r>
              <a:rPr lang="es-MX" sz="2000"/>
              <a:t>La Institución deberá:</a:t>
            </a:r>
          </a:p>
          <a:p>
            <a:pPr>
              <a:lnSpc>
                <a:spcPct val="80000"/>
              </a:lnSpc>
              <a:spcBef>
                <a:spcPct val="50000"/>
              </a:spcBef>
            </a:pPr>
            <a:r>
              <a:rPr lang="es-MX" sz="2000"/>
              <a:t>Determinar y proporcionar los recursos necesarios para implantar, mantener y mejorar el Sistema de Gestión de la Calidad.</a:t>
            </a:r>
          </a:p>
          <a:p>
            <a:pPr>
              <a:lnSpc>
                <a:spcPct val="80000"/>
              </a:lnSpc>
              <a:spcBef>
                <a:spcPct val="50000"/>
              </a:spcBef>
            </a:pPr>
            <a:r>
              <a:rPr lang="es-MX" sz="2000"/>
              <a:t>Determinar y proporcionar recursos para lograr la satisfacción del Cliente.</a:t>
            </a:r>
          </a:p>
          <a:p>
            <a:pPr>
              <a:lnSpc>
                <a:spcPct val="80000"/>
              </a:lnSpc>
              <a:spcBef>
                <a:spcPct val="50000"/>
              </a:spcBef>
            </a:pPr>
            <a:r>
              <a:rPr lang="es-MX" sz="2000"/>
              <a:t>  Definir recursos necesarios.</a:t>
            </a:r>
          </a:p>
          <a:p>
            <a:pPr>
              <a:lnSpc>
                <a:spcPct val="80000"/>
              </a:lnSpc>
              <a:spcBef>
                <a:spcPct val="50000"/>
              </a:spcBef>
            </a:pPr>
            <a:r>
              <a:rPr lang="es-MX" sz="2000"/>
              <a:t>  Establecer un presupuesto para cubrir las necesidades </a:t>
            </a:r>
          </a:p>
          <a:p>
            <a:pPr>
              <a:lnSpc>
                <a:spcPct val="80000"/>
              </a:lnSpc>
              <a:spcBef>
                <a:spcPct val="50000"/>
              </a:spcBef>
            </a:pPr>
            <a:r>
              <a:rPr lang="es-MX" sz="2000"/>
              <a:t>  Administrar el cumplimiento y administración del presupuesto </a:t>
            </a:r>
          </a:p>
        </p:txBody>
      </p:sp>
      <p:pic>
        <p:nvPicPr>
          <p:cNvPr id="64517" name="Picture 6" descr="BL00152_"/>
          <p:cNvPicPr>
            <a:picLocks noChangeAspect="1" noChangeArrowheads="1"/>
          </p:cNvPicPr>
          <p:nvPr/>
        </p:nvPicPr>
        <p:blipFill>
          <a:blip r:embed="rId3" cstate="print"/>
          <a:srcRect/>
          <a:stretch>
            <a:fillRect/>
          </a:stretch>
        </p:blipFill>
        <p:spPr bwMode="auto">
          <a:xfrm>
            <a:off x="6324600" y="1066800"/>
            <a:ext cx="1981200" cy="1249363"/>
          </a:xfrm>
          <a:prstGeom prst="rect">
            <a:avLst/>
          </a:prstGeom>
          <a:noFill/>
          <a:ln w="9525">
            <a:noFill/>
            <a:miter lim="800000"/>
            <a:headEnd/>
            <a:tailEnd/>
          </a:ln>
        </p:spPr>
      </p:pic>
      <p:pic>
        <p:nvPicPr>
          <p:cNvPr id="64518" name="Picture 7" descr="BS00580_"/>
          <p:cNvPicPr>
            <a:picLocks noChangeAspect="1" noChangeArrowheads="1"/>
          </p:cNvPicPr>
          <p:nvPr/>
        </p:nvPicPr>
        <p:blipFill>
          <a:blip r:embed="rId4" cstate="print"/>
          <a:srcRect/>
          <a:stretch>
            <a:fillRect/>
          </a:stretch>
        </p:blipFill>
        <p:spPr bwMode="auto">
          <a:xfrm>
            <a:off x="7019925" y="5400675"/>
            <a:ext cx="1677988"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201613"/>
            <a:ext cx="8229600" cy="706437"/>
          </a:xfrm>
        </p:spPr>
        <p:txBody>
          <a:bodyPr/>
          <a:lstStyle/>
          <a:p>
            <a:pPr fontAlgn="auto">
              <a:spcAft>
                <a:spcPts val="0"/>
              </a:spcAft>
              <a:defRPr/>
            </a:pPr>
            <a:r>
              <a:rPr lang="es-MX" sz="4000">
                <a:solidFill>
                  <a:schemeClr val="tx1"/>
                </a:solidFill>
              </a:rPr>
              <a:t>6.1 Provisión de recursos</a:t>
            </a:r>
            <a:endParaRPr lang="es-ES" sz="4000">
              <a:solidFill>
                <a:schemeClr val="tx1"/>
              </a:solidFill>
            </a:endParaRPr>
          </a:p>
        </p:txBody>
      </p:sp>
      <p:sp>
        <p:nvSpPr>
          <p:cNvPr id="121859" name="Rectangle 3"/>
          <p:cNvSpPr>
            <a:spLocks noGrp="1" noChangeArrowheads="1"/>
          </p:cNvSpPr>
          <p:nvPr>
            <p:ph type="body" sz="half" idx="2"/>
          </p:nvPr>
        </p:nvSpPr>
        <p:spPr>
          <a:xfrm>
            <a:off x="296863" y="1916113"/>
            <a:ext cx="8667750" cy="2952750"/>
          </a:xfrm>
          <a:noFill/>
          <a:ln w="28575">
            <a:solidFill>
              <a:srgbClr val="FFCC00"/>
            </a:solidFill>
          </a:ln>
        </p:spPr>
        <p:txBody>
          <a:bodyPr/>
          <a:lstStyle/>
          <a:p>
            <a:r>
              <a:rPr lang="es-MX" sz="2800" smtClean="0"/>
              <a:t>La organización debe determinar y proporcionar los recursos necesarios para:</a:t>
            </a:r>
          </a:p>
          <a:p>
            <a:r>
              <a:rPr lang="es-MX" sz="2800" smtClean="0"/>
              <a:t>A) Implementar y mantener el sistema de gestión de la calidad y mejorar continuamente su eficacia</a:t>
            </a:r>
          </a:p>
          <a:p>
            <a:r>
              <a:rPr lang="es-MX" sz="2800" smtClean="0"/>
              <a:t>B) Aumentar la satisfacción del cliente mediante el cumplimiento de sus requisitos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95288" y="274638"/>
            <a:ext cx="8229600" cy="777875"/>
          </a:xfrm>
        </p:spPr>
        <p:txBody>
          <a:bodyPr/>
          <a:lstStyle/>
          <a:p>
            <a:pPr fontAlgn="auto">
              <a:spcAft>
                <a:spcPts val="0"/>
              </a:spcAft>
              <a:defRPr/>
            </a:pPr>
            <a:r>
              <a:rPr lang="es-MX" sz="4000">
                <a:solidFill>
                  <a:schemeClr val="tx1"/>
                </a:solidFill>
              </a:rPr>
              <a:t>6.2 Recursos Humanos</a:t>
            </a:r>
            <a:endParaRPr lang="es-ES" sz="4000">
              <a:solidFill>
                <a:schemeClr val="tx1"/>
              </a:solidFill>
            </a:endParaRPr>
          </a:p>
        </p:txBody>
      </p:sp>
      <p:sp>
        <p:nvSpPr>
          <p:cNvPr id="123907" name="Rectangle 3"/>
          <p:cNvSpPr>
            <a:spLocks noGrp="1" noChangeArrowheads="1"/>
          </p:cNvSpPr>
          <p:nvPr>
            <p:ph type="body" sz="half" idx="2"/>
          </p:nvPr>
        </p:nvSpPr>
        <p:spPr>
          <a:xfrm>
            <a:off x="396875" y="2276475"/>
            <a:ext cx="8351838" cy="2089150"/>
          </a:xfrm>
          <a:noFill/>
          <a:ln w="28575">
            <a:solidFill>
              <a:srgbClr val="FFCC00"/>
            </a:solidFill>
          </a:ln>
        </p:spPr>
        <p:txBody>
          <a:bodyPr/>
          <a:lstStyle/>
          <a:p>
            <a:pPr algn="just"/>
            <a:r>
              <a:rPr lang="es-MX" sz="2800" smtClean="0"/>
              <a:t>El personal que realice trabajos que afecten la calidad del producto debe ser competente con base en la educación, formación, habilidades y experiencias apropiadas</a:t>
            </a:r>
            <a:endParaRPr lang="es-ES" sz="2800" smtClean="0">
              <a:solidFill>
                <a:srgbClr val="FFCC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58738"/>
            <a:ext cx="8229600" cy="777875"/>
          </a:xfrm>
        </p:spPr>
        <p:txBody>
          <a:bodyPr/>
          <a:lstStyle/>
          <a:p>
            <a:pPr fontAlgn="auto">
              <a:spcAft>
                <a:spcPts val="0"/>
              </a:spcAft>
              <a:defRPr/>
            </a:pPr>
            <a:r>
              <a:rPr lang="es-ES_tradnl" sz="4000">
                <a:solidFill>
                  <a:schemeClr val="tx1"/>
                </a:solidFill>
              </a:rPr>
              <a:t>6. Administración de recursos</a:t>
            </a:r>
            <a:endParaRPr lang="es-ES" sz="4000">
              <a:solidFill>
                <a:schemeClr val="tx1"/>
              </a:solidFill>
            </a:endParaRPr>
          </a:p>
        </p:txBody>
      </p:sp>
      <p:sp>
        <p:nvSpPr>
          <p:cNvPr id="125955" name="Rectangle 3"/>
          <p:cNvSpPr>
            <a:spLocks noGrp="1" noChangeArrowheads="1"/>
          </p:cNvSpPr>
          <p:nvPr>
            <p:ph idx="1"/>
          </p:nvPr>
        </p:nvSpPr>
        <p:spPr>
          <a:xfrm>
            <a:off x="374650" y="1052513"/>
            <a:ext cx="8589963" cy="4533900"/>
          </a:xfrm>
        </p:spPr>
        <p:txBody>
          <a:bodyPr/>
          <a:lstStyle/>
          <a:p>
            <a:r>
              <a:rPr lang="es-MX" smtClean="0"/>
              <a:t>6.2.2 Competencia, toma de conciencia y formación.</a:t>
            </a:r>
            <a:endParaRPr lang="es-ES" smtClean="0"/>
          </a:p>
        </p:txBody>
      </p:sp>
      <p:sp>
        <p:nvSpPr>
          <p:cNvPr id="125956" name="Rectangle 4"/>
          <p:cNvSpPr>
            <a:spLocks noChangeArrowheads="1"/>
          </p:cNvSpPr>
          <p:nvPr/>
        </p:nvSpPr>
        <p:spPr bwMode="auto">
          <a:xfrm>
            <a:off x="250825" y="5203825"/>
            <a:ext cx="8569325" cy="1220788"/>
          </a:xfrm>
          <a:prstGeom prst="rect">
            <a:avLst/>
          </a:prstGeom>
          <a:noFill/>
          <a:ln w="28575">
            <a:solidFill>
              <a:srgbClr val="FFCC00"/>
            </a:solidFill>
            <a:miter lim="800000"/>
            <a:headEnd/>
            <a:tailEnd/>
          </a:ln>
        </p:spPr>
        <p:txBody>
          <a:bodyPr>
            <a:spAutoFit/>
          </a:bodyPr>
          <a:lstStyle/>
          <a:p>
            <a:pPr algn="just">
              <a:spcBef>
                <a:spcPct val="50000"/>
              </a:spcBef>
            </a:pPr>
            <a:r>
              <a:rPr lang="es-MX" sz="1600" b="1"/>
              <a:t>Se deberá capacitar al personal en los aspectos críticos que se requieran para que este realice sus actividades de manera efectiva.</a:t>
            </a:r>
          </a:p>
          <a:p>
            <a:pPr algn="just">
              <a:spcBef>
                <a:spcPct val="50000"/>
              </a:spcBef>
            </a:pPr>
            <a:r>
              <a:rPr lang="es-MX" sz="1600" b="1"/>
              <a:t>Se deberá considerar capacitación en aspectos importantes, por ejemplo procedimientos y/o instructivos y en aspectos técnicos y/o humanos requeridos.</a:t>
            </a:r>
            <a:endParaRPr lang="es-ES" sz="1600" b="1"/>
          </a:p>
        </p:txBody>
      </p:sp>
      <p:grpSp>
        <p:nvGrpSpPr>
          <p:cNvPr id="2" name="Group 5"/>
          <p:cNvGrpSpPr>
            <a:grpSpLocks/>
          </p:cNvGrpSpPr>
          <p:nvPr/>
        </p:nvGrpSpPr>
        <p:grpSpPr bwMode="auto">
          <a:xfrm>
            <a:off x="5334000" y="2124075"/>
            <a:ext cx="3505200" cy="2066925"/>
            <a:chOff x="3360" y="1338"/>
            <a:chExt cx="2208" cy="1302"/>
          </a:xfrm>
        </p:grpSpPr>
        <p:sp>
          <p:nvSpPr>
            <p:cNvPr id="2055" name="AutoShape 6"/>
            <p:cNvSpPr>
              <a:spLocks noChangeArrowheads="1"/>
            </p:cNvSpPr>
            <p:nvPr/>
          </p:nvSpPr>
          <p:spPr bwMode="auto">
            <a:xfrm>
              <a:off x="3360" y="1338"/>
              <a:ext cx="2208" cy="1302"/>
            </a:xfrm>
            <a:prstGeom prst="wedgeEllipseCallout">
              <a:avLst>
                <a:gd name="adj1" fmla="val -66125"/>
                <a:gd name="adj2" fmla="val -21120"/>
              </a:avLst>
            </a:prstGeom>
            <a:solidFill>
              <a:schemeClr val="bg1"/>
            </a:solidFill>
            <a:ln w="9525">
              <a:solidFill>
                <a:schemeClr val="tx1"/>
              </a:solidFill>
              <a:miter lim="800000"/>
              <a:headEnd/>
              <a:tailEnd/>
            </a:ln>
          </p:spPr>
          <p:txBody>
            <a:bodyPr/>
            <a:lstStyle/>
            <a:p>
              <a:pPr algn="ctr"/>
              <a:endParaRPr lang="es-CO" sz="2400">
                <a:latin typeface="Times New Roman" pitchFamily="18" charset="0"/>
              </a:endParaRPr>
            </a:p>
          </p:txBody>
        </p:sp>
        <p:sp>
          <p:nvSpPr>
            <p:cNvPr id="2056" name="Text Box 7"/>
            <p:cNvSpPr txBox="1">
              <a:spLocks noChangeArrowheads="1"/>
            </p:cNvSpPr>
            <p:nvPr/>
          </p:nvSpPr>
          <p:spPr bwMode="auto">
            <a:xfrm>
              <a:off x="3552" y="1482"/>
              <a:ext cx="1824" cy="1130"/>
            </a:xfrm>
            <a:prstGeom prst="rect">
              <a:avLst/>
            </a:prstGeom>
            <a:noFill/>
            <a:ln w="9525">
              <a:noFill/>
              <a:miter lim="800000"/>
              <a:headEnd/>
              <a:tailEnd/>
            </a:ln>
          </p:spPr>
          <p:txBody>
            <a:bodyPr>
              <a:spAutoFit/>
            </a:bodyPr>
            <a:lstStyle/>
            <a:p>
              <a:pPr algn="ctr" eaLnBrk="0" hangingPunct="0"/>
              <a:r>
                <a:rPr lang="es-MX" sz="1400"/>
                <a:t>En este curso vamos a ver como funcionan la técnicas de evaluación académica y el seguimiento a programas de estudio, es importante que presten atención y que se entiendan todos los conceptos que vamos a revisar</a:t>
              </a:r>
              <a:endParaRPr lang="es-ES" sz="1400"/>
            </a:p>
          </p:txBody>
        </p:sp>
      </p:grpSp>
      <p:graphicFrame>
        <p:nvGraphicFramePr>
          <p:cNvPr id="125960" name="Object 8"/>
          <p:cNvGraphicFramePr>
            <a:graphicFrameLocks noChangeAspect="1"/>
          </p:cNvGraphicFramePr>
          <p:nvPr/>
        </p:nvGraphicFramePr>
        <p:xfrm>
          <a:off x="1600200" y="2101850"/>
          <a:ext cx="3505200" cy="2714625"/>
        </p:xfrm>
        <a:graphic>
          <a:graphicData uri="http://schemas.openxmlformats.org/presentationml/2006/ole">
            <p:oleObj spid="_x0000_s2050" name="Clip" r:id="rId4" imgW="4539600" imgH="3497040" progId="MS_ClipArt_Gallery.2">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115888"/>
            <a:ext cx="8229600" cy="777875"/>
          </a:xfrm>
        </p:spPr>
        <p:txBody>
          <a:bodyPr/>
          <a:lstStyle/>
          <a:p>
            <a:pPr fontAlgn="auto">
              <a:spcAft>
                <a:spcPts val="0"/>
              </a:spcAft>
              <a:defRPr/>
            </a:pPr>
            <a:r>
              <a:rPr lang="es-ES_tradnl">
                <a:solidFill>
                  <a:schemeClr val="tx1"/>
                </a:solidFill>
              </a:rPr>
              <a:t>ISO 9004:2000</a:t>
            </a:r>
          </a:p>
        </p:txBody>
      </p:sp>
      <p:sp>
        <p:nvSpPr>
          <p:cNvPr id="52227" name="Rectangle 3"/>
          <p:cNvSpPr>
            <a:spLocks noGrp="1" noChangeArrowheads="1"/>
          </p:cNvSpPr>
          <p:nvPr>
            <p:ph idx="1"/>
          </p:nvPr>
        </p:nvSpPr>
        <p:spPr>
          <a:xfrm>
            <a:off x="179388" y="1484313"/>
            <a:ext cx="8785225" cy="4392612"/>
          </a:xfrm>
          <a:ln w="28575">
            <a:solidFill>
              <a:srgbClr val="FFCC00"/>
            </a:solidFill>
          </a:ln>
        </p:spPr>
        <p:txBody>
          <a:bodyPr/>
          <a:lstStyle/>
          <a:p>
            <a:pPr>
              <a:lnSpc>
                <a:spcPct val="120000"/>
              </a:lnSpc>
            </a:pPr>
            <a:r>
              <a:rPr lang="es-ES_tradnl" sz="3100" smtClean="0"/>
              <a:t>Aplicación de los criterios de la norma ISO 9001:2000</a:t>
            </a:r>
          </a:p>
          <a:p>
            <a:pPr>
              <a:lnSpc>
                <a:spcPct val="120000"/>
              </a:lnSpc>
            </a:pPr>
            <a:r>
              <a:rPr lang="es-ES_tradnl" sz="3100" smtClean="0"/>
              <a:t>Añade detalles y explicaciones</a:t>
            </a:r>
          </a:p>
          <a:p>
            <a:pPr>
              <a:lnSpc>
                <a:spcPct val="120000"/>
              </a:lnSpc>
            </a:pPr>
            <a:r>
              <a:rPr lang="es-ES_tradnl" sz="3100" smtClean="0"/>
              <a:t>Guía para la administración y a la mejora continua de los procesos dirigidos a la satisfacción del cliente</a:t>
            </a:r>
          </a:p>
          <a:p>
            <a:pPr>
              <a:lnSpc>
                <a:spcPct val="120000"/>
              </a:lnSpc>
            </a:pPr>
            <a:r>
              <a:rPr lang="es-ES_tradnl" sz="3100" smtClean="0"/>
              <a:t>No es obligatoria</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17463"/>
            <a:ext cx="8229600" cy="1143001"/>
          </a:xfrm>
        </p:spPr>
        <p:txBody>
          <a:bodyPr>
            <a:normAutofit fontScale="90000"/>
          </a:bodyPr>
          <a:lstStyle/>
          <a:p>
            <a:pPr fontAlgn="auto">
              <a:spcAft>
                <a:spcPts val="0"/>
              </a:spcAft>
              <a:defRPr/>
            </a:pPr>
            <a:r>
              <a:rPr lang="es-MX" sz="3600">
                <a:solidFill>
                  <a:schemeClr val="tx1"/>
                </a:solidFill>
              </a:rPr>
              <a:t>6.2.2 Competencias, toma de conciencia y formación</a:t>
            </a:r>
            <a:endParaRPr lang="es-ES" sz="3600">
              <a:solidFill>
                <a:schemeClr val="tx1"/>
              </a:solidFill>
            </a:endParaRPr>
          </a:p>
        </p:txBody>
      </p:sp>
      <p:sp>
        <p:nvSpPr>
          <p:cNvPr id="128003" name="Rectangle 3"/>
          <p:cNvSpPr>
            <a:spLocks noGrp="1" noChangeArrowheads="1"/>
          </p:cNvSpPr>
          <p:nvPr>
            <p:ph type="body" sz="half" idx="2"/>
          </p:nvPr>
        </p:nvSpPr>
        <p:spPr>
          <a:xfrm>
            <a:off x="107950" y="1484313"/>
            <a:ext cx="8964613" cy="4608512"/>
          </a:xfrm>
          <a:noFill/>
          <a:ln w="28575">
            <a:solidFill>
              <a:srgbClr val="FFCC00"/>
            </a:solidFill>
          </a:ln>
        </p:spPr>
        <p:txBody>
          <a:bodyPr/>
          <a:lstStyle/>
          <a:p>
            <a:r>
              <a:rPr lang="es-MX" sz="2400" smtClean="0"/>
              <a:t>La organización debe:</a:t>
            </a:r>
          </a:p>
          <a:p>
            <a:r>
              <a:rPr lang="es-MX" sz="2400" smtClean="0">
                <a:solidFill>
                  <a:srgbClr val="FF9900"/>
                </a:solidFill>
              </a:rPr>
              <a:t> </a:t>
            </a:r>
            <a:r>
              <a:rPr lang="es-MX" sz="2400" smtClean="0"/>
              <a:t>A) Determinar la competencia necesaria para el personal que realiza trabajos que afectan a la calidad del producto</a:t>
            </a:r>
          </a:p>
          <a:p>
            <a:r>
              <a:rPr lang="es-MX" sz="2400" smtClean="0"/>
              <a:t>B) Proporcionar formación o tomar otras acciones para satisfacer dichas necesidades</a:t>
            </a:r>
          </a:p>
          <a:p>
            <a:r>
              <a:rPr lang="es-MX" sz="2400" smtClean="0"/>
              <a:t>C) Evaluar la eficacia de las acciones tomadas</a:t>
            </a:r>
          </a:p>
          <a:p>
            <a:r>
              <a:rPr lang="es-MX" sz="2400" smtClean="0"/>
              <a:t>D) Asegurarse de que su personal es consciente de la pertinencia e importancia de sus actividades y de cómo contribuyen al logro de los objetivos de la calidad y;</a:t>
            </a:r>
          </a:p>
          <a:p>
            <a:r>
              <a:rPr lang="es-MX" sz="2400" smtClean="0"/>
              <a:t>E) Mantener los registros apropiados de la educación, formación, habilidades y experiencias</a:t>
            </a:r>
            <a:endParaRPr lang="es-ES" sz="2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519113" y="-26988"/>
            <a:ext cx="8229600" cy="633413"/>
          </a:xfrm>
        </p:spPr>
        <p:txBody>
          <a:bodyPr>
            <a:normAutofit fontScale="90000"/>
          </a:bodyPr>
          <a:lstStyle/>
          <a:p>
            <a:pPr fontAlgn="auto">
              <a:spcAft>
                <a:spcPts val="0"/>
              </a:spcAft>
              <a:defRPr/>
            </a:pPr>
            <a:r>
              <a:rPr lang="es-ES_tradnl" sz="3600">
                <a:solidFill>
                  <a:schemeClr val="tx1"/>
                </a:solidFill>
              </a:rPr>
              <a:t>6. Administración de recursos</a:t>
            </a:r>
          </a:p>
        </p:txBody>
      </p:sp>
      <p:sp>
        <p:nvSpPr>
          <p:cNvPr id="130051" name="Rectangle 3"/>
          <p:cNvSpPr>
            <a:spLocks noGrp="1" noChangeArrowheads="1"/>
          </p:cNvSpPr>
          <p:nvPr>
            <p:ph idx="1"/>
          </p:nvPr>
        </p:nvSpPr>
        <p:spPr>
          <a:xfrm>
            <a:off x="179388" y="1485900"/>
            <a:ext cx="8785225" cy="3887788"/>
          </a:xfrm>
          <a:ln w="28575">
            <a:solidFill>
              <a:srgbClr val="FFCC00"/>
            </a:solidFill>
          </a:ln>
        </p:spPr>
        <p:txBody>
          <a:bodyPr/>
          <a:lstStyle/>
          <a:p>
            <a:pPr algn="just"/>
            <a:r>
              <a:rPr lang="es-MX" smtClean="0"/>
              <a:t>6.3  Infraestructura</a:t>
            </a:r>
          </a:p>
          <a:p>
            <a:pPr lvl="1" algn="just"/>
            <a:r>
              <a:rPr lang="es-MX" smtClean="0"/>
              <a:t>La organización debe determinar, proporcionar y mantener la infraestructura necesaria para lograr la conformidad del producto con los requisitos, incluye cuando sea aplicable:</a:t>
            </a:r>
          </a:p>
          <a:p>
            <a:pPr lvl="2" algn="just"/>
            <a:r>
              <a:rPr lang="es-MX" smtClean="0"/>
              <a:t>Edificios, espacio de trabajo y servicios asociados.</a:t>
            </a:r>
          </a:p>
          <a:p>
            <a:pPr lvl="2" algn="just"/>
            <a:r>
              <a:rPr lang="es-MX" smtClean="0"/>
              <a:t>Equipo para los procesos ( hardware y software)</a:t>
            </a:r>
          </a:p>
          <a:p>
            <a:pPr lvl="2" algn="just"/>
            <a:r>
              <a:rPr lang="es-MX" smtClean="0"/>
              <a:t>Servicios de apoyo ( transporte o comunicación)</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260350"/>
            <a:ext cx="8229600" cy="777875"/>
          </a:xfrm>
        </p:spPr>
        <p:txBody>
          <a:bodyPr/>
          <a:lstStyle/>
          <a:p>
            <a:pPr fontAlgn="auto">
              <a:spcAft>
                <a:spcPts val="0"/>
              </a:spcAft>
              <a:defRPr/>
            </a:pPr>
            <a:r>
              <a:rPr lang="es-MX" sz="4000">
                <a:solidFill>
                  <a:schemeClr val="tx1"/>
                </a:solidFill>
              </a:rPr>
              <a:t>6.4  Ambiente de trabajo</a:t>
            </a:r>
            <a:endParaRPr lang="es-ES" sz="4000">
              <a:solidFill>
                <a:schemeClr val="tx1"/>
              </a:solidFill>
            </a:endParaRPr>
          </a:p>
        </p:txBody>
      </p:sp>
      <p:sp>
        <p:nvSpPr>
          <p:cNvPr id="69635" name="Rectangle 5"/>
          <p:cNvSpPr>
            <a:spLocks noChangeArrowheads="1"/>
          </p:cNvSpPr>
          <p:nvPr/>
        </p:nvSpPr>
        <p:spPr bwMode="auto">
          <a:xfrm>
            <a:off x="611188" y="2093913"/>
            <a:ext cx="8135937" cy="2559050"/>
          </a:xfrm>
          <a:prstGeom prst="rect">
            <a:avLst/>
          </a:prstGeom>
          <a:noFill/>
          <a:ln w="28575">
            <a:solidFill>
              <a:srgbClr val="FFCC00"/>
            </a:solidFill>
            <a:miter lim="800000"/>
            <a:headEnd/>
            <a:tailEnd/>
          </a:ln>
        </p:spPr>
        <p:txBody>
          <a:bodyPr>
            <a:spAutoFit/>
          </a:bodyPr>
          <a:lstStyle/>
          <a:p>
            <a:pPr algn="just"/>
            <a:r>
              <a:rPr lang="es-MX" sz="4000"/>
              <a:t>La organización debe determinar y gestionar el ambiente de trabajo para lograr la conformidad del producto.</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519113" y="-14288"/>
            <a:ext cx="8229600" cy="706438"/>
          </a:xfrm>
        </p:spPr>
        <p:txBody>
          <a:bodyPr/>
          <a:lstStyle/>
          <a:p>
            <a:pPr fontAlgn="auto">
              <a:spcAft>
                <a:spcPts val="0"/>
              </a:spcAft>
              <a:defRPr/>
            </a:pPr>
            <a:r>
              <a:rPr lang="es-ES_tradnl" sz="4000">
                <a:solidFill>
                  <a:schemeClr val="tx1"/>
                </a:solidFill>
              </a:rPr>
              <a:t>7. Realización del producto</a:t>
            </a:r>
          </a:p>
        </p:txBody>
      </p:sp>
      <p:grpSp>
        <p:nvGrpSpPr>
          <p:cNvPr id="2" name="Group 4"/>
          <p:cNvGrpSpPr>
            <a:grpSpLocks/>
          </p:cNvGrpSpPr>
          <p:nvPr/>
        </p:nvGrpSpPr>
        <p:grpSpPr bwMode="auto">
          <a:xfrm>
            <a:off x="850900" y="995363"/>
            <a:ext cx="7177088" cy="5702300"/>
            <a:chOff x="0" y="480"/>
            <a:chExt cx="3251" cy="3592"/>
          </a:xfrm>
        </p:grpSpPr>
        <p:sp>
          <p:nvSpPr>
            <p:cNvPr id="3077" name="AutoShape 5"/>
            <p:cNvSpPr>
              <a:spLocks noChangeArrowheads="1"/>
            </p:cNvSpPr>
            <p:nvPr/>
          </p:nvSpPr>
          <p:spPr bwMode="auto">
            <a:xfrm>
              <a:off x="0" y="480"/>
              <a:ext cx="3168" cy="1680"/>
            </a:xfrm>
            <a:prstGeom prst="cloudCallout">
              <a:avLst>
                <a:gd name="adj1" fmla="val -5463"/>
                <a:gd name="adj2" fmla="val 62681"/>
              </a:avLst>
            </a:prstGeom>
            <a:solidFill>
              <a:schemeClr val="bg1"/>
            </a:solidFill>
            <a:ln w="9525">
              <a:solidFill>
                <a:schemeClr val="tx1"/>
              </a:solidFill>
              <a:round/>
              <a:headEnd/>
              <a:tailEnd/>
            </a:ln>
          </p:spPr>
          <p:txBody>
            <a:bodyPr/>
            <a:lstStyle/>
            <a:p>
              <a:pPr algn="ctr"/>
              <a:endParaRPr lang="es-CO" sz="2400">
                <a:latin typeface="Trebuchet MS" pitchFamily="34" charset="0"/>
              </a:endParaRPr>
            </a:p>
          </p:txBody>
        </p:sp>
        <p:sp>
          <p:nvSpPr>
            <p:cNvPr id="3078" name="Text Box 6"/>
            <p:cNvSpPr txBox="1">
              <a:spLocks noChangeArrowheads="1"/>
            </p:cNvSpPr>
            <p:nvPr/>
          </p:nvSpPr>
          <p:spPr bwMode="auto">
            <a:xfrm>
              <a:off x="112" y="3381"/>
              <a:ext cx="3073" cy="691"/>
            </a:xfrm>
            <a:prstGeom prst="rect">
              <a:avLst/>
            </a:prstGeom>
            <a:noFill/>
            <a:ln w="9525">
              <a:noFill/>
              <a:miter lim="800000"/>
              <a:headEnd/>
              <a:tailEnd/>
            </a:ln>
          </p:spPr>
          <p:txBody>
            <a:bodyPr>
              <a:spAutoFit/>
            </a:bodyPr>
            <a:lstStyle/>
            <a:p>
              <a:pPr algn="ctr" eaLnBrk="0" hangingPunct="0">
                <a:lnSpc>
                  <a:spcPct val="110000"/>
                </a:lnSpc>
              </a:pPr>
              <a:r>
                <a:rPr lang="es-MX" sz="2000">
                  <a:latin typeface="Tahoma" pitchFamily="34" charset="0"/>
                </a:rPr>
                <a:t>La prestación del servicio es aquella secuencia de procesos y subprocesos requeridos para lograr el servicio educativo al alumno (cliente)</a:t>
              </a:r>
            </a:p>
          </p:txBody>
        </p:sp>
        <p:grpSp>
          <p:nvGrpSpPr>
            <p:cNvPr id="3079" name="Group 7"/>
            <p:cNvGrpSpPr>
              <a:grpSpLocks/>
            </p:cNvGrpSpPr>
            <p:nvPr/>
          </p:nvGrpSpPr>
          <p:grpSpPr bwMode="auto">
            <a:xfrm>
              <a:off x="478" y="2252"/>
              <a:ext cx="2186" cy="1086"/>
              <a:chOff x="-1278" y="1675"/>
              <a:chExt cx="2142" cy="1038"/>
            </a:xfrm>
          </p:grpSpPr>
          <p:sp>
            <p:nvSpPr>
              <p:cNvPr id="3088" name="Freeform 8"/>
              <p:cNvSpPr>
                <a:spLocks/>
              </p:cNvSpPr>
              <p:nvPr/>
            </p:nvSpPr>
            <p:spPr bwMode="auto">
              <a:xfrm>
                <a:off x="-871" y="2440"/>
                <a:ext cx="1735" cy="272"/>
              </a:xfrm>
              <a:custGeom>
                <a:avLst/>
                <a:gdLst>
                  <a:gd name="T0" fmla="*/ 1735 w 1735"/>
                  <a:gd name="T1" fmla="*/ 272 h 272"/>
                  <a:gd name="T2" fmla="*/ 1735 w 1735"/>
                  <a:gd name="T3" fmla="*/ 8 h 272"/>
                  <a:gd name="T4" fmla="*/ 63 w 1735"/>
                  <a:gd name="T5" fmla="*/ 0 h 272"/>
                  <a:gd name="T6" fmla="*/ 0 w 1735"/>
                  <a:gd name="T7" fmla="*/ 271 h 272"/>
                  <a:gd name="T8" fmla="*/ 1735 w 1735"/>
                  <a:gd name="T9" fmla="*/ 272 h 272"/>
                  <a:gd name="T10" fmla="*/ 0 60000 65536"/>
                  <a:gd name="T11" fmla="*/ 0 60000 65536"/>
                  <a:gd name="T12" fmla="*/ 0 60000 65536"/>
                  <a:gd name="T13" fmla="*/ 0 60000 65536"/>
                  <a:gd name="T14" fmla="*/ 0 60000 65536"/>
                  <a:gd name="T15" fmla="*/ 0 w 1735"/>
                  <a:gd name="T16" fmla="*/ 0 h 272"/>
                  <a:gd name="T17" fmla="*/ 1735 w 1735"/>
                  <a:gd name="T18" fmla="*/ 272 h 272"/>
                </a:gdLst>
                <a:ahLst/>
                <a:cxnLst>
                  <a:cxn ang="T10">
                    <a:pos x="T0" y="T1"/>
                  </a:cxn>
                  <a:cxn ang="T11">
                    <a:pos x="T2" y="T3"/>
                  </a:cxn>
                  <a:cxn ang="T12">
                    <a:pos x="T4" y="T5"/>
                  </a:cxn>
                  <a:cxn ang="T13">
                    <a:pos x="T6" y="T7"/>
                  </a:cxn>
                  <a:cxn ang="T14">
                    <a:pos x="T8" y="T9"/>
                  </a:cxn>
                </a:cxnLst>
                <a:rect l="T15" t="T16" r="T17" b="T18"/>
                <a:pathLst>
                  <a:path w="1735" h="272">
                    <a:moveTo>
                      <a:pt x="1735" y="272"/>
                    </a:moveTo>
                    <a:lnTo>
                      <a:pt x="1735" y="8"/>
                    </a:lnTo>
                    <a:lnTo>
                      <a:pt x="63" y="0"/>
                    </a:lnTo>
                    <a:lnTo>
                      <a:pt x="0" y="271"/>
                    </a:lnTo>
                    <a:lnTo>
                      <a:pt x="1735" y="272"/>
                    </a:lnTo>
                    <a:close/>
                  </a:path>
                </a:pathLst>
              </a:custGeom>
              <a:solidFill>
                <a:srgbClr val="CC6600"/>
              </a:solidFill>
              <a:ln w="0">
                <a:solidFill>
                  <a:srgbClr val="FFFFFF"/>
                </a:solidFill>
                <a:prstDash val="solid"/>
                <a:round/>
                <a:headEnd/>
                <a:tailEnd/>
              </a:ln>
            </p:spPr>
            <p:txBody>
              <a:bodyPr/>
              <a:lstStyle/>
              <a:p>
                <a:endParaRPr lang="es-MX"/>
              </a:p>
            </p:txBody>
          </p:sp>
          <p:sp>
            <p:nvSpPr>
              <p:cNvPr id="3089" name="Freeform 9"/>
              <p:cNvSpPr>
                <a:spLocks/>
              </p:cNvSpPr>
              <p:nvPr/>
            </p:nvSpPr>
            <p:spPr bwMode="auto">
              <a:xfrm>
                <a:off x="-1272" y="1934"/>
                <a:ext cx="869" cy="766"/>
              </a:xfrm>
              <a:custGeom>
                <a:avLst/>
                <a:gdLst>
                  <a:gd name="T0" fmla="*/ 3030 w 6952"/>
                  <a:gd name="T1" fmla="*/ 22 h 6128"/>
                  <a:gd name="T2" fmla="*/ 2937 w 6952"/>
                  <a:gd name="T3" fmla="*/ 82 h 6128"/>
                  <a:gd name="T4" fmla="*/ 2024 w 6952"/>
                  <a:gd name="T5" fmla="*/ 0 h 6128"/>
                  <a:gd name="T6" fmla="*/ 1701 w 6952"/>
                  <a:gd name="T7" fmla="*/ 138 h 6128"/>
                  <a:gd name="T8" fmla="*/ 1407 w 6952"/>
                  <a:gd name="T9" fmla="*/ 441 h 6128"/>
                  <a:gd name="T10" fmla="*/ 1080 w 6952"/>
                  <a:gd name="T11" fmla="*/ 998 h 6128"/>
                  <a:gd name="T12" fmla="*/ 352 w 6952"/>
                  <a:gd name="T13" fmla="*/ 2209 h 6128"/>
                  <a:gd name="T14" fmla="*/ 16 w 6952"/>
                  <a:gd name="T15" fmla="*/ 2946 h 6128"/>
                  <a:gd name="T16" fmla="*/ 0 w 6952"/>
                  <a:gd name="T17" fmla="*/ 3203 h 6128"/>
                  <a:gd name="T18" fmla="*/ 141 w 6952"/>
                  <a:gd name="T19" fmla="*/ 3743 h 6128"/>
                  <a:gd name="T20" fmla="*/ 1218 w 6952"/>
                  <a:gd name="T21" fmla="*/ 6128 h 6128"/>
                  <a:gd name="T22" fmla="*/ 2473 w 6952"/>
                  <a:gd name="T23" fmla="*/ 6128 h 6128"/>
                  <a:gd name="T24" fmla="*/ 4469 w 6952"/>
                  <a:gd name="T25" fmla="*/ 3844 h 6128"/>
                  <a:gd name="T26" fmla="*/ 4900 w 6952"/>
                  <a:gd name="T27" fmla="*/ 3642 h 6128"/>
                  <a:gd name="T28" fmla="*/ 5243 w 6952"/>
                  <a:gd name="T29" fmla="*/ 3765 h 6128"/>
                  <a:gd name="T30" fmla="*/ 5253 w 6952"/>
                  <a:gd name="T31" fmla="*/ 4106 h 6128"/>
                  <a:gd name="T32" fmla="*/ 5767 w 6952"/>
                  <a:gd name="T33" fmla="*/ 4013 h 6128"/>
                  <a:gd name="T34" fmla="*/ 6442 w 6952"/>
                  <a:gd name="T35" fmla="*/ 4017 h 6128"/>
                  <a:gd name="T36" fmla="*/ 6741 w 6952"/>
                  <a:gd name="T37" fmla="*/ 3557 h 6128"/>
                  <a:gd name="T38" fmla="*/ 6865 w 6952"/>
                  <a:gd name="T39" fmla="*/ 2785 h 6128"/>
                  <a:gd name="T40" fmla="*/ 6865 w 6952"/>
                  <a:gd name="T41" fmla="*/ 2029 h 6128"/>
                  <a:gd name="T42" fmla="*/ 6952 w 6952"/>
                  <a:gd name="T43" fmla="*/ 1673 h 6128"/>
                  <a:gd name="T44" fmla="*/ 6565 w 6952"/>
                  <a:gd name="T45" fmla="*/ 1395 h 6128"/>
                  <a:gd name="T46" fmla="*/ 5719 w 6952"/>
                  <a:gd name="T47" fmla="*/ 1532 h 6128"/>
                  <a:gd name="T48" fmla="*/ 5780 w 6952"/>
                  <a:gd name="T49" fmla="*/ 2029 h 6128"/>
                  <a:gd name="T50" fmla="*/ 5749 w 6952"/>
                  <a:gd name="T51" fmla="*/ 2409 h 6128"/>
                  <a:gd name="T52" fmla="*/ 5656 w 6952"/>
                  <a:gd name="T53" fmla="*/ 2763 h 6128"/>
                  <a:gd name="T54" fmla="*/ 5429 w 6952"/>
                  <a:gd name="T55" fmla="*/ 2526 h 6128"/>
                  <a:gd name="T56" fmla="*/ 5113 w 6952"/>
                  <a:gd name="T57" fmla="*/ 2409 h 6128"/>
                  <a:gd name="T58" fmla="*/ 4744 w 6952"/>
                  <a:gd name="T59" fmla="*/ 1437 h 6128"/>
                  <a:gd name="T60" fmla="*/ 3030 w 6952"/>
                  <a:gd name="T61" fmla="*/ 22 h 6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952"/>
                  <a:gd name="T94" fmla="*/ 0 h 6128"/>
                  <a:gd name="T95" fmla="*/ 6952 w 6952"/>
                  <a:gd name="T96" fmla="*/ 6128 h 61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952" h="6128">
                    <a:moveTo>
                      <a:pt x="3030" y="22"/>
                    </a:moveTo>
                    <a:lnTo>
                      <a:pt x="2937" y="82"/>
                    </a:lnTo>
                    <a:lnTo>
                      <a:pt x="2024" y="0"/>
                    </a:lnTo>
                    <a:lnTo>
                      <a:pt x="1701" y="138"/>
                    </a:lnTo>
                    <a:lnTo>
                      <a:pt x="1407" y="441"/>
                    </a:lnTo>
                    <a:lnTo>
                      <a:pt x="1080" y="998"/>
                    </a:lnTo>
                    <a:lnTo>
                      <a:pt x="352" y="2209"/>
                    </a:lnTo>
                    <a:lnTo>
                      <a:pt x="16" y="2946"/>
                    </a:lnTo>
                    <a:lnTo>
                      <a:pt x="0" y="3203"/>
                    </a:lnTo>
                    <a:lnTo>
                      <a:pt x="141" y="3743"/>
                    </a:lnTo>
                    <a:lnTo>
                      <a:pt x="1218" y="6128"/>
                    </a:lnTo>
                    <a:lnTo>
                      <a:pt x="2473" y="6128"/>
                    </a:lnTo>
                    <a:lnTo>
                      <a:pt x="4469" y="3844"/>
                    </a:lnTo>
                    <a:lnTo>
                      <a:pt x="4900" y="3642"/>
                    </a:lnTo>
                    <a:lnTo>
                      <a:pt x="5243" y="3765"/>
                    </a:lnTo>
                    <a:lnTo>
                      <a:pt x="5253" y="4106"/>
                    </a:lnTo>
                    <a:lnTo>
                      <a:pt x="5767" y="4013"/>
                    </a:lnTo>
                    <a:lnTo>
                      <a:pt x="6442" y="4017"/>
                    </a:lnTo>
                    <a:lnTo>
                      <a:pt x="6741" y="3557"/>
                    </a:lnTo>
                    <a:lnTo>
                      <a:pt x="6865" y="2785"/>
                    </a:lnTo>
                    <a:lnTo>
                      <a:pt x="6865" y="2029"/>
                    </a:lnTo>
                    <a:lnTo>
                      <a:pt x="6952" y="1673"/>
                    </a:lnTo>
                    <a:lnTo>
                      <a:pt x="6565" y="1395"/>
                    </a:lnTo>
                    <a:lnTo>
                      <a:pt x="5719" y="1532"/>
                    </a:lnTo>
                    <a:lnTo>
                      <a:pt x="5780" y="2029"/>
                    </a:lnTo>
                    <a:lnTo>
                      <a:pt x="5749" y="2409"/>
                    </a:lnTo>
                    <a:lnTo>
                      <a:pt x="5656" y="2763"/>
                    </a:lnTo>
                    <a:lnTo>
                      <a:pt x="5429" y="2526"/>
                    </a:lnTo>
                    <a:lnTo>
                      <a:pt x="5113" y="2409"/>
                    </a:lnTo>
                    <a:lnTo>
                      <a:pt x="4744" y="1437"/>
                    </a:lnTo>
                    <a:lnTo>
                      <a:pt x="3030" y="22"/>
                    </a:lnTo>
                    <a:close/>
                  </a:path>
                </a:pathLst>
              </a:custGeom>
              <a:solidFill>
                <a:srgbClr val="00EAFF"/>
              </a:solidFill>
              <a:ln w="0">
                <a:solidFill>
                  <a:srgbClr val="00EAFF"/>
                </a:solidFill>
                <a:prstDash val="solid"/>
                <a:round/>
                <a:headEnd/>
                <a:tailEnd/>
              </a:ln>
            </p:spPr>
            <p:txBody>
              <a:bodyPr/>
              <a:lstStyle/>
              <a:p>
                <a:endParaRPr lang="es-MX"/>
              </a:p>
            </p:txBody>
          </p:sp>
          <p:sp>
            <p:nvSpPr>
              <p:cNvPr id="3090" name="Freeform 10"/>
              <p:cNvSpPr>
                <a:spLocks/>
              </p:cNvSpPr>
              <p:nvPr/>
            </p:nvSpPr>
            <p:spPr bwMode="auto">
              <a:xfrm>
                <a:off x="-561" y="2070"/>
                <a:ext cx="119" cy="84"/>
              </a:xfrm>
              <a:custGeom>
                <a:avLst/>
                <a:gdLst>
                  <a:gd name="T0" fmla="*/ 0 w 958"/>
                  <a:gd name="T1" fmla="*/ 79 h 670"/>
                  <a:gd name="T2" fmla="*/ 16 w 958"/>
                  <a:gd name="T3" fmla="*/ 324 h 670"/>
                  <a:gd name="T4" fmla="*/ 43 w 958"/>
                  <a:gd name="T5" fmla="*/ 500 h 670"/>
                  <a:gd name="T6" fmla="*/ 317 w 958"/>
                  <a:gd name="T7" fmla="*/ 649 h 670"/>
                  <a:gd name="T8" fmla="*/ 494 w 958"/>
                  <a:gd name="T9" fmla="*/ 670 h 670"/>
                  <a:gd name="T10" fmla="*/ 734 w 958"/>
                  <a:gd name="T11" fmla="*/ 649 h 670"/>
                  <a:gd name="T12" fmla="*/ 958 w 958"/>
                  <a:gd name="T13" fmla="*/ 576 h 670"/>
                  <a:gd name="T14" fmla="*/ 777 w 958"/>
                  <a:gd name="T15" fmla="*/ 0 h 670"/>
                  <a:gd name="T16" fmla="*/ 706 w 958"/>
                  <a:gd name="T17" fmla="*/ 0 h 670"/>
                  <a:gd name="T18" fmla="*/ 0 w 958"/>
                  <a:gd name="T19" fmla="*/ 79 h 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8"/>
                  <a:gd name="T31" fmla="*/ 0 h 670"/>
                  <a:gd name="T32" fmla="*/ 958 w 958"/>
                  <a:gd name="T33" fmla="*/ 670 h 6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8" h="670">
                    <a:moveTo>
                      <a:pt x="0" y="79"/>
                    </a:moveTo>
                    <a:lnTo>
                      <a:pt x="16" y="324"/>
                    </a:lnTo>
                    <a:lnTo>
                      <a:pt x="43" y="500"/>
                    </a:lnTo>
                    <a:lnTo>
                      <a:pt x="317" y="649"/>
                    </a:lnTo>
                    <a:lnTo>
                      <a:pt x="494" y="670"/>
                    </a:lnTo>
                    <a:lnTo>
                      <a:pt x="734" y="649"/>
                    </a:lnTo>
                    <a:lnTo>
                      <a:pt x="958" y="576"/>
                    </a:lnTo>
                    <a:lnTo>
                      <a:pt x="777" y="0"/>
                    </a:lnTo>
                    <a:lnTo>
                      <a:pt x="706" y="0"/>
                    </a:lnTo>
                    <a:lnTo>
                      <a:pt x="0" y="79"/>
                    </a:lnTo>
                    <a:close/>
                  </a:path>
                </a:pathLst>
              </a:custGeom>
              <a:solidFill>
                <a:srgbClr val="FFFFFF"/>
              </a:solidFill>
              <a:ln w="0">
                <a:solidFill>
                  <a:srgbClr val="FFFFFF"/>
                </a:solidFill>
                <a:prstDash val="solid"/>
                <a:round/>
                <a:headEnd/>
                <a:tailEnd/>
              </a:ln>
            </p:spPr>
            <p:txBody>
              <a:bodyPr/>
              <a:lstStyle/>
              <a:p>
                <a:endParaRPr lang="es-MX"/>
              </a:p>
            </p:txBody>
          </p:sp>
          <p:sp>
            <p:nvSpPr>
              <p:cNvPr id="3091" name="Freeform 11"/>
              <p:cNvSpPr>
                <a:spLocks/>
              </p:cNvSpPr>
              <p:nvPr/>
            </p:nvSpPr>
            <p:spPr bwMode="auto">
              <a:xfrm>
                <a:off x="-1012" y="1912"/>
                <a:ext cx="281" cy="753"/>
              </a:xfrm>
              <a:custGeom>
                <a:avLst/>
                <a:gdLst>
                  <a:gd name="T0" fmla="*/ 1075 w 2247"/>
                  <a:gd name="T1" fmla="*/ 0 h 6020"/>
                  <a:gd name="T2" fmla="*/ 983 w 2247"/>
                  <a:gd name="T3" fmla="*/ 171 h 6020"/>
                  <a:gd name="T4" fmla="*/ 1209 w 2247"/>
                  <a:gd name="T5" fmla="*/ 650 h 6020"/>
                  <a:gd name="T6" fmla="*/ 1429 w 2247"/>
                  <a:gd name="T7" fmla="*/ 1169 h 6020"/>
                  <a:gd name="T8" fmla="*/ 1549 w 2247"/>
                  <a:gd name="T9" fmla="*/ 2279 h 6020"/>
                  <a:gd name="T10" fmla="*/ 1118 w 2247"/>
                  <a:gd name="T11" fmla="*/ 3871 h 6020"/>
                  <a:gd name="T12" fmla="*/ 0 w 2247"/>
                  <a:gd name="T13" fmla="*/ 5136 h 6020"/>
                  <a:gd name="T14" fmla="*/ 100 w 2247"/>
                  <a:gd name="T15" fmla="*/ 5541 h 6020"/>
                  <a:gd name="T16" fmla="*/ 28 w 2247"/>
                  <a:gd name="T17" fmla="*/ 6020 h 6020"/>
                  <a:gd name="T18" fmla="*/ 1564 w 2247"/>
                  <a:gd name="T19" fmla="*/ 5637 h 6020"/>
                  <a:gd name="T20" fmla="*/ 1699 w 2247"/>
                  <a:gd name="T21" fmla="*/ 5022 h 6020"/>
                  <a:gd name="T22" fmla="*/ 1936 w 2247"/>
                  <a:gd name="T23" fmla="*/ 4675 h 6020"/>
                  <a:gd name="T24" fmla="*/ 2100 w 2247"/>
                  <a:gd name="T25" fmla="*/ 3871 h 6020"/>
                  <a:gd name="T26" fmla="*/ 2071 w 2247"/>
                  <a:gd name="T27" fmla="*/ 2817 h 6020"/>
                  <a:gd name="T28" fmla="*/ 2001 w 2247"/>
                  <a:gd name="T29" fmla="*/ 2167 h 6020"/>
                  <a:gd name="T30" fmla="*/ 2247 w 2247"/>
                  <a:gd name="T31" fmla="*/ 1511 h 6020"/>
                  <a:gd name="T32" fmla="*/ 2247 w 2247"/>
                  <a:gd name="T33" fmla="*/ 1342 h 6020"/>
                  <a:gd name="T34" fmla="*/ 1521 w 2247"/>
                  <a:gd name="T35" fmla="*/ 326 h 6020"/>
                  <a:gd name="T36" fmla="*/ 1075 w 2247"/>
                  <a:gd name="T37" fmla="*/ 0 h 60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7"/>
                  <a:gd name="T58" fmla="*/ 0 h 6020"/>
                  <a:gd name="T59" fmla="*/ 2247 w 2247"/>
                  <a:gd name="T60" fmla="*/ 6020 h 60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7" h="6020">
                    <a:moveTo>
                      <a:pt x="1075" y="0"/>
                    </a:moveTo>
                    <a:lnTo>
                      <a:pt x="983" y="171"/>
                    </a:lnTo>
                    <a:lnTo>
                      <a:pt x="1209" y="650"/>
                    </a:lnTo>
                    <a:lnTo>
                      <a:pt x="1429" y="1169"/>
                    </a:lnTo>
                    <a:lnTo>
                      <a:pt x="1549" y="2279"/>
                    </a:lnTo>
                    <a:lnTo>
                      <a:pt x="1118" y="3871"/>
                    </a:lnTo>
                    <a:lnTo>
                      <a:pt x="0" y="5136"/>
                    </a:lnTo>
                    <a:lnTo>
                      <a:pt x="100" y="5541"/>
                    </a:lnTo>
                    <a:lnTo>
                      <a:pt x="28" y="6020"/>
                    </a:lnTo>
                    <a:lnTo>
                      <a:pt x="1564" y="5637"/>
                    </a:lnTo>
                    <a:lnTo>
                      <a:pt x="1699" y="5022"/>
                    </a:lnTo>
                    <a:lnTo>
                      <a:pt x="1936" y="4675"/>
                    </a:lnTo>
                    <a:lnTo>
                      <a:pt x="2100" y="3871"/>
                    </a:lnTo>
                    <a:lnTo>
                      <a:pt x="2071" y="2817"/>
                    </a:lnTo>
                    <a:lnTo>
                      <a:pt x="2001" y="2167"/>
                    </a:lnTo>
                    <a:lnTo>
                      <a:pt x="2247" y="1511"/>
                    </a:lnTo>
                    <a:lnTo>
                      <a:pt x="2247" y="1342"/>
                    </a:lnTo>
                    <a:lnTo>
                      <a:pt x="1521" y="326"/>
                    </a:lnTo>
                    <a:lnTo>
                      <a:pt x="1075" y="0"/>
                    </a:lnTo>
                    <a:close/>
                  </a:path>
                </a:pathLst>
              </a:custGeom>
              <a:solidFill>
                <a:srgbClr val="FFFFFF"/>
              </a:solidFill>
              <a:ln w="0">
                <a:solidFill>
                  <a:srgbClr val="FFFFFF"/>
                </a:solidFill>
                <a:prstDash val="solid"/>
                <a:round/>
                <a:headEnd/>
                <a:tailEnd/>
              </a:ln>
            </p:spPr>
            <p:txBody>
              <a:bodyPr/>
              <a:lstStyle/>
              <a:p>
                <a:endParaRPr lang="es-MX"/>
              </a:p>
            </p:txBody>
          </p:sp>
          <p:sp>
            <p:nvSpPr>
              <p:cNvPr id="3092" name="Freeform 12"/>
              <p:cNvSpPr>
                <a:spLocks/>
              </p:cNvSpPr>
              <p:nvPr/>
            </p:nvSpPr>
            <p:spPr bwMode="auto">
              <a:xfrm>
                <a:off x="-779" y="2080"/>
                <a:ext cx="75" cy="335"/>
              </a:xfrm>
              <a:custGeom>
                <a:avLst/>
                <a:gdLst>
                  <a:gd name="T0" fmla="*/ 149 w 596"/>
                  <a:gd name="T1" fmla="*/ 0 h 2681"/>
                  <a:gd name="T2" fmla="*/ 254 w 596"/>
                  <a:gd name="T3" fmla="*/ 207 h 2681"/>
                  <a:gd name="T4" fmla="*/ 254 w 596"/>
                  <a:gd name="T5" fmla="*/ 268 h 2681"/>
                  <a:gd name="T6" fmla="*/ 567 w 596"/>
                  <a:gd name="T7" fmla="*/ 1703 h 2681"/>
                  <a:gd name="T8" fmla="*/ 583 w 596"/>
                  <a:gd name="T9" fmla="*/ 1996 h 2681"/>
                  <a:gd name="T10" fmla="*/ 596 w 596"/>
                  <a:gd name="T11" fmla="*/ 2183 h 2681"/>
                  <a:gd name="T12" fmla="*/ 448 w 596"/>
                  <a:gd name="T13" fmla="*/ 2586 h 2681"/>
                  <a:gd name="T14" fmla="*/ 254 w 596"/>
                  <a:gd name="T15" fmla="*/ 2681 h 2681"/>
                  <a:gd name="T16" fmla="*/ 226 w 596"/>
                  <a:gd name="T17" fmla="*/ 1551 h 2681"/>
                  <a:gd name="T18" fmla="*/ 119 w 596"/>
                  <a:gd name="T19" fmla="*/ 788 h 2681"/>
                  <a:gd name="T20" fmla="*/ 119 w 596"/>
                  <a:gd name="T21" fmla="*/ 497 h 2681"/>
                  <a:gd name="T22" fmla="*/ 149 w 596"/>
                  <a:gd name="T23" fmla="*/ 361 h 2681"/>
                  <a:gd name="T24" fmla="*/ 0 w 596"/>
                  <a:gd name="T25" fmla="*/ 207 h 2681"/>
                  <a:gd name="T26" fmla="*/ 0 w 596"/>
                  <a:gd name="T27" fmla="*/ 131 h 2681"/>
                  <a:gd name="T28" fmla="*/ 149 w 596"/>
                  <a:gd name="T29" fmla="*/ 0 h 26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6"/>
                  <a:gd name="T46" fmla="*/ 0 h 2681"/>
                  <a:gd name="T47" fmla="*/ 596 w 596"/>
                  <a:gd name="T48" fmla="*/ 2681 h 26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6" h="2681">
                    <a:moveTo>
                      <a:pt x="149" y="0"/>
                    </a:moveTo>
                    <a:lnTo>
                      <a:pt x="254" y="207"/>
                    </a:lnTo>
                    <a:lnTo>
                      <a:pt x="254" y="268"/>
                    </a:lnTo>
                    <a:lnTo>
                      <a:pt x="567" y="1703"/>
                    </a:lnTo>
                    <a:lnTo>
                      <a:pt x="583" y="1996"/>
                    </a:lnTo>
                    <a:lnTo>
                      <a:pt x="596" y="2183"/>
                    </a:lnTo>
                    <a:lnTo>
                      <a:pt x="448" y="2586"/>
                    </a:lnTo>
                    <a:lnTo>
                      <a:pt x="254" y="2681"/>
                    </a:lnTo>
                    <a:lnTo>
                      <a:pt x="226" y="1551"/>
                    </a:lnTo>
                    <a:lnTo>
                      <a:pt x="119" y="788"/>
                    </a:lnTo>
                    <a:lnTo>
                      <a:pt x="119" y="497"/>
                    </a:lnTo>
                    <a:lnTo>
                      <a:pt x="149" y="361"/>
                    </a:lnTo>
                    <a:lnTo>
                      <a:pt x="0" y="207"/>
                    </a:lnTo>
                    <a:lnTo>
                      <a:pt x="0" y="131"/>
                    </a:lnTo>
                    <a:lnTo>
                      <a:pt x="149" y="0"/>
                    </a:lnTo>
                    <a:close/>
                  </a:path>
                </a:pathLst>
              </a:custGeom>
              <a:solidFill>
                <a:srgbClr val="FF0000"/>
              </a:solidFill>
              <a:ln w="0">
                <a:solidFill>
                  <a:srgbClr val="FF0000"/>
                </a:solidFill>
                <a:prstDash val="solid"/>
                <a:round/>
                <a:headEnd/>
                <a:tailEnd/>
              </a:ln>
            </p:spPr>
            <p:txBody>
              <a:bodyPr/>
              <a:lstStyle/>
              <a:p>
                <a:endParaRPr lang="es-MX"/>
              </a:p>
            </p:txBody>
          </p:sp>
          <p:sp>
            <p:nvSpPr>
              <p:cNvPr id="3093" name="Freeform 13"/>
              <p:cNvSpPr>
                <a:spLocks/>
              </p:cNvSpPr>
              <p:nvPr/>
            </p:nvSpPr>
            <p:spPr bwMode="auto">
              <a:xfrm>
                <a:off x="-875" y="1753"/>
                <a:ext cx="403" cy="350"/>
              </a:xfrm>
              <a:custGeom>
                <a:avLst/>
                <a:gdLst>
                  <a:gd name="T0" fmla="*/ 2826 w 3221"/>
                  <a:gd name="T1" fmla="*/ 2805 h 2805"/>
                  <a:gd name="T2" fmla="*/ 2445 w 3221"/>
                  <a:gd name="T3" fmla="*/ 2573 h 2805"/>
                  <a:gd name="T4" fmla="*/ 2100 w 3221"/>
                  <a:gd name="T5" fmla="*/ 2262 h 2805"/>
                  <a:gd name="T6" fmla="*/ 1973 w 3221"/>
                  <a:gd name="T7" fmla="*/ 2061 h 2805"/>
                  <a:gd name="T8" fmla="*/ 1808 w 3221"/>
                  <a:gd name="T9" fmla="*/ 2286 h 2805"/>
                  <a:gd name="T10" fmla="*/ 1675 w 3221"/>
                  <a:gd name="T11" fmla="*/ 2298 h 2805"/>
                  <a:gd name="T12" fmla="*/ 1596 w 3221"/>
                  <a:gd name="T13" fmla="*/ 2558 h 2805"/>
                  <a:gd name="T14" fmla="*/ 1303 w 3221"/>
                  <a:gd name="T15" fmla="*/ 2675 h 2805"/>
                  <a:gd name="T16" fmla="*/ 1156 w 3221"/>
                  <a:gd name="T17" fmla="*/ 2675 h 2805"/>
                  <a:gd name="T18" fmla="*/ 992 w 3221"/>
                  <a:gd name="T19" fmla="*/ 2525 h 2805"/>
                  <a:gd name="T20" fmla="*/ 552 w 3221"/>
                  <a:gd name="T21" fmla="*/ 1911 h 2805"/>
                  <a:gd name="T22" fmla="*/ 374 w 3221"/>
                  <a:gd name="T23" fmla="*/ 1682 h 2805"/>
                  <a:gd name="T24" fmla="*/ 0 w 3221"/>
                  <a:gd name="T25" fmla="*/ 1351 h 2805"/>
                  <a:gd name="T26" fmla="*/ 576 w 3221"/>
                  <a:gd name="T27" fmla="*/ 405 h 2805"/>
                  <a:gd name="T28" fmla="*/ 1321 w 3221"/>
                  <a:gd name="T29" fmla="*/ 0 h 2805"/>
                  <a:gd name="T30" fmla="*/ 2479 w 3221"/>
                  <a:gd name="T31" fmla="*/ 335 h 2805"/>
                  <a:gd name="T32" fmla="*/ 2842 w 3221"/>
                  <a:gd name="T33" fmla="*/ 804 h 2805"/>
                  <a:gd name="T34" fmla="*/ 2711 w 3221"/>
                  <a:gd name="T35" fmla="*/ 1343 h 2805"/>
                  <a:gd name="T36" fmla="*/ 3058 w 3221"/>
                  <a:gd name="T37" fmla="*/ 1865 h 2805"/>
                  <a:gd name="T38" fmla="*/ 3152 w 3221"/>
                  <a:gd name="T39" fmla="*/ 2403 h 2805"/>
                  <a:gd name="T40" fmla="*/ 3221 w 3221"/>
                  <a:gd name="T41" fmla="*/ 2538 h 2805"/>
                  <a:gd name="T42" fmla="*/ 3058 w 3221"/>
                  <a:gd name="T43" fmla="*/ 2708 h 2805"/>
                  <a:gd name="T44" fmla="*/ 2826 w 3221"/>
                  <a:gd name="T45" fmla="*/ 2805 h 28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21"/>
                  <a:gd name="T70" fmla="*/ 0 h 2805"/>
                  <a:gd name="T71" fmla="*/ 3221 w 3221"/>
                  <a:gd name="T72" fmla="*/ 2805 h 28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21" h="2805">
                    <a:moveTo>
                      <a:pt x="2826" y="2805"/>
                    </a:moveTo>
                    <a:lnTo>
                      <a:pt x="2445" y="2573"/>
                    </a:lnTo>
                    <a:lnTo>
                      <a:pt x="2100" y="2262"/>
                    </a:lnTo>
                    <a:lnTo>
                      <a:pt x="1973" y="2061"/>
                    </a:lnTo>
                    <a:lnTo>
                      <a:pt x="1808" y="2286"/>
                    </a:lnTo>
                    <a:lnTo>
                      <a:pt x="1675" y="2298"/>
                    </a:lnTo>
                    <a:lnTo>
                      <a:pt x="1596" y="2558"/>
                    </a:lnTo>
                    <a:lnTo>
                      <a:pt x="1303" y="2675"/>
                    </a:lnTo>
                    <a:lnTo>
                      <a:pt x="1156" y="2675"/>
                    </a:lnTo>
                    <a:lnTo>
                      <a:pt x="992" y="2525"/>
                    </a:lnTo>
                    <a:lnTo>
                      <a:pt x="552" y="1911"/>
                    </a:lnTo>
                    <a:lnTo>
                      <a:pt x="374" y="1682"/>
                    </a:lnTo>
                    <a:lnTo>
                      <a:pt x="0" y="1351"/>
                    </a:lnTo>
                    <a:lnTo>
                      <a:pt x="576" y="405"/>
                    </a:lnTo>
                    <a:lnTo>
                      <a:pt x="1321" y="0"/>
                    </a:lnTo>
                    <a:lnTo>
                      <a:pt x="2479" y="335"/>
                    </a:lnTo>
                    <a:lnTo>
                      <a:pt x="2842" y="804"/>
                    </a:lnTo>
                    <a:lnTo>
                      <a:pt x="2711" y="1343"/>
                    </a:lnTo>
                    <a:lnTo>
                      <a:pt x="3058" y="1865"/>
                    </a:lnTo>
                    <a:lnTo>
                      <a:pt x="3152" y="2403"/>
                    </a:lnTo>
                    <a:lnTo>
                      <a:pt x="3221" y="2538"/>
                    </a:lnTo>
                    <a:lnTo>
                      <a:pt x="3058" y="2708"/>
                    </a:lnTo>
                    <a:lnTo>
                      <a:pt x="2826" y="2805"/>
                    </a:lnTo>
                    <a:close/>
                  </a:path>
                </a:pathLst>
              </a:custGeom>
              <a:solidFill>
                <a:srgbClr val="FFC98E"/>
              </a:solidFill>
              <a:ln w="0">
                <a:solidFill>
                  <a:srgbClr val="FFC98E"/>
                </a:solidFill>
                <a:prstDash val="solid"/>
                <a:round/>
                <a:headEnd/>
                <a:tailEnd/>
              </a:ln>
            </p:spPr>
            <p:txBody>
              <a:bodyPr/>
              <a:lstStyle/>
              <a:p>
                <a:endParaRPr lang="es-MX"/>
              </a:p>
            </p:txBody>
          </p:sp>
          <p:sp>
            <p:nvSpPr>
              <p:cNvPr id="3094" name="Freeform 14"/>
              <p:cNvSpPr>
                <a:spLocks/>
              </p:cNvSpPr>
              <p:nvPr/>
            </p:nvSpPr>
            <p:spPr bwMode="auto">
              <a:xfrm>
                <a:off x="-726" y="1804"/>
                <a:ext cx="155" cy="156"/>
              </a:xfrm>
              <a:custGeom>
                <a:avLst/>
                <a:gdLst>
                  <a:gd name="T0" fmla="*/ 929 w 1237"/>
                  <a:gd name="T1" fmla="*/ 766 h 1247"/>
                  <a:gd name="T2" fmla="*/ 25 w 1237"/>
                  <a:gd name="T3" fmla="*/ 0 h 1247"/>
                  <a:gd name="T4" fmla="*/ 0 w 1237"/>
                  <a:gd name="T5" fmla="*/ 0 h 1247"/>
                  <a:gd name="T6" fmla="*/ 802 w 1237"/>
                  <a:gd name="T7" fmla="*/ 681 h 1247"/>
                  <a:gd name="T8" fmla="*/ 730 w 1237"/>
                  <a:gd name="T9" fmla="*/ 681 h 1247"/>
                  <a:gd name="T10" fmla="*/ 857 w 1237"/>
                  <a:gd name="T11" fmla="*/ 788 h 1247"/>
                  <a:gd name="T12" fmla="*/ 802 w 1237"/>
                  <a:gd name="T13" fmla="*/ 830 h 1247"/>
                  <a:gd name="T14" fmla="*/ 718 w 1237"/>
                  <a:gd name="T15" fmla="*/ 830 h 1247"/>
                  <a:gd name="T16" fmla="*/ 730 w 1237"/>
                  <a:gd name="T17" fmla="*/ 943 h 1247"/>
                  <a:gd name="T18" fmla="*/ 718 w 1237"/>
                  <a:gd name="T19" fmla="*/ 954 h 1247"/>
                  <a:gd name="T20" fmla="*/ 664 w 1237"/>
                  <a:gd name="T21" fmla="*/ 933 h 1247"/>
                  <a:gd name="T22" fmla="*/ 700 w 1237"/>
                  <a:gd name="T23" fmla="*/ 975 h 1247"/>
                  <a:gd name="T24" fmla="*/ 664 w 1237"/>
                  <a:gd name="T25" fmla="*/ 1089 h 1247"/>
                  <a:gd name="T26" fmla="*/ 664 w 1237"/>
                  <a:gd name="T27" fmla="*/ 1145 h 1247"/>
                  <a:gd name="T28" fmla="*/ 700 w 1237"/>
                  <a:gd name="T29" fmla="*/ 1207 h 1247"/>
                  <a:gd name="T30" fmla="*/ 710 w 1237"/>
                  <a:gd name="T31" fmla="*/ 1100 h 1247"/>
                  <a:gd name="T32" fmla="*/ 745 w 1237"/>
                  <a:gd name="T33" fmla="*/ 1012 h 1247"/>
                  <a:gd name="T34" fmla="*/ 827 w 1237"/>
                  <a:gd name="T35" fmla="*/ 1089 h 1247"/>
                  <a:gd name="T36" fmla="*/ 814 w 1237"/>
                  <a:gd name="T37" fmla="*/ 1000 h 1247"/>
                  <a:gd name="T38" fmla="*/ 962 w 1237"/>
                  <a:gd name="T39" fmla="*/ 1000 h 1247"/>
                  <a:gd name="T40" fmla="*/ 877 w 1237"/>
                  <a:gd name="T41" fmla="*/ 919 h 1247"/>
                  <a:gd name="T42" fmla="*/ 1035 w 1237"/>
                  <a:gd name="T43" fmla="*/ 919 h 1247"/>
                  <a:gd name="T44" fmla="*/ 1137 w 1237"/>
                  <a:gd name="T45" fmla="*/ 1000 h 1247"/>
                  <a:gd name="T46" fmla="*/ 1127 w 1237"/>
                  <a:gd name="T47" fmla="*/ 1062 h 1247"/>
                  <a:gd name="T48" fmla="*/ 1079 w 1237"/>
                  <a:gd name="T49" fmla="*/ 1120 h 1247"/>
                  <a:gd name="T50" fmla="*/ 929 w 1237"/>
                  <a:gd name="T51" fmla="*/ 1219 h 1247"/>
                  <a:gd name="T52" fmla="*/ 867 w 1237"/>
                  <a:gd name="T53" fmla="*/ 1231 h 1247"/>
                  <a:gd name="T54" fmla="*/ 764 w 1237"/>
                  <a:gd name="T55" fmla="*/ 1231 h 1247"/>
                  <a:gd name="T56" fmla="*/ 802 w 1237"/>
                  <a:gd name="T57" fmla="*/ 1247 h 1247"/>
                  <a:gd name="T58" fmla="*/ 877 w 1237"/>
                  <a:gd name="T59" fmla="*/ 1247 h 1247"/>
                  <a:gd name="T60" fmla="*/ 952 w 1237"/>
                  <a:gd name="T61" fmla="*/ 1219 h 1247"/>
                  <a:gd name="T62" fmla="*/ 1102 w 1237"/>
                  <a:gd name="T63" fmla="*/ 1120 h 1247"/>
                  <a:gd name="T64" fmla="*/ 1173 w 1237"/>
                  <a:gd name="T65" fmla="*/ 1050 h 1247"/>
                  <a:gd name="T66" fmla="*/ 1181 w 1237"/>
                  <a:gd name="T67" fmla="*/ 975 h 1247"/>
                  <a:gd name="T68" fmla="*/ 1229 w 1237"/>
                  <a:gd name="T69" fmla="*/ 1050 h 1247"/>
                  <a:gd name="T70" fmla="*/ 1237 w 1237"/>
                  <a:gd name="T71" fmla="*/ 903 h 1247"/>
                  <a:gd name="T72" fmla="*/ 1091 w 1237"/>
                  <a:gd name="T73" fmla="*/ 788 h 1247"/>
                  <a:gd name="T74" fmla="*/ 992 w 1237"/>
                  <a:gd name="T75" fmla="*/ 766 h 1247"/>
                  <a:gd name="T76" fmla="*/ 929 w 1237"/>
                  <a:gd name="T77" fmla="*/ 766 h 12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37"/>
                  <a:gd name="T118" fmla="*/ 0 h 1247"/>
                  <a:gd name="T119" fmla="*/ 1237 w 1237"/>
                  <a:gd name="T120" fmla="*/ 1247 h 12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37" h="1247">
                    <a:moveTo>
                      <a:pt x="929" y="766"/>
                    </a:moveTo>
                    <a:lnTo>
                      <a:pt x="25" y="0"/>
                    </a:lnTo>
                    <a:lnTo>
                      <a:pt x="0" y="0"/>
                    </a:lnTo>
                    <a:lnTo>
                      <a:pt x="802" y="681"/>
                    </a:lnTo>
                    <a:lnTo>
                      <a:pt x="730" y="681"/>
                    </a:lnTo>
                    <a:lnTo>
                      <a:pt x="857" y="788"/>
                    </a:lnTo>
                    <a:lnTo>
                      <a:pt x="802" y="830"/>
                    </a:lnTo>
                    <a:lnTo>
                      <a:pt x="718" y="830"/>
                    </a:lnTo>
                    <a:lnTo>
                      <a:pt x="730" y="943"/>
                    </a:lnTo>
                    <a:lnTo>
                      <a:pt x="718" y="954"/>
                    </a:lnTo>
                    <a:lnTo>
                      <a:pt x="664" y="933"/>
                    </a:lnTo>
                    <a:lnTo>
                      <a:pt x="700" y="975"/>
                    </a:lnTo>
                    <a:lnTo>
                      <a:pt x="664" y="1089"/>
                    </a:lnTo>
                    <a:lnTo>
                      <a:pt x="664" y="1145"/>
                    </a:lnTo>
                    <a:lnTo>
                      <a:pt x="700" y="1207"/>
                    </a:lnTo>
                    <a:lnTo>
                      <a:pt x="710" y="1100"/>
                    </a:lnTo>
                    <a:lnTo>
                      <a:pt x="745" y="1012"/>
                    </a:lnTo>
                    <a:lnTo>
                      <a:pt x="827" y="1089"/>
                    </a:lnTo>
                    <a:lnTo>
                      <a:pt x="814" y="1000"/>
                    </a:lnTo>
                    <a:lnTo>
                      <a:pt x="962" y="1000"/>
                    </a:lnTo>
                    <a:lnTo>
                      <a:pt x="877" y="919"/>
                    </a:lnTo>
                    <a:lnTo>
                      <a:pt x="1035" y="919"/>
                    </a:lnTo>
                    <a:lnTo>
                      <a:pt x="1137" y="1000"/>
                    </a:lnTo>
                    <a:lnTo>
                      <a:pt x="1127" y="1062"/>
                    </a:lnTo>
                    <a:lnTo>
                      <a:pt x="1079" y="1120"/>
                    </a:lnTo>
                    <a:lnTo>
                      <a:pt x="929" y="1219"/>
                    </a:lnTo>
                    <a:lnTo>
                      <a:pt x="867" y="1231"/>
                    </a:lnTo>
                    <a:lnTo>
                      <a:pt x="764" y="1231"/>
                    </a:lnTo>
                    <a:lnTo>
                      <a:pt x="802" y="1247"/>
                    </a:lnTo>
                    <a:lnTo>
                      <a:pt x="877" y="1247"/>
                    </a:lnTo>
                    <a:lnTo>
                      <a:pt x="952" y="1219"/>
                    </a:lnTo>
                    <a:lnTo>
                      <a:pt x="1102" y="1120"/>
                    </a:lnTo>
                    <a:lnTo>
                      <a:pt x="1173" y="1050"/>
                    </a:lnTo>
                    <a:lnTo>
                      <a:pt x="1181" y="975"/>
                    </a:lnTo>
                    <a:lnTo>
                      <a:pt x="1229" y="1050"/>
                    </a:lnTo>
                    <a:lnTo>
                      <a:pt x="1237" y="903"/>
                    </a:lnTo>
                    <a:lnTo>
                      <a:pt x="1091" y="788"/>
                    </a:lnTo>
                    <a:lnTo>
                      <a:pt x="992" y="766"/>
                    </a:lnTo>
                    <a:lnTo>
                      <a:pt x="929" y="766"/>
                    </a:lnTo>
                    <a:close/>
                  </a:path>
                </a:pathLst>
              </a:custGeom>
              <a:solidFill>
                <a:srgbClr val="000000"/>
              </a:solidFill>
              <a:ln w="0">
                <a:solidFill>
                  <a:srgbClr val="000000"/>
                </a:solidFill>
                <a:prstDash val="solid"/>
                <a:round/>
                <a:headEnd/>
                <a:tailEnd/>
              </a:ln>
            </p:spPr>
            <p:txBody>
              <a:bodyPr/>
              <a:lstStyle/>
              <a:p>
                <a:endParaRPr lang="es-MX"/>
              </a:p>
            </p:txBody>
          </p:sp>
          <p:sp>
            <p:nvSpPr>
              <p:cNvPr id="3095" name="Freeform 15"/>
              <p:cNvSpPr>
                <a:spLocks/>
              </p:cNvSpPr>
              <p:nvPr/>
            </p:nvSpPr>
            <p:spPr bwMode="auto">
              <a:xfrm>
                <a:off x="-657" y="1889"/>
                <a:ext cx="13" cy="27"/>
              </a:xfrm>
              <a:custGeom>
                <a:avLst/>
                <a:gdLst>
                  <a:gd name="T0" fmla="*/ 104 w 104"/>
                  <a:gd name="T1" fmla="*/ 0 h 212"/>
                  <a:gd name="T2" fmla="*/ 104 w 104"/>
                  <a:gd name="T3" fmla="*/ 107 h 212"/>
                  <a:gd name="T4" fmla="*/ 65 w 104"/>
                  <a:gd name="T5" fmla="*/ 95 h 212"/>
                  <a:gd name="T6" fmla="*/ 65 w 104"/>
                  <a:gd name="T7" fmla="*/ 163 h 212"/>
                  <a:gd name="T8" fmla="*/ 86 w 104"/>
                  <a:gd name="T9" fmla="*/ 212 h 212"/>
                  <a:gd name="T10" fmla="*/ 0 w 104"/>
                  <a:gd name="T11" fmla="*/ 85 h 212"/>
                  <a:gd name="T12" fmla="*/ 0 w 104"/>
                  <a:gd name="T13" fmla="*/ 0 h 212"/>
                  <a:gd name="T14" fmla="*/ 104 w 104"/>
                  <a:gd name="T15" fmla="*/ 0 h 212"/>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212"/>
                  <a:gd name="T26" fmla="*/ 104 w 104"/>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212">
                    <a:moveTo>
                      <a:pt x="104" y="0"/>
                    </a:moveTo>
                    <a:lnTo>
                      <a:pt x="104" y="107"/>
                    </a:lnTo>
                    <a:lnTo>
                      <a:pt x="65" y="95"/>
                    </a:lnTo>
                    <a:lnTo>
                      <a:pt x="65" y="163"/>
                    </a:lnTo>
                    <a:lnTo>
                      <a:pt x="86" y="212"/>
                    </a:lnTo>
                    <a:lnTo>
                      <a:pt x="0" y="85"/>
                    </a:lnTo>
                    <a:lnTo>
                      <a:pt x="0" y="0"/>
                    </a:lnTo>
                    <a:lnTo>
                      <a:pt x="104" y="0"/>
                    </a:lnTo>
                    <a:close/>
                  </a:path>
                </a:pathLst>
              </a:custGeom>
              <a:solidFill>
                <a:srgbClr val="000000"/>
              </a:solidFill>
              <a:ln w="0">
                <a:solidFill>
                  <a:srgbClr val="000000"/>
                </a:solidFill>
                <a:prstDash val="solid"/>
                <a:round/>
                <a:headEnd/>
                <a:tailEnd/>
              </a:ln>
            </p:spPr>
            <p:txBody>
              <a:bodyPr/>
              <a:lstStyle/>
              <a:p>
                <a:endParaRPr lang="es-MX"/>
              </a:p>
            </p:txBody>
          </p:sp>
          <p:sp>
            <p:nvSpPr>
              <p:cNvPr id="3096" name="Freeform 16"/>
              <p:cNvSpPr>
                <a:spLocks/>
              </p:cNvSpPr>
              <p:nvPr/>
            </p:nvSpPr>
            <p:spPr bwMode="auto">
              <a:xfrm>
                <a:off x="-884" y="1675"/>
                <a:ext cx="401" cy="282"/>
              </a:xfrm>
              <a:custGeom>
                <a:avLst/>
                <a:gdLst>
                  <a:gd name="T0" fmla="*/ 2023 w 3206"/>
                  <a:gd name="T1" fmla="*/ 897 h 2256"/>
                  <a:gd name="T2" fmla="*/ 1948 w 3206"/>
                  <a:gd name="T3" fmla="*/ 978 h 2256"/>
                  <a:gd name="T4" fmla="*/ 1948 w 3206"/>
                  <a:gd name="T5" fmla="*/ 1085 h 2256"/>
                  <a:gd name="T6" fmla="*/ 1711 w 3206"/>
                  <a:gd name="T7" fmla="*/ 1085 h 2256"/>
                  <a:gd name="T8" fmla="*/ 1528 w 3206"/>
                  <a:gd name="T9" fmla="*/ 1331 h 2256"/>
                  <a:gd name="T10" fmla="*/ 1368 w 3206"/>
                  <a:gd name="T11" fmla="*/ 1581 h 2256"/>
                  <a:gd name="T12" fmla="*/ 1231 w 3206"/>
                  <a:gd name="T13" fmla="*/ 1426 h 2256"/>
                  <a:gd name="T14" fmla="*/ 1231 w 3206"/>
                  <a:gd name="T15" fmla="*/ 1085 h 2256"/>
                  <a:gd name="T16" fmla="*/ 1090 w 3206"/>
                  <a:gd name="T17" fmla="*/ 927 h 2256"/>
                  <a:gd name="T18" fmla="*/ 937 w 3206"/>
                  <a:gd name="T19" fmla="*/ 909 h 2256"/>
                  <a:gd name="T20" fmla="*/ 725 w 3206"/>
                  <a:gd name="T21" fmla="*/ 1062 h 2256"/>
                  <a:gd name="T22" fmla="*/ 648 w 3206"/>
                  <a:gd name="T23" fmla="*/ 1294 h 2256"/>
                  <a:gd name="T24" fmla="*/ 680 w 3206"/>
                  <a:gd name="T25" fmla="*/ 1658 h 2256"/>
                  <a:gd name="T26" fmla="*/ 790 w 3206"/>
                  <a:gd name="T27" fmla="*/ 1803 h 2256"/>
                  <a:gd name="T28" fmla="*/ 897 w 3206"/>
                  <a:gd name="T29" fmla="*/ 1835 h 2256"/>
                  <a:gd name="T30" fmla="*/ 841 w 3206"/>
                  <a:gd name="T31" fmla="*/ 1894 h 2256"/>
                  <a:gd name="T32" fmla="*/ 793 w 3206"/>
                  <a:gd name="T33" fmla="*/ 2256 h 2256"/>
                  <a:gd name="T34" fmla="*/ 816 w 3206"/>
                  <a:gd name="T35" fmla="*/ 1920 h 2256"/>
                  <a:gd name="T36" fmla="*/ 769 w 3206"/>
                  <a:gd name="T37" fmla="*/ 1867 h 2256"/>
                  <a:gd name="T38" fmla="*/ 769 w 3206"/>
                  <a:gd name="T39" fmla="*/ 1803 h 2256"/>
                  <a:gd name="T40" fmla="*/ 658 w 3206"/>
                  <a:gd name="T41" fmla="*/ 1681 h 2256"/>
                  <a:gd name="T42" fmla="*/ 571 w 3206"/>
                  <a:gd name="T43" fmla="*/ 1752 h 2256"/>
                  <a:gd name="T44" fmla="*/ 545 w 3206"/>
                  <a:gd name="T45" fmla="*/ 1867 h 2256"/>
                  <a:gd name="T46" fmla="*/ 445 w 3206"/>
                  <a:gd name="T47" fmla="*/ 1813 h 2256"/>
                  <a:gd name="T48" fmla="*/ 257 w 3206"/>
                  <a:gd name="T49" fmla="*/ 1956 h 2256"/>
                  <a:gd name="T50" fmla="*/ 64 w 3206"/>
                  <a:gd name="T51" fmla="*/ 1980 h 2256"/>
                  <a:gd name="T52" fmla="*/ 13 w 3206"/>
                  <a:gd name="T53" fmla="*/ 1894 h 2256"/>
                  <a:gd name="T54" fmla="*/ 0 w 3206"/>
                  <a:gd name="T55" fmla="*/ 1617 h 2256"/>
                  <a:gd name="T56" fmla="*/ 473 w 3206"/>
                  <a:gd name="T57" fmla="*/ 751 h 2256"/>
                  <a:gd name="T58" fmla="*/ 741 w 3206"/>
                  <a:gd name="T59" fmla="*/ 446 h 2256"/>
                  <a:gd name="T60" fmla="*/ 1045 w 3206"/>
                  <a:gd name="T61" fmla="*/ 270 h 2256"/>
                  <a:gd name="T62" fmla="*/ 1231 w 3206"/>
                  <a:gd name="T63" fmla="*/ 201 h 2256"/>
                  <a:gd name="T64" fmla="*/ 1469 w 3206"/>
                  <a:gd name="T65" fmla="*/ 51 h 2256"/>
                  <a:gd name="T66" fmla="*/ 1773 w 3206"/>
                  <a:gd name="T67" fmla="*/ 0 h 2256"/>
                  <a:gd name="T68" fmla="*/ 2136 w 3206"/>
                  <a:gd name="T69" fmla="*/ 75 h 2256"/>
                  <a:gd name="T70" fmla="*/ 2458 w 3206"/>
                  <a:gd name="T71" fmla="*/ 220 h 2256"/>
                  <a:gd name="T72" fmla="*/ 2803 w 3206"/>
                  <a:gd name="T73" fmla="*/ 545 h 2256"/>
                  <a:gd name="T74" fmla="*/ 2995 w 3206"/>
                  <a:gd name="T75" fmla="*/ 920 h 2256"/>
                  <a:gd name="T76" fmla="*/ 2995 w 3206"/>
                  <a:gd name="T77" fmla="*/ 1051 h 2256"/>
                  <a:gd name="T78" fmla="*/ 3176 w 3206"/>
                  <a:gd name="T79" fmla="*/ 1268 h 2256"/>
                  <a:gd name="T80" fmla="*/ 3176 w 3206"/>
                  <a:gd name="T81" fmla="*/ 1400 h 2256"/>
                  <a:gd name="T82" fmla="*/ 3106 w 3206"/>
                  <a:gd name="T83" fmla="*/ 1472 h 2256"/>
                  <a:gd name="T84" fmla="*/ 3206 w 3206"/>
                  <a:gd name="T85" fmla="*/ 1597 h 2256"/>
                  <a:gd name="T86" fmla="*/ 3176 w 3206"/>
                  <a:gd name="T87" fmla="*/ 1762 h 2256"/>
                  <a:gd name="T88" fmla="*/ 3089 w 3206"/>
                  <a:gd name="T89" fmla="*/ 1777 h 2256"/>
                  <a:gd name="T90" fmla="*/ 3053 w 3206"/>
                  <a:gd name="T91" fmla="*/ 1881 h 2256"/>
                  <a:gd name="T92" fmla="*/ 2837 w 3206"/>
                  <a:gd name="T93" fmla="*/ 1970 h 2256"/>
                  <a:gd name="T94" fmla="*/ 2709 w 3206"/>
                  <a:gd name="T95" fmla="*/ 1970 h 2256"/>
                  <a:gd name="T96" fmla="*/ 2612 w 3206"/>
                  <a:gd name="T97" fmla="*/ 2113 h 2256"/>
                  <a:gd name="T98" fmla="*/ 2740 w 3206"/>
                  <a:gd name="T99" fmla="*/ 1845 h 2256"/>
                  <a:gd name="T100" fmla="*/ 2811 w 3206"/>
                  <a:gd name="T101" fmla="*/ 1400 h 2256"/>
                  <a:gd name="T102" fmla="*/ 2544 w 3206"/>
                  <a:gd name="T103" fmla="*/ 1232 h 2256"/>
                  <a:gd name="T104" fmla="*/ 2501 w 3206"/>
                  <a:gd name="T105" fmla="*/ 1095 h 2256"/>
                  <a:gd name="T106" fmla="*/ 2370 w 3206"/>
                  <a:gd name="T107" fmla="*/ 978 h 2256"/>
                  <a:gd name="T108" fmla="*/ 2023 w 3206"/>
                  <a:gd name="T109" fmla="*/ 897 h 22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06"/>
                  <a:gd name="T166" fmla="*/ 0 h 2256"/>
                  <a:gd name="T167" fmla="*/ 3206 w 3206"/>
                  <a:gd name="T168" fmla="*/ 2256 h 22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06" h="2256">
                    <a:moveTo>
                      <a:pt x="2023" y="897"/>
                    </a:moveTo>
                    <a:lnTo>
                      <a:pt x="1948" y="978"/>
                    </a:lnTo>
                    <a:lnTo>
                      <a:pt x="1948" y="1085"/>
                    </a:lnTo>
                    <a:lnTo>
                      <a:pt x="1711" y="1085"/>
                    </a:lnTo>
                    <a:lnTo>
                      <a:pt x="1528" y="1331"/>
                    </a:lnTo>
                    <a:lnTo>
                      <a:pt x="1368" y="1581"/>
                    </a:lnTo>
                    <a:lnTo>
                      <a:pt x="1231" y="1426"/>
                    </a:lnTo>
                    <a:lnTo>
                      <a:pt x="1231" y="1085"/>
                    </a:lnTo>
                    <a:lnTo>
                      <a:pt x="1090" y="927"/>
                    </a:lnTo>
                    <a:lnTo>
                      <a:pt x="937" y="909"/>
                    </a:lnTo>
                    <a:lnTo>
                      <a:pt x="725" y="1062"/>
                    </a:lnTo>
                    <a:lnTo>
                      <a:pt x="648" y="1294"/>
                    </a:lnTo>
                    <a:lnTo>
                      <a:pt x="680" y="1658"/>
                    </a:lnTo>
                    <a:lnTo>
                      <a:pt x="790" y="1803"/>
                    </a:lnTo>
                    <a:lnTo>
                      <a:pt x="897" y="1835"/>
                    </a:lnTo>
                    <a:lnTo>
                      <a:pt x="841" y="1894"/>
                    </a:lnTo>
                    <a:lnTo>
                      <a:pt x="793" y="2256"/>
                    </a:lnTo>
                    <a:lnTo>
                      <a:pt x="816" y="1920"/>
                    </a:lnTo>
                    <a:lnTo>
                      <a:pt x="769" y="1867"/>
                    </a:lnTo>
                    <a:lnTo>
                      <a:pt x="769" y="1803"/>
                    </a:lnTo>
                    <a:lnTo>
                      <a:pt x="658" y="1681"/>
                    </a:lnTo>
                    <a:lnTo>
                      <a:pt x="571" y="1752"/>
                    </a:lnTo>
                    <a:lnTo>
                      <a:pt x="545" y="1867"/>
                    </a:lnTo>
                    <a:lnTo>
                      <a:pt x="445" y="1813"/>
                    </a:lnTo>
                    <a:lnTo>
                      <a:pt x="257" y="1956"/>
                    </a:lnTo>
                    <a:lnTo>
                      <a:pt x="64" y="1980"/>
                    </a:lnTo>
                    <a:lnTo>
                      <a:pt x="13" y="1894"/>
                    </a:lnTo>
                    <a:lnTo>
                      <a:pt x="0" y="1617"/>
                    </a:lnTo>
                    <a:lnTo>
                      <a:pt x="473" y="751"/>
                    </a:lnTo>
                    <a:lnTo>
                      <a:pt x="741" y="446"/>
                    </a:lnTo>
                    <a:lnTo>
                      <a:pt x="1045" y="270"/>
                    </a:lnTo>
                    <a:lnTo>
                      <a:pt x="1231" y="201"/>
                    </a:lnTo>
                    <a:lnTo>
                      <a:pt x="1469" y="51"/>
                    </a:lnTo>
                    <a:lnTo>
                      <a:pt x="1773" y="0"/>
                    </a:lnTo>
                    <a:lnTo>
                      <a:pt x="2136" y="75"/>
                    </a:lnTo>
                    <a:lnTo>
                      <a:pt x="2458" y="220"/>
                    </a:lnTo>
                    <a:lnTo>
                      <a:pt x="2803" y="545"/>
                    </a:lnTo>
                    <a:lnTo>
                      <a:pt x="2995" y="920"/>
                    </a:lnTo>
                    <a:lnTo>
                      <a:pt x="2995" y="1051"/>
                    </a:lnTo>
                    <a:lnTo>
                      <a:pt x="3176" y="1268"/>
                    </a:lnTo>
                    <a:lnTo>
                      <a:pt x="3176" y="1400"/>
                    </a:lnTo>
                    <a:lnTo>
                      <a:pt x="3106" y="1472"/>
                    </a:lnTo>
                    <a:lnTo>
                      <a:pt x="3206" y="1597"/>
                    </a:lnTo>
                    <a:lnTo>
                      <a:pt x="3176" y="1762"/>
                    </a:lnTo>
                    <a:lnTo>
                      <a:pt x="3089" y="1777"/>
                    </a:lnTo>
                    <a:lnTo>
                      <a:pt x="3053" y="1881"/>
                    </a:lnTo>
                    <a:lnTo>
                      <a:pt x="2837" y="1970"/>
                    </a:lnTo>
                    <a:lnTo>
                      <a:pt x="2709" y="1970"/>
                    </a:lnTo>
                    <a:lnTo>
                      <a:pt x="2612" y="2113"/>
                    </a:lnTo>
                    <a:lnTo>
                      <a:pt x="2740" y="1845"/>
                    </a:lnTo>
                    <a:lnTo>
                      <a:pt x="2811" y="1400"/>
                    </a:lnTo>
                    <a:lnTo>
                      <a:pt x="2544" y="1232"/>
                    </a:lnTo>
                    <a:lnTo>
                      <a:pt x="2501" y="1095"/>
                    </a:lnTo>
                    <a:lnTo>
                      <a:pt x="2370" y="978"/>
                    </a:lnTo>
                    <a:lnTo>
                      <a:pt x="2023" y="897"/>
                    </a:lnTo>
                    <a:close/>
                  </a:path>
                </a:pathLst>
              </a:custGeom>
              <a:solidFill>
                <a:srgbClr val="000000"/>
              </a:solidFill>
              <a:ln w="0">
                <a:solidFill>
                  <a:srgbClr val="000000"/>
                </a:solidFill>
                <a:prstDash val="solid"/>
                <a:round/>
                <a:headEnd/>
                <a:tailEnd/>
              </a:ln>
            </p:spPr>
            <p:txBody>
              <a:bodyPr/>
              <a:lstStyle/>
              <a:p>
                <a:endParaRPr lang="es-MX"/>
              </a:p>
            </p:txBody>
          </p:sp>
          <p:sp>
            <p:nvSpPr>
              <p:cNvPr id="3097" name="Freeform 17"/>
              <p:cNvSpPr>
                <a:spLocks/>
              </p:cNvSpPr>
              <p:nvPr/>
            </p:nvSpPr>
            <p:spPr bwMode="auto">
              <a:xfrm>
                <a:off x="-597" y="1929"/>
                <a:ext cx="47" cy="72"/>
              </a:xfrm>
              <a:custGeom>
                <a:avLst/>
                <a:gdLst>
                  <a:gd name="T0" fmla="*/ 202 w 377"/>
                  <a:gd name="T1" fmla="*/ 0 h 576"/>
                  <a:gd name="T2" fmla="*/ 377 w 377"/>
                  <a:gd name="T3" fmla="*/ 135 h 576"/>
                  <a:gd name="T4" fmla="*/ 377 w 377"/>
                  <a:gd name="T5" fmla="*/ 207 h 576"/>
                  <a:gd name="T6" fmla="*/ 263 w 377"/>
                  <a:gd name="T7" fmla="*/ 120 h 576"/>
                  <a:gd name="T8" fmla="*/ 154 w 377"/>
                  <a:gd name="T9" fmla="*/ 219 h 576"/>
                  <a:gd name="T10" fmla="*/ 187 w 377"/>
                  <a:gd name="T11" fmla="*/ 300 h 576"/>
                  <a:gd name="T12" fmla="*/ 67 w 377"/>
                  <a:gd name="T13" fmla="*/ 300 h 576"/>
                  <a:gd name="T14" fmla="*/ 0 w 377"/>
                  <a:gd name="T15" fmla="*/ 576 h 576"/>
                  <a:gd name="T16" fmla="*/ 80 w 377"/>
                  <a:gd name="T17" fmla="*/ 158 h 576"/>
                  <a:gd name="T18" fmla="*/ 146 w 377"/>
                  <a:gd name="T19" fmla="*/ 145 h 576"/>
                  <a:gd name="T20" fmla="*/ 194 w 377"/>
                  <a:gd name="T21" fmla="*/ 100 h 576"/>
                  <a:gd name="T22" fmla="*/ 257 w 377"/>
                  <a:gd name="T23" fmla="*/ 89 h 576"/>
                  <a:gd name="T24" fmla="*/ 194 w 377"/>
                  <a:gd name="T25" fmla="*/ 26 h 576"/>
                  <a:gd name="T26" fmla="*/ 202 w 377"/>
                  <a:gd name="T27" fmla="*/ 0 h 5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7"/>
                  <a:gd name="T43" fmla="*/ 0 h 576"/>
                  <a:gd name="T44" fmla="*/ 377 w 377"/>
                  <a:gd name="T45" fmla="*/ 576 h 5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7" h="576">
                    <a:moveTo>
                      <a:pt x="202" y="0"/>
                    </a:moveTo>
                    <a:lnTo>
                      <a:pt x="377" y="135"/>
                    </a:lnTo>
                    <a:lnTo>
                      <a:pt x="377" y="207"/>
                    </a:lnTo>
                    <a:lnTo>
                      <a:pt x="263" y="120"/>
                    </a:lnTo>
                    <a:lnTo>
                      <a:pt x="154" y="219"/>
                    </a:lnTo>
                    <a:lnTo>
                      <a:pt x="187" y="300"/>
                    </a:lnTo>
                    <a:lnTo>
                      <a:pt x="67" y="300"/>
                    </a:lnTo>
                    <a:lnTo>
                      <a:pt x="0" y="576"/>
                    </a:lnTo>
                    <a:lnTo>
                      <a:pt x="80" y="158"/>
                    </a:lnTo>
                    <a:lnTo>
                      <a:pt x="146" y="145"/>
                    </a:lnTo>
                    <a:lnTo>
                      <a:pt x="194" y="100"/>
                    </a:lnTo>
                    <a:lnTo>
                      <a:pt x="257" y="89"/>
                    </a:lnTo>
                    <a:lnTo>
                      <a:pt x="194" y="26"/>
                    </a:lnTo>
                    <a:lnTo>
                      <a:pt x="202" y="0"/>
                    </a:lnTo>
                    <a:close/>
                  </a:path>
                </a:pathLst>
              </a:custGeom>
              <a:solidFill>
                <a:srgbClr val="000000"/>
              </a:solidFill>
              <a:ln w="0">
                <a:solidFill>
                  <a:srgbClr val="000000"/>
                </a:solidFill>
                <a:prstDash val="solid"/>
                <a:round/>
                <a:headEnd/>
                <a:tailEnd/>
              </a:ln>
            </p:spPr>
            <p:txBody>
              <a:bodyPr/>
              <a:lstStyle/>
              <a:p>
                <a:endParaRPr lang="es-MX"/>
              </a:p>
            </p:txBody>
          </p:sp>
          <p:sp>
            <p:nvSpPr>
              <p:cNvPr id="3098" name="Line 18"/>
              <p:cNvSpPr>
                <a:spLocks noChangeShapeType="1"/>
              </p:cNvSpPr>
              <p:nvPr/>
            </p:nvSpPr>
            <p:spPr bwMode="auto">
              <a:xfrm flipH="1">
                <a:off x="-576" y="1962"/>
                <a:ext cx="22" cy="14"/>
              </a:xfrm>
              <a:prstGeom prst="line">
                <a:avLst/>
              </a:prstGeom>
              <a:noFill/>
              <a:ln w="0">
                <a:solidFill>
                  <a:srgbClr val="000000"/>
                </a:solidFill>
                <a:round/>
                <a:headEnd/>
                <a:tailEnd/>
              </a:ln>
            </p:spPr>
            <p:txBody>
              <a:bodyPr/>
              <a:lstStyle/>
              <a:p>
                <a:endParaRPr lang="es-MX"/>
              </a:p>
            </p:txBody>
          </p:sp>
          <p:sp>
            <p:nvSpPr>
              <p:cNvPr id="3099" name="Freeform 19"/>
              <p:cNvSpPr>
                <a:spLocks/>
              </p:cNvSpPr>
              <p:nvPr/>
            </p:nvSpPr>
            <p:spPr bwMode="auto">
              <a:xfrm>
                <a:off x="-666" y="1979"/>
                <a:ext cx="143" cy="123"/>
              </a:xfrm>
              <a:custGeom>
                <a:avLst/>
                <a:gdLst>
                  <a:gd name="T0" fmla="*/ 446 w 1139"/>
                  <a:gd name="T1" fmla="*/ 179 h 988"/>
                  <a:gd name="T2" fmla="*/ 345 w 1139"/>
                  <a:gd name="T3" fmla="*/ 100 h 988"/>
                  <a:gd name="T4" fmla="*/ 174 w 1139"/>
                  <a:gd name="T5" fmla="*/ 0 h 988"/>
                  <a:gd name="T6" fmla="*/ 294 w 1139"/>
                  <a:gd name="T7" fmla="*/ 193 h 988"/>
                  <a:gd name="T8" fmla="*/ 263 w 1139"/>
                  <a:gd name="T9" fmla="*/ 304 h 988"/>
                  <a:gd name="T10" fmla="*/ 143 w 1139"/>
                  <a:gd name="T11" fmla="*/ 304 h 988"/>
                  <a:gd name="T12" fmla="*/ 42 w 1139"/>
                  <a:gd name="T13" fmla="*/ 263 h 988"/>
                  <a:gd name="T14" fmla="*/ 0 w 1139"/>
                  <a:gd name="T15" fmla="*/ 263 h 988"/>
                  <a:gd name="T16" fmla="*/ 135 w 1139"/>
                  <a:gd name="T17" fmla="*/ 360 h 988"/>
                  <a:gd name="T18" fmla="*/ 135 w 1139"/>
                  <a:gd name="T19" fmla="*/ 473 h 988"/>
                  <a:gd name="T20" fmla="*/ 258 w 1139"/>
                  <a:gd name="T21" fmla="*/ 352 h 988"/>
                  <a:gd name="T22" fmla="*/ 301 w 1139"/>
                  <a:gd name="T23" fmla="*/ 280 h 988"/>
                  <a:gd name="T24" fmla="*/ 431 w 1139"/>
                  <a:gd name="T25" fmla="*/ 481 h 988"/>
                  <a:gd name="T26" fmla="*/ 760 w 1139"/>
                  <a:gd name="T27" fmla="*/ 766 h 988"/>
                  <a:gd name="T28" fmla="*/ 1139 w 1139"/>
                  <a:gd name="T29" fmla="*/ 988 h 988"/>
                  <a:gd name="T30" fmla="*/ 810 w 1139"/>
                  <a:gd name="T31" fmla="*/ 766 h 988"/>
                  <a:gd name="T32" fmla="*/ 633 w 1139"/>
                  <a:gd name="T33" fmla="*/ 568 h 988"/>
                  <a:gd name="T34" fmla="*/ 447 w 1139"/>
                  <a:gd name="T35" fmla="*/ 463 h 988"/>
                  <a:gd name="T36" fmla="*/ 337 w 1139"/>
                  <a:gd name="T37" fmla="*/ 244 h 988"/>
                  <a:gd name="T38" fmla="*/ 385 w 1139"/>
                  <a:gd name="T39" fmla="*/ 179 h 988"/>
                  <a:gd name="T40" fmla="*/ 446 w 1139"/>
                  <a:gd name="T41" fmla="*/ 179 h 9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9"/>
                  <a:gd name="T64" fmla="*/ 0 h 988"/>
                  <a:gd name="T65" fmla="*/ 1139 w 1139"/>
                  <a:gd name="T66" fmla="*/ 988 h 9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9" h="988">
                    <a:moveTo>
                      <a:pt x="446" y="179"/>
                    </a:moveTo>
                    <a:lnTo>
                      <a:pt x="345" y="100"/>
                    </a:lnTo>
                    <a:lnTo>
                      <a:pt x="174" y="0"/>
                    </a:lnTo>
                    <a:lnTo>
                      <a:pt x="294" y="193"/>
                    </a:lnTo>
                    <a:lnTo>
                      <a:pt x="263" y="304"/>
                    </a:lnTo>
                    <a:lnTo>
                      <a:pt x="143" y="304"/>
                    </a:lnTo>
                    <a:lnTo>
                      <a:pt x="42" y="263"/>
                    </a:lnTo>
                    <a:lnTo>
                      <a:pt x="0" y="263"/>
                    </a:lnTo>
                    <a:lnTo>
                      <a:pt x="135" y="360"/>
                    </a:lnTo>
                    <a:lnTo>
                      <a:pt x="135" y="473"/>
                    </a:lnTo>
                    <a:lnTo>
                      <a:pt x="258" y="352"/>
                    </a:lnTo>
                    <a:lnTo>
                      <a:pt x="301" y="280"/>
                    </a:lnTo>
                    <a:lnTo>
                      <a:pt x="431" y="481"/>
                    </a:lnTo>
                    <a:lnTo>
                      <a:pt x="760" y="766"/>
                    </a:lnTo>
                    <a:lnTo>
                      <a:pt x="1139" y="988"/>
                    </a:lnTo>
                    <a:lnTo>
                      <a:pt x="810" y="766"/>
                    </a:lnTo>
                    <a:lnTo>
                      <a:pt x="633" y="568"/>
                    </a:lnTo>
                    <a:lnTo>
                      <a:pt x="447" y="463"/>
                    </a:lnTo>
                    <a:lnTo>
                      <a:pt x="337" y="244"/>
                    </a:lnTo>
                    <a:lnTo>
                      <a:pt x="385" y="179"/>
                    </a:lnTo>
                    <a:lnTo>
                      <a:pt x="446" y="179"/>
                    </a:lnTo>
                    <a:close/>
                  </a:path>
                </a:pathLst>
              </a:custGeom>
              <a:solidFill>
                <a:srgbClr val="000000"/>
              </a:solidFill>
              <a:ln w="0">
                <a:solidFill>
                  <a:srgbClr val="000000"/>
                </a:solidFill>
                <a:prstDash val="solid"/>
                <a:round/>
                <a:headEnd/>
                <a:tailEnd/>
              </a:ln>
            </p:spPr>
            <p:txBody>
              <a:bodyPr/>
              <a:lstStyle/>
              <a:p>
                <a:endParaRPr lang="es-MX"/>
              </a:p>
            </p:txBody>
          </p:sp>
          <p:sp>
            <p:nvSpPr>
              <p:cNvPr id="3100" name="Freeform 20"/>
              <p:cNvSpPr>
                <a:spLocks/>
              </p:cNvSpPr>
              <p:nvPr/>
            </p:nvSpPr>
            <p:spPr bwMode="auto">
              <a:xfrm>
                <a:off x="-693" y="2001"/>
                <a:ext cx="26" cy="11"/>
              </a:xfrm>
              <a:custGeom>
                <a:avLst/>
                <a:gdLst>
                  <a:gd name="T0" fmla="*/ 203 w 203"/>
                  <a:gd name="T1" fmla="*/ 84 h 84"/>
                  <a:gd name="T2" fmla="*/ 0 w 203"/>
                  <a:gd name="T3" fmla="*/ 84 h 84"/>
                  <a:gd name="T4" fmla="*/ 23 w 203"/>
                  <a:gd name="T5" fmla="*/ 38 h 84"/>
                  <a:gd name="T6" fmla="*/ 175 w 203"/>
                  <a:gd name="T7" fmla="*/ 0 h 84"/>
                  <a:gd name="T8" fmla="*/ 127 w 203"/>
                  <a:gd name="T9" fmla="*/ 38 h 84"/>
                  <a:gd name="T10" fmla="*/ 203 w 203"/>
                  <a:gd name="T11" fmla="*/ 84 h 84"/>
                  <a:gd name="T12" fmla="*/ 0 60000 65536"/>
                  <a:gd name="T13" fmla="*/ 0 60000 65536"/>
                  <a:gd name="T14" fmla="*/ 0 60000 65536"/>
                  <a:gd name="T15" fmla="*/ 0 60000 65536"/>
                  <a:gd name="T16" fmla="*/ 0 60000 65536"/>
                  <a:gd name="T17" fmla="*/ 0 60000 65536"/>
                  <a:gd name="T18" fmla="*/ 0 w 203"/>
                  <a:gd name="T19" fmla="*/ 0 h 84"/>
                  <a:gd name="T20" fmla="*/ 203 w 203"/>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03" h="84">
                    <a:moveTo>
                      <a:pt x="203" y="84"/>
                    </a:moveTo>
                    <a:lnTo>
                      <a:pt x="0" y="84"/>
                    </a:lnTo>
                    <a:lnTo>
                      <a:pt x="23" y="38"/>
                    </a:lnTo>
                    <a:lnTo>
                      <a:pt x="175" y="0"/>
                    </a:lnTo>
                    <a:lnTo>
                      <a:pt x="127" y="38"/>
                    </a:lnTo>
                    <a:lnTo>
                      <a:pt x="203" y="84"/>
                    </a:lnTo>
                    <a:close/>
                  </a:path>
                </a:pathLst>
              </a:custGeom>
              <a:solidFill>
                <a:srgbClr val="000000"/>
              </a:solidFill>
              <a:ln w="0">
                <a:solidFill>
                  <a:srgbClr val="000000"/>
                </a:solidFill>
                <a:prstDash val="solid"/>
                <a:round/>
                <a:headEnd/>
                <a:tailEnd/>
              </a:ln>
            </p:spPr>
            <p:txBody>
              <a:bodyPr/>
              <a:lstStyle/>
              <a:p>
                <a:endParaRPr lang="es-MX"/>
              </a:p>
            </p:txBody>
          </p:sp>
          <p:sp>
            <p:nvSpPr>
              <p:cNvPr id="3101" name="Freeform 21"/>
              <p:cNvSpPr>
                <a:spLocks/>
              </p:cNvSpPr>
              <p:nvPr/>
            </p:nvSpPr>
            <p:spPr bwMode="auto">
              <a:xfrm>
                <a:off x="-678" y="1960"/>
                <a:ext cx="39" cy="23"/>
              </a:xfrm>
              <a:custGeom>
                <a:avLst/>
                <a:gdLst>
                  <a:gd name="T0" fmla="*/ 313 w 313"/>
                  <a:gd name="T1" fmla="*/ 0 h 186"/>
                  <a:gd name="T2" fmla="*/ 269 w 313"/>
                  <a:gd name="T3" fmla="*/ 132 h 186"/>
                  <a:gd name="T4" fmla="*/ 137 w 313"/>
                  <a:gd name="T5" fmla="*/ 132 h 186"/>
                  <a:gd name="T6" fmla="*/ 0 w 313"/>
                  <a:gd name="T7" fmla="*/ 186 h 186"/>
                  <a:gd name="T8" fmla="*/ 0 w 313"/>
                  <a:gd name="T9" fmla="*/ 166 h 186"/>
                  <a:gd name="T10" fmla="*/ 230 w 313"/>
                  <a:gd name="T11" fmla="*/ 0 h 186"/>
                  <a:gd name="T12" fmla="*/ 313 w 313"/>
                  <a:gd name="T13" fmla="*/ 0 h 186"/>
                  <a:gd name="T14" fmla="*/ 0 60000 65536"/>
                  <a:gd name="T15" fmla="*/ 0 60000 65536"/>
                  <a:gd name="T16" fmla="*/ 0 60000 65536"/>
                  <a:gd name="T17" fmla="*/ 0 60000 65536"/>
                  <a:gd name="T18" fmla="*/ 0 60000 65536"/>
                  <a:gd name="T19" fmla="*/ 0 60000 65536"/>
                  <a:gd name="T20" fmla="*/ 0 60000 65536"/>
                  <a:gd name="T21" fmla="*/ 0 w 313"/>
                  <a:gd name="T22" fmla="*/ 0 h 186"/>
                  <a:gd name="T23" fmla="*/ 313 w 313"/>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3" h="186">
                    <a:moveTo>
                      <a:pt x="313" y="0"/>
                    </a:moveTo>
                    <a:lnTo>
                      <a:pt x="269" y="132"/>
                    </a:lnTo>
                    <a:lnTo>
                      <a:pt x="137" y="132"/>
                    </a:lnTo>
                    <a:lnTo>
                      <a:pt x="0" y="186"/>
                    </a:lnTo>
                    <a:lnTo>
                      <a:pt x="0" y="166"/>
                    </a:lnTo>
                    <a:lnTo>
                      <a:pt x="230" y="0"/>
                    </a:lnTo>
                    <a:lnTo>
                      <a:pt x="313" y="0"/>
                    </a:lnTo>
                    <a:close/>
                  </a:path>
                </a:pathLst>
              </a:custGeom>
              <a:solidFill>
                <a:srgbClr val="000000"/>
              </a:solidFill>
              <a:ln w="0">
                <a:solidFill>
                  <a:srgbClr val="000000"/>
                </a:solidFill>
                <a:prstDash val="solid"/>
                <a:round/>
                <a:headEnd/>
                <a:tailEnd/>
              </a:ln>
            </p:spPr>
            <p:txBody>
              <a:bodyPr/>
              <a:lstStyle/>
              <a:p>
                <a:endParaRPr lang="es-MX"/>
              </a:p>
            </p:txBody>
          </p:sp>
          <p:sp>
            <p:nvSpPr>
              <p:cNvPr id="3102" name="Freeform 22"/>
              <p:cNvSpPr>
                <a:spLocks/>
              </p:cNvSpPr>
              <p:nvPr/>
            </p:nvSpPr>
            <p:spPr bwMode="auto">
              <a:xfrm>
                <a:off x="-713" y="2038"/>
                <a:ext cx="62" cy="48"/>
              </a:xfrm>
              <a:custGeom>
                <a:avLst/>
                <a:gdLst>
                  <a:gd name="T0" fmla="*/ 496 w 496"/>
                  <a:gd name="T1" fmla="*/ 0 h 385"/>
                  <a:gd name="T2" fmla="*/ 318 w 496"/>
                  <a:gd name="T3" fmla="*/ 0 h 385"/>
                  <a:gd name="T4" fmla="*/ 268 w 496"/>
                  <a:gd name="T5" fmla="*/ 32 h 385"/>
                  <a:gd name="T6" fmla="*/ 343 w 496"/>
                  <a:gd name="T7" fmla="*/ 107 h 385"/>
                  <a:gd name="T8" fmla="*/ 295 w 496"/>
                  <a:gd name="T9" fmla="*/ 252 h 385"/>
                  <a:gd name="T10" fmla="*/ 168 w 496"/>
                  <a:gd name="T11" fmla="*/ 293 h 385"/>
                  <a:gd name="T12" fmla="*/ 0 w 496"/>
                  <a:gd name="T13" fmla="*/ 293 h 385"/>
                  <a:gd name="T14" fmla="*/ 101 w 496"/>
                  <a:gd name="T15" fmla="*/ 362 h 385"/>
                  <a:gd name="T16" fmla="*/ 0 w 496"/>
                  <a:gd name="T17" fmla="*/ 385 h 385"/>
                  <a:gd name="T18" fmla="*/ 209 w 496"/>
                  <a:gd name="T19" fmla="*/ 362 h 385"/>
                  <a:gd name="T20" fmla="*/ 318 w 496"/>
                  <a:gd name="T21" fmla="*/ 313 h 385"/>
                  <a:gd name="T22" fmla="*/ 361 w 496"/>
                  <a:gd name="T23" fmla="*/ 245 h 385"/>
                  <a:gd name="T24" fmla="*/ 361 w 496"/>
                  <a:gd name="T25" fmla="*/ 146 h 385"/>
                  <a:gd name="T26" fmla="*/ 413 w 496"/>
                  <a:gd name="T27" fmla="*/ 69 h 385"/>
                  <a:gd name="T28" fmla="*/ 488 w 496"/>
                  <a:gd name="T29" fmla="*/ 32 h 385"/>
                  <a:gd name="T30" fmla="*/ 496 w 496"/>
                  <a:gd name="T31" fmla="*/ 0 h 3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6"/>
                  <a:gd name="T49" fmla="*/ 0 h 385"/>
                  <a:gd name="T50" fmla="*/ 496 w 496"/>
                  <a:gd name="T51" fmla="*/ 385 h 3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6" h="385">
                    <a:moveTo>
                      <a:pt x="496" y="0"/>
                    </a:moveTo>
                    <a:lnTo>
                      <a:pt x="318" y="0"/>
                    </a:lnTo>
                    <a:lnTo>
                      <a:pt x="268" y="32"/>
                    </a:lnTo>
                    <a:lnTo>
                      <a:pt x="343" y="107"/>
                    </a:lnTo>
                    <a:lnTo>
                      <a:pt x="295" y="252"/>
                    </a:lnTo>
                    <a:lnTo>
                      <a:pt x="168" y="293"/>
                    </a:lnTo>
                    <a:lnTo>
                      <a:pt x="0" y="293"/>
                    </a:lnTo>
                    <a:lnTo>
                      <a:pt x="101" y="362"/>
                    </a:lnTo>
                    <a:lnTo>
                      <a:pt x="0" y="385"/>
                    </a:lnTo>
                    <a:lnTo>
                      <a:pt x="209" y="362"/>
                    </a:lnTo>
                    <a:lnTo>
                      <a:pt x="318" y="313"/>
                    </a:lnTo>
                    <a:lnTo>
                      <a:pt x="361" y="245"/>
                    </a:lnTo>
                    <a:lnTo>
                      <a:pt x="361" y="146"/>
                    </a:lnTo>
                    <a:lnTo>
                      <a:pt x="413" y="69"/>
                    </a:lnTo>
                    <a:lnTo>
                      <a:pt x="488" y="32"/>
                    </a:lnTo>
                    <a:lnTo>
                      <a:pt x="496" y="0"/>
                    </a:lnTo>
                    <a:close/>
                  </a:path>
                </a:pathLst>
              </a:custGeom>
              <a:solidFill>
                <a:srgbClr val="000000"/>
              </a:solidFill>
              <a:ln w="0">
                <a:solidFill>
                  <a:srgbClr val="000000"/>
                </a:solidFill>
                <a:prstDash val="solid"/>
                <a:round/>
                <a:headEnd/>
                <a:tailEnd/>
              </a:ln>
            </p:spPr>
            <p:txBody>
              <a:bodyPr/>
              <a:lstStyle/>
              <a:p>
                <a:endParaRPr lang="es-MX"/>
              </a:p>
            </p:txBody>
          </p:sp>
          <p:sp>
            <p:nvSpPr>
              <p:cNvPr id="3103" name="Freeform 23"/>
              <p:cNvSpPr>
                <a:spLocks/>
              </p:cNvSpPr>
              <p:nvPr/>
            </p:nvSpPr>
            <p:spPr bwMode="auto">
              <a:xfrm>
                <a:off x="-584" y="1965"/>
                <a:ext cx="62" cy="103"/>
              </a:xfrm>
              <a:custGeom>
                <a:avLst/>
                <a:gdLst>
                  <a:gd name="T0" fmla="*/ 296 w 498"/>
                  <a:gd name="T1" fmla="*/ 0 h 827"/>
                  <a:gd name="T2" fmla="*/ 283 w 498"/>
                  <a:gd name="T3" fmla="*/ 76 h 827"/>
                  <a:gd name="T4" fmla="*/ 127 w 498"/>
                  <a:gd name="T5" fmla="*/ 267 h 827"/>
                  <a:gd name="T6" fmla="*/ 0 w 498"/>
                  <a:gd name="T7" fmla="*/ 326 h 827"/>
                  <a:gd name="T8" fmla="*/ 216 w 498"/>
                  <a:gd name="T9" fmla="*/ 326 h 827"/>
                  <a:gd name="T10" fmla="*/ 283 w 498"/>
                  <a:gd name="T11" fmla="*/ 582 h 827"/>
                  <a:gd name="T12" fmla="*/ 421 w 498"/>
                  <a:gd name="T13" fmla="*/ 827 h 827"/>
                  <a:gd name="T14" fmla="*/ 321 w 498"/>
                  <a:gd name="T15" fmla="*/ 582 h 827"/>
                  <a:gd name="T16" fmla="*/ 296 w 498"/>
                  <a:gd name="T17" fmla="*/ 315 h 827"/>
                  <a:gd name="T18" fmla="*/ 451 w 498"/>
                  <a:gd name="T19" fmla="*/ 512 h 827"/>
                  <a:gd name="T20" fmla="*/ 357 w 498"/>
                  <a:gd name="T21" fmla="*/ 363 h 827"/>
                  <a:gd name="T22" fmla="*/ 365 w 498"/>
                  <a:gd name="T23" fmla="*/ 284 h 827"/>
                  <a:gd name="T24" fmla="*/ 458 w 498"/>
                  <a:gd name="T25" fmla="*/ 315 h 827"/>
                  <a:gd name="T26" fmla="*/ 498 w 498"/>
                  <a:gd name="T27" fmla="*/ 188 h 827"/>
                  <a:gd name="T28" fmla="*/ 296 w 498"/>
                  <a:gd name="T29" fmla="*/ 0 h 8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8"/>
                  <a:gd name="T46" fmla="*/ 0 h 827"/>
                  <a:gd name="T47" fmla="*/ 498 w 498"/>
                  <a:gd name="T48" fmla="*/ 827 h 8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8" h="827">
                    <a:moveTo>
                      <a:pt x="296" y="0"/>
                    </a:moveTo>
                    <a:lnTo>
                      <a:pt x="283" y="76"/>
                    </a:lnTo>
                    <a:lnTo>
                      <a:pt x="127" y="267"/>
                    </a:lnTo>
                    <a:lnTo>
                      <a:pt x="0" y="326"/>
                    </a:lnTo>
                    <a:lnTo>
                      <a:pt x="216" y="326"/>
                    </a:lnTo>
                    <a:lnTo>
                      <a:pt x="283" y="582"/>
                    </a:lnTo>
                    <a:lnTo>
                      <a:pt x="421" y="827"/>
                    </a:lnTo>
                    <a:lnTo>
                      <a:pt x="321" y="582"/>
                    </a:lnTo>
                    <a:lnTo>
                      <a:pt x="296" y="315"/>
                    </a:lnTo>
                    <a:lnTo>
                      <a:pt x="451" y="512"/>
                    </a:lnTo>
                    <a:lnTo>
                      <a:pt x="357" y="363"/>
                    </a:lnTo>
                    <a:lnTo>
                      <a:pt x="365" y="284"/>
                    </a:lnTo>
                    <a:lnTo>
                      <a:pt x="458" y="315"/>
                    </a:lnTo>
                    <a:lnTo>
                      <a:pt x="498" y="188"/>
                    </a:lnTo>
                    <a:lnTo>
                      <a:pt x="296" y="0"/>
                    </a:lnTo>
                    <a:close/>
                  </a:path>
                </a:pathLst>
              </a:custGeom>
              <a:solidFill>
                <a:srgbClr val="000000"/>
              </a:solidFill>
              <a:ln w="0">
                <a:solidFill>
                  <a:srgbClr val="000000"/>
                </a:solidFill>
                <a:prstDash val="solid"/>
                <a:round/>
                <a:headEnd/>
                <a:tailEnd/>
              </a:ln>
            </p:spPr>
            <p:txBody>
              <a:bodyPr/>
              <a:lstStyle/>
              <a:p>
                <a:endParaRPr lang="es-MX"/>
              </a:p>
            </p:txBody>
          </p:sp>
          <p:sp>
            <p:nvSpPr>
              <p:cNvPr id="3104" name="Freeform 24"/>
              <p:cNvSpPr>
                <a:spLocks/>
              </p:cNvSpPr>
              <p:nvPr/>
            </p:nvSpPr>
            <p:spPr bwMode="auto">
              <a:xfrm>
                <a:off x="-536" y="1925"/>
                <a:ext cx="66" cy="206"/>
              </a:xfrm>
              <a:custGeom>
                <a:avLst/>
                <a:gdLst>
                  <a:gd name="T0" fmla="*/ 34 w 528"/>
                  <a:gd name="T1" fmla="*/ 0 h 1647"/>
                  <a:gd name="T2" fmla="*/ 188 w 528"/>
                  <a:gd name="T3" fmla="*/ 240 h 1647"/>
                  <a:gd name="T4" fmla="*/ 351 w 528"/>
                  <a:gd name="T5" fmla="*/ 466 h 1647"/>
                  <a:gd name="T6" fmla="*/ 411 w 528"/>
                  <a:gd name="T7" fmla="*/ 588 h 1647"/>
                  <a:gd name="T8" fmla="*/ 478 w 528"/>
                  <a:gd name="T9" fmla="*/ 1049 h 1647"/>
                  <a:gd name="T10" fmla="*/ 528 w 528"/>
                  <a:gd name="T11" fmla="*/ 1155 h 1647"/>
                  <a:gd name="T12" fmla="*/ 478 w 528"/>
                  <a:gd name="T13" fmla="*/ 1224 h 1647"/>
                  <a:gd name="T14" fmla="*/ 323 w 528"/>
                  <a:gd name="T15" fmla="*/ 1351 h 1647"/>
                  <a:gd name="T16" fmla="*/ 111 w 528"/>
                  <a:gd name="T17" fmla="*/ 1443 h 1647"/>
                  <a:gd name="T18" fmla="*/ 46 w 528"/>
                  <a:gd name="T19" fmla="*/ 1512 h 1647"/>
                  <a:gd name="T20" fmla="*/ 0 w 528"/>
                  <a:gd name="T21" fmla="*/ 1647 h 1647"/>
                  <a:gd name="T22" fmla="*/ 46 w 528"/>
                  <a:gd name="T23" fmla="*/ 1487 h 1647"/>
                  <a:gd name="T24" fmla="*/ 120 w 528"/>
                  <a:gd name="T25" fmla="*/ 1418 h 1647"/>
                  <a:gd name="T26" fmla="*/ 343 w 528"/>
                  <a:gd name="T27" fmla="*/ 1324 h 1647"/>
                  <a:gd name="T28" fmla="*/ 500 w 528"/>
                  <a:gd name="T29" fmla="*/ 1155 h 1647"/>
                  <a:gd name="T30" fmla="*/ 415 w 528"/>
                  <a:gd name="T31" fmla="*/ 998 h 1647"/>
                  <a:gd name="T32" fmla="*/ 301 w 528"/>
                  <a:gd name="T33" fmla="*/ 446 h 1647"/>
                  <a:gd name="T34" fmla="*/ 141 w 528"/>
                  <a:gd name="T35" fmla="*/ 218 h 1647"/>
                  <a:gd name="T36" fmla="*/ 34 w 528"/>
                  <a:gd name="T37" fmla="*/ 0 h 16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8"/>
                  <a:gd name="T58" fmla="*/ 0 h 1647"/>
                  <a:gd name="T59" fmla="*/ 528 w 528"/>
                  <a:gd name="T60" fmla="*/ 1647 h 16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8" h="1647">
                    <a:moveTo>
                      <a:pt x="34" y="0"/>
                    </a:moveTo>
                    <a:lnTo>
                      <a:pt x="188" y="240"/>
                    </a:lnTo>
                    <a:lnTo>
                      <a:pt x="351" y="466"/>
                    </a:lnTo>
                    <a:lnTo>
                      <a:pt x="411" y="588"/>
                    </a:lnTo>
                    <a:lnTo>
                      <a:pt x="478" y="1049"/>
                    </a:lnTo>
                    <a:lnTo>
                      <a:pt x="528" y="1155"/>
                    </a:lnTo>
                    <a:lnTo>
                      <a:pt x="478" y="1224"/>
                    </a:lnTo>
                    <a:lnTo>
                      <a:pt x="323" y="1351"/>
                    </a:lnTo>
                    <a:lnTo>
                      <a:pt x="111" y="1443"/>
                    </a:lnTo>
                    <a:lnTo>
                      <a:pt x="46" y="1512"/>
                    </a:lnTo>
                    <a:lnTo>
                      <a:pt x="0" y="1647"/>
                    </a:lnTo>
                    <a:lnTo>
                      <a:pt x="46" y="1487"/>
                    </a:lnTo>
                    <a:lnTo>
                      <a:pt x="120" y="1418"/>
                    </a:lnTo>
                    <a:lnTo>
                      <a:pt x="343" y="1324"/>
                    </a:lnTo>
                    <a:lnTo>
                      <a:pt x="500" y="1155"/>
                    </a:lnTo>
                    <a:lnTo>
                      <a:pt x="415" y="998"/>
                    </a:lnTo>
                    <a:lnTo>
                      <a:pt x="301" y="446"/>
                    </a:lnTo>
                    <a:lnTo>
                      <a:pt x="141" y="218"/>
                    </a:lnTo>
                    <a:lnTo>
                      <a:pt x="34" y="0"/>
                    </a:lnTo>
                    <a:close/>
                  </a:path>
                </a:pathLst>
              </a:custGeom>
              <a:solidFill>
                <a:srgbClr val="000000"/>
              </a:solidFill>
              <a:ln w="0">
                <a:solidFill>
                  <a:srgbClr val="000000"/>
                </a:solidFill>
                <a:prstDash val="solid"/>
                <a:round/>
                <a:headEnd/>
                <a:tailEnd/>
              </a:ln>
            </p:spPr>
            <p:txBody>
              <a:bodyPr/>
              <a:lstStyle/>
              <a:p>
                <a:endParaRPr lang="es-MX"/>
              </a:p>
            </p:txBody>
          </p:sp>
          <p:sp>
            <p:nvSpPr>
              <p:cNvPr id="3105" name="Freeform 25"/>
              <p:cNvSpPr>
                <a:spLocks/>
              </p:cNvSpPr>
              <p:nvPr/>
            </p:nvSpPr>
            <p:spPr bwMode="auto">
              <a:xfrm>
                <a:off x="-789" y="1803"/>
                <a:ext cx="46" cy="32"/>
              </a:xfrm>
              <a:custGeom>
                <a:avLst/>
                <a:gdLst>
                  <a:gd name="T0" fmla="*/ 297 w 363"/>
                  <a:gd name="T1" fmla="*/ 227 h 255"/>
                  <a:gd name="T2" fmla="*/ 288 w 363"/>
                  <a:gd name="T3" fmla="*/ 184 h 255"/>
                  <a:gd name="T4" fmla="*/ 325 w 363"/>
                  <a:gd name="T5" fmla="*/ 110 h 255"/>
                  <a:gd name="T6" fmla="*/ 267 w 363"/>
                  <a:gd name="T7" fmla="*/ 25 h 255"/>
                  <a:gd name="T8" fmla="*/ 180 w 363"/>
                  <a:gd name="T9" fmla="*/ 25 h 255"/>
                  <a:gd name="T10" fmla="*/ 59 w 363"/>
                  <a:gd name="T11" fmla="*/ 95 h 255"/>
                  <a:gd name="T12" fmla="*/ 0 w 363"/>
                  <a:gd name="T13" fmla="*/ 255 h 255"/>
                  <a:gd name="T14" fmla="*/ 59 w 363"/>
                  <a:gd name="T15" fmla="*/ 85 h 255"/>
                  <a:gd name="T16" fmla="*/ 170 w 363"/>
                  <a:gd name="T17" fmla="*/ 0 h 255"/>
                  <a:gd name="T18" fmla="*/ 288 w 363"/>
                  <a:gd name="T19" fmla="*/ 0 h 255"/>
                  <a:gd name="T20" fmla="*/ 363 w 363"/>
                  <a:gd name="T21" fmla="*/ 69 h 255"/>
                  <a:gd name="T22" fmla="*/ 363 w 363"/>
                  <a:gd name="T23" fmla="*/ 184 h 255"/>
                  <a:gd name="T24" fmla="*/ 333 w 363"/>
                  <a:gd name="T25" fmla="*/ 227 h 255"/>
                  <a:gd name="T26" fmla="*/ 297 w 363"/>
                  <a:gd name="T27" fmla="*/ 227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3"/>
                  <a:gd name="T43" fmla="*/ 0 h 255"/>
                  <a:gd name="T44" fmla="*/ 363 w 363"/>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3" h="255">
                    <a:moveTo>
                      <a:pt x="297" y="227"/>
                    </a:moveTo>
                    <a:lnTo>
                      <a:pt x="288" y="184"/>
                    </a:lnTo>
                    <a:lnTo>
                      <a:pt x="325" y="110"/>
                    </a:lnTo>
                    <a:lnTo>
                      <a:pt x="267" y="25"/>
                    </a:lnTo>
                    <a:lnTo>
                      <a:pt x="180" y="25"/>
                    </a:lnTo>
                    <a:lnTo>
                      <a:pt x="59" y="95"/>
                    </a:lnTo>
                    <a:lnTo>
                      <a:pt x="0" y="255"/>
                    </a:lnTo>
                    <a:lnTo>
                      <a:pt x="59" y="85"/>
                    </a:lnTo>
                    <a:lnTo>
                      <a:pt x="170" y="0"/>
                    </a:lnTo>
                    <a:lnTo>
                      <a:pt x="288" y="0"/>
                    </a:lnTo>
                    <a:lnTo>
                      <a:pt x="363" y="69"/>
                    </a:lnTo>
                    <a:lnTo>
                      <a:pt x="363" y="184"/>
                    </a:lnTo>
                    <a:lnTo>
                      <a:pt x="333" y="227"/>
                    </a:lnTo>
                    <a:lnTo>
                      <a:pt x="297" y="227"/>
                    </a:lnTo>
                    <a:close/>
                  </a:path>
                </a:pathLst>
              </a:custGeom>
              <a:solidFill>
                <a:srgbClr val="000000"/>
              </a:solidFill>
              <a:ln w="0">
                <a:solidFill>
                  <a:srgbClr val="000000"/>
                </a:solidFill>
                <a:prstDash val="solid"/>
                <a:round/>
                <a:headEnd/>
                <a:tailEnd/>
              </a:ln>
            </p:spPr>
            <p:txBody>
              <a:bodyPr/>
              <a:lstStyle/>
              <a:p>
                <a:endParaRPr lang="es-MX"/>
              </a:p>
            </p:txBody>
          </p:sp>
          <p:sp>
            <p:nvSpPr>
              <p:cNvPr id="3106" name="Freeform 26"/>
              <p:cNvSpPr>
                <a:spLocks/>
              </p:cNvSpPr>
              <p:nvPr/>
            </p:nvSpPr>
            <p:spPr bwMode="auto">
              <a:xfrm>
                <a:off x="-784" y="1835"/>
                <a:ext cx="36" cy="31"/>
              </a:xfrm>
              <a:custGeom>
                <a:avLst/>
                <a:gdLst>
                  <a:gd name="T0" fmla="*/ 289 w 289"/>
                  <a:gd name="T1" fmla="*/ 60 h 252"/>
                  <a:gd name="T2" fmla="*/ 224 w 289"/>
                  <a:gd name="T3" fmla="*/ 60 h 252"/>
                  <a:gd name="T4" fmla="*/ 170 w 289"/>
                  <a:gd name="T5" fmla="*/ 0 h 252"/>
                  <a:gd name="T6" fmla="*/ 68 w 289"/>
                  <a:gd name="T7" fmla="*/ 0 h 252"/>
                  <a:gd name="T8" fmla="*/ 0 w 289"/>
                  <a:gd name="T9" fmla="*/ 92 h 252"/>
                  <a:gd name="T10" fmla="*/ 48 w 289"/>
                  <a:gd name="T11" fmla="*/ 145 h 252"/>
                  <a:gd name="T12" fmla="*/ 75 w 289"/>
                  <a:gd name="T13" fmla="*/ 252 h 252"/>
                  <a:gd name="T14" fmla="*/ 75 w 289"/>
                  <a:gd name="T15" fmla="*/ 130 h 252"/>
                  <a:gd name="T16" fmla="*/ 158 w 289"/>
                  <a:gd name="T17" fmla="*/ 82 h 252"/>
                  <a:gd name="T18" fmla="*/ 231 w 289"/>
                  <a:gd name="T19" fmla="*/ 92 h 252"/>
                  <a:gd name="T20" fmla="*/ 289 w 289"/>
                  <a:gd name="T21" fmla="*/ 6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252"/>
                  <a:gd name="T35" fmla="*/ 289 w 289"/>
                  <a:gd name="T36" fmla="*/ 252 h 2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252">
                    <a:moveTo>
                      <a:pt x="289" y="60"/>
                    </a:moveTo>
                    <a:lnTo>
                      <a:pt x="224" y="60"/>
                    </a:lnTo>
                    <a:lnTo>
                      <a:pt x="170" y="0"/>
                    </a:lnTo>
                    <a:lnTo>
                      <a:pt x="68" y="0"/>
                    </a:lnTo>
                    <a:lnTo>
                      <a:pt x="0" y="92"/>
                    </a:lnTo>
                    <a:lnTo>
                      <a:pt x="48" y="145"/>
                    </a:lnTo>
                    <a:lnTo>
                      <a:pt x="75" y="252"/>
                    </a:lnTo>
                    <a:lnTo>
                      <a:pt x="75" y="130"/>
                    </a:lnTo>
                    <a:lnTo>
                      <a:pt x="158" y="82"/>
                    </a:lnTo>
                    <a:lnTo>
                      <a:pt x="231" y="92"/>
                    </a:lnTo>
                    <a:lnTo>
                      <a:pt x="289" y="60"/>
                    </a:lnTo>
                    <a:close/>
                  </a:path>
                </a:pathLst>
              </a:custGeom>
              <a:solidFill>
                <a:srgbClr val="000000"/>
              </a:solidFill>
              <a:ln w="0">
                <a:solidFill>
                  <a:srgbClr val="000000"/>
                </a:solidFill>
                <a:prstDash val="solid"/>
                <a:round/>
                <a:headEnd/>
                <a:tailEnd/>
              </a:ln>
            </p:spPr>
            <p:txBody>
              <a:bodyPr/>
              <a:lstStyle/>
              <a:p>
                <a:endParaRPr lang="es-MX"/>
              </a:p>
            </p:txBody>
          </p:sp>
          <p:sp>
            <p:nvSpPr>
              <p:cNvPr id="3107" name="Freeform 27"/>
              <p:cNvSpPr>
                <a:spLocks/>
              </p:cNvSpPr>
              <p:nvPr/>
            </p:nvSpPr>
            <p:spPr bwMode="auto">
              <a:xfrm>
                <a:off x="-828" y="1957"/>
                <a:ext cx="85" cy="120"/>
              </a:xfrm>
              <a:custGeom>
                <a:avLst/>
                <a:gdLst>
                  <a:gd name="T0" fmla="*/ 264 w 679"/>
                  <a:gd name="T1" fmla="*/ 0 h 964"/>
                  <a:gd name="T2" fmla="*/ 324 w 679"/>
                  <a:gd name="T3" fmla="*/ 170 h 964"/>
                  <a:gd name="T4" fmla="*/ 445 w 679"/>
                  <a:gd name="T5" fmla="*/ 615 h 964"/>
                  <a:gd name="T6" fmla="*/ 679 w 679"/>
                  <a:gd name="T7" fmla="*/ 964 h 964"/>
                  <a:gd name="T8" fmla="*/ 530 w 679"/>
                  <a:gd name="T9" fmla="*/ 835 h 964"/>
                  <a:gd name="T10" fmla="*/ 434 w 679"/>
                  <a:gd name="T11" fmla="*/ 651 h 964"/>
                  <a:gd name="T12" fmla="*/ 0 w 679"/>
                  <a:gd name="T13" fmla="*/ 46 h 964"/>
                  <a:gd name="T14" fmla="*/ 256 w 679"/>
                  <a:gd name="T15" fmla="*/ 353 h 964"/>
                  <a:gd name="T16" fmla="*/ 345 w 679"/>
                  <a:gd name="T17" fmla="*/ 353 h 964"/>
                  <a:gd name="T18" fmla="*/ 264 w 679"/>
                  <a:gd name="T19" fmla="*/ 0 h 9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964"/>
                  <a:gd name="T32" fmla="*/ 679 w 679"/>
                  <a:gd name="T33" fmla="*/ 964 h 9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964">
                    <a:moveTo>
                      <a:pt x="264" y="0"/>
                    </a:moveTo>
                    <a:lnTo>
                      <a:pt x="324" y="170"/>
                    </a:lnTo>
                    <a:lnTo>
                      <a:pt x="445" y="615"/>
                    </a:lnTo>
                    <a:lnTo>
                      <a:pt x="679" y="964"/>
                    </a:lnTo>
                    <a:lnTo>
                      <a:pt x="530" y="835"/>
                    </a:lnTo>
                    <a:lnTo>
                      <a:pt x="434" y="651"/>
                    </a:lnTo>
                    <a:lnTo>
                      <a:pt x="0" y="46"/>
                    </a:lnTo>
                    <a:lnTo>
                      <a:pt x="256" y="353"/>
                    </a:lnTo>
                    <a:lnTo>
                      <a:pt x="345" y="353"/>
                    </a:lnTo>
                    <a:lnTo>
                      <a:pt x="264" y="0"/>
                    </a:lnTo>
                    <a:close/>
                  </a:path>
                </a:pathLst>
              </a:custGeom>
              <a:solidFill>
                <a:srgbClr val="000000"/>
              </a:solidFill>
              <a:ln w="0">
                <a:solidFill>
                  <a:srgbClr val="000000"/>
                </a:solidFill>
                <a:prstDash val="solid"/>
                <a:round/>
                <a:headEnd/>
                <a:tailEnd/>
              </a:ln>
            </p:spPr>
            <p:txBody>
              <a:bodyPr/>
              <a:lstStyle/>
              <a:p>
                <a:endParaRPr lang="es-MX"/>
              </a:p>
            </p:txBody>
          </p:sp>
          <p:sp>
            <p:nvSpPr>
              <p:cNvPr id="3108" name="Freeform 28"/>
              <p:cNvSpPr>
                <a:spLocks/>
              </p:cNvSpPr>
              <p:nvPr/>
            </p:nvSpPr>
            <p:spPr bwMode="auto">
              <a:xfrm>
                <a:off x="-796" y="1922"/>
                <a:ext cx="4" cy="21"/>
              </a:xfrm>
              <a:custGeom>
                <a:avLst/>
                <a:gdLst>
                  <a:gd name="T0" fmla="*/ 0 w 30"/>
                  <a:gd name="T1" fmla="*/ 42 h 167"/>
                  <a:gd name="T2" fmla="*/ 0 w 30"/>
                  <a:gd name="T3" fmla="*/ 167 h 167"/>
                  <a:gd name="T4" fmla="*/ 30 w 30"/>
                  <a:gd name="T5" fmla="*/ 42 h 167"/>
                  <a:gd name="T6" fmla="*/ 0 w 30"/>
                  <a:gd name="T7" fmla="*/ 0 h 167"/>
                  <a:gd name="T8" fmla="*/ 0 w 30"/>
                  <a:gd name="T9" fmla="*/ 42 h 167"/>
                  <a:gd name="T10" fmla="*/ 0 60000 65536"/>
                  <a:gd name="T11" fmla="*/ 0 60000 65536"/>
                  <a:gd name="T12" fmla="*/ 0 60000 65536"/>
                  <a:gd name="T13" fmla="*/ 0 60000 65536"/>
                  <a:gd name="T14" fmla="*/ 0 60000 65536"/>
                  <a:gd name="T15" fmla="*/ 0 w 30"/>
                  <a:gd name="T16" fmla="*/ 0 h 167"/>
                  <a:gd name="T17" fmla="*/ 30 w 30"/>
                  <a:gd name="T18" fmla="*/ 167 h 167"/>
                </a:gdLst>
                <a:ahLst/>
                <a:cxnLst>
                  <a:cxn ang="T10">
                    <a:pos x="T0" y="T1"/>
                  </a:cxn>
                  <a:cxn ang="T11">
                    <a:pos x="T2" y="T3"/>
                  </a:cxn>
                  <a:cxn ang="T12">
                    <a:pos x="T4" y="T5"/>
                  </a:cxn>
                  <a:cxn ang="T13">
                    <a:pos x="T6" y="T7"/>
                  </a:cxn>
                  <a:cxn ang="T14">
                    <a:pos x="T8" y="T9"/>
                  </a:cxn>
                </a:cxnLst>
                <a:rect l="T15" t="T16" r="T17" b="T18"/>
                <a:pathLst>
                  <a:path w="30" h="167">
                    <a:moveTo>
                      <a:pt x="0" y="42"/>
                    </a:moveTo>
                    <a:lnTo>
                      <a:pt x="0" y="167"/>
                    </a:lnTo>
                    <a:lnTo>
                      <a:pt x="30" y="42"/>
                    </a:lnTo>
                    <a:lnTo>
                      <a:pt x="0" y="0"/>
                    </a:lnTo>
                    <a:lnTo>
                      <a:pt x="0" y="42"/>
                    </a:lnTo>
                    <a:close/>
                  </a:path>
                </a:pathLst>
              </a:custGeom>
              <a:solidFill>
                <a:srgbClr val="000000"/>
              </a:solidFill>
              <a:ln w="0">
                <a:solidFill>
                  <a:srgbClr val="000000"/>
                </a:solidFill>
                <a:prstDash val="solid"/>
                <a:round/>
                <a:headEnd/>
                <a:tailEnd/>
              </a:ln>
            </p:spPr>
            <p:txBody>
              <a:bodyPr/>
              <a:lstStyle/>
              <a:p>
                <a:endParaRPr lang="es-MX"/>
              </a:p>
            </p:txBody>
          </p:sp>
          <p:sp>
            <p:nvSpPr>
              <p:cNvPr id="3109" name="Freeform 29"/>
              <p:cNvSpPr>
                <a:spLocks/>
              </p:cNvSpPr>
              <p:nvPr/>
            </p:nvSpPr>
            <p:spPr bwMode="auto">
              <a:xfrm>
                <a:off x="-1278" y="1919"/>
                <a:ext cx="527" cy="794"/>
              </a:xfrm>
              <a:custGeom>
                <a:avLst/>
                <a:gdLst>
                  <a:gd name="T0" fmla="*/ 505 w 4217"/>
                  <a:gd name="T1" fmla="*/ 6354 h 6354"/>
                  <a:gd name="T2" fmla="*/ 126 w 4217"/>
                  <a:gd name="T3" fmla="*/ 3759 h 6354"/>
                  <a:gd name="T4" fmla="*/ 0 w 4217"/>
                  <a:gd name="T5" fmla="*/ 3052 h 6354"/>
                  <a:gd name="T6" fmla="*/ 778 w 4217"/>
                  <a:gd name="T7" fmla="*/ 1576 h 6354"/>
                  <a:gd name="T8" fmla="*/ 812 w 4217"/>
                  <a:gd name="T9" fmla="*/ 1660 h 6354"/>
                  <a:gd name="T10" fmla="*/ 78 w 4217"/>
                  <a:gd name="T11" fmla="*/ 3134 h 6354"/>
                  <a:gd name="T12" fmla="*/ 157 w 4217"/>
                  <a:gd name="T13" fmla="*/ 3654 h 6354"/>
                  <a:gd name="T14" fmla="*/ 1368 w 4217"/>
                  <a:gd name="T15" fmla="*/ 6184 h 6354"/>
                  <a:gd name="T16" fmla="*/ 2002 w 4217"/>
                  <a:gd name="T17" fmla="*/ 5809 h 6354"/>
                  <a:gd name="T18" fmla="*/ 1862 w 4217"/>
                  <a:gd name="T19" fmla="*/ 4630 h 6354"/>
                  <a:gd name="T20" fmla="*/ 1844 w 4217"/>
                  <a:gd name="T21" fmla="*/ 4257 h 6354"/>
                  <a:gd name="T22" fmla="*/ 1895 w 4217"/>
                  <a:gd name="T23" fmla="*/ 3819 h 6354"/>
                  <a:gd name="T24" fmla="*/ 1368 w 4217"/>
                  <a:gd name="T25" fmla="*/ 3259 h 6354"/>
                  <a:gd name="T26" fmla="*/ 1877 w 4217"/>
                  <a:gd name="T27" fmla="*/ 3297 h 6354"/>
                  <a:gd name="T28" fmla="*/ 1638 w 4217"/>
                  <a:gd name="T29" fmla="*/ 2882 h 6354"/>
                  <a:gd name="T30" fmla="*/ 1368 w 4217"/>
                  <a:gd name="T31" fmla="*/ 1953 h 6354"/>
                  <a:gd name="T32" fmla="*/ 1895 w 4217"/>
                  <a:gd name="T33" fmla="*/ 2822 h 6354"/>
                  <a:gd name="T34" fmla="*/ 1796 w 4217"/>
                  <a:gd name="T35" fmla="*/ 1145 h 6354"/>
                  <a:gd name="T36" fmla="*/ 2322 w 4217"/>
                  <a:gd name="T37" fmla="*/ 2038 h 6354"/>
                  <a:gd name="T38" fmla="*/ 2082 w 4217"/>
                  <a:gd name="T39" fmla="*/ 1079 h 6354"/>
                  <a:gd name="T40" fmla="*/ 2407 w 4217"/>
                  <a:gd name="T41" fmla="*/ 1209 h 6354"/>
                  <a:gd name="T42" fmla="*/ 1877 w 4217"/>
                  <a:gd name="T43" fmla="*/ 540 h 6354"/>
                  <a:gd name="T44" fmla="*/ 2644 w 4217"/>
                  <a:gd name="T45" fmla="*/ 1455 h 6354"/>
                  <a:gd name="T46" fmla="*/ 2737 w 4217"/>
                  <a:gd name="T47" fmla="*/ 1409 h 6354"/>
                  <a:gd name="T48" fmla="*/ 2082 w 4217"/>
                  <a:gd name="T49" fmla="*/ 2943 h 6354"/>
                  <a:gd name="T50" fmla="*/ 2768 w 4217"/>
                  <a:gd name="T51" fmla="*/ 2159 h 6354"/>
                  <a:gd name="T52" fmla="*/ 2356 w 4217"/>
                  <a:gd name="T53" fmla="*/ 4360 h 6354"/>
                  <a:gd name="T54" fmla="*/ 2580 w 4217"/>
                  <a:gd name="T55" fmla="*/ 4503 h 6354"/>
                  <a:gd name="T56" fmla="*/ 3552 w 4217"/>
                  <a:gd name="T57" fmla="*/ 2638 h 6354"/>
                  <a:gd name="T58" fmla="*/ 3455 w 4217"/>
                  <a:gd name="T59" fmla="*/ 977 h 6354"/>
                  <a:gd name="T60" fmla="*/ 3074 w 4217"/>
                  <a:gd name="T61" fmla="*/ 170 h 6354"/>
                  <a:gd name="T62" fmla="*/ 3150 w 4217"/>
                  <a:gd name="T63" fmla="*/ 0 h 6354"/>
                  <a:gd name="T64" fmla="*/ 3346 w 4217"/>
                  <a:gd name="T65" fmla="*/ 437 h 6354"/>
                  <a:gd name="T66" fmla="*/ 3759 w 4217"/>
                  <a:gd name="T67" fmla="*/ 2038 h 6354"/>
                  <a:gd name="T68" fmla="*/ 3489 w 4217"/>
                  <a:gd name="T69" fmla="*/ 3403 h 6354"/>
                  <a:gd name="T70" fmla="*/ 3886 w 4217"/>
                  <a:gd name="T71" fmla="*/ 4317 h 6354"/>
                  <a:gd name="T72" fmla="*/ 3263 w 4217"/>
                  <a:gd name="T73" fmla="*/ 3943 h 6354"/>
                  <a:gd name="T74" fmla="*/ 3023 w 4217"/>
                  <a:gd name="T75" fmla="*/ 4797 h 6354"/>
                  <a:gd name="T76" fmla="*/ 2511 w 4217"/>
                  <a:gd name="T77" fmla="*/ 4860 h 6354"/>
                  <a:gd name="T78" fmla="*/ 2308 w 4217"/>
                  <a:gd name="T79" fmla="*/ 5563 h 6354"/>
                  <a:gd name="T80" fmla="*/ 2977 w 4217"/>
                  <a:gd name="T81" fmla="*/ 5646 h 6354"/>
                  <a:gd name="T82" fmla="*/ 3678 w 4217"/>
                  <a:gd name="T83" fmla="*/ 5501 h 6354"/>
                  <a:gd name="T84" fmla="*/ 3787 w 4217"/>
                  <a:gd name="T85" fmla="*/ 5023 h 6354"/>
                  <a:gd name="T86" fmla="*/ 3455 w 4217"/>
                  <a:gd name="T87" fmla="*/ 4860 h 6354"/>
                  <a:gd name="T88" fmla="*/ 4217 w 4217"/>
                  <a:gd name="T89" fmla="*/ 4402 h 6354"/>
                  <a:gd name="T90" fmla="*/ 3787 w 4217"/>
                  <a:gd name="T91" fmla="*/ 5232 h 63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17"/>
                  <a:gd name="T139" fmla="*/ 0 h 6354"/>
                  <a:gd name="T140" fmla="*/ 4217 w 4217"/>
                  <a:gd name="T141" fmla="*/ 6354 h 63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17" h="6354">
                    <a:moveTo>
                      <a:pt x="3616" y="6354"/>
                    </a:moveTo>
                    <a:lnTo>
                      <a:pt x="505" y="6354"/>
                    </a:lnTo>
                    <a:lnTo>
                      <a:pt x="793" y="5318"/>
                    </a:lnTo>
                    <a:lnTo>
                      <a:pt x="126" y="3759"/>
                    </a:lnTo>
                    <a:lnTo>
                      <a:pt x="0" y="3259"/>
                    </a:lnTo>
                    <a:lnTo>
                      <a:pt x="0" y="3052"/>
                    </a:lnTo>
                    <a:lnTo>
                      <a:pt x="173" y="2638"/>
                    </a:lnTo>
                    <a:lnTo>
                      <a:pt x="778" y="1576"/>
                    </a:lnTo>
                    <a:lnTo>
                      <a:pt x="1161" y="1079"/>
                    </a:lnTo>
                    <a:lnTo>
                      <a:pt x="812" y="1660"/>
                    </a:lnTo>
                    <a:lnTo>
                      <a:pt x="238" y="2681"/>
                    </a:lnTo>
                    <a:lnTo>
                      <a:pt x="78" y="3134"/>
                    </a:lnTo>
                    <a:lnTo>
                      <a:pt x="62" y="3297"/>
                    </a:lnTo>
                    <a:lnTo>
                      <a:pt x="157" y="3654"/>
                    </a:lnTo>
                    <a:lnTo>
                      <a:pt x="635" y="4819"/>
                    </a:lnTo>
                    <a:lnTo>
                      <a:pt x="1368" y="6184"/>
                    </a:lnTo>
                    <a:lnTo>
                      <a:pt x="1558" y="6184"/>
                    </a:lnTo>
                    <a:lnTo>
                      <a:pt x="2002" y="5809"/>
                    </a:lnTo>
                    <a:lnTo>
                      <a:pt x="2178" y="5458"/>
                    </a:lnTo>
                    <a:lnTo>
                      <a:pt x="1862" y="4630"/>
                    </a:lnTo>
                    <a:lnTo>
                      <a:pt x="1638" y="4735"/>
                    </a:lnTo>
                    <a:lnTo>
                      <a:pt x="1844" y="4257"/>
                    </a:lnTo>
                    <a:lnTo>
                      <a:pt x="1717" y="4132"/>
                    </a:lnTo>
                    <a:lnTo>
                      <a:pt x="1895" y="3819"/>
                    </a:lnTo>
                    <a:lnTo>
                      <a:pt x="1750" y="3447"/>
                    </a:lnTo>
                    <a:lnTo>
                      <a:pt x="1368" y="3259"/>
                    </a:lnTo>
                    <a:lnTo>
                      <a:pt x="1862" y="3362"/>
                    </a:lnTo>
                    <a:lnTo>
                      <a:pt x="1877" y="3297"/>
                    </a:lnTo>
                    <a:lnTo>
                      <a:pt x="1449" y="2967"/>
                    </a:lnTo>
                    <a:lnTo>
                      <a:pt x="1638" y="2882"/>
                    </a:lnTo>
                    <a:lnTo>
                      <a:pt x="1669" y="2657"/>
                    </a:lnTo>
                    <a:lnTo>
                      <a:pt x="1368" y="1953"/>
                    </a:lnTo>
                    <a:lnTo>
                      <a:pt x="1480" y="2013"/>
                    </a:lnTo>
                    <a:lnTo>
                      <a:pt x="1895" y="2822"/>
                    </a:lnTo>
                    <a:lnTo>
                      <a:pt x="2053" y="2116"/>
                    </a:lnTo>
                    <a:lnTo>
                      <a:pt x="1796" y="1145"/>
                    </a:lnTo>
                    <a:lnTo>
                      <a:pt x="2247" y="2281"/>
                    </a:lnTo>
                    <a:lnTo>
                      <a:pt x="2322" y="2038"/>
                    </a:lnTo>
                    <a:lnTo>
                      <a:pt x="2322" y="1598"/>
                    </a:lnTo>
                    <a:lnTo>
                      <a:pt x="2082" y="1079"/>
                    </a:lnTo>
                    <a:lnTo>
                      <a:pt x="2483" y="1701"/>
                    </a:lnTo>
                    <a:lnTo>
                      <a:pt x="2407" y="1209"/>
                    </a:lnTo>
                    <a:lnTo>
                      <a:pt x="2114" y="723"/>
                    </a:lnTo>
                    <a:lnTo>
                      <a:pt x="1877" y="540"/>
                    </a:lnTo>
                    <a:lnTo>
                      <a:pt x="2178" y="723"/>
                    </a:lnTo>
                    <a:lnTo>
                      <a:pt x="2644" y="1455"/>
                    </a:lnTo>
                    <a:lnTo>
                      <a:pt x="2644" y="915"/>
                    </a:lnTo>
                    <a:lnTo>
                      <a:pt x="2737" y="1409"/>
                    </a:lnTo>
                    <a:lnTo>
                      <a:pt x="2596" y="2138"/>
                    </a:lnTo>
                    <a:lnTo>
                      <a:pt x="2082" y="2943"/>
                    </a:lnTo>
                    <a:lnTo>
                      <a:pt x="2022" y="3259"/>
                    </a:lnTo>
                    <a:lnTo>
                      <a:pt x="2768" y="2159"/>
                    </a:lnTo>
                    <a:lnTo>
                      <a:pt x="2896" y="2281"/>
                    </a:lnTo>
                    <a:lnTo>
                      <a:pt x="2356" y="4360"/>
                    </a:lnTo>
                    <a:lnTo>
                      <a:pt x="3023" y="3362"/>
                    </a:lnTo>
                    <a:lnTo>
                      <a:pt x="2580" y="4503"/>
                    </a:lnTo>
                    <a:lnTo>
                      <a:pt x="3214" y="3590"/>
                    </a:lnTo>
                    <a:lnTo>
                      <a:pt x="3552" y="2638"/>
                    </a:lnTo>
                    <a:lnTo>
                      <a:pt x="3600" y="1889"/>
                    </a:lnTo>
                    <a:lnTo>
                      <a:pt x="3455" y="977"/>
                    </a:lnTo>
                    <a:lnTo>
                      <a:pt x="3136" y="228"/>
                    </a:lnTo>
                    <a:lnTo>
                      <a:pt x="3074" y="170"/>
                    </a:lnTo>
                    <a:lnTo>
                      <a:pt x="2944" y="252"/>
                    </a:lnTo>
                    <a:lnTo>
                      <a:pt x="3150" y="0"/>
                    </a:lnTo>
                    <a:lnTo>
                      <a:pt x="3136" y="101"/>
                    </a:lnTo>
                    <a:lnTo>
                      <a:pt x="3346" y="437"/>
                    </a:lnTo>
                    <a:lnTo>
                      <a:pt x="3616" y="1058"/>
                    </a:lnTo>
                    <a:lnTo>
                      <a:pt x="3759" y="2038"/>
                    </a:lnTo>
                    <a:lnTo>
                      <a:pt x="3759" y="2553"/>
                    </a:lnTo>
                    <a:lnTo>
                      <a:pt x="3489" y="3403"/>
                    </a:lnTo>
                    <a:lnTo>
                      <a:pt x="3346" y="3759"/>
                    </a:lnTo>
                    <a:lnTo>
                      <a:pt x="3886" y="4317"/>
                    </a:lnTo>
                    <a:lnTo>
                      <a:pt x="3771" y="4317"/>
                    </a:lnTo>
                    <a:lnTo>
                      <a:pt x="3263" y="3943"/>
                    </a:lnTo>
                    <a:lnTo>
                      <a:pt x="3184" y="4717"/>
                    </a:lnTo>
                    <a:lnTo>
                      <a:pt x="3023" y="4797"/>
                    </a:lnTo>
                    <a:lnTo>
                      <a:pt x="2848" y="4526"/>
                    </a:lnTo>
                    <a:lnTo>
                      <a:pt x="2511" y="4860"/>
                    </a:lnTo>
                    <a:lnTo>
                      <a:pt x="2178" y="5148"/>
                    </a:lnTo>
                    <a:lnTo>
                      <a:pt x="2308" y="5563"/>
                    </a:lnTo>
                    <a:lnTo>
                      <a:pt x="2226" y="5858"/>
                    </a:lnTo>
                    <a:lnTo>
                      <a:pt x="2977" y="5646"/>
                    </a:lnTo>
                    <a:lnTo>
                      <a:pt x="3660" y="5563"/>
                    </a:lnTo>
                    <a:lnTo>
                      <a:pt x="3678" y="5501"/>
                    </a:lnTo>
                    <a:lnTo>
                      <a:pt x="3329" y="5458"/>
                    </a:lnTo>
                    <a:lnTo>
                      <a:pt x="3787" y="5023"/>
                    </a:lnTo>
                    <a:lnTo>
                      <a:pt x="3455" y="4902"/>
                    </a:lnTo>
                    <a:lnTo>
                      <a:pt x="3455" y="4860"/>
                    </a:lnTo>
                    <a:lnTo>
                      <a:pt x="3981" y="4717"/>
                    </a:lnTo>
                    <a:lnTo>
                      <a:pt x="4217" y="4402"/>
                    </a:lnTo>
                    <a:lnTo>
                      <a:pt x="3835" y="5023"/>
                    </a:lnTo>
                    <a:lnTo>
                      <a:pt x="3787" y="5232"/>
                    </a:lnTo>
                    <a:lnTo>
                      <a:pt x="3616" y="6354"/>
                    </a:lnTo>
                    <a:close/>
                  </a:path>
                </a:pathLst>
              </a:custGeom>
              <a:solidFill>
                <a:srgbClr val="000000"/>
              </a:solidFill>
              <a:ln w="0">
                <a:solidFill>
                  <a:srgbClr val="000000"/>
                </a:solidFill>
                <a:prstDash val="solid"/>
                <a:round/>
                <a:headEnd/>
                <a:tailEnd/>
              </a:ln>
            </p:spPr>
            <p:txBody>
              <a:bodyPr/>
              <a:lstStyle/>
              <a:p>
                <a:endParaRPr lang="es-MX"/>
              </a:p>
            </p:txBody>
          </p:sp>
          <p:sp>
            <p:nvSpPr>
              <p:cNvPr id="3110" name="Freeform 30"/>
              <p:cNvSpPr>
                <a:spLocks/>
              </p:cNvSpPr>
              <p:nvPr/>
            </p:nvSpPr>
            <p:spPr bwMode="auto">
              <a:xfrm>
                <a:off x="-803" y="2054"/>
                <a:ext cx="52" cy="75"/>
              </a:xfrm>
              <a:custGeom>
                <a:avLst/>
                <a:gdLst>
                  <a:gd name="T0" fmla="*/ 289 w 414"/>
                  <a:gd name="T1" fmla="*/ 0 h 604"/>
                  <a:gd name="T2" fmla="*/ 289 w 414"/>
                  <a:gd name="T3" fmla="*/ 168 h 604"/>
                  <a:gd name="T4" fmla="*/ 0 w 414"/>
                  <a:gd name="T5" fmla="*/ 497 h 604"/>
                  <a:gd name="T6" fmla="*/ 178 w 414"/>
                  <a:gd name="T7" fmla="*/ 435 h 604"/>
                  <a:gd name="T8" fmla="*/ 337 w 414"/>
                  <a:gd name="T9" fmla="*/ 604 h 604"/>
                  <a:gd name="T10" fmla="*/ 369 w 414"/>
                  <a:gd name="T11" fmla="*/ 558 h 604"/>
                  <a:gd name="T12" fmla="*/ 289 w 414"/>
                  <a:gd name="T13" fmla="*/ 497 h 604"/>
                  <a:gd name="T14" fmla="*/ 242 w 414"/>
                  <a:gd name="T15" fmla="*/ 330 h 604"/>
                  <a:gd name="T16" fmla="*/ 319 w 414"/>
                  <a:gd name="T17" fmla="*/ 270 h 604"/>
                  <a:gd name="T18" fmla="*/ 414 w 414"/>
                  <a:gd name="T19" fmla="*/ 354 h 604"/>
                  <a:gd name="T20" fmla="*/ 369 w 414"/>
                  <a:gd name="T21" fmla="*/ 88 h 604"/>
                  <a:gd name="T22" fmla="*/ 289 w 414"/>
                  <a:gd name="T23" fmla="*/ 0 h 6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4"/>
                  <a:gd name="T37" fmla="*/ 0 h 604"/>
                  <a:gd name="T38" fmla="*/ 414 w 414"/>
                  <a:gd name="T39" fmla="*/ 604 h 6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4" h="604">
                    <a:moveTo>
                      <a:pt x="289" y="0"/>
                    </a:moveTo>
                    <a:lnTo>
                      <a:pt x="289" y="168"/>
                    </a:lnTo>
                    <a:lnTo>
                      <a:pt x="0" y="497"/>
                    </a:lnTo>
                    <a:lnTo>
                      <a:pt x="178" y="435"/>
                    </a:lnTo>
                    <a:lnTo>
                      <a:pt x="337" y="604"/>
                    </a:lnTo>
                    <a:lnTo>
                      <a:pt x="369" y="558"/>
                    </a:lnTo>
                    <a:lnTo>
                      <a:pt x="289" y="497"/>
                    </a:lnTo>
                    <a:lnTo>
                      <a:pt x="242" y="330"/>
                    </a:lnTo>
                    <a:lnTo>
                      <a:pt x="319" y="270"/>
                    </a:lnTo>
                    <a:lnTo>
                      <a:pt x="414" y="354"/>
                    </a:lnTo>
                    <a:lnTo>
                      <a:pt x="369" y="88"/>
                    </a:lnTo>
                    <a:lnTo>
                      <a:pt x="289" y="0"/>
                    </a:lnTo>
                    <a:close/>
                  </a:path>
                </a:pathLst>
              </a:custGeom>
              <a:solidFill>
                <a:srgbClr val="000000"/>
              </a:solidFill>
              <a:ln w="0">
                <a:solidFill>
                  <a:srgbClr val="000000"/>
                </a:solidFill>
                <a:prstDash val="solid"/>
                <a:round/>
                <a:headEnd/>
                <a:tailEnd/>
              </a:ln>
            </p:spPr>
            <p:txBody>
              <a:bodyPr/>
              <a:lstStyle/>
              <a:p>
                <a:endParaRPr lang="es-MX"/>
              </a:p>
            </p:txBody>
          </p:sp>
          <p:sp>
            <p:nvSpPr>
              <p:cNvPr id="3111" name="Freeform 31"/>
              <p:cNvSpPr>
                <a:spLocks/>
              </p:cNvSpPr>
              <p:nvPr/>
            </p:nvSpPr>
            <p:spPr bwMode="auto">
              <a:xfrm>
                <a:off x="-795" y="2544"/>
                <a:ext cx="47" cy="169"/>
              </a:xfrm>
              <a:custGeom>
                <a:avLst/>
                <a:gdLst>
                  <a:gd name="T0" fmla="*/ 117 w 373"/>
                  <a:gd name="T1" fmla="*/ 0 h 1354"/>
                  <a:gd name="T2" fmla="*/ 0 w 373"/>
                  <a:gd name="T3" fmla="*/ 1354 h 1354"/>
                  <a:gd name="T4" fmla="*/ 228 w 373"/>
                  <a:gd name="T5" fmla="*/ 1354 h 1354"/>
                  <a:gd name="T6" fmla="*/ 373 w 373"/>
                  <a:gd name="T7" fmla="*/ 458 h 1354"/>
                  <a:gd name="T8" fmla="*/ 211 w 373"/>
                  <a:gd name="T9" fmla="*/ 1122 h 1354"/>
                  <a:gd name="T10" fmla="*/ 117 w 373"/>
                  <a:gd name="T11" fmla="*/ 1122 h 1354"/>
                  <a:gd name="T12" fmla="*/ 117 w 373"/>
                  <a:gd name="T13" fmla="*/ 0 h 1354"/>
                  <a:gd name="T14" fmla="*/ 0 60000 65536"/>
                  <a:gd name="T15" fmla="*/ 0 60000 65536"/>
                  <a:gd name="T16" fmla="*/ 0 60000 65536"/>
                  <a:gd name="T17" fmla="*/ 0 60000 65536"/>
                  <a:gd name="T18" fmla="*/ 0 60000 65536"/>
                  <a:gd name="T19" fmla="*/ 0 60000 65536"/>
                  <a:gd name="T20" fmla="*/ 0 60000 65536"/>
                  <a:gd name="T21" fmla="*/ 0 w 373"/>
                  <a:gd name="T22" fmla="*/ 0 h 1354"/>
                  <a:gd name="T23" fmla="*/ 373 w 373"/>
                  <a:gd name="T24" fmla="*/ 1354 h 13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3" h="1354">
                    <a:moveTo>
                      <a:pt x="117" y="0"/>
                    </a:moveTo>
                    <a:lnTo>
                      <a:pt x="0" y="1354"/>
                    </a:lnTo>
                    <a:lnTo>
                      <a:pt x="228" y="1354"/>
                    </a:lnTo>
                    <a:lnTo>
                      <a:pt x="373" y="458"/>
                    </a:lnTo>
                    <a:lnTo>
                      <a:pt x="211" y="1122"/>
                    </a:lnTo>
                    <a:lnTo>
                      <a:pt x="117" y="1122"/>
                    </a:lnTo>
                    <a:lnTo>
                      <a:pt x="117" y="0"/>
                    </a:lnTo>
                    <a:close/>
                  </a:path>
                </a:pathLst>
              </a:custGeom>
              <a:solidFill>
                <a:srgbClr val="000000"/>
              </a:solidFill>
              <a:ln w="0">
                <a:solidFill>
                  <a:srgbClr val="000000"/>
                </a:solidFill>
                <a:prstDash val="solid"/>
                <a:round/>
                <a:headEnd/>
                <a:tailEnd/>
              </a:ln>
            </p:spPr>
            <p:txBody>
              <a:bodyPr/>
              <a:lstStyle/>
              <a:p>
                <a:endParaRPr lang="es-MX"/>
              </a:p>
            </p:txBody>
          </p:sp>
          <p:sp>
            <p:nvSpPr>
              <p:cNvPr id="3112" name="Freeform 32"/>
              <p:cNvSpPr>
                <a:spLocks/>
              </p:cNvSpPr>
              <p:nvPr/>
            </p:nvSpPr>
            <p:spPr bwMode="auto">
              <a:xfrm>
                <a:off x="-533" y="2490"/>
                <a:ext cx="718" cy="13"/>
              </a:xfrm>
              <a:custGeom>
                <a:avLst/>
                <a:gdLst>
                  <a:gd name="T0" fmla="*/ 31 w 5743"/>
                  <a:gd name="T1" fmla="*/ 0 h 106"/>
                  <a:gd name="T2" fmla="*/ 5743 w 5743"/>
                  <a:gd name="T3" fmla="*/ 0 h 106"/>
                  <a:gd name="T4" fmla="*/ 5743 w 5743"/>
                  <a:gd name="T5" fmla="*/ 106 h 106"/>
                  <a:gd name="T6" fmla="*/ 0 w 5743"/>
                  <a:gd name="T7" fmla="*/ 106 h 106"/>
                  <a:gd name="T8" fmla="*/ 31 w 5743"/>
                  <a:gd name="T9" fmla="*/ 65 h 106"/>
                  <a:gd name="T10" fmla="*/ 31 w 5743"/>
                  <a:gd name="T11" fmla="*/ 0 h 106"/>
                  <a:gd name="T12" fmla="*/ 0 60000 65536"/>
                  <a:gd name="T13" fmla="*/ 0 60000 65536"/>
                  <a:gd name="T14" fmla="*/ 0 60000 65536"/>
                  <a:gd name="T15" fmla="*/ 0 60000 65536"/>
                  <a:gd name="T16" fmla="*/ 0 60000 65536"/>
                  <a:gd name="T17" fmla="*/ 0 60000 65536"/>
                  <a:gd name="T18" fmla="*/ 0 w 5743"/>
                  <a:gd name="T19" fmla="*/ 0 h 106"/>
                  <a:gd name="T20" fmla="*/ 5743 w 5743"/>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5743" h="106">
                    <a:moveTo>
                      <a:pt x="31" y="0"/>
                    </a:moveTo>
                    <a:lnTo>
                      <a:pt x="5743" y="0"/>
                    </a:lnTo>
                    <a:lnTo>
                      <a:pt x="5743" y="106"/>
                    </a:lnTo>
                    <a:lnTo>
                      <a:pt x="0" y="106"/>
                    </a:lnTo>
                    <a:lnTo>
                      <a:pt x="31" y="65"/>
                    </a:lnTo>
                    <a:lnTo>
                      <a:pt x="31" y="0"/>
                    </a:lnTo>
                    <a:close/>
                  </a:path>
                </a:pathLst>
              </a:custGeom>
              <a:solidFill>
                <a:srgbClr val="000000"/>
              </a:solidFill>
              <a:ln w="0">
                <a:solidFill>
                  <a:srgbClr val="000000"/>
                </a:solidFill>
                <a:prstDash val="solid"/>
                <a:round/>
                <a:headEnd/>
                <a:tailEnd/>
              </a:ln>
            </p:spPr>
            <p:txBody>
              <a:bodyPr/>
              <a:lstStyle/>
              <a:p>
                <a:endParaRPr lang="es-MX"/>
              </a:p>
            </p:txBody>
          </p:sp>
          <p:sp>
            <p:nvSpPr>
              <p:cNvPr id="3113" name="Freeform 33"/>
              <p:cNvSpPr>
                <a:spLocks/>
              </p:cNvSpPr>
              <p:nvPr/>
            </p:nvSpPr>
            <p:spPr bwMode="auto">
              <a:xfrm>
                <a:off x="-1129" y="1932"/>
                <a:ext cx="227" cy="114"/>
              </a:xfrm>
              <a:custGeom>
                <a:avLst/>
                <a:gdLst>
                  <a:gd name="T0" fmla="*/ 0 w 1824"/>
                  <a:gd name="T1" fmla="*/ 917 h 917"/>
                  <a:gd name="T2" fmla="*/ 262 w 1824"/>
                  <a:gd name="T3" fmla="*/ 439 h 917"/>
                  <a:gd name="T4" fmla="*/ 548 w 1824"/>
                  <a:gd name="T5" fmla="*/ 127 h 917"/>
                  <a:gd name="T6" fmla="*/ 877 w 1824"/>
                  <a:gd name="T7" fmla="*/ 0 h 917"/>
                  <a:gd name="T8" fmla="*/ 1135 w 1824"/>
                  <a:gd name="T9" fmla="*/ 0 h 917"/>
                  <a:gd name="T10" fmla="*/ 1824 w 1824"/>
                  <a:gd name="T11" fmla="*/ 110 h 917"/>
                  <a:gd name="T12" fmla="*/ 1721 w 1824"/>
                  <a:gd name="T13" fmla="*/ 173 h 917"/>
                  <a:gd name="T14" fmla="*/ 1072 w 1824"/>
                  <a:gd name="T15" fmla="*/ 42 h 917"/>
                  <a:gd name="T16" fmla="*/ 877 w 1824"/>
                  <a:gd name="T17" fmla="*/ 42 h 917"/>
                  <a:gd name="T18" fmla="*/ 578 w 1824"/>
                  <a:gd name="T19" fmla="*/ 151 h 917"/>
                  <a:gd name="T20" fmla="*/ 275 w 1824"/>
                  <a:gd name="T21" fmla="*/ 459 h 917"/>
                  <a:gd name="T22" fmla="*/ 0 w 1824"/>
                  <a:gd name="T23" fmla="*/ 917 h 9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24"/>
                  <a:gd name="T37" fmla="*/ 0 h 917"/>
                  <a:gd name="T38" fmla="*/ 1824 w 1824"/>
                  <a:gd name="T39" fmla="*/ 917 h 9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24" h="917">
                    <a:moveTo>
                      <a:pt x="0" y="917"/>
                    </a:moveTo>
                    <a:lnTo>
                      <a:pt x="262" y="439"/>
                    </a:lnTo>
                    <a:lnTo>
                      <a:pt x="548" y="127"/>
                    </a:lnTo>
                    <a:lnTo>
                      <a:pt x="877" y="0"/>
                    </a:lnTo>
                    <a:lnTo>
                      <a:pt x="1135" y="0"/>
                    </a:lnTo>
                    <a:lnTo>
                      <a:pt x="1824" y="110"/>
                    </a:lnTo>
                    <a:lnTo>
                      <a:pt x="1721" y="173"/>
                    </a:lnTo>
                    <a:lnTo>
                      <a:pt x="1072" y="42"/>
                    </a:lnTo>
                    <a:lnTo>
                      <a:pt x="877" y="42"/>
                    </a:lnTo>
                    <a:lnTo>
                      <a:pt x="578" y="151"/>
                    </a:lnTo>
                    <a:lnTo>
                      <a:pt x="275" y="459"/>
                    </a:lnTo>
                    <a:lnTo>
                      <a:pt x="0" y="917"/>
                    </a:lnTo>
                    <a:close/>
                  </a:path>
                </a:pathLst>
              </a:custGeom>
              <a:solidFill>
                <a:srgbClr val="000000"/>
              </a:solidFill>
              <a:ln w="0">
                <a:solidFill>
                  <a:srgbClr val="000000"/>
                </a:solidFill>
                <a:prstDash val="solid"/>
                <a:round/>
                <a:headEnd/>
                <a:tailEnd/>
              </a:ln>
            </p:spPr>
            <p:txBody>
              <a:bodyPr/>
              <a:lstStyle/>
              <a:p>
                <a:endParaRPr lang="es-MX"/>
              </a:p>
            </p:txBody>
          </p:sp>
          <p:sp>
            <p:nvSpPr>
              <p:cNvPr id="3114" name="Freeform 34"/>
              <p:cNvSpPr>
                <a:spLocks/>
              </p:cNvSpPr>
              <p:nvPr/>
            </p:nvSpPr>
            <p:spPr bwMode="auto">
              <a:xfrm>
                <a:off x="-886" y="2004"/>
                <a:ext cx="20" cy="162"/>
              </a:xfrm>
              <a:custGeom>
                <a:avLst/>
                <a:gdLst>
                  <a:gd name="T0" fmla="*/ 14 w 159"/>
                  <a:gd name="T1" fmla="*/ 0 h 1293"/>
                  <a:gd name="T2" fmla="*/ 91 w 159"/>
                  <a:gd name="T3" fmla="*/ 374 h 1293"/>
                  <a:gd name="T4" fmla="*/ 91 w 159"/>
                  <a:gd name="T5" fmla="*/ 629 h 1293"/>
                  <a:gd name="T6" fmla="*/ 0 w 159"/>
                  <a:gd name="T7" fmla="*/ 1293 h 1293"/>
                  <a:gd name="T8" fmla="*/ 159 w 159"/>
                  <a:gd name="T9" fmla="*/ 771 h 1293"/>
                  <a:gd name="T10" fmla="*/ 159 w 159"/>
                  <a:gd name="T11" fmla="*/ 436 h 1293"/>
                  <a:gd name="T12" fmla="*/ 14 w 159"/>
                  <a:gd name="T13" fmla="*/ 0 h 1293"/>
                  <a:gd name="T14" fmla="*/ 0 60000 65536"/>
                  <a:gd name="T15" fmla="*/ 0 60000 65536"/>
                  <a:gd name="T16" fmla="*/ 0 60000 65536"/>
                  <a:gd name="T17" fmla="*/ 0 60000 65536"/>
                  <a:gd name="T18" fmla="*/ 0 60000 65536"/>
                  <a:gd name="T19" fmla="*/ 0 60000 65536"/>
                  <a:gd name="T20" fmla="*/ 0 60000 65536"/>
                  <a:gd name="T21" fmla="*/ 0 w 159"/>
                  <a:gd name="T22" fmla="*/ 0 h 1293"/>
                  <a:gd name="T23" fmla="*/ 159 w 159"/>
                  <a:gd name="T24" fmla="*/ 1293 h 1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1293">
                    <a:moveTo>
                      <a:pt x="14" y="0"/>
                    </a:moveTo>
                    <a:lnTo>
                      <a:pt x="91" y="374"/>
                    </a:lnTo>
                    <a:lnTo>
                      <a:pt x="91" y="629"/>
                    </a:lnTo>
                    <a:lnTo>
                      <a:pt x="0" y="1293"/>
                    </a:lnTo>
                    <a:lnTo>
                      <a:pt x="159" y="771"/>
                    </a:lnTo>
                    <a:lnTo>
                      <a:pt x="159" y="436"/>
                    </a:lnTo>
                    <a:lnTo>
                      <a:pt x="14" y="0"/>
                    </a:lnTo>
                    <a:close/>
                  </a:path>
                </a:pathLst>
              </a:custGeom>
              <a:solidFill>
                <a:srgbClr val="000000"/>
              </a:solidFill>
              <a:ln w="0">
                <a:solidFill>
                  <a:srgbClr val="000000"/>
                </a:solidFill>
                <a:prstDash val="solid"/>
                <a:round/>
                <a:headEnd/>
                <a:tailEnd/>
              </a:ln>
            </p:spPr>
            <p:txBody>
              <a:bodyPr/>
              <a:lstStyle/>
              <a:p>
                <a:endParaRPr lang="es-MX"/>
              </a:p>
            </p:txBody>
          </p:sp>
          <p:sp>
            <p:nvSpPr>
              <p:cNvPr id="3115" name="Freeform 35"/>
              <p:cNvSpPr>
                <a:spLocks/>
              </p:cNvSpPr>
              <p:nvPr/>
            </p:nvSpPr>
            <p:spPr bwMode="auto">
              <a:xfrm>
                <a:off x="-751" y="2067"/>
                <a:ext cx="185" cy="262"/>
              </a:xfrm>
              <a:custGeom>
                <a:avLst/>
                <a:gdLst>
                  <a:gd name="T0" fmla="*/ 20 w 1482"/>
                  <a:gd name="T1" fmla="*/ 329 h 2094"/>
                  <a:gd name="T2" fmla="*/ 51 w 1482"/>
                  <a:gd name="T3" fmla="*/ 475 h 2094"/>
                  <a:gd name="T4" fmla="*/ 62 w 1482"/>
                  <a:gd name="T5" fmla="*/ 792 h 2094"/>
                  <a:gd name="T6" fmla="*/ 339 w 1482"/>
                  <a:gd name="T7" fmla="*/ 1804 h 2094"/>
                  <a:gd name="T8" fmla="*/ 367 w 1482"/>
                  <a:gd name="T9" fmla="*/ 2094 h 2094"/>
                  <a:gd name="T10" fmla="*/ 270 w 1482"/>
                  <a:gd name="T11" fmla="*/ 994 h 2094"/>
                  <a:gd name="T12" fmla="*/ 237 w 1482"/>
                  <a:gd name="T13" fmla="*/ 668 h 2094"/>
                  <a:gd name="T14" fmla="*/ 321 w 1482"/>
                  <a:gd name="T15" fmla="*/ 434 h 2094"/>
                  <a:gd name="T16" fmla="*/ 466 w 1482"/>
                  <a:gd name="T17" fmla="*/ 391 h 2094"/>
                  <a:gd name="T18" fmla="*/ 593 w 1482"/>
                  <a:gd name="T19" fmla="*/ 498 h 2094"/>
                  <a:gd name="T20" fmla="*/ 927 w 1482"/>
                  <a:gd name="T21" fmla="*/ 1434 h 2094"/>
                  <a:gd name="T22" fmla="*/ 1105 w 1482"/>
                  <a:gd name="T23" fmla="*/ 1496 h 2094"/>
                  <a:gd name="T24" fmla="*/ 1276 w 1482"/>
                  <a:gd name="T25" fmla="*/ 1518 h 2094"/>
                  <a:gd name="T26" fmla="*/ 1482 w 1482"/>
                  <a:gd name="T27" fmla="*/ 1697 h 2094"/>
                  <a:gd name="T28" fmla="*/ 1276 w 1482"/>
                  <a:gd name="T29" fmla="*/ 1453 h 2094"/>
                  <a:gd name="T30" fmla="*/ 975 w 1482"/>
                  <a:gd name="T31" fmla="*/ 1328 h 2094"/>
                  <a:gd name="T32" fmla="*/ 641 w 1482"/>
                  <a:gd name="T33" fmla="*/ 373 h 2094"/>
                  <a:gd name="T34" fmla="*/ 399 w 1482"/>
                  <a:gd name="T35" fmla="*/ 146 h 2094"/>
                  <a:gd name="T36" fmla="*/ 286 w 1482"/>
                  <a:gd name="T37" fmla="*/ 146 h 2094"/>
                  <a:gd name="T38" fmla="*/ 0 w 1482"/>
                  <a:gd name="T39" fmla="*/ 0 h 2094"/>
                  <a:gd name="T40" fmla="*/ 117 w 1482"/>
                  <a:gd name="T41" fmla="*/ 164 h 2094"/>
                  <a:gd name="T42" fmla="*/ 117 w 1482"/>
                  <a:gd name="T43" fmla="*/ 288 h 2094"/>
                  <a:gd name="T44" fmla="*/ 20 w 1482"/>
                  <a:gd name="T45" fmla="*/ 329 h 20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2"/>
                  <a:gd name="T70" fmla="*/ 0 h 2094"/>
                  <a:gd name="T71" fmla="*/ 1482 w 1482"/>
                  <a:gd name="T72" fmla="*/ 2094 h 20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2" h="2094">
                    <a:moveTo>
                      <a:pt x="20" y="329"/>
                    </a:moveTo>
                    <a:lnTo>
                      <a:pt x="51" y="475"/>
                    </a:lnTo>
                    <a:lnTo>
                      <a:pt x="62" y="792"/>
                    </a:lnTo>
                    <a:lnTo>
                      <a:pt x="339" y="1804"/>
                    </a:lnTo>
                    <a:lnTo>
                      <a:pt x="367" y="2094"/>
                    </a:lnTo>
                    <a:lnTo>
                      <a:pt x="270" y="994"/>
                    </a:lnTo>
                    <a:lnTo>
                      <a:pt x="237" y="668"/>
                    </a:lnTo>
                    <a:lnTo>
                      <a:pt x="321" y="434"/>
                    </a:lnTo>
                    <a:lnTo>
                      <a:pt x="466" y="391"/>
                    </a:lnTo>
                    <a:lnTo>
                      <a:pt x="593" y="498"/>
                    </a:lnTo>
                    <a:lnTo>
                      <a:pt x="927" y="1434"/>
                    </a:lnTo>
                    <a:lnTo>
                      <a:pt x="1105" y="1496"/>
                    </a:lnTo>
                    <a:lnTo>
                      <a:pt x="1276" y="1518"/>
                    </a:lnTo>
                    <a:lnTo>
                      <a:pt x="1482" y="1697"/>
                    </a:lnTo>
                    <a:lnTo>
                      <a:pt x="1276" y="1453"/>
                    </a:lnTo>
                    <a:lnTo>
                      <a:pt x="975" y="1328"/>
                    </a:lnTo>
                    <a:lnTo>
                      <a:pt x="641" y="373"/>
                    </a:lnTo>
                    <a:lnTo>
                      <a:pt x="399" y="146"/>
                    </a:lnTo>
                    <a:lnTo>
                      <a:pt x="286" y="146"/>
                    </a:lnTo>
                    <a:lnTo>
                      <a:pt x="0" y="0"/>
                    </a:lnTo>
                    <a:lnTo>
                      <a:pt x="117" y="164"/>
                    </a:lnTo>
                    <a:lnTo>
                      <a:pt x="117" y="288"/>
                    </a:lnTo>
                    <a:lnTo>
                      <a:pt x="20" y="329"/>
                    </a:lnTo>
                    <a:close/>
                  </a:path>
                </a:pathLst>
              </a:custGeom>
              <a:solidFill>
                <a:srgbClr val="000000"/>
              </a:solidFill>
              <a:ln w="0">
                <a:solidFill>
                  <a:srgbClr val="000000"/>
                </a:solidFill>
                <a:prstDash val="solid"/>
                <a:round/>
                <a:headEnd/>
                <a:tailEnd/>
              </a:ln>
            </p:spPr>
            <p:txBody>
              <a:bodyPr/>
              <a:lstStyle/>
              <a:p>
                <a:endParaRPr lang="es-MX"/>
              </a:p>
            </p:txBody>
          </p:sp>
          <p:sp>
            <p:nvSpPr>
              <p:cNvPr id="3116" name="Freeform 36"/>
              <p:cNvSpPr>
                <a:spLocks/>
              </p:cNvSpPr>
              <p:nvPr/>
            </p:nvSpPr>
            <p:spPr bwMode="auto">
              <a:xfrm>
                <a:off x="-776" y="2080"/>
                <a:ext cx="248" cy="426"/>
              </a:xfrm>
              <a:custGeom>
                <a:avLst/>
                <a:gdLst>
                  <a:gd name="T0" fmla="*/ 109 w 1989"/>
                  <a:gd name="T1" fmla="*/ 411 h 3402"/>
                  <a:gd name="T2" fmla="*/ 79 w 1989"/>
                  <a:gd name="T3" fmla="*/ 563 h 3402"/>
                  <a:gd name="T4" fmla="*/ 79 w 1989"/>
                  <a:gd name="T5" fmla="*/ 767 h 3402"/>
                  <a:gd name="T6" fmla="*/ 171 w 1989"/>
                  <a:gd name="T7" fmla="*/ 1653 h 3402"/>
                  <a:gd name="T8" fmla="*/ 171 w 1989"/>
                  <a:gd name="T9" fmla="*/ 2485 h 3402"/>
                  <a:gd name="T10" fmla="*/ 0 w 1989"/>
                  <a:gd name="T11" fmla="*/ 3402 h 3402"/>
                  <a:gd name="T12" fmla="*/ 224 w 1989"/>
                  <a:gd name="T13" fmla="*/ 3092 h 3402"/>
                  <a:gd name="T14" fmla="*/ 413 w 1989"/>
                  <a:gd name="T15" fmla="*/ 3007 h 3402"/>
                  <a:gd name="T16" fmla="*/ 746 w 1989"/>
                  <a:gd name="T17" fmla="*/ 2967 h 3402"/>
                  <a:gd name="T18" fmla="*/ 895 w 1989"/>
                  <a:gd name="T19" fmla="*/ 2529 h 3402"/>
                  <a:gd name="T20" fmla="*/ 953 w 1989"/>
                  <a:gd name="T21" fmla="*/ 2529 h 3402"/>
                  <a:gd name="T22" fmla="*/ 1258 w 1989"/>
                  <a:gd name="T23" fmla="*/ 2780 h 3402"/>
                  <a:gd name="T24" fmla="*/ 1210 w 1989"/>
                  <a:gd name="T25" fmla="*/ 2842 h 3402"/>
                  <a:gd name="T26" fmla="*/ 1049 w 1989"/>
                  <a:gd name="T27" fmla="*/ 2761 h 3402"/>
                  <a:gd name="T28" fmla="*/ 1083 w 1989"/>
                  <a:gd name="T29" fmla="*/ 2925 h 3402"/>
                  <a:gd name="T30" fmla="*/ 1146 w 1989"/>
                  <a:gd name="T31" fmla="*/ 2989 h 3402"/>
                  <a:gd name="T32" fmla="*/ 1447 w 1989"/>
                  <a:gd name="T33" fmla="*/ 2905 h 3402"/>
                  <a:gd name="T34" fmla="*/ 1447 w 1989"/>
                  <a:gd name="T35" fmla="*/ 2635 h 3402"/>
                  <a:gd name="T36" fmla="*/ 1574 w 1989"/>
                  <a:gd name="T37" fmla="*/ 2594 h 3402"/>
                  <a:gd name="T38" fmla="*/ 1752 w 1989"/>
                  <a:gd name="T39" fmla="*/ 2888 h 3402"/>
                  <a:gd name="T40" fmla="*/ 1798 w 1989"/>
                  <a:gd name="T41" fmla="*/ 2842 h 3402"/>
                  <a:gd name="T42" fmla="*/ 1895 w 1989"/>
                  <a:gd name="T43" fmla="*/ 2842 h 3402"/>
                  <a:gd name="T44" fmla="*/ 1925 w 1989"/>
                  <a:gd name="T45" fmla="*/ 2888 h 3402"/>
                  <a:gd name="T46" fmla="*/ 1989 w 1989"/>
                  <a:gd name="T47" fmla="*/ 2697 h 3402"/>
                  <a:gd name="T48" fmla="*/ 1828 w 1989"/>
                  <a:gd name="T49" fmla="*/ 2676 h 3402"/>
                  <a:gd name="T50" fmla="*/ 1528 w 1989"/>
                  <a:gd name="T51" fmla="*/ 2449 h 3402"/>
                  <a:gd name="T52" fmla="*/ 1513 w 1989"/>
                  <a:gd name="T53" fmla="*/ 2258 h 3402"/>
                  <a:gd name="T54" fmla="*/ 1558 w 1989"/>
                  <a:gd name="T55" fmla="*/ 2032 h 3402"/>
                  <a:gd name="T56" fmla="*/ 1686 w 1989"/>
                  <a:gd name="T57" fmla="*/ 1803 h 3402"/>
                  <a:gd name="T58" fmla="*/ 1735 w 1989"/>
                  <a:gd name="T59" fmla="*/ 1467 h 3402"/>
                  <a:gd name="T60" fmla="*/ 1813 w 1989"/>
                  <a:gd name="T61" fmla="*/ 1223 h 3402"/>
                  <a:gd name="T62" fmla="*/ 1828 w 1989"/>
                  <a:gd name="T63" fmla="*/ 748 h 3402"/>
                  <a:gd name="T64" fmla="*/ 1752 w 1989"/>
                  <a:gd name="T65" fmla="*/ 370 h 3402"/>
                  <a:gd name="T66" fmla="*/ 1719 w 1989"/>
                  <a:gd name="T67" fmla="*/ 0 h 3402"/>
                  <a:gd name="T68" fmla="*/ 1735 w 1989"/>
                  <a:gd name="T69" fmla="*/ 393 h 3402"/>
                  <a:gd name="T70" fmla="*/ 1783 w 1989"/>
                  <a:gd name="T71" fmla="*/ 808 h 3402"/>
                  <a:gd name="T72" fmla="*/ 1768 w 1989"/>
                  <a:gd name="T73" fmla="*/ 1163 h 3402"/>
                  <a:gd name="T74" fmla="*/ 1669 w 1989"/>
                  <a:gd name="T75" fmla="*/ 1532 h 3402"/>
                  <a:gd name="T76" fmla="*/ 1641 w 1989"/>
                  <a:gd name="T77" fmla="*/ 1780 h 3402"/>
                  <a:gd name="T78" fmla="*/ 1447 w 1989"/>
                  <a:gd name="T79" fmla="*/ 2113 h 3402"/>
                  <a:gd name="T80" fmla="*/ 1242 w 1989"/>
                  <a:gd name="T81" fmla="*/ 2469 h 3402"/>
                  <a:gd name="T82" fmla="*/ 937 w 1989"/>
                  <a:gd name="T83" fmla="*/ 2364 h 3402"/>
                  <a:gd name="T84" fmla="*/ 711 w 1989"/>
                  <a:gd name="T85" fmla="*/ 2485 h 3402"/>
                  <a:gd name="T86" fmla="*/ 571 w 1989"/>
                  <a:gd name="T87" fmla="*/ 2157 h 3402"/>
                  <a:gd name="T88" fmla="*/ 433 w 1989"/>
                  <a:gd name="T89" fmla="*/ 2529 h 3402"/>
                  <a:gd name="T90" fmla="*/ 255 w 1989"/>
                  <a:gd name="T91" fmla="*/ 2612 h 3402"/>
                  <a:gd name="T92" fmla="*/ 224 w 1989"/>
                  <a:gd name="T93" fmla="*/ 1551 h 3402"/>
                  <a:gd name="T94" fmla="*/ 109 w 1989"/>
                  <a:gd name="T95" fmla="*/ 723 h 3402"/>
                  <a:gd name="T96" fmla="*/ 109 w 1989"/>
                  <a:gd name="T97" fmla="*/ 538 h 3402"/>
                  <a:gd name="T98" fmla="*/ 109 w 1989"/>
                  <a:gd name="T99" fmla="*/ 411 h 34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89"/>
                  <a:gd name="T151" fmla="*/ 0 h 3402"/>
                  <a:gd name="T152" fmla="*/ 1989 w 1989"/>
                  <a:gd name="T153" fmla="*/ 3402 h 34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89" h="3402">
                    <a:moveTo>
                      <a:pt x="109" y="411"/>
                    </a:moveTo>
                    <a:lnTo>
                      <a:pt x="79" y="563"/>
                    </a:lnTo>
                    <a:lnTo>
                      <a:pt x="79" y="767"/>
                    </a:lnTo>
                    <a:lnTo>
                      <a:pt x="171" y="1653"/>
                    </a:lnTo>
                    <a:lnTo>
                      <a:pt x="171" y="2485"/>
                    </a:lnTo>
                    <a:lnTo>
                      <a:pt x="0" y="3402"/>
                    </a:lnTo>
                    <a:lnTo>
                      <a:pt x="224" y="3092"/>
                    </a:lnTo>
                    <a:lnTo>
                      <a:pt x="413" y="3007"/>
                    </a:lnTo>
                    <a:lnTo>
                      <a:pt x="746" y="2967"/>
                    </a:lnTo>
                    <a:lnTo>
                      <a:pt x="895" y="2529"/>
                    </a:lnTo>
                    <a:lnTo>
                      <a:pt x="953" y="2529"/>
                    </a:lnTo>
                    <a:lnTo>
                      <a:pt x="1258" y="2780"/>
                    </a:lnTo>
                    <a:lnTo>
                      <a:pt x="1210" y="2842"/>
                    </a:lnTo>
                    <a:lnTo>
                      <a:pt x="1049" y="2761"/>
                    </a:lnTo>
                    <a:lnTo>
                      <a:pt x="1083" y="2925"/>
                    </a:lnTo>
                    <a:lnTo>
                      <a:pt x="1146" y="2989"/>
                    </a:lnTo>
                    <a:lnTo>
                      <a:pt x="1447" y="2905"/>
                    </a:lnTo>
                    <a:lnTo>
                      <a:pt x="1447" y="2635"/>
                    </a:lnTo>
                    <a:lnTo>
                      <a:pt x="1574" y="2594"/>
                    </a:lnTo>
                    <a:lnTo>
                      <a:pt x="1752" y="2888"/>
                    </a:lnTo>
                    <a:lnTo>
                      <a:pt x="1798" y="2842"/>
                    </a:lnTo>
                    <a:lnTo>
                      <a:pt x="1895" y="2842"/>
                    </a:lnTo>
                    <a:lnTo>
                      <a:pt x="1925" y="2888"/>
                    </a:lnTo>
                    <a:lnTo>
                      <a:pt x="1989" y="2697"/>
                    </a:lnTo>
                    <a:lnTo>
                      <a:pt x="1828" y="2676"/>
                    </a:lnTo>
                    <a:lnTo>
                      <a:pt x="1528" y="2449"/>
                    </a:lnTo>
                    <a:lnTo>
                      <a:pt x="1513" y="2258"/>
                    </a:lnTo>
                    <a:lnTo>
                      <a:pt x="1558" y="2032"/>
                    </a:lnTo>
                    <a:lnTo>
                      <a:pt x="1686" y="1803"/>
                    </a:lnTo>
                    <a:lnTo>
                      <a:pt x="1735" y="1467"/>
                    </a:lnTo>
                    <a:lnTo>
                      <a:pt x="1813" y="1223"/>
                    </a:lnTo>
                    <a:lnTo>
                      <a:pt x="1828" y="748"/>
                    </a:lnTo>
                    <a:lnTo>
                      <a:pt x="1752" y="370"/>
                    </a:lnTo>
                    <a:lnTo>
                      <a:pt x="1719" y="0"/>
                    </a:lnTo>
                    <a:lnTo>
                      <a:pt x="1735" y="393"/>
                    </a:lnTo>
                    <a:lnTo>
                      <a:pt x="1783" y="808"/>
                    </a:lnTo>
                    <a:lnTo>
                      <a:pt x="1768" y="1163"/>
                    </a:lnTo>
                    <a:lnTo>
                      <a:pt x="1669" y="1532"/>
                    </a:lnTo>
                    <a:lnTo>
                      <a:pt x="1641" y="1780"/>
                    </a:lnTo>
                    <a:lnTo>
                      <a:pt x="1447" y="2113"/>
                    </a:lnTo>
                    <a:lnTo>
                      <a:pt x="1242" y="2469"/>
                    </a:lnTo>
                    <a:lnTo>
                      <a:pt x="937" y="2364"/>
                    </a:lnTo>
                    <a:lnTo>
                      <a:pt x="711" y="2485"/>
                    </a:lnTo>
                    <a:lnTo>
                      <a:pt x="571" y="2157"/>
                    </a:lnTo>
                    <a:lnTo>
                      <a:pt x="433" y="2529"/>
                    </a:lnTo>
                    <a:lnTo>
                      <a:pt x="255" y="2612"/>
                    </a:lnTo>
                    <a:lnTo>
                      <a:pt x="224" y="1551"/>
                    </a:lnTo>
                    <a:lnTo>
                      <a:pt x="109" y="723"/>
                    </a:lnTo>
                    <a:lnTo>
                      <a:pt x="109" y="538"/>
                    </a:lnTo>
                    <a:lnTo>
                      <a:pt x="109" y="411"/>
                    </a:lnTo>
                    <a:close/>
                  </a:path>
                </a:pathLst>
              </a:custGeom>
              <a:solidFill>
                <a:srgbClr val="000000"/>
              </a:solidFill>
              <a:ln w="0">
                <a:solidFill>
                  <a:srgbClr val="000000"/>
                </a:solidFill>
                <a:prstDash val="solid"/>
                <a:round/>
                <a:headEnd/>
                <a:tailEnd/>
              </a:ln>
            </p:spPr>
            <p:txBody>
              <a:bodyPr/>
              <a:lstStyle/>
              <a:p>
                <a:endParaRPr lang="es-MX"/>
              </a:p>
            </p:txBody>
          </p:sp>
          <p:sp>
            <p:nvSpPr>
              <p:cNvPr id="3117" name="Freeform 37"/>
              <p:cNvSpPr>
                <a:spLocks/>
              </p:cNvSpPr>
              <p:nvPr/>
            </p:nvSpPr>
            <p:spPr bwMode="auto">
              <a:xfrm>
                <a:off x="-551" y="2073"/>
                <a:ext cx="155" cy="300"/>
              </a:xfrm>
              <a:custGeom>
                <a:avLst/>
                <a:gdLst>
                  <a:gd name="T0" fmla="*/ 0 w 1246"/>
                  <a:gd name="T1" fmla="*/ 492 h 2406"/>
                  <a:gd name="T2" fmla="*/ 238 w 1246"/>
                  <a:gd name="T3" fmla="*/ 624 h 2406"/>
                  <a:gd name="T4" fmla="*/ 478 w 1246"/>
                  <a:gd name="T5" fmla="*/ 642 h 2406"/>
                  <a:gd name="T6" fmla="*/ 688 w 1246"/>
                  <a:gd name="T7" fmla="*/ 624 h 2406"/>
                  <a:gd name="T8" fmla="*/ 841 w 1246"/>
                  <a:gd name="T9" fmla="*/ 558 h 2406"/>
                  <a:gd name="T10" fmla="*/ 731 w 1246"/>
                  <a:gd name="T11" fmla="*/ 369 h 2406"/>
                  <a:gd name="T12" fmla="*/ 703 w 1246"/>
                  <a:gd name="T13" fmla="*/ 0 h 2406"/>
                  <a:gd name="T14" fmla="*/ 797 w 1246"/>
                  <a:gd name="T15" fmla="*/ 268 h 2406"/>
                  <a:gd name="T16" fmla="*/ 1246 w 1246"/>
                  <a:gd name="T17" fmla="*/ 537 h 2406"/>
                  <a:gd name="T18" fmla="*/ 1246 w 1246"/>
                  <a:gd name="T19" fmla="*/ 624 h 2406"/>
                  <a:gd name="T20" fmla="*/ 1169 w 1246"/>
                  <a:gd name="T21" fmla="*/ 950 h 2406"/>
                  <a:gd name="T22" fmla="*/ 1169 w 1246"/>
                  <a:gd name="T23" fmla="*/ 1492 h 2406"/>
                  <a:gd name="T24" fmla="*/ 1006 w 1246"/>
                  <a:gd name="T25" fmla="*/ 2406 h 2406"/>
                  <a:gd name="T26" fmla="*/ 955 w 1246"/>
                  <a:gd name="T27" fmla="*/ 2385 h 2406"/>
                  <a:gd name="T28" fmla="*/ 1006 w 1246"/>
                  <a:gd name="T29" fmla="*/ 2154 h 2406"/>
                  <a:gd name="T30" fmla="*/ 1006 w 1246"/>
                  <a:gd name="T31" fmla="*/ 2115 h 2406"/>
                  <a:gd name="T32" fmla="*/ 925 w 1246"/>
                  <a:gd name="T33" fmla="*/ 2068 h 2406"/>
                  <a:gd name="T34" fmla="*/ 973 w 1246"/>
                  <a:gd name="T35" fmla="*/ 2030 h 2406"/>
                  <a:gd name="T36" fmla="*/ 955 w 1246"/>
                  <a:gd name="T37" fmla="*/ 1950 h 2406"/>
                  <a:gd name="T38" fmla="*/ 1041 w 1246"/>
                  <a:gd name="T39" fmla="*/ 1696 h 2406"/>
                  <a:gd name="T40" fmla="*/ 955 w 1246"/>
                  <a:gd name="T41" fmla="*/ 1516 h 2406"/>
                  <a:gd name="T42" fmla="*/ 955 w 1246"/>
                  <a:gd name="T43" fmla="*/ 994 h 2406"/>
                  <a:gd name="T44" fmla="*/ 1117 w 1246"/>
                  <a:gd name="T45" fmla="*/ 642 h 2406"/>
                  <a:gd name="T46" fmla="*/ 1100 w 1246"/>
                  <a:gd name="T47" fmla="*/ 514 h 2406"/>
                  <a:gd name="T48" fmla="*/ 830 w 1246"/>
                  <a:gd name="T49" fmla="*/ 329 h 2406"/>
                  <a:gd name="T50" fmla="*/ 891 w 1246"/>
                  <a:gd name="T51" fmla="*/ 581 h 2406"/>
                  <a:gd name="T52" fmla="*/ 670 w 1246"/>
                  <a:gd name="T53" fmla="*/ 642 h 2406"/>
                  <a:gd name="T54" fmla="*/ 367 w 1246"/>
                  <a:gd name="T55" fmla="*/ 660 h 2406"/>
                  <a:gd name="T56" fmla="*/ 191 w 1246"/>
                  <a:gd name="T57" fmla="*/ 624 h 2406"/>
                  <a:gd name="T58" fmla="*/ 0 w 1246"/>
                  <a:gd name="T59" fmla="*/ 492 h 2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6"/>
                  <a:gd name="T91" fmla="*/ 0 h 2406"/>
                  <a:gd name="T92" fmla="*/ 1246 w 1246"/>
                  <a:gd name="T93" fmla="*/ 2406 h 24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6" h="2406">
                    <a:moveTo>
                      <a:pt x="0" y="492"/>
                    </a:moveTo>
                    <a:lnTo>
                      <a:pt x="238" y="624"/>
                    </a:lnTo>
                    <a:lnTo>
                      <a:pt x="478" y="642"/>
                    </a:lnTo>
                    <a:lnTo>
                      <a:pt x="688" y="624"/>
                    </a:lnTo>
                    <a:lnTo>
                      <a:pt x="841" y="558"/>
                    </a:lnTo>
                    <a:lnTo>
                      <a:pt x="731" y="369"/>
                    </a:lnTo>
                    <a:lnTo>
                      <a:pt x="703" y="0"/>
                    </a:lnTo>
                    <a:lnTo>
                      <a:pt x="797" y="268"/>
                    </a:lnTo>
                    <a:lnTo>
                      <a:pt x="1246" y="537"/>
                    </a:lnTo>
                    <a:lnTo>
                      <a:pt x="1246" y="624"/>
                    </a:lnTo>
                    <a:lnTo>
                      <a:pt x="1169" y="950"/>
                    </a:lnTo>
                    <a:lnTo>
                      <a:pt x="1169" y="1492"/>
                    </a:lnTo>
                    <a:lnTo>
                      <a:pt x="1006" y="2406"/>
                    </a:lnTo>
                    <a:lnTo>
                      <a:pt x="955" y="2385"/>
                    </a:lnTo>
                    <a:lnTo>
                      <a:pt x="1006" y="2154"/>
                    </a:lnTo>
                    <a:lnTo>
                      <a:pt x="1006" y="2115"/>
                    </a:lnTo>
                    <a:lnTo>
                      <a:pt x="925" y="2068"/>
                    </a:lnTo>
                    <a:lnTo>
                      <a:pt x="973" y="2030"/>
                    </a:lnTo>
                    <a:lnTo>
                      <a:pt x="955" y="1950"/>
                    </a:lnTo>
                    <a:lnTo>
                      <a:pt x="1041" y="1696"/>
                    </a:lnTo>
                    <a:lnTo>
                      <a:pt x="955" y="1516"/>
                    </a:lnTo>
                    <a:lnTo>
                      <a:pt x="955" y="994"/>
                    </a:lnTo>
                    <a:lnTo>
                      <a:pt x="1117" y="642"/>
                    </a:lnTo>
                    <a:lnTo>
                      <a:pt x="1100" y="514"/>
                    </a:lnTo>
                    <a:lnTo>
                      <a:pt x="830" y="329"/>
                    </a:lnTo>
                    <a:lnTo>
                      <a:pt x="891" y="581"/>
                    </a:lnTo>
                    <a:lnTo>
                      <a:pt x="670" y="642"/>
                    </a:lnTo>
                    <a:lnTo>
                      <a:pt x="367" y="660"/>
                    </a:lnTo>
                    <a:lnTo>
                      <a:pt x="191" y="624"/>
                    </a:lnTo>
                    <a:lnTo>
                      <a:pt x="0" y="492"/>
                    </a:lnTo>
                    <a:close/>
                  </a:path>
                </a:pathLst>
              </a:custGeom>
              <a:solidFill>
                <a:srgbClr val="000000"/>
              </a:solidFill>
              <a:ln w="0">
                <a:solidFill>
                  <a:srgbClr val="000000"/>
                </a:solidFill>
                <a:prstDash val="solid"/>
                <a:round/>
                <a:headEnd/>
                <a:tailEnd/>
              </a:ln>
            </p:spPr>
            <p:txBody>
              <a:bodyPr/>
              <a:lstStyle/>
              <a:p>
                <a:endParaRPr lang="es-MX"/>
              </a:p>
            </p:txBody>
          </p:sp>
          <p:grpSp>
            <p:nvGrpSpPr>
              <p:cNvPr id="3118" name="Group 38"/>
              <p:cNvGrpSpPr>
                <a:grpSpLocks/>
              </p:cNvGrpSpPr>
              <p:nvPr/>
            </p:nvGrpSpPr>
            <p:grpSpPr bwMode="auto">
              <a:xfrm flipH="1">
                <a:off x="-96" y="1728"/>
                <a:ext cx="960" cy="823"/>
                <a:chOff x="3573" y="2299"/>
                <a:chExt cx="1626" cy="1317"/>
              </a:xfrm>
            </p:grpSpPr>
            <p:sp>
              <p:nvSpPr>
                <p:cNvPr id="3119" name="Freeform 39"/>
                <p:cNvSpPr>
                  <a:spLocks/>
                </p:cNvSpPr>
                <p:nvPr/>
              </p:nvSpPr>
              <p:spPr bwMode="auto">
                <a:xfrm>
                  <a:off x="4467" y="2384"/>
                  <a:ext cx="119" cy="356"/>
                </a:xfrm>
                <a:custGeom>
                  <a:avLst/>
                  <a:gdLst>
                    <a:gd name="T0" fmla="*/ 99 w 948"/>
                    <a:gd name="T1" fmla="*/ 0 h 2849"/>
                    <a:gd name="T2" fmla="*/ 263 w 948"/>
                    <a:gd name="T3" fmla="*/ 794 h 2849"/>
                    <a:gd name="T4" fmla="*/ 332 w 948"/>
                    <a:gd name="T5" fmla="*/ 1422 h 2849"/>
                    <a:gd name="T6" fmla="*/ 263 w 948"/>
                    <a:gd name="T7" fmla="*/ 2057 h 2849"/>
                    <a:gd name="T8" fmla="*/ 0 w 948"/>
                    <a:gd name="T9" fmla="*/ 2686 h 2849"/>
                    <a:gd name="T10" fmla="*/ 62 w 948"/>
                    <a:gd name="T11" fmla="*/ 2849 h 2849"/>
                    <a:gd name="T12" fmla="*/ 263 w 948"/>
                    <a:gd name="T13" fmla="*/ 2515 h 2849"/>
                    <a:gd name="T14" fmla="*/ 489 w 948"/>
                    <a:gd name="T15" fmla="*/ 2561 h 2849"/>
                    <a:gd name="T16" fmla="*/ 816 w 948"/>
                    <a:gd name="T17" fmla="*/ 1969 h 2849"/>
                    <a:gd name="T18" fmla="*/ 948 w 948"/>
                    <a:gd name="T19" fmla="*/ 1422 h 2849"/>
                    <a:gd name="T20" fmla="*/ 849 w 948"/>
                    <a:gd name="T21" fmla="*/ 794 h 2849"/>
                    <a:gd name="T22" fmla="*/ 524 w 948"/>
                    <a:gd name="T23" fmla="*/ 334 h 2849"/>
                    <a:gd name="T24" fmla="*/ 99 w 948"/>
                    <a:gd name="T25" fmla="*/ 0 h 28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8"/>
                    <a:gd name="T40" fmla="*/ 0 h 2849"/>
                    <a:gd name="T41" fmla="*/ 948 w 948"/>
                    <a:gd name="T42" fmla="*/ 2849 h 28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8" h="2849">
                      <a:moveTo>
                        <a:pt x="99" y="0"/>
                      </a:moveTo>
                      <a:lnTo>
                        <a:pt x="263" y="794"/>
                      </a:lnTo>
                      <a:lnTo>
                        <a:pt x="332" y="1422"/>
                      </a:lnTo>
                      <a:lnTo>
                        <a:pt x="263" y="2057"/>
                      </a:lnTo>
                      <a:lnTo>
                        <a:pt x="0" y="2686"/>
                      </a:lnTo>
                      <a:lnTo>
                        <a:pt x="62" y="2849"/>
                      </a:lnTo>
                      <a:lnTo>
                        <a:pt x="263" y="2515"/>
                      </a:lnTo>
                      <a:lnTo>
                        <a:pt x="489" y="2561"/>
                      </a:lnTo>
                      <a:lnTo>
                        <a:pt x="816" y="1969"/>
                      </a:lnTo>
                      <a:lnTo>
                        <a:pt x="948" y="1422"/>
                      </a:lnTo>
                      <a:lnTo>
                        <a:pt x="849" y="794"/>
                      </a:lnTo>
                      <a:lnTo>
                        <a:pt x="524" y="334"/>
                      </a:lnTo>
                      <a:lnTo>
                        <a:pt x="99" y="0"/>
                      </a:lnTo>
                      <a:close/>
                    </a:path>
                  </a:pathLst>
                </a:custGeom>
                <a:solidFill>
                  <a:srgbClr val="70230C"/>
                </a:solidFill>
                <a:ln w="0">
                  <a:solidFill>
                    <a:srgbClr val="70230C"/>
                  </a:solidFill>
                  <a:prstDash val="solid"/>
                  <a:round/>
                  <a:headEnd/>
                  <a:tailEnd/>
                </a:ln>
              </p:spPr>
              <p:txBody>
                <a:bodyPr/>
                <a:lstStyle/>
                <a:p>
                  <a:endParaRPr lang="es-MX"/>
                </a:p>
              </p:txBody>
            </p:sp>
            <p:sp>
              <p:nvSpPr>
                <p:cNvPr id="3120" name="Freeform 40"/>
                <p:cNvSpPr>
                  <a:spLocks/>
                </p:cNvSpPr>
                <p:nvPr/>
              </p:nvSpPr>
              <p:spPr bwMode="auto">
                <a:xfrm>
                  <a:off x="3573" y="3328"/>
                  <a:ext cx="972" cy="267"/>
                </a:xfrm>
                <a:custGeom>
                  <a:avLst/>
                  <a:gdLst>
                    <a:gd name="T0" fmla="*/ 0 w 7774"/>
                    <a:gd name="T1" fmla="*/ 0 h 2138"/>
                    <a:gd name="T2" fmla="*/ 2123 w 7774"/>
                    <a:gd name="T3" fmla="*/ 670 h 2138"/>
                    <a:gd name="T4" fmla="*/ 3656 w 7774"/>
                    <a:gd name="T5" fmla="*/ 716 h 2138"/>
                    <a:gd name="T6" fmla="*/ 4673 w 7774"/>
                    <a:gd name="T7" fmla="*/ 670 h 2138"/>
                    <a:gd name="T8" fmla="*/ 5453 w 7774"/>
                    <a:gd name="T9" fmla="*/ 418 h 2138"/>
                    <a:gd name="T10" fmla="*/ 6107 w 7774"/>
                    <a:gd name="T11" fmla="*/ 126 h 2138"/>
                    <a:gd name="T12" fmla="*/ 6497 w 7774"/>
                    <a:gd name="T13" fmla="*/ 126 h 2138"/>
                    <a:gd name="T14" fmla="*/ 7513 w 7774"/>
                    <a:gd name="T15" fmla="*/ 589 h 2138"/>
                    <a:gd name="T16" fmla="*/ 7774 w 7774"/>
                    <a:gd name="T17" fmla="*/ 1264 h 2138"/>
                    <a:gd name="T18" fmla="*/ 7703 w 7774"/>
                    <a:gd name="T19" fmla="*/ 1426 h 2138"/>
                    <a:gd name="T20" fmla="*/ 7513 w 7774"/>
                    <a:gd name="T21" fmla="*/ 1426 h 2138"/>
                    <a:gd name="T22" fmla="*/ 7380 w 7774"/>
                    <a:gd name="T23" fmla="*/ 1675 h 2138"/>
                    <a:gd name="T24" fmla="*/ 7213 w 7774"/>
                    <a:gd name="T25" fmla="*/ 1846 h 2138"/>
                    <a:gd name="T26" fmla="*/ 5906 w 7774"/>
                    <a:gd name="T27" fmla="*/ 2138 h 2138"/>
                    <a:gd name="T28" fmla="*/ 5387 w 7774"/>
                    <a:gd name="T29" fmla="*/ 2138 h 2138"/>
                    <a:gd name="T30" fmla="*/ 4311 w 7774"/>
                    <a:gd name="T31" fmla="*/ 1892 h 2138"/>
                    <a:gd name="T32" fmla="*/ 4016 w 7774"/>
                    <a:gd name="T33" fmla="*/ 1892 h 2138"/>
                    <a:gd name="T34" fmla="*/ 2123 w 7774"/>
                    <a:gd name="T35" fmla="*/ 2062 h 2138"/>
                    <a:gd name="T36" fmla="*/ 0 w 7774"/>
                    <a:gd name="T37" fmla="*/ 2138 h 2138"/>
                    <a:gd name="T38" fmla="*/ 0 w 7774"/>
                    <a:gd name="T39" fmla="*/ 0 h 21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74"/>
                    <a:gd name="T61" fmla="*/ 0 h 2138"/>
                    <a:gd name="T62" fmla="*/ 7774 w 7774"/>
                    <a:gd name="T63" fmla="*/ 2138 h 21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74" h="2138">
                      <a:moveTo>
                        <a:pt x="0" y="0"/>
                      </a:moveTo>
                      <a:lnTo>
                        <a:pt x="2123" y="670"/>
                      </a:lnTo>
                      <a:lnTo>
                        <a:pt x="3656" y="716"/>
                      </a:lnTo>
                      <a:lnTo>
                        <a:pt x="4673" y="670"/>
                      </a:lnTo>
                      <a:lnTo>
                        <a:pt x="5453" y="418"/>
                      </a:lnTo>
                      <a:lnTo>
                        <a:pt x="6107" y="126"/>
                      </a:lnTo>
                      <a:lnTo>
                        <a:pt x="6497" y="126"/>
                      </a:lnTo>
                      <a:lnTo>
                        <a:pt x="7513" y="589"/>
                      </a:lnTo>
                      <a:lnTo>
                        <a:pt x="7774" y="1264"/>
                      </a:lnTo>
                      <a:lnTo>
                        <a:pt x="7703" y="1426"/>
                      </a:lnTo>
                      <a:lnTo>
                        <a:pt x="7513" y="1426"/>
                      </a:lnTo>
                      <a:lnTo>
                        <a:pt x="7380" y="1675"/>
                      </a:lnTo>
                      <a:lnTo>
                        <a:pt x="7213" y="1846"/>
                      </a:lnTo>
                      <a:lnTo>
                        <a:pt x="5906" y="2138"/>
                      </a:lnTo>
                      <a:lnTo>
                        <a:pt x="5387" y="2138"/>
                      </a:lnTo>
                      <a:lnTo>
                        <a:pt x="4311" y="1892"/>
                      </a:lnTo>
                      <a:lnTo>
                        <a:pt x="4016" y="1892"/>
                      </a:lnTo>
                      <a:lnTo>
                        <a:pt x="2123" y="2062"/>
                      </a:lnTo>
                      <a:lnTo>
                        <a:pt x="0" y="2138"/>
                      </a:lnTo>
                      <a:lnTo>
                        <a:pt x="0" y="0"/>
                      </a:lnTo>
                      <a:close/>
                    </a:path>
                  </a:pathLst>
                </a:custGeom>
                <a:solidFill>
                  <a:srgbClr val="FFC98E"/>
                </a:solidFill>
                <a:ln w="0">
                  <a:solidFill>
                    <a:srgbClr val="FFC98E"/>
                  </a:solidFill>
                  <a:prstDash val="solid"/>
                  <a:round/>
                  <a:headEnd/>
                  <a:tailEnd/>
                </a:ln>
              </p:spPr>
              <p:txBody>
                <a:bodyPr/>
                <a:lstStyle/>
                <a:p>
                  <a:endParaRPr lang="es-MX"/>
                </a:p>
              </p:txBody>
            </p:sp>
            <p:sp>
              <p:nvSpPr>
                <p:cNvPr id="3121" name="Freeform 41"/>
                <p:cNvSpPr>
                  <a:spLocks/>
                </p:cNvSpPr>
                <p:nvPr/>
              </p:nvSpPr>
              <p:spPr bwMode="auto">
                <a:xfrm>
                  <a:off x="4536" y="3197"/>
                  <a:ext cx="388" cy="319"/>
                </a:xfrm>
                <a:custGeom>
                  <a:avLst/>
                  <a:gdLst>
                    <a:gd name="T0" fmla="*/ 297 w 3105"/>
                    <a:gd name="T1" fmla="*/ 1172 h 2556"/>
                    <a:gd name="T2" fmla="*/ 886 w 3105"/>
                    <a:gd name="T3" fmla="*/ 1172 h 2556"/>
                    <a:gd name="T4" fmla="*/ 591 w 3105"/>
                    <a:gd name="T5" fmla="*/ 1635 h 2556"/>
                    <a:gd name="T6" fmla="*/ 234 w 3105"/>
                    <a:gd name="T7" fmla="*/ 2009 h 2556"/>
                    <a:gd name="T8" fmla="*/ 234 w 3105"/>
                    <a:gd name="T9" fmla="*/ 2264 h 2556"/>
                    <a:gd name="T10" fmla="*/ 462 w 3105"/>
                    <a:gd name="T11" fmla="*/ 2389 h 2556"/>
                    <a:gd name="T12" fmla="*/ 1149 w 3105"/>
                    <a:gd name="T13" fmla="*/ 1972 h 2556"/>
                    <a:gd name="T14" fmla="*/ 1244 w 3105"/>
                    <a:gd name="T15" fmla="*/ 2389 h 2556"/>
                    <a:gd name="T16" fmla="*/ 1378 w 3105"/>
                    <a:gd name="T17" fmla="*/ 2518 h 2556"/>
                    <a:gd name="T18" fmla="*/ 1477 w 3105"/>
                    <a:gd name="T19" fmla="*/ 2518 h 2556"/>
                    <a:gd name="T20" fmla="*/ 1600 w 3105"/>
                    <a:gd name="T21" fmla="*/ 2217 h 2556"/>
                    <a:gd name="T22" fmla="*/ 1929 w 3105"/>
                    <a:gd name="T23" fmla="*/ 2217 h 2556"/>
                    <a:gd name="T24" fmla="*/ 2030 w 3105"/>
                    <a:gd name="T25" fmla="*/ 2518 h 2556"/>
                    <a:gd name="T26" fmla="*/ 2159 w 3105"/>
                    <a:gd name="T27" fmla="*/ 2556 h 2556"/>
                    <a:gd name="T28" fmla="*/ 2392 w 3105"/>
                    <a:gd name="T29" fmla="*/ 2431 h 2556"/>
                    <a:gd name="T30" fmla="*/ 2618 w 3105"/>
                    <a:gd name="T31" fmla="*/ 2472 h 2556"/>
                    <a:gd name="T32" fmla="*/ 2745 w 3105"/>
                    <a:gd name="T33" fmla="*/ 2217 h 2556"/>
                    <a:gd name="T34" fmla="*/ 2813 w 3105"/>
                    <a:gd name="T35" fmla="*/ 2389 h 2556"/>
                    <a:gd name="T36" fmla="*/ 2945 w 3105"/>
                    <a:gd name="T37" fmla="*/ 2389 h 2556"/>
                    <a:gd name="T38" fmla="*/ 3105 w 3105"/>
                    <a:gd name="T39" fmla="*/ 1972 h 2556"/>
                    <a:gd name="T40" fmla="*/ 3008 w 3105"/>
                    <a:gd name="T41" fmla="*/ 1591 h 2556"/>
                    <a:gd name="T42" fmla="*/ 2194 w 3105"/>
                    <a:gd name="T43" fmla="*/ 1130 h 2556"/>
                    <a:gd name="T44" fmla="*/ 1738 w 3105"/>
                    <a:gd name="T45" fmla="*/ 624 h 2556"/>
                    <a:gd name="T46" fmla="*/ 1640 w 3105"/>
                    <a:gd name="T47" fmla="*/ 292 h 2556"/>
                    <a:gd name="T48" fmla="*/ 1016 w 3105"/>
                    <a:gd name="T49" fmla="*/ 0 h 2556"/>
                    <a:gd name="T50" fmla="*/ 297 w 3105"/>
                    <a:gd name="T51" fmla="*/ 250 h 2556"/>
                    <a:gd name="T52" fmla="*/ 0 w 3105"/>
                    <a:gd name="T53" fmla="*/ 670 h 2556"/>
                    <a:gd name="T54" fmla="*/ 234 w 3105"/>
                    <a:gd name="T55" fmla="*/ 1046 h 2556"/>
                    <a:gd name="T56" fmla="*/ 297 w 3105"/>
                    <a:gd name="T57" fmla="*/ 1172 h 25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05"/>
                    <a:gd name="T88" fmla="*/ 0 h 2556"/>
                    <a:gd name="T89" fmla="*/ 3105 w 3105"/>
                    <a:gd name="T90" fmla="*/ 2556 h 25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05" h="2556">
                      <a:moveTo>
                        <a:pt x="297" y="1172"/>
                      </a:moveTo>
                      <a:lnTo>
                        <a:pt x="886" y="1172"/>
                      </a:lnTo>
                      <a:lnTo>
                        <a:pt x="591" y="1635"/>
                      </a:lnTo>
                      <a:lnTo>
                        <a:pt x="234" y="2009"/>
                      </a:lnTo>
                      <a:lnTo>
                        <a:pt x="234" y="2264"/>
                      </a:lnTo>
                      <a:lnTo>
                        <a:pt x="462" y="2389"/>
                      </a:lnTo>
                      <a:lnTo>
                        <a:pt x="1149" y="1972"/>
                      </a:lnTo>
                      <a:lnTo>
                        <a:pt x="1244" y="2389"/>
                      </a:lnTo>
                      <a:lnTo>
                        <a:pt x="1378" y="2518"/>
                      </a:lnTo>
                      <a:lnTo>
                        <a:pt x="1477" y="2518"/>
                      </a:lnTo>
                      <a:lnTo>
                        <a:pt x="1600" y="2217"/>
                      </a:lnTo>
                      <a:lnTo>
                        <a:pt x="1929" y="2217"/>
                      </a:lnTo>
                      <a:lnTo>
                        <a:pt x="2030" y="2518"/>
                      </a:lnTo>
                      <a:lnTo>
                        <a:pt x="2159" y="2556"/>
                      </a:lnTo>
                      <a:lnTo>
                        <a:pt x="2392" y="2431"/>
                      </a:lnTo>
                      <a:lnTo>
                        <a:pt x="2618" y="2472"/>
                      </a:lnTo>
                      <a:lnTo>
                        <a:pt x="2745" y="2217"/>
                      </a:lnTo>
                      <a:lnTo>
                        <a:pt x="2813" y="2389"/>
                      </a:lnTo>
                      <a:lnTo>
                        <a:pt x="2945" y="2389"/>
                      </a:lnTo>
                      <a:lnTo>
                        <a:pt x="3105" y="1972"/>
                      </a:lnTo>
                      <a:lnTo>
                        <a:pt x="3008" y="1591"/>
                      </a:lnTo>
                      <a:lnTo>
                        <a:pt x="2194" y="1130"/>
                      </a:lnTo>
                      <a:lnTo>
                        <a:pt x="1738" y="624"/>
                      </a:lnTo>
                      <a:lnTo>
                        <a:pt x="1640" y="292"/>
                      </a:lnTo>
                      <a:lnTo>
                        <a:pt x="1016" y="0"/>
                      </a:lnTo>
                      <a:lnTo>
                        <a:pt x="297" y="250"/>
                      </a:lnTo>
                      <a:lnTo>
                        <a:pt x="0" y="670"/>
                      </a:lnTo>
                      <a:lnTo>
                        <a:pt x="234" y="1046"/>
                      </a:lnTo>
                      <a:lnTo>
                        <a:pt x="297" y="1172"/>
                      </a:lnTo>
                      <a:close/>
                    </a:path>
                  </a:pathLst>
                </a:custGeom>
                <a:solidFill>
                  <a:srgbClr val="FFC98E"/>
                </a:solidFill>
                <a:ln w="0">
                  <a:solidFill>
                    <a:srgbClr val="FFC98E"/>
                  </a:solidFill>
                  <a:prstDash val="solid"/>
                  <a:round/>
                  <a:headEnd/>
                  <a:tailEnd/>
                </a:ln>
              </p:spPr>
              <p:txBody>
                <a:bodyPr/>
                <a:lstStyle/>
                <a:p>
                  <a:endParaRPr lang="es-MX"/>
                </a:p>
              </p:txBody>
            </p:sp>
            <p:sp>
              <p:nvSpPr>
                <p:cNvPr id="3122" name="Freeform 42"/>
                <p:cNvSpPr>
                  <a:spLocks/>
                </p:cNvSpPr>
                <p:nvPr/>
              </p:nvSpPr>
              <p:spPr bwMode="auto">
                <a:xfrm>
                  <a:off x="3920" y="2436"/>
                  <a:ext cx="584" cy="514"/>
                </a:xfrm>
                <a:custGeom>
                  <a:avLst/>
                  <a:gdLst>
                    <a:gd name="T0" fmla="*/ 0 w 4674"/>
                    <a:gd name="T1" fmla="*/ 1848 h 4110"/>
                    <a:gd name="T2" fmla="*/ 100 w 4674"/>
                    <a:gd name="T3" fmla="*/ 2517 h 4110"/>
                    <a:gd name="T4" fmla="*/ 789 w 4674"/>
                    <a:gd name="T5" fmla="*/ 3861 h 4110"/>
                    <a:gd name="T6" fmla="*/ 1177 w 4674"/>
                    <a:gd name="T7" fmla="*/ 3861 h 4110"/>
                    <a:gd name="T8" fmla="*/ 1479 w 4674"/>
                    <a:gd name="T9" fmla="*/ 3690 h 4110"/>
                    <a:gd name="T10" fmla="*/ 1769 w 4674"/>
                    <a:gd name="T11" fmla="*/ 3986 h 4110"/>
                    <a:gd name="T12" fmla="*/ 2094 w 4674"/>
                    <a:gd name="T13" fmla="*/ 4110 h 4110"/>
                    <a:gd name="T14" fmla="*/ 2258 w 4674"/>
                    <a:gd name="T15" fmla="*/ 4026 h 4110"/>
                    <a:gd name="T16" fmla="*/ 2393 w 4674"/>
                    <a:gd name="T17" fmla="*/ 3861 h 4110"/>
                    <a:gd name="T18" fmla="*/ 2584 w 4674"/>
                    <a:gd name="T19" fmla="*/ 3736 h 4110"/>
                    <a:gd name="T20" fmla="*/ 3302 w 4674"/>
                    <a:gd name="T21" fmla="*/ 3439 h 4110"/>
                    <a:gd name="T22" fmla="*/ 3761 w 4674"/>
                    <a:gd name="T23" fmla="*/ 2853 h 4110"/>
                    <a:gd name="T24" fmla="*/ 4219 w 4674"/>
                    <a:gd name="T25" fmla="*/ 2685 h 4110"/>
                    <a:gd name="T26" fmla="*/ 4314 w 4674"/>
                    <a:gd name="T27" fmla="*/ 2347 h 4110"/>
                    <a:gd name="T28" fmla="*/ 4577 w 4674"/>
                    <a:gd name="T29" fmla="*/ 1800 h 4110"/>
                    <a:gd name="T30" fmla="*/ 4674 w 4674"/>
                    <a:gd name="T31" fmla="*/ 1468 h 4110"/>
                    <a:gd name="T32" fmla="*/ 4674 w 4674"/>
                    <a:gd name="T33" fmla="*/ 1092 h 4110"/>
                    <a:gd name="T34" fmla="*/ 4415 w 4674"/>
                    <a:gd name="T35" fmla="*/ 629 h 4110"/>
                    <a:gd name="T36" fmla="*/ 1505 w 4674"/>
                    <a:gd name="T37" fmla="*/ 0 h 4110"/>
                    <a:gd name="T38" fmla="*/ 593 w 4674"/>
                    <a:gd name="T39" fmla="*/ 884 h 4110"/>
                    <a:gd name="T40" fmla="*/ 264 w 4674"/>
                    <a:gd name="T41" fmla="*/ 1639 h 4110"/>
                    <a:gd name="T42" fmla="*/ 0 w 4674"/>
                    <a:gd name="T43" fmla="*/ 1848 h 4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74"/>
                    <a:gd name="T67" fmla="*/ 0 h 4110"/>
                    <a:gd name="T68" fmla="*/ 4674 w 4674"/>
                    <a:gd name="T69" fmla="*/ 4110 h 4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74" h="4110">
                      <a:moveTo>
                        <a:pt x="0" y="1848"/>
                      </a:moveTo>
                      <a:lnTo>
                        <a:pt x="100" y="2517"/>
                      </a:lnTo>
                      <a:lnTo>
                        <a:pt x="789" y="3861"/>
                      </a:lnTo>
                      <a:lnTo>
                        <a:pt x="1177" y="3861"/>
                      </a:lnTo>
                      <a:lnTo>
                        <a:pt x="1479" y="3690"/>
                      </a:lnTo>
                      <a:lnTo>
                        <a:pt x="1769" y="3986"/>
                      </a:lnTo>
                      <a:lnTo>
                        <a:pt x="2094" y="4110"/>
                      </a:lnTo>
                      <a:lnTo>
                        <a:pt x="2258" y="4026"/>
                      </a:lnTo>
                      <a:lnTo>
                        <a:pt x="2393" y="3861"/>
                      </a:lnTo>
                      <a:lnTo>
                        <a:pt x="2584" y="3736"/>
                      </a:lnTo>
                      <a:lnTo>
                        <a:pt x="3302" y="3439"/>
                      </a:lnTo>
                      <a:lnTo>
                        <a:pt x="3761" y="2853"/>
                      </a:lnTo>
                      <a:lnTo>
                        <a:pt x="4219" y="2685"/>
                      </a:lnTo>
                      <a:lnTo>
                        <a:pt x="4314" y="2347"/>
                      </a:lnTo>
                      <a:lnTo>
                        <a:pt x="4577" y="1800"/>
                      </a:lnTo>
                      <a:lnTo>
                        <a:pt x="4674" y="1468"/>
                      </a:lnTo>
                      <a:lnTo>
                        <a:pt x="4674" y="1092"/>
                      </a:lnTo>
                      <a:lnTo>
                        <a:pt x="4415" y="629"/>
                      </a:lnTo>
                      <a:lnTo>
                        <a:pt x="1505" y="0"/>
                      </a:lnTo>
                      <a:lnTo>
                        <a:pt x="593" y="884"/>
                      </a:lnTo>
                      <a:lnTo>
                        <a:pt x="264" y="1639"/>
                      </a:lnTo>
                      <a:lnTo>
                        <a:pt x="0" y="1848"/>
                      </a:lnTo>
                      <a:close/>
                    </a:path>
                  </a:pathLst>
                </a:custGeom>
                <a:solidFill>
                  <a:srgbClr val="FFC98E"/>
                </a:solidFill>
                <a:ln w="0">
                  <a:solidFill>
                    <a:srgbClr val="FFC98E"/>
                  </a:solidFill>
                  <a:prstDash val="solid"/>
                  <a:round/>
                  <a:headEnd/>
                  <a:tailEnd/>
                </a:ln>
              </p:spPr>
              <p:txBody>
                <a:bodyPr/>
                <a:lstStyle/>
                <a:p>
                  <a:endParaRPr lang="es-MX"/>
                </a:p>
              </p:txBody>
            </p:sp>
            <p:sp>
              <p:nvSpPr>
                <p:cNvPr id="3123" name="Freeform 43"/>
                <p:cNvSpPr>
                  <a:spLocks/>
                </p:cNvSpPr>
                <p:nvPr/>
              </p:nvSpPr>
              <p:spPr bwMode="auto">
                <a:xfrm>
                  <a:off x="3994" y="2939"/>
                  <a:ext cx="57" cy="294"/>
                </a:xfrm>
                <a:custGeom>
                  <a:avLst/>
                  <a:gdLst>
                    <a:gd name="T0" fmla="*/ 0 w 457"/>
                    <a:gd name="T1" fmla="*/ 127 h 2353"/>
                    <a:gd name="T2" fmla="*/ 233 w 457"/>
                    <a:gd name="T3" fmla="*/ 501 h 2353"/>
                    <a:gd name="T4" fmla="*/ 99 w 457"/>
                    <a:gd name="T5" fmla="*/ 718 h 2353"/>
                    <a:gd name="T6" fmla="*/ 99 w 457"/>
                    <a:gd name="T7" fmla="*/ 2353 h 2353"/>
                    <a:gd name="T8" fmla="*/ 457 w 457"/>
                    <a:gd name="T9" fmla="*/ 803 h 2353"/>
                    <a:gd name="T10" fmla="*/ 360 w 457"/>
                    <a:gd name="T11" fmla="*/ 501 h 2353"/>
                    <a:gd name="T12" fmla="*/ 457 w 457"/>
                    <a:gd name="T13" fmla="*/ 127 h 2353"/>
                    <a:gd name="T14" fmla="*/ 293 w 457"/>
                    <a:gd name="T15" fmla="*/ 0 h 2353"/>
                    <a:gd name="T16" fmla="*/ 0 w 457"/>
                    <a:gd name="T17" fmla="*/ 127 h 2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7"/>
                    <a:gd name="T28" fmla="*/ 0 h 2353"/>
                    <a:gd name="T29" fmla="*/ 457 w 457"/>
                    <a:gd name="T30" fmla="*/ 2353 h 2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7" h="2353">
                      <a:moveTo>
                        <a:pt x="0" y="127"/>
                      </a:moveTo>
                      <a:lnTo>
                        <a:pt x="233" y="501"/>
                      </a:lnTo>
                      <a:lnTo>
                        <a:pt x="99" y="718"/>
                      </a:lnTo>
                      <a:lnTo>
                        <a:pt x="99" y="2353"/>
                      </a:lnTo>
                      <a:lnTo>
                        <a:pt x="457" y="803"/>
                      </a:lnTo>
                      <a:lnTo>
                        <a:pt x="360" y="501"/>
                      </a:lnTo>
                      <a:lnTo>
                        <a:pt x="457" y="127"/>
                      </a:lnTo>
                      <a:lnTo>
                        <a:pt x="293" y="0"/>
                      </a:lnTo>
                      <a:lnTo>
                        <a:pt x="0" y="127"/>
                      </a:lnTo>
                      <a:close/>
                    </a:path>
                  </a:pathLst>
                </a:custGeom>
                <a:solidFill>
                  <a:srgbClr val="FF0000"/>
                </a:solidFill>
                <a:ln w="0">
                  <a:solidFill>
                    <a:srgbClr val="FF0000"/>
                  </a:solidFill>
                  <a:prstDash val="solid"/>
                  <a:round/>
                  <a:headEnd/>
                  <a:tailEnd/>
                </a:ln>
              </p:spPr>
              <p:txBody>
                <a:bodyPr/>
                <a:lstStyle/>
                <a:p>
                  <a:endParaRPr lang="es-MX"/>
                </a:p>
              </p:txBody>
            </p:sp>
            <p:sp>
              <p:nvSpPr>
                <p:cNvPr id="3124" name="Freeform 44"/>
                <p:cNvSpPr>
                  <a:spLocks/>
                </p:cNvSpPr>
                <p:nvPr/>
              </p:nvSpPr>
              <p:spPr bwMode="auto">
                <a:xfrm>
                  <a:off x="3640" y="2959"/>
                  <a:ext cx="93" cy="391"/>
                </a:xfrm>
                <a:custGeom>
                  <a:avLst/>
                  <a:gdLst>
                    <a:gd name="T0" fmla="*/ 152 w 747"/>
                    <a:gd name="T1" fmla="*/ 0 h 3123"/>
                    <a:gd name="T2" fmla="*/ 332 w 747"/>
                    <a:gd name="T3" fmla="*/ 616 h 3123"/>
                    <a:gd name="T4" fmla="*/ 235 w 747"/>
                    <a:gd name="T5" fmla="*/ 976 h 3123"/>
                    <a:gd name="T6" fmla="*/ 295 w 747"/>
                    <a:gd name="T7" fmla="*/ 1293 h 3123"/>
                    <a:gd name="T8" fmla="*/ 141 w 747"/>
                    <a:gd name="T9" fmla="*/ 2114 h 3123"/>
                    <a:gd name="T10" fmla="*/ 216 w 747"/>
                    <a:gd name="T11" fmla="*/ 2376 h 3123"/>
                    <a:gd name="T12" fmla="*/ 0 w 747"/>
                    <a:gd name="T13" fmla="*/ 2743 h 3123"/>
                    <a:gd name="T14" fmla="*/ 122 w 747"/>
                    <a:gd name="T15" fmla="*/ 3123 h 3123"/>
                    <a:gd name="T16" fmla="*/ 258 w 747"/>
                    <a:gd name="T17" fmla="*/ 2925 h 3123"/>
                    <a:gd name="T18" fmla="*/ 216 w 747"/>
                    <a:gd name="T19" fmla="*/ 2697 h 3123"/>
                    <a:gd name="T20" fmla="*/ 454 w 747"/>
                    <a:gd name="T21" fmla="*/ 2240 h 3123"/>
                    <a:gd name="T22" fmla="*/ 359 w 747"/>
                    <a:gd name="T23" fmla="*/ 1719 h 3123"/>
                    <a:gd name="T24" fmla="*/ 747 w 747"/>
                    <a:gd name="T25" fmla="*/ 411 h 3123"/>
                    <a:gd name="T26" fmla="*/ 747 w 747"/>
                    <a:gd name="T27" fmla="*/ 286 h 3123"/>
                    <a:gd name="T28" fmla="*/ 442 w 747"/>
                    <a:gd name="T29" fmla="*/ 1167 h 3123"/>
                    <a:gd name="T30" fmla="*/ 387 w 747"/>
                    <a:gd name="T31" fmla="*/ 456 h 3123"/>
                    <a:gd name="T32" fmla="*/ 295 w 747"/>
                    <a:gd name="T33" fmla="*/ 359 h 3123"/>
                    <a:gd name="T34" fmla="*/ 152 w 747"/>
                    <a:gd name="T35" fmla="*/ 0 h 3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7"/>
                    <a:gd name="T55" fmla="*/ 0 h 3123"/>
                    <a:gd name="T56" fmla="*/ 747 w 747"/>
                    <a:gd name="T57" fmla="*/ 3123 h 3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7" h="3123">
                      <a:moveTo>
                        <a:pt x="152" y="0"/>
                      </a:moveTo>
                      <a:lnTo>
                        <a:pt x="332" y="616"/>
                      </a:lnTo>
                      <a:lnTo>
                        <a:pt x="235" y="976"/>
                      </a:lnTo>
                      <a:lnTo>
                        <a:pt x="295" y="1293"/>
                      </a:lnTo>
                      <a:lnTo>
                        <a:pt x="141" y="2114"/>
                      </a:lnTo>
                      <a:lnTo>
                        <a:pt x="216" y="2376"/>
                      </a:lnTo>
                      <a:lnTo>
                        <a:pt x="0" y="2743"/>
                      </a:lnTo>
                      <a:lnTo>
                        <a:pt x="122" y="3123"/>
                      </a:lnTo>
                      <a:lnTo>
                        <a:pt x="258" y="2925"/>
                      </a:lnTo>
                      <a:lnTo>
                        <a:pt x="216" y="2697"/>
                      </a:lnTo>
                      <a:lnTo>
                        <a:pt x="454" y="2240"/>
                      </a:lnTo>
                      <a:lnTo>
                        <a:pt x="359" y="1719"/>
                      </a:lnTo>
                      <a:lnTo>
                        <a:pt x="747" y="411"/>
                      </a:lnTo>
                      <a:lnTo>
                        <a:pt x="747" y="286"/>
                      </a:lnTo>
                      <a:lnTo>
                        <a:pt x="442" y="1167"/>
                      </a:lnTo>
                      <a:lnTo>
                        <a:pt x="387" y="456"/>
                      </a:lnTo>
                      <a:lnTo>
                        <a:pt x="295" y="359"/>
                      </a:lnTo>
                      <a:lnTo>
                        <a:pt x="152" y="0"/>
                      </a:lnTo>
                      <a:close/>
                    </a:path>
                  </a:pathLst>
                </a:custGeom>
                <a:solidFill>
                  <a:srgbClr val="000000"/>
                </a:solidFill>
                <a:ln w="0">
                  <a:solidFill>
                    <a:srgbClr val="000000"/>
                  </a:solidFill>
                  <a:prstDash val="solid"/>
                  <a:round/>
                  <a:headEnd/>
                  <a:tailEnd/>
                </a:ln>
              </p:spPr>
              <p:txBody>
                <a:bodyPr/>
                <a:lstStyle/>
                <a:p>
                  <a:endParaRPr lang="es-MX"/>
                </a:p>
              </p:txBody>
            </p:sp>
            <p:sp>
              <p:nvSpPr>
                <p:cNvPr id="3125" name="Freeform 45"/>
                <p:cNvSpPr>
                  <a:spLocks/>
                </p:cNvSpPr>
                <p:nvPr/>
              </p:nvSpPr>
              <p:spPr bwMode="auto">
                <a:xfrm>
                  <a:off x="3781" y="3024"/>
                  <a:ext cx="92" cy="380"/>
                </a:xfrm>
                <a:custGeom>
                  <a:avLst/>
                  <a:gdLst>
                    <a:gd name="T0" fmla="*/ 376 w 731"/>
                    <a:gd name="T1" fmla="*/ 0 h 3039"/>
                    <a:gd name="T2" fmla="*/ 247 w 731"/>
                    <a:gd name="T3" fmla="*/ 1664 h 3039"/>
                    <a:gd name="T4" fmla="*/ 171 w 731"/>
                    <a:gd name="T5" fmla="*/ 1734 h 3039"/>
                    <a:gd name="T6" fmla="*/ 157 w 731"/>
                    <a:gd name="T7" fmla="*/ 2119 h 3039"/>
                    <a:gd name="T8" fmla="*/ 0 w 731"/>
                    <a:gd name="T9" fmla="*/ 2944 h 3039"/>
                    <a:gd name="T10" fmla="*/ 708 w 731"/>
                    <a:gd name="T11" fmla="*/ 3039 h 3039"/>
                    <a:gd name="T12" fmla="*/ 731 w 731"/>
                    <a:gd name="T13" fmla="*/ 1897 h 3039"/>
                    <a:gd name="T14" fmla="*/ 655 w 731"/>
                    <a:gd name="T15" fmla="*/ 1998 h 3039"/>
                    <a:gd name="T16" fmla="*/ 443 w 731"/>
                    <a:gd name="T17" fmla="*/ 2806 h 3039"/>
                    <a:gd name="T18" fmla="*/ 396 w 731"/>
                    <a:gd name="T19" fmla="*/ 246 h 3039"/>
                    <a:gd name="T20" fmla="*/ 376 w 731"/>
                    <a:gd name="T21" fmla="*/ 0 h 30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1"/>
                    <a:gd name="T34" fmla="*/ 0 h 3039"/>
                    <a:gd name="T35" fmla="*/ 731 w 731"/>
                    <a:gd name="T36" fmla="*/ 3039 h 30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1" h="3039">
                      <a:moveTo>
                        <a:pt x="376" y="0"/>
                      </a:moveTo>
                      <a:lnTo>
                        <a:pt x="247" y="1664"/>
                      </a:lnTo>
                      <a:lnTo>
                        <a:pt x="171" y="1734"/>
                      </a:lnTo>
                      <a:lnTo>
                        <a:pt x="157" y="2119"/>
                      </a:lnTo>
                      <a:lnTo>
                        <a:pt x="0" y="2944"/>
                      </a:lnTo>
                      <a:lnTo>
                        <a:pt x="708" y="3039"/>
                      </a:lnTo>
                      <a:lnTo>
                        <a:pt x="731" y="1897"/>
                      </a:lnTo>
                      <a:lnTo>
                        <a:pt x="655" y="1998"/>
                      </a:lnTo>
                      <a:lnTo>
                        <a:pt x="443" y="2806"/>
                      </a:lnTo>
                      <a:lnTo>
                        <a:pt x="396" y="246"/>
                      </a:lnTo>
                      <a:lnTo>
                        <a:pt x="376" y="0"/>
                      </a:lnTo>
                      <a:close/>
                    </a:path>
                  </a:pathLst>
                </a:custGeom>
                <a:solidFill>
                  <a:srgbClr val="000000"/>
                </a:solidFill>
                <a:ln w="0">
                  <a:solidFill>
                    <a:srgbClr val="000000"/>
                  </a:solidFill>
                  <a:prstDash val="solid"/>
                  <a:round/>
                  <a:headEnd/>
                  <a:tailEnd/>
                </a:ln>
              </p:spPr>
              <p:txBody>
                <a:bodyPr/>
                <a:lstStyle/>
                <a:p>
                  <a:endParaRPr lang="es-MX"/>
                </a:p>
              </p:txBody>
            </p:sp>
            <p:sp>
              <p:nvSpPr>
                <p:cNvPr id="3126" name="Freeform 46"/>
                <p:cNvSpPr>
                  <a:spLocks/>
                </p:cNvSpPr>
                <p:nvPr/>
              </p:nvSpPr>
              <p:spPr bwMode="auto">
                <a:xfrm>
                  <a:off x="3727" y="2981"/>
                  <a:ext cx="71" cy="370"/>
                </a:xfrm>
                <a:custGeom>
                  <a:avLst/>
                  <a:gdLst>
                    <a:gd name="T0" fmla="*/ 567 w 567"/>
                    <a:gd name="T1" fmla="*/ 0 h 2952"/>
                    <a:gd name="T2" fmla="*/ 365 w 567"/>
                    <a:gd name="T3" fmla="*/ 730 h 2952"/>
                    <a:gd name="T4" fmla="*/ 334 w 567"/>
                    <a:gd name="T5" fmla="*/ 1237 h 2952"/>
                    <a:gd name="T6" fmla="*/ 0 w 567"/>
                    <a:gd name="T7" fmla="*/ 2952 h 2952"/>
                    <a:gd name="T8" fmla="*/ 536 w 567"/>
                    <a:gd name="T9" fmla="*/ 947 h 2952"/>
                    <a:gd name="T10" fmla="*/ 451 w 567"/>
                    <a:gd name="T11" fmla="*/ 811 h 2952"/>
                    <a:gd name="T12" fmla="*/ 554 w 567"/>
                    <a:gd name="T13" fmla="*/ 189 h 2952"/>
                    <a:gd name="T14" fmla="*/ 567 w 567"/>
                    <a:gd name="T15" fmla="*/ 0 h 2952"/>
                    <a:gd name="T16" fmla="*/ 0 60000 65536"/>
                    <a:gd name="T17" fmla="*/ 0 60000 65536"/>
                    <a:gd name="T18" fmla="*/ 0 60000 65536"/>
                    <a:gd name="T19" fmla="*/ 0 60000 65536"/>
                    <a:gd name="T20" fmla="*/ 0 60000 65536"/>
                    <a:gd name="T21" fmla="*/ 0 60000 65536"/>
                    <a:gd name="T22" fmla="*/ 0 60000 65536"/>
                    <a:gd name="T23" fmla="*/ 0 60000 65536"/>
                    <a:gd name="T24" fmla="*/ 0 w 567"/>
                    <a:gd name="T25" fmla="*/ 0 h 2952"/>
                    <a:gd name="T26" fmla="*/ 567 w 567"/>
                    <a:gd name="T27" fmla="*/ 2952 h 29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7" h="2952">
                      <a:moveTo>
                        <a:pt x="567" y="0"/>
                      </a:moveTo>
                      <a:lnTo>
                        <a:pt x="365" y="730"/>
                      </a:lnTo>
                      <a:lnTo>
                        <a:pt x="334" y="1237"/>
                      </a:lnTo>
                      <a:lnTo>
                        <a:pt x="0" y="2952"/>
                      </a:lnTo>
                      <a:lnTo>
                        <a:pt x="536" y="947"/>
                      </a:lnTo>
                      <a:lnTo>
                        <a:pt x="451" y="811"/>
                      </a:lnTo>
                      <a:lnTo>
                        <a:pt x="554" y="189"/>
                      </a:lnTo>
                      <a:lnTo>
                        <a:pt x="567" y="0"/>
                      </a:lnTo>
                      <a:close/>
                    </a:path>
                  </a:pathLst>
                </a:custGeom>
                <a:solidFill>
                  <a:srgbClr val="000000"/>
                </a:solidFill>
                <a:ln w="0">
                  <a:solidFill>
                    <a:srgbClr val="000000"/>
                  </a:solidFill>
                  <a:prstDash val="solid"/>
                  <a:round/>
                  <a:headEnd/>
                  <a:tailEnd/>
                </a:ln>
              </p:spPr>
              <p:txBody>
                <a:bodyPr/>
                <a:lstStyle/>
                <a:p>
                  <a:endParaRPr lang="es-MX"/>
                </a:p>
              </p:txBody>
            </p:sp>
            <p:sp>
              <p:nvSpPr>
                <p:cNvPr id="3127" name="Freeform 47"/>
                <p:cNvSpPr>
                  <a:spLocks/>
                </p:cNvSpPr>
                <p:nvPr/>
              </p:nvSpPr>
              <p:spPr bwMode="auto">
                <a:xfrm>
                  <a:off x="3682" y="3138"/>
                  <a:ext cx="53" cy="237"/>
                </a:xfrm>
                <a:custGeom>
                  <a:avLst/>
                  <a:gdLst>
                    <a:gd name="T0" fmla="*/ 0 w 424"/>
                    <a:gd name="T1" fmla="*/ 1819 h 1898"/>
                    <a:gd name="T2" fmla="*/ 424 w 424"/>
                    <a:gd name="T3" fmla="*/ 0 h 1898"/>
                    <a:gd name="T4" fmla="*/ 154 w 424"/>
                    <a:gd name="T5" fmla="*/ 1898 h 1898"/>
                    <a:gd name="T6" fmla="*/ 0 w 424"/>
                    <a:gd name="T7" fmla="*/ 1819 h 1898"/>
                    <a:gd name="T8" fmla="*/ 0 60000 65536"/>
                    <a:gd name="T9" fmla="*/ 0 60000 65536"/>
                    <a:gd name="T10" fmla="*/ 0 60000 65536"/>
                    <a:gd name="T11" fmla="*/ 0 60000 65536"/>
                    <a:gd name="T12" fmla="*/ 0 w 424"/>
                    <a:gd name="T13" fmla="*/ 0 h 1898"/>
                    <a:gd name="T14" fmla="*/ 424 w 424"/>
                    <a:gd name="T15" fmla="*/ 1898 h 1898"/>
                  </a:gdLst>
                  <a:ahLst/>
                  <a:cxnLst>
                    <a:cxn ang="T8">
                      <a:pos x="T0" y="T1"/>
                    </a:cxn>
                    <a:cxn ang="T9">
                      <a:pos x="T2" y="T3"/>
                    </a:cxn>
                    <a:cxn ang="T10">
                      <a:pos x="T4" y="T5"/>
                    </a:cxn>
                    <a:cxn ang="T11">
                      <a:pos x="T6" y="T7"/>
                    </a:cxn>
                  </a:cxnLst>
                  <a:rect l="T12" t="T13" r="T14" b="T15"/>
                  <a:pathLst>
                    <a:path w="424" h="1898">
                      <a:moveTo>
                        <a:pt x="0" y="1819"/>
                      </a:moveTo>
                      <a:lnTo>
                        <a:pt x="424" y="0"/>
                      </a:lnTo>
                      <a:lnTo>
                        <a:pt x="154" y="1898"/>
                      </a:lnTo>
                      <a:lnTo>
                        <a:pt x="0" y="1819"/>
                      </a:lnTo>
                      <a:close/>
                    </a:path>
                  </a:pathLst>
                </a:custGeom>
                <a:solidFill>
                  <a:srgbClr val="000000"/>
                </a:solidFill>
                <a:ln w="0">
                  <a:solidFill>
                    <a:srgbClr val="000000"/>
                  </a:solidFill>
                  <a:prstDash val="solid"/>
                  <a:round/>
                  <a:headEnd/>
                  <a:tailEnd/>
                </a:ln>
              </p:spPr>
              <p:txBody>
                <a:bodyPr/>
                <a:lstStyle/>
                <a:p>
                  <a:endParaRPr lang="es-MX"/>
                </a:p>
              </p:txBody>
            </p:sp>
            <p:sp>
              <p:nvSpPr>
                <p:cNvPr id="3128" name="Freeform 48"/>
                <p:cNvSpPr>
                  <a:spLocks/>
                </p:cNvSpPr>
                <p:nvPr/>
              </p:nvSpPr>
              <p:spPr bwMode="auto">
                <a:xfrm>
                  <a:off x="3778" y="2791"/>
                  <a:ext cx="21" cy="121"/>
                </a:xfrm>
                <a:custGeom>
                  <a:avLst/>
                  <a:gdLst>
                    <a:gd name="T0" fmla="*/ 32 w 162"/>
                    <a:gd name="T1" fmla="*/ 0 h 967"/>
                    <a:gd name="T2" fmla="*/ 0 w 162"/>
                    <a:gd name="T3" fmla="*/ 457 h 967"/>
                    <a:gd name="T4" fmla="*/ 129 w 162"/>
                    <a:gd name="T5" fmla="*/ 967 h 967"/>
                    <a:gd name="T6" fmla="*/ 162 w 162"/>
                    <a:gd name="T7" fmla="*/ 545 h 967"/>
                    <a:gd name="T8" fmla="*/ 32 w 162"/>
                    <a:gd name="T9" fmla="*/ 0 h 967"/>
                    <a:gd name="T10" fmla="*/ 0 60000 65536"/>
                    <a:gd name="T11" fmla="*/ 0 60000 65536"/>
                    <a:gd name="T12" fmla="*/ 0 60000 65536"/>
                    <a:gd name="T13" fmla="*/ 0 60000 65536"/>
                    <a:gd name="T14" fmla="*/ 0 60000 65536"/>
                    <a:gd name="T15" fmla="*/ 0 w 162"/>
                    <a:gd name="T16" fmla="*/ 0 h 967"/>
                    <a:gd name="T17" fmla="*/ 162 w 162"/>
                    <a:gd name="T18" fmla="*/ 967 h 967"/>
                  </a:gdLst>
                  <a:ahLst/>
                  <a:cxnLst>
                    <a:cxn ang="T10">
                      <a:pos x="T0" y="T1"/>
                    </a:cxn>
                    <a:cxn ang="T11">
                      <a:pos x="T2" y="T3"/>
                    </a:cxn>
                    <a:cxn ang="T12">
                      <a:pos x="T4" y="T5"/>
                    </a:cxn>
                    <a:cxn ang="T13">
                      <a:pos x="T6" y="T7"/>
                    </a:cxn>
                    <a:cxn ang="T14">
                      <a:pos x="T8" y="T9"/>
                    </a:cxn>
                  </a:cxnLst>
                  <a:rect l="T15" t="T16" r="T17" b="T18"/>
                  <a:pathLst>
                    <a:path w="162" h="967">
                      <a:moveTo>
                        <a:pt x="32" y="0"/>
                      </a:moveTo>
                      <a:lnTo>
                        <a:pt x="0" y="457"/>
                      </a:lnTo>
                      <a:lnTo>
                        <a:pt x="129" y="967"/>
                      </a:lnTo>
                      <a:lnTo>
                        <a:pt x="162" y="545"/>
                      </a:lnTo>
                      <a:lnTo>
                        <a:pt x="32" y="0"/>
                      </a:lnTo>
                      <a:close/>
                    </a:path>
                  </a:pathLst>
                </a:custGeom>
                <a:solidFill>
                  <a:srgbClr val="000000"/>
                </a:solidFill>
                <a:ln w="0">
                  <a:solidFill>
                    <a:srgbClr val="000000"/>
                  </a:solidFill>
                  <a:prstDash val="solid"/>
                  <a:round/>
                  <a:headEnd/>
                  <a:tailEnd/>
                </a:ln>
              </p:spPr>
              <p:txBody>
                <a:bodyPr/>
                <a:lstStyle/>
                <a:p>
                  <a:endParaRPr lang="es-MX"/>
                </a:p>
              </p:txBody>
            </p:sp>
            <p:sp>
              <p:nvSpPr>
                <p:cNvPr id="3129" name="Freeform 49"/>
                <p:cNvSpPr>
                  <a:spLocks/>
                </p:cNvSpPr>
                <p:nvPr/>
              </p:nvSpPr>
              <p:spPr bwMode="auto">
                <a:xfrm>
                  <a:off x="3575" y="2696"/>
                  <a:ext cx="219" cy="115"/>
                </a:xfrm>
                <a:custGeom>
                  <a:avLst/>
                  <a:gdLst>
                    <a:gd name="T0" fmla="*/ 882 w 1754"/>
                    <a:gd name="T1" fmla="*/ 429 h 920"/>
                    <a:gd name="T2" fmla="*/ 0 w 1754"/>
                    <a:gd name="T3" fmla="*/ 920 h 920"/>
                    <a:gd name="T4" fmla="*/ 0 w 1754"/>
                    <a:gd name="T5" fmla="*/ 634 h 920"/>
                    <a:gd name="T6" fmla="*/ 284 w 1754"/>
                    <a:gd name="T7" fmla="*/ 383 h 920"/>
                    <a:gd name="T8" fmla="*/ 471 w 1754"/>
                    <a:gd name="T9" fmla="*/ 350 h 920"/>
                    <a:gd name="T10" fmla="*/ 957 w 1754"/>
                    <a:gd name="T11" fmla="*/ 108 h 920"/>
                    <a:gd name="T12" fmla="*/ 1109 w 1754"/>
                    <a:gd name="T13" fmla="*/ 123 h 920"/>
                    <a:gd name="T14" fmla="*/ 1216 w 1754"/>
                    <a:gd name="T15" fmla="*/ 83 h 920"/>
                    <a:gd name="T16" fmla="*/ 1293 w 1754"/>
                    <a:gd name="T17" fmla="*/ 83 h 920"/>
                    <a:gd name="T18" fmla="*/ 1394 w 1754"/>
                    <a:gd name="T19" fmla="*/ 123 h 920"/>
                    <a:gd name="T20" fmla="*/ 1469 w 1754"/>
                    <a:gd name="T21" fmla="*/ 136 h 920"/>
                    <a:gd name="T22" fmla="*/ 1754 w 1754"/>
                    <a:gd name="T23" fmla="*/ 0 h 920"/>
                    <a:gd name="T24" fmla="*/ 1457 w 1754"/>
                    <a:gd name="T25" fmla="*/ 156 h 920"/>
                    <a:gd name="T26" fmla="*/ 1262 w 1754"/>
                    <a:gd name="T27" fmla="*/ 156 h 920"/>
                    <a:gd name="T28" fmla="*/ 1123 w 1754"/>
                    <a:gd name="T29" fmla="*/ 220 h 920"/>
                    <a:gd name="T30" fmla="*/ 939 w 1754"/>
                    <a:gd name="T31" fmla="*/ 173 h 920"/>
                    <a:gd name="T32" fmla="*/ 320 w 1754"/>
                    <a:gd name="T33" fmla="*/ 484 h 920"/>
                    <a:gd name="T34" fmla="*/ 616 w 1754"/>
                    <a:gd name="T35" fmla="*/ 496 h 920"/>
                    <a:gd name="T36" fmla="*/ 794 w 1754"/>
                    <a:gd name="T37" fmla="*/ 429 h 920"/>
                    <a:gd name="T38" fmla="*/ 882 w 1754"/>
                    <a:gd name="T39" fmla="*/ 429 h 9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54"/>
                    <a:gd name="T61" fmla="*/ 0 h 920"/>
                    <a:gd name="T62" fmla="*/ 1754 w 1754"/>
                    <a:gd name="T63" fmla="*/ 920 h 9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54" h="920">
                      <a:moveTo>
                        <a:pt x="882" y="429"/>
                      </a:moveTo>
                      <a:lnTo>
                        <a:pt x="0" y="920"/>
                      </a:lnTo>
                      <a:lnTo>
                        <a:pt x="0" y="634"/>
                      </a:lnTo>
                      <a:lnTo>
                        <a:pt x="284" y="383"/>
                      </a:lnTo>
                      <a:lnTo>
                        <a:pt x="471" y="350"/>
                      </a:lnTo>
                      <a:lnTo>
                        <a:pt x="957" y="108"/>
                      </a:lnTo>
                      <a:lnTo>
                        <a:pt x="1109" y="123"/>
                      </a:lnTo>
                      <a:lnTo>
                        <a:pt x="1216" y="83"/>
                      </a:lnTo>
                      <a:lnTo>
                        <a:pt x="1293" y="83"/>
                      </a:lnTo>
                      <a:lnTo>
                        <a:pt x="1394" y="123"/>
                      </a:lnTo>
                      <a:lnTo>
                        <a:pt x="1469" y="136"/>
                      </a:lnTo>
                      <a:lnTo>
                        <a:pt x="1754" y="0"/>
                      </a:lnTo>
                      <a:lnTo>
                        <a:pt x="1457" y="156"/>
                      </a:lnTo>
                      <a:lnTo>
                        <a:pt x="1262" y="156"/>
                      </a:lnTo>
                      <a:lnTo>
                        <a:pt x="1123" y="220"/>
                      </a:lnTo>
                      <a:lnTo>
                        <a:pt x="939" y="173"/>
                      </a:lnTo>
                      <a:lnTo>
                        <a:pt x="320" y="484"/>
                      </a:lnTo>
                      <a:lnTo>
                        <a:pt x="616" y="496"/>
                      </a:lnTo>
                      <a:lnTo>
                        <a:pt x="794" y="429"/>
                      </a:lnTo>
                      <a:lnTo>
                        <a:pt x="882" y="429"/>
                      </a:lnTo>
                      <a:close/>
                    </a:path>
                  </a:pathLst>
                </a:custGeom>
                <a:solidFill>
                  <a:srgbClr val="000000"/>
                </a:solidFill>
                <a:ln w="0">
                  <a:solidFill>
                    <a:srgbClr val="000000"/>
                  </a:solidFill>
                  <a:prstDash val="solid"/>
                  <a:round/>
                  <a:headEnd/>
                  <a:tailEnd/>
                </a:ln>
              </p:spPr>
              <p:txBody>
                <a:bodyPr/>
                <a:lstStyle/>
                <a:p>
                  <a:endParaRPr lang="es-MX"/>
                </a:p>
              </p:txBody>
            </p:sp>
            <p:sp>
              <p:nvSpPr>
                <p:cNvPr id="3130" name="Freeform 50"/>
                <p:cNvSpPr>
                  <a:spLocks/>
                </p:cNvSpPr>
                <p:nvPr/>
              </p:nvSpPr>
              <p:spPr bwMode="auto">
                <a:xfrm>
                  <a:off x="3788" y="2618"/>
                  <a:ext cx="129" cy="132"/>
                </a:xfrm>
                <a:custGeom>
                  <a:avLst/>
                  <a:gdLst>
                    <a:gd name="T0" fmla="*/ 101 w 1026"/>
                    <a:gd name="T1" fmla="*/ 993 h 1051"/>
                    <a:gd name="T2" fmla="*/ 57 w 1026"/>
                    <a:gd name="T3" fmla="*/ 897 h 1051"/>
                    <a:gd name="T4" fmla="*/ 111 w 1026"/>
                    <a:gd name="T5" fmla="*/ 655 h 1051"/>
                    <a:gd name="T6" fmla="*/ 101 w 1026"/>
                    <a:gd name="T7" fmla="*/ 484 h 1051"/>
                    <a:gd name="T8" fmla="*/ 241 w 1026"/>
                    <a:gd name="T9" fmla="*/ 426 h 1051"/>
                    <a:gd name="T10" fmla="*/ 581 w 1026"/>
                    <a:gd name="T11" fmla="*/ 29 h 1051"/>
                    <a:gd name="T12" fmla="*/ 758 w 1026"/>
                    <a:gd name="T13" fmla="*/ 29 h 1051"/>
                    <a:gd name="T14" fmla="*/ 1026 w 1026"/>
                    <a:gd name="T15" fmla="*/ 129 h 1051"/>
                    <a:gd name="T16" fmla="*/ 744 w 1026"/>
                    <a:gd name="T17" fmla="*/ 0 h 1051"/>
                    <a:gd name="T18" fmla="*/ 532 w 1026"/>
                    <a:gd name="T19" fmla="*/ 20 h 1051"/>
                    <a:gd name="T20" fmla="*/ 61 w 1026"/>
                    <a:gd name="T21" fmla="*/ 479 h 1051"/>
                    <a:gd name="T22" fmla="*/ 0 w 1026"/>
                    <a:gd name="T23" fmla="*/ 926 h 1051"/>
                    <a:gd name="T24" fmla="*/ 57 w 1026"/>
                    <a:gd name="T25" fmla="*/ 1051 h 1051"/>
                    <a:gd name="T26" fmla="*/ 101 w 1026"/>
                    <a:gd name="T27" fmla="*/ 993 h 10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6"/>
                    <a:gd name="T43" fmla="*/ 0 h 1051"/>
                    <a:gd name="T44" fmla="*/ 1026 w 1026"/>
                    <a:gd name="T45" fmla="*/ 1051 h 10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6" h="1051">
                      <a:moveTo>
                        <a:pt x="101" y="993"/>
                      </a:moveTo>
                      <a:lnTo>
                        <a:pt x="57" y="897"/>
                      </a:lnTo>
                      <a:lnTo>
                        <a:pt x="111" y="655"/>
                      </a:lnTo>
                      <a:lnTo>
                        <a:pt x="101" y="484"/>
                      </a:lnTo>
                      <a:lnTo>
                        <a:pt x="241" y="426"/>
                      </a:lnTo>
                      <a:lnTo>
                        <a:pt x="581" y="29"/>
                      </a:lnTo>
                      <a:lnTo>
                        <a:pt x="758" y="29"/>
                      </a:lnTo>
                      <a:lnTo>
                        <a:pt x="1026" y="129"/>
                      </a:lnTo>
                      <a:lnTo>
                        <a:pt x="744" y="0"/>
                      </a:lnTo>
                      <a:lnTo>
                        <a:pt x="532" y="20"/>
                      </a:lnTo>
                      <a:lnTo>
                        <a:pt x="61" y="479"/>
                      </a:lnTo>
                      <a:lnTo>
                        <a:pt x="0" y="926"/>
                      </a:lnTo>
                      <a:lnTo>
                        <a:pt x="57" y="1051"/>
                      </a:lnTo>
                      <a:lnTo>
                        <a:pt x="101" y="993"/>
                      </a:lnTo>
                      <a:close/>
                    </a:path>
                  </a:pathLst>
                </a:custGeom>
                <a:solidFill>
                  <a:srgbClr val="000000"/>
                </a:solidFill>
                <a:ln w="0">
                  <a:solidFill>
                    <a:srgbClr val="000000"/>
                  </a:solidFill>
                  <a:prstDash val="solid"/>
                  <a:round/>
                  <a:headEnd/>
                  <a:tailEnd/>
                </a:ln>
              </p:spPr>
              <p:txBody>
                <a:bodyPr/>
                <a:lstStyle/>
                <a:p>
                  <a:endParaRPr lang="es-MX"/>
                </a:p>
              </p:txBody>
            </p:sp>
            <p:sp>
              <p:nvSpPr>
                <p:cNvPr id="3131" name="Freeform 51"/>
                <p:cNvSpPr>
                  <a:spLocks/>
                </p:cNvSpPr>
                <p:nvPr/>
              </p:nvSpPr>
              <p:spPr bwMode="auto">
                <a:xfrm>
                  <a:off x="3864" y="2634"/>
                  <a:ext cx="45" cy="83"/>
                </a:xfrm>
                <a:custGeom>
                  <a:avLst/>
                  <a:gdLst>
                    <a:gd name="T0" fmla="*/ 226 w 362"/>
                    <a:gd name="T1" fmla="*/ 17 h 665"/>
                    <a:gd name="T2" fmla="*/ 101 w 362"/>
                    <a:gd name="T3" fmla="*/ 107 h 665"/>
                    <a:gd name="T4" fmla="*/ 101 w 362"/>
                    <a:gd name="T5" fmla="*/ 221 h 665"/>
                    <a:gd name="T6" fmla="*/ 57 w 362"/>
                    <a:gd name="T7" fmla="*/ 291 h 665"/>
                    <a:gd name="T8" fmla="*/ 79 w 362"/>
                    <a:gd name="T9" fmla="*/ 438 h 665"/>
                    <a:gd name="T10" fmla="*/ 321 w 362"/>
                    <a:gd name="T11" fmla="*/ 145 h 665"/>
                    <a:gd name="T12" fmla="*/ 362 w 362"/>
                    <a:gd name="T13" fmla="*/ 30 h 665"/>
                    <a:gd name="T14" fmla="*/ 309 w 362"/>
                    <a:gd name="T15" fmla="*/ 252 h 665"/>
                    <a:gd name="T16" fmla="*/ 152 w 362"/>
                    <a:gd name="T17" fmla="*/ 526 h 665"/>
                    <a:gd name="T18" fmla="*/ 159 w 362"/>
                    <a:gd name="T19" fmla="*/ 665 h 665"/>
                    <a:gd name="T20" fmla="*/ 4 w 362"/>
                    <a:gd name="T21" fmla="*/ 318 h 665"/>
                    <a:gd name="T22" fmla="*/ 0 w 362"/>
                    <a:gd name="T23" fmla="*/ 30 h 665"/>
                    <a:gd name="T24" fmla="*/ 108 w 362"/>
                    <a:gd name="T25" fmla="*/ 0 h 665"/>
                    <a:gd name="T26" fmla="*/ 226 w 362"/>
                    <a:gd name="T27" fmla="*/ 17 h 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2"/>
                    <a:gd name="T43" fmla="*/ 0 h 665"/>
                    <a:gd name="T44" fmla="*/ 362 w 362"/>
                    <a:gd name="T45" fmla="*/ 665 h 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2" h="665">
                      <a:moveTo>
                        <a:pt x="226" y="17"/>
                      </a:moveTo>
                      <a:lnTo>
                        <a:pt x="101" y="107"/>
                      </a:lnTo>
                      <a:lnTo>
                        <a:pt x="101" y="221"/>
                      </a:lnTo>
                      <a:lnTo>
                        <a:pt x="57" y="291"/>
                      </a:lnTo>
                      <a:lnTo>
                        <a:pt x="79" y="438"/>
                      </a:lnTo>
                      <a:lnTo>
                        <a:pt x="321" y="145"/>
                      </a:lnTo>
                      <a:lnTo>
                        <a:pt x="362" y="30"/>
                      </a:lnTo>
                      <a:lnTo>
                        <a:pt x="309" y="252"/>
                      </a:lnTo>
                      <a:lnTo>
                        <a:pt x="152" y="526"/>
                      </a:lnTo>
                      <a:lnTo>
                        <a:pt x="159" y="665"/>
                      </a:lnTo>
                      <a:lnTo>
                        <a:pt x="4" y="318"/>
                      </a:lnTo>
                      <a:lnTo>
                        <a:pt x="0" y="30"/>
                      </a:lnTo>
                      <a:lnTo>
                        <a:pt x="108" y="0"/>
                      </a:lnTo>
                      <a:lnTo>
                        <a:pt x="226" y="17"/>
                      </a:lnTo>
                      <a:close/>
                    </a:path>
                  </a:pathLst>
                </a:custGeom>
                <a:solidFill>
                  <a:srgbClr val="000000"/>
                </a:solidFill>
                <a:ln w="0">
                  <a:solidFill>
                    <a:srgbClr val="000000"/>
                  </a:solidFill>
                  <a:prstDash val="solid"/>
                  <a:round/>
                  <a:headEnd/>
                  <a:tailEnd/>
                </a:ln>
              </p:spPr>
              <p:txBody>
                <a:bodyPr/>
                <a:lstStyle/>
                <a:p>
                  <a:endParaRPr lang="es-MX"/>
                </a:p>
              </p:txBody>
            </p:sp>
            <p:sp>
              <p:nvSpPr>
                <p:cNvPr id="3132" name="Freeform 52"/>
                <p:cNvSpPr>
                  <a:spLocks/>
                </p:cNvSpPr>
                <p:nvPr/>
              </p:nvSpPr>
              <p:spPr bwMode="auto">
                <a:xfrm>
                  <a:off x="3812" y="2811"/>
                  <a:ext cx="64" cy="228"/>
                </a:xfrm>
                <a:custGeom>
                  <a:avLst/>
                  <a:gdLst>
                    <a:gd name="T0" fmla="*/ 0 w 507"/>
                    <a:gd name="T1" fmla="*/ 0 h 1823"/>
                    <a:gd name="T2" fmla="*/ 252 w 507"/>
                    <a:gd name="T3" fmla="*/ 1388 h 1823"/>
                    <a:gd name="T4" fmla="*/ 507 w 507"/>
                    <a:gd name="T5" fmla="*/ 1823 h 1823"/>
                    <a:gd name="T6" fmla="*/ 290 w 507"/>
                    <a:gd name="T7" fmla="*/ 1335 h 1823"/>
                    <a:gd name="T8" fmla="*/ 290 w 507"/>
                    <a:gd name="T9" fmla="*/ 961 h 1823"/>
                    <a:gd name="T10" fmla="*/ 196 w 507"/>
                    <a:gd name="T11" fmla="*/ 684 h 1823"/>
                    <a:gd name="T12" fmla="*/ 0 w 507"/>
                    <a:gd name="T13" fmla="*/ 0 h 1823"/>
                    <a:gd name="T14" fmla="*/ 0 60000 65536"/>
                    <a:gd name="T15" fmla="*/ 0 60000 65536"/>
                    <a:gd name="T16" fmla="*/ 0 60000 65536"/>
                    <a:gd name="T17" fmla="*/ 0 60000 65536"/>
                    <a:gd name="T18" fmla="*/ 0 60000 65536"/>
                    <a:gd name="T19" fmla="*/ 0 60000 65536"/>
                    <a:gd name="T20" fmla="*/ 0 60000 65536"/>
                    <a:gd name="T21" fmla="*/ 0 w 507"/>
                    <a:gd name="T22" fmla="*/ 0 h 1823"/>
                    <a:gd name="T23" fmla="*/ 507 w 507"/>
                    <a:gd name="T24" fmla="*/ 1823 h 18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7" h="1823">
                      <a:moveTo>
                        <a:pt x="0" y="0"/>
                      </a:moveTo>
                      <a:lnTo>
                        <a:pt x="252" y="1388"/>
                      </a:lnTo>
                      <a:lnTo>
                        <a:pt x="507" y="1823"/>
                      </a:lnTo>
                      <a:lnTo>
                        <a:pt x="290" y="1335"/>
                      </a:lnTo>
                      <a:lnTo>
                        <a:pt x="290" y="961"/>
                      </a:lnTo>
                      <a:lnTo>
                        <a:pt x="196" y="684"/>
                      </a:lnTo>
                      <a:lnTo>
                        <a:pt x="0" y="0"/>
                      </a:lnTo>
                      <a:close/>
                    </a:path>
                  </a:pathLst>
                </a:custGeom>
                <a:solidFill>
                  <a:srgbClr val="000000"/>
                </a:solidFill>
                <a:ln w="0">
                  <a:solidFill>
                    <a:srgbClr val="000000"/>
                  </a:solidFill>
                  <a:prstDash val="solid"/>
                  <a:round/>
                  <a:headEnd/>
                  <a:tailEnd/>
                </a:ln>
              </p:spPr>
              <p:txBody>
                <a:bodyPr/>
                <a:lstStyle/>
                <a:p>
                  <a:endParaRPr lang="es-MX"/>
                </a:p>
              </p:txBody>
            </p:sp>
            <p:sp>
              <p:nvSpPr>
                <p:cNvPr id="3133" name="Freeform 53"/>
                <p:cNvSpPr>
                  <a:spLocks/>
                </p:cNvSpPr>
                <p:nvPr/>
              </p:nvSpPr>
              <p:spPr bwMode="auto">
                <a:xfrm>
                  <a:off x="3877" y="3068"/>
                  <a:ext cx="44" cy="214"/>
                </a:xfrm>
                <a:custGeom>
                  <a:avLst/>
                  <a:gdLst>
                    <a:gd name="T0" fmla="*/ 0 w 356"/>
                    <a:gd name="T1" fmla="*/ 0 h 1713"/>
                    <a:gd name="T2" fmla="*/ 112 w 356"/>
                    <a:gd name="T3" fmla="*/ 848 h 1713"/>
                    <a:gd name="T4" fmla="*/ 0 w 356"/>
                    <a:gd name="T5" fmla="*/ 1478 h 1713"/>
                    <a:gd name="T6" fmla="*/ 158 w 356"/>
                    <a:gd name="T7" fmla="*/ 993 h 1713"/>
                    <a:gd name="T8" fmla="*/ 356 w 356"/>
                    <a:gd name="T9" fmla="*/ 1713 h 1713"/>
                    <a:gd name="T10" fmla="*/ 240 w 356"/>
                    <a:gd name="T11" fmla="*/ 1052 h 1713"/>
                    <a:gd name="T12" fmla="*/ 203 w 356"/>
                    <a:gd name="T13" fmla="*/ 579 h 1713"/>
                    <a:gd name="T14" fmla="*/ 0 w 356"/>
                    <a:gd name="T15" fmla="*/ 0 h 1713"/>
                    <a:gd name="T16" fmla="*/ 0 60000 65536"/>
                    <a:gd name="T17" fmla="*/ 0 60000 65536"/>
                    <a:gd name="T18" fmla="*/ 0 60000 65536"/>
                    <a:gd name="T19" fmla="*/ 0 60000 65536"/>
                    <a:gd name="T20" fmla="*/ 0 60000 65536"/>
                    <a:gd name="T21" fmla="*/ 0 60000 65536"/>
                    <a:gd name="T22" fmla="*/ 0 60000 65536"/>
                    <a:gd name="T23" fmla="*/ 0 60000 65536"/>
                    <a:gd name="T24" fmla="*/ 0 w 356"/>
                    <a:gd name="T25" fmla="*/ 0 h 1713"/>
                    <a:gd name="T26" fmla="*/ 356 w 356"/>
                    <a:gd name="T27" fmla="*/ 1713 h 17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 h="1713">
                      <a:moveTo>
                        <a:pt x="0" y="0"/>
                      </a:moveTo>
                      <a:lnTo>
                        <a:pt x="112" y="848"/>
                      </a:lnTo>
                      <a:lnTo>
                        <a:pt x="0" y="1478"/>
                      </a:lnTo>
                      <a:lnTo>
                        <a:pt x="158" y="993"/>
                      </a:lnTo>
                      <a:lnTo>
                        <a:pt x="356" y="1713"/>
                      </a:lnTo>
                      <a:lnTo>
                        <a:pt x="240" y="1052"/>
                      </a:lnTo>
                      <a:lnTo>
                        <a:pt x="203" y="579"/>
                      </a:lnTo>
                      <a:lnTo>
                        <a:pt x="0" y="0"/>
                      </a:lnTo>
                      <a:close/>
                    </a:path>
                  </a:pathLst>
                </a:custGeom>
                <a:solidFill>
                  <a:srgbClr val="000000"/>
                </a:solidFill>
                <a:ln w="0">
                  <a:solidFill>
                    <a:srgbClr val="000000"/>
                  </a:solidFill>
                  <a:prstDash val="solid"/>
                  <a:round/>
                  <a:headEnd/>
                  <a:tailEnd/>
                </a:ln>
              </p:spPr>
              <p:txBody>
                <a:bodyPr/>
                <a:lstStyle/>
                <a:p>
                  <a:endParaRPr lang="es-MX"/>
                </a:p>
              </p:txBody>
            </p:sp>
            <p:sp>
              <p:nvSpPr>
                <p:cNvPr id="3134" name="Freeform 54"/>
                <p:cNvSpPr>
                  <a:spLocks/>
                </p:cNvSpPr>
                <p:nvPr/>
              </p:nvSpPr>
              <p:spPr bwMode="auto">
                <a:xfrm>
                  <a:off x="4306" y="2633"/>
                  <a:ext cx="91" cy="78"/>
                </a:xfrm>
                <a:custGeom>
                  <a:avLst/>
                  <a:gdLst>
                    <a:gd name="T0" fmla="*/ 549 w 731"/>
                    <a:gd name="T1" fmla="*/ 628 h 628"/>
                    <a:gd name="T2" fmla="*/ 676 w 731"/>
                    <a:gd name="T3" fmla="*/ 628 h 628"/>
                    <a:gd name="T4" fmla="*/ 731 w 731"/>
                    <a:gd name="T5" fmla="*/ 576 h 628"/>
                    <a:gd name="T6" fmla="*/ 694 w 731"/>
                    <a:gd name="T7" fmla="*/ 408 h 628"/>
                    <a:gd name="T8" fmla="*/ 373 w 731"/>
                    <a:gd name="T9" fmla="*/ 67 h 628"/>
                    <a:gd name="T10" fmla="*/ 200 w 731"/>
                    <a:gd name="T11" fmla="*/ 0 h 628"/>
                    <a:gd name="T12" fmla="*/ 0 w 731"/>
                    <a:gd name="T13" fmla="*/ 0 h 628"/>
                    <a:gd name="T14" fmla="*/ 256 w 731"/>
                    <a:gd name="T15" fmla="*/ 125 h 628"/>
                    <a:gd name="T16" fmla="*/ 424 w 731"/>
                    <a:gd name="T17" fmla="*/ 353 h 628"/>
                    <a:gd name="T18" fmla="*/ 470 w 731"/>
                    <a:gd name="T19" fmla="*/ 496 h 628"/>
                    <a:gd name="T20" fmla="*/ 542 w 731"/>
                    <a:gd name="T21" fmla="*/ 547 h 628"/>
                    <a:gd name="T22" fmla="*/ 549 w 731"/>
                    <a:gd name="T23" fmla="*/ 628 h 6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1"/>
                    <a:gd name="T37" fmla="*/ 0 h 628"/>
                    <a:gd name="T38" fmla="*/ 731 w 731"/>
                    <a:gd name="T39" fmla="*/ 628 h 6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1" h="628">
                      <a:moveTo>
                        <a:pt x="549" y="628"/>
                      </a:moveTo>
                      <a:lnTo>
                        <a:pt x="676" y="628"/>
                      </a:lnTo>
                      <a:lnTo>
                        <a:pt x="731" y="576"/>
                      </a:lnTo>
                      <a:lnTo>
                        <a:pt x="694" y="408"/>
                      </a:lnTo>
                      <a:lnTo>
                        <a:pt x="373" y="67"/>
                      </a:lnTo>
                      <a:lnTo>
                        <a:pt x="200" y="0"/>
                      </a:lnTo>
                      <a:lnTo>
                        <a:pt x="0" y="0"/>
                      </a:lnTo>
                      <a:lnTo>
                        <a:pt x="256" y="125"/>
                      </a:lnTo>
                      <a:lnTo>
                        <a:pt x="424" y="353"/>
                      </a:lnTo>
                      <a:lnTo>
                        <a:pt x="470" y="496"/>
                      </a:lnTo>
                      <a:lnTo>
                        <a:pt x="542" y="547"/>
                      </a:lnTo>
                      <a:lnTo>
                        <a:pt x="549" y="628"/>
                      </a:lnTo>
                      <a:close/>
                    </a:path>
                  </a:pathLst>
                </a:custGeom>
                <a:solidFill>
                  <a:srgbClr val="000000"/>
                </a:solidFill>
                <a:ln w="0">
                  <a:solidFill>
                    <a:srgbClr val="000000"/>
                  </a:solidFill>
                  <a:prstDash val="solid"/>
                  <a:round/>
                  <a:headEnd/>
                  <a:tailEnd/>
                </a:ln>
              </p:spPr>
              <p:txBody>
                <a:bodyPr/>
                <a:lstStyle/>
                <a:p>
                  <a:endParaRPr lang="es-MX"/>
                </a:p>
              </p:txBody>
            </p:sp>
            <p:sp>
              <p:nvSpPr>
                <p:cNvPr id="3135" name="Freeform 55"/>
                <p:cNvSpPr>
                  <a:spLocks/>
                </p:cNvSpPr>
                <p:nvPr/>
              </p:nvSpPr>
              <p:spPr bwMode="auto">
                <a:xfrm>
                  <a:off x="4293" y="2664"/>
                  <a:ext cx="35" cy="53"/>
                </a:xfrm>
                <a:custGeom>
                  <a:avLst/>
                  <a:gdLst>
                    <a:gd name="T0" fmla="*/ 286 w 286"/>
                    <a:gd name="T1" fmla="*/ 381 h 421"/>
                    <a:gd name="T2" fmla="*/ 222 w 286"/>
                    <a:gd name="T3" fmla="*/ 232 h 421"/>
                    <a:gd name="T4" fmla="*/ 120 w 286"/>
                    <a:gd name="T5" fmla="*/ 184 h 421"/>
                    <a:gd name="T6" fmla="*/ 0 w 286"/>
                    <a:gd name="T7" fmla="*/ 0 h 421"/>
                    <a:gd name="T8" fmla="*/ 37 w 286"/>
                    <a:gd name="T9" fmla="*/ 184 h 421"/>
                    <a:gd name="T10" fmla="*/ 44 w 286"/>
                    <a:gd name="T11" fmla="*/ 106 h 421"/>
                    <a:gd name="T12" fmla="*/ 125 w 286"/>
                    <a:gd name="T13" fmla="*/ 221 h 421"/>
                    <a:gd name="T14" fmla="*/ 88 w 286"/>
                    <a:gd name="T15" fmla="*/ 293 h 421"/>
                    <a:gd name="T16" fmla="*/ 203 w 286"/>
                    <a:gd name="T17" fmla="*/ 421 h 421"/>
                    <a:gd name="T18" fmla="*/ 286 w 286"/>
                    <a:gd name="T19" fmla="*/ 381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6"/>
                    <a:gd name="T31" fmla="*/ 0 h 421"/>
                    <a:gd name="T32" fmla="*/ 286 w 286"/>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6" h="421">
                      <a:moveTo>
                        <a:pt x="286" y="381"/>
                      </a:moveTo>
                      <a:lnTo>
                        <a:pt x="222" y="232"/>
                      </a:lnTo>
                      <a:lnTo>
                        <a:pt x="120" y="184"/>
                      </a:lnTo>
                      <a:lnTo>
                        <a:pt x="0" y="0"/>
                      </a:lnTo>
                      <a:lnTo>
                        <a:pt x="37" y="184"/>
                      </a:lnTo>
                      <a:lnTo>
                        <a:pt x="44" y="106"/>
                      </a:lnTo>
                      <a:lnTo>
                        <a:pt x="125" y="221"/>
                      </a:lnTo>
                      <a:lnTo>
                        <a:pt x="88" y="293"/>
                      </a:lnTo>
                      <a:lnTo>
                        <a:pt x="203" y="421"/>
                      </a:lnTo>
                      <a:lnTo>
                        <a:pt x="286" y="381"/>
                      </a:lnTo>
                      <a:close/>
                    </a:path>
                  </a:pathLst>
                </a:custGeom>
                <a:solidFill>
                  <a:srgbClr val="000000"/>
                </a:solidFill>
                <a:ln w="0">
                  <a:solidFill>
                    <a:srgbClr val="000000"/>
                  </a:solidFill>
                  <a:prstDash val="solid"/>
                  <a:round/>
                  <a:headEnd/>
                  <a:tailEnd/>
                </a:ln>
              </p:spPr>
              <p:txBody>
                <a:bodyPr/>
                <a:lstStyle/>
                <a:p>
                  <a:endParaRPr lang="es-MX"/>
                </a:p>
              </p:txBody>
            </p:sp>
            <p:sp>
              <p:nvSpPr>
                <p:cNvPr id="3136" name="Freeform 56"/>
                <p:cNvSpPr>
                  <a:spLocks/>
                </p:cNvSpPr>
                <p:nvPr/>
              </p:nvSpPr>
              <p:spPr bwMode="auto">
                <a:xfrm>
                  <a:off x="4331" y="2684"/>
                  <a:ext cx="24" cy="27"/>
                </a:xfrm>
                <a:custGeom>
                  <a:avLst/>
                  <a:gdLst>
                    <a:gd name="T0" fmla="*/ 0 w 192"/>
                    <a:gd name="T1" fmla="*/ 214 h 220"/>
                    <a:gd name="T2" fmla="*/ 65 w 192"/>
                    <a:gd name="T3" fmla="*/ 150 h 220"/>
                    <a:gd name="T4" fmla="*/ 34 w 192"/>
                    <a:gd name="T5" fmla="*/ 0 h 220"/>
                    <a:gd name="T6" fmla="*/ 102 w 192"/>
                    <a:gd name="T7" fmla="*/ 132 h 220"/>
                    <a:gd name="T8" fmla="*/ 122 w 192"/>
                    <a:gd name="T9" fmla="*/ 88 h 220"/>
                    <a:gd name="T10" fmla="*/ 192 w 192"/>
                    <a:gd name="T11" fmla="*/ 60 h 220"/>
                    <a:gd name="T12" fmla="*/ 106 w 192"/>
                    <a:gd name="T13" fmla="*/ 183 h 220"/>
                    <a:gd name="T14" fmla="*/ 23 w 192"/>
                    <a:gd name="T15" fmla="*/ 220 h 220"/>
                    <a:gd name="T16" fmla="*/ 0 w 192"/>
                    <a:gd name="T17" fmla="*/ 214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220"/>
                    <a:gd name="T29" fmla="*/ 192 w 192"/>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220">
                      <a:moveTo>
                        <a:pt x="0" y="214"/>
                      </a:moveTo>
                      <a:lnTo>
                        <a:pt x="65" y="150"/>
                      </a:lnTo>
                      <a:lnTo>
                        <a:pt x="34" y="0"/>
                      </a:lnTo>
                      <a:lnTo>
                        <a:pt x="102" y="132"/>
                      </a:lnTo>
                      <a:lnTo>
                        <a:pt x="122" y="88"/>
                      </a:lnTo>
                      <a:lnTo>
                        <a:pt x="192" y="60"/>
                      </a:lnTo>
                      <a:lnTo>
                        <a:pt x="106" y="183"/>
                      </a:lnTo>
                      <a:lnTo>
                        <a:pt x="23" y="220"/>
                      </a:lnTo>
                      <a:lnTo>
                        <a:pt x="0" y="214"/>
                      </a:lnTo>
                      <a:close/>
                    </a:path>
                  </a:pathLst>
                </a:custGeom>
                <a:solidFill>
                  <a:srgbClr val="000000"/>
                </a:solidFill>
                <a:ln w="0">
                  <a:solidFill>
                    <a:srgbClr val="000000"/>
                  </a:solidFill>
                  <a:prstDash val="solid"/>
                  <a:round/>
                  <a:headEnd/>
                  <a:tailEnd/>
                </a:ln>
              </p:spPr>
              <p:txBody>
                <a:bodyPr/>
                <a:lstStyle/>
                <a:p>
                  <a:endParaRPr lang="es-MX"/>
                </a:p>
              </p:txBody>
            </p:sp>
            <p:sp>
              <p:nvSpPr>
                <p:cNvPr id="3137" name="Freeform 57"/>
                <p:cNvSpPr>
                  <a:spLocks/>
                </p:cNvSpPr>
                <p:nvPr/>
              </p:nvSpPr>
              <p:spPr bwMode="auto">
                <a:xfrm>
                  <a:off x="4223" y="2760"/>
                  <a:ext cx="67" cy="33"/>
                </a:xfrm>
                <a:custGeom>
                  <a:avLst/>
                  <a:gdLst>
                    <a:gd name="T0" fmla="*/ 536 w 536"/>
                    <a:gd name="T1" fmla="*/ 42 h 260"/>
                    <a:gd name="T2" fmla="*/ 312 w 536"/>
                    <a:gd name="T3" fmla="*/ 182 h 260"/>
                    <a:gd name="T4" fmla="*/ 0 w 536"/>
                    <a:gd name="T5" fmla="*/ 260 h 260"/>
                    <a:gd name="T6" fmla="*/ 160 w 536"/>
                    <a:gd name="T7" fmla="*/ 159 h 260"/>
                    <a:gd name="T8" fmla="*/ 293 w 536"/>
                    <a:gd name="T9" fmla="*/ 145 h 260"/>
                    <a:gd name="T10" fmla="*/ 257 w 536"/>
                    <a:gd name="T11" fmla="*/ 79 h 260"/>
                    <a:gd name="T12" fmla="*/ 420 w 536"/>
                    <a:gd name="T13" fmla="*/ 0 h 260"/>
                    <a:gd name="T14" fmla="*/ 536 w 536"/>
                    <a:gd name="T15" fmla="*/ 42 h 260"/>
                    <a:gd name="T16" fmla="*/ 0 60000 65536"/>
                    <a:gd name="T17" fmla="*/ 0 60000 65536"/>
                    <a:gd name="T18" fmla="*/ 0 60000 65536"/>
                    <a:gd name="T19" fmla="*/ 0 60000 65536"/>
                    <a:gd name="T20" fmla="*/ 0 60000 65536"/>
                    <a:gd name="T21" fmla="*/ 0 60000 65536"/>
                    <a:gd name="T22" fmla="*/ 0 60000 65536"/>
                    <a:gd name="T23" fmla="*/ 0 60000 65536"/>
                    <a:gd name="T24" fmla="*/ 0 w 536"/>
                    <a:gd name="T25" fmla="*/ 0 h 260"/>
                    <a:gd name="T26" fmla="*/ 536 w 536"/>
                    <a:gd name="T27" fmla="*/ 260 h 2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 h="260">
                      <a:moveTo>
                        <a:pt x="536" y="42"/>
                      </a:moveTo>
                      <a:lnTo>
                        <a:pt x="312" y="182"/>
                      </a:lnTo>
                      <a:lnTo>
                        <a:pt x="0" y="260"/>
                      </a:lnTo>
                      <a:lnTo>
                        <a:pt x="160" y="159"/>
                      </a:lnTo>
                      <a:lnTo>
                        <a:pt x="293" y="145"/>
                      </a:lnTo>
                      <a:lnTo>
                        <a:pt x="257" y="79"/>
                      </a:lnTo>
                      <a:lnTo>
                        <a:pt x="420" y="0"/>
                      </a:lnTo>
                      <a:lnTo>
                        <a:pt x="536" y="42"/>
                      </a:lnTo>
                      <a:close/>
                    </a:path>
                  </a:pathLst>
                </a:custGeom>
                <a:solidFill>
                  <a:srgbClr val="000000"/>
                </a:solidFill>
                <a:ln w="0">
                  <a:solidFill>
                    <a:srgbClr val="000000"/>
                  </a:solidFill>
                  <a:prstDash val="solid"/>
                  <a:round/>
                  <a:headEnd/>
                  <a:tailEnd/>
                </a:ln>
              </p:spPr>
              <p:txBody>
                <a:bodyPr/>
                <a:lstStyle/>
                <a:p>
                  <a:endParaRPr lang="es-MX"/>
                </a:p>
              </p:txBody>
            </p:sp>
            <p:sp>
              <p:nvSpPr>
                <p:cNvPr id="3138" name="Freeform 58"/>
                <p:cNvSpPr>
                  <a:spLocks/>
                </p:cNvSpPr>
                <p:nvPr/>
              </p:nvSpPr>
              <p:spPr bwMode="auto">
                <a:xfrm>
                  <a:off x="4269" y="2796"/>
                  <a:ext cx="43" cy="38"/>
                </a:xfrm>
                <a:custGeom>
                  <a:avLst/>
                  <a:gdLst>
                    <a:gd name="T0" fmla="*/ 0 w 343"/>
                    <a:gd name="T1" fmla="*/ 0 h 306"/>
                    <a:gd name="T2" fmla="*/ 85 w 343"/>
                    <a:gd name="T3" fmla="*/ 129 h 306"/>
                    <a:gd name="T4" fmla="*/ 182 w 343"/>
                    <a:gd name="T5" fmla="*/ 129 h 306"/>
                    <a:gd name="T6" fmla="*/ 295 w 343"/>
                    <a:gd name="T7" fmla="*/ 306 h 306"/>
                    <a:gd name="T8" fmla="*/ 343 w 343"/>
                    <a:gd name="T9" fmla="*/ 237 h 306"/>
                    <a:gd name="T10" fmla="*/ 316 w 343"/>
                    <a:gd name="T11" fmla="*/ 151 h 306"/>
                    <a:gd name="T12" fmla="*/ 76 w 343"/>
                    <a:gd name="T13" fmla="*/ 28 h 306"/>
                    <a:gd name="T14" fmla="*/ 0 w 343"/>
                    <a:gd name="T15" fmla="*/ 0 h 306"/>
                    <a:gd name="T16" fmla="*/ 0 60000 65536"/>
                    <a:gd name="T17" fmla="*/ 0 60000 65536"/>
                    <a:gd name="T18" fmla="*/ 0 60000 65536"/>
                    <a:gd name="T19" fmla="*/ 0 60000 65536"/>
                    <a:gd name="T20" fmla="*/ 0 60000 65536"/>
                    <a:gd name="T21" fmla="*/ 0 60000 65536"/>
                    <a:gd name="T22" fmla="*/ 0 60000 65536"/>
                    <a:gd name="T23" fmla="*/ 0 60000 65536"/>
                    <a:gd name="T24" fmla="*/ 0 w 343"/>
                    <a:gd name="T25" fmla="*/ 0 h 306"/>
                    <a:gd name="T26" fmla="*/ 343 w 343"/>
                    <a:gd name="T27" fmla="*/ 306 h 3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3" h="306">
                      <a:moveTo>
                        <a:pt x="0" y="0"/>
                      </a:moveTo>
                      <a:lnTo>
                        <a:pt x="85" y="129"/>
                      </a:lnTo>
                      <a:lnTo>
                        <a:pt x="182" y="129"/>
                      </a:lnTo>
                      <a:lnTo>
                        <a:pt x="295" y="306"/>
                      </a:lnTo>
                      <a:lnTo>
                        <a:pt x="343" y="237"/>
                      </a:lnTo>
                      <a:lnTo>
                        <a:pt x="316" y="151"/>
                      </a:lnTo>
                      <a:lnTo>
                        <a:pt x="76" y="28"/>
                      </a:lnTo>
                      <a:lnTo>
                        <a:pt x="0" y="0"/>
                      </a:lnTo>
                      <a:close/>
                    </a:path>
                  </a:pathLst>
                </a:custGeom>
                <a:solidFill>
                  <a:srgbClr val="000000"/>
                </a:solidFill>
                <a:ln w="0">
                  <a:solidFill>
                    <a:srgbClr val="000000"/>
                  </a:solidFill>
                  <a:prstDash val="solid"/>
                  <a:round/>
                  <a:headEnd/>
                  <a:tailEnd/>
                </a:ln>
              </p:spPr>
              <p:txBody>
                <a:bodyPr/>
                <a:lstStyle/>
                <a:p>
                  <a:endParaRPr lang="es-MX"/>
                </a:p>
              </p:txBody>
            </p:sp>
            <p:sp>
              <p:nvSpPr>
                <p:cNvPr id="3139" name="Freeform 59"/>
                <p:cNvSpPr>
                  <a:spLocks/>
                </p:cNvSpPr>
                <p:nvPr/>
              </p:nvSpPr>
              <p:spPr bwMode="auto">
                <a:xfrm>
                  <a:off x="4176" y="2749"/>
                  <a:ext cx="237" cy="327"/>
                </a:xfrm>
                <a:custGeom>
                  <a:avLst/>
                  <a:gdLst>
                    <a:gd name="T0" fmla="*/ 0 w 1891"/>
                    <a:gd name="T1" fmla="*/ 622 h 2615"/>
                    <a:gd name="T2" fmla="*/ 239 w 1891"/>
                    <a:gd name="T3" fmla="*/ 631 h 2615"/>
                    <a:gd name="T4" fmla="*/ 348 w 1891"/>
                    <a:gd name="T5" fmla="*/ 752 h 2615"/>
                    <a:gd name="T6" fmla="*/ 436 w 1891"/>
                    <a:gd name="T7" fmla="*/ 752 h 2615"/>
                    <a:gd name="T8" fmla="*/ 628 w 1891"/>
                    <a:gd name="T9" fmla="*/ 860 h 2615"/>
                    <a:gd name="T10" fmla="*/ 674 w 1891"/>
                    <a:gd name="T11" fmla="*/ 913 h 2615"/>
                    <a:gd name="T12" fmla="*/ 641 w 1891"/>
                    <a:gd name="T13" fmla="*/ 1022 h 2615"/>
                    <a:gd name="T14" fmla="*/ 784 w 1891"/>
                    <a:gd name="T15" fmla="*/ 989 h 2615"/>
                    <a:gd name="T16" fmla="*/ 791 w 1891"/>
                    <a:gd name="T17" fmla="*/ 1044 h 2615"/>
                    <a:gd name="T18" fmla="*/ 858 w 1891"/>
                    <a:gd name="T19" fmla="*/ 1031 h 2615"/>
                    <a:gd name="T20" fmla="*/ 925 w 1891"/>
                    <a:gd name="T21" fmla="*/ 923 h 2615"/>
                    <a:gd name="T22" fmla="*/ 1065 w 1891"/>
                    <a:gd name="T23" fmla="*/ 846 h 2615"/>
                    <a:gd name="T24" fmla="*/ 986 w 1891"/>
                    <a:gd name="T25" fmla="*/ 791 h 2615"/>
                    <a:gd name="T26" fmla="*/ 916 w 1891"/>
                    <a:gd name="T27" fmla="*/ 791 h 2615"/>
                    <a:gd name="T28" fmla="*/ 995 w 1891"/>
                    <a:gd name="T29" fmla="*/ 729 h 2615"/>
                    <a:gd name="T30" fmla="*/ 1098 w 1891"/>
                    <a:gd name="T31" fmla="*/ 752 h 2615"/>
                    <a:gd name="T32" fmla="*/ 1333 w 1891"/>
                    <a:gd name="T33" fmla="*/ 738 h 2615"/>
                    <a:gd name="T34" fmla="*/ 1390 w 1891"/>
                    <a:gd name="T35" fmla="*/ 715 h 2615"/>
                    <a:gd name="T36" fmla="*/ 1582 w 1891"/>
                    <a:gd name="T37" fmla="*/ 24 h 2615"/>
                    <a:gd name="T38" fmla="*/ 1699 w 1891"/>
                    <a:gd name="T39" fmla="*/ 0 h 2615"/>
                    <a:gd name="T40" fmla="*/ 1784 w 1891"/>
                    <a:gd name="T41" fmla="*/ 0 h 2615"/>
                    <a:gd name="T42" fmla="*/ 1606 w 1891"/>
                    <a:gd name="T43" fmla="*/ 79 h 2615"/>
                    <a:gd name="T44" fmla="*/ 1718 w 1891"/>
                    <a:gd name="T45" fmla="*/ 270 h 2615"/>
                    <a:gd name="T46" fmla="*/ 1814 w 1891"/>
                    <a:gd name="T47" fmla="*/ 256 h 2615"/>
                    <a:gd name="T48" fmla="*/ 1835 w 1891"/>
                    <a:gd name="T49" fmla="*/ 247 h 2615"/>
                    <a:gd name="T50" fmla="*/ 1681 w 1891"/>
                    <a:gd name="T51" fmla="*/ 424 h 2615"/>
                    <a:gd name="T52" fmla="*/ 1669 w 1891"/>
                    <a:gd name="T53" fmla="*/ 307 h 2615"/>
                    <a:gd name="T54" fmla="*/ 1619 w 1891"/>
                    <a:gd name="T55" fmla="*/ 256 h 2615"/>
                    <a:gd name="T56" fmla="*/ 1568 w 1891"/>
                    <a:gd name="T57" fmla="*/ 339 h 2615"/>
                    <a:gd name="T58" fmla="*/ 1568 w 1891"/>
                    <a:gd name="T59" fmla="*/ 418 h 2615"/>
                    <a:gd name="T60" fmla="*/ 1485 w 1891"/>
                    <a:gd name="T61" fmla="*/ 637 h 2615"/>
                    <a:gd name="T62" fmla="*/ 1847 w 1891"/>
                    <a:gd name="T63" fmla="*/ 943 h 2615"/>
                    <a:gd name="T64" fmla="*/ 1891 w 1891"/>
                    <a:gd name="T65" fmla="*/ 1497 h 2615"/>
                    <a:gd name="T66" fmla="*/ 1544 w 1891"/>
                    <a:gd name="T67" fmla="*/ 1572 h 2615"/>
                    <a:gd name="T68" fmla="*/ 1443 w 1891"/>
                    <a:gd name="T69" fmla="*/ 1725 h 2615"/>
                    <a:gd name="T70" fmla="*/ 1847 w 1891"/>
                    <a:gd name="T71" fmla="*/ 2011 h 2615"/>
                    <a:gd name="T72" fmla="*/ 1643 w 1891"/>
                    <a:gd name="T73" fmla="*/ 2086 h 2615"/>
                    <a:gd name="T74" fmla="*/ 1468 w 1891"/>
                    <a:gd name="T75" fmla="*/ 1989 h 2615"/>
                    <a:gd name="T76" fmla="*/ 1309 w 1891"/>
                    <a:gd name="T77" fmla="*/ 2018 h 2615"/>
                    <a:gd name="T78" fmla="*/ 1201 w 1891"/>
                    <a:gd name="T79" fmla="*/ 1965 h 2615"/>
                    <a:gd name="T80" fmla="*/ 1233 w 1891"/>
                    <a:gd name="T81" fmla="*/ 2324 h 2615"/>
                    <a:gd name="T82" fmla="*/ 1093 w 1891"/>
                    <a:gd name="T83" fmla="*/ 2615 h 2615"/>
                    <a:gd name="T84" fmla="*/ 1182 w 1891"/>
                    <a:gd name="T85" fmla="*/ 2331 h 2615"/>
                    <a:gd name="T86" fmla="*/ 973 w 1891"/>
                    <a:gd name="T87" fmla="*/ 1639 h 2615"/>
                    <a:gd name="T88" fmla="*/ 1120 w 1891"/>
                    <a:gd name="T89" fmla="*/ 1681 h 2615"/>
                    <a:gd name="T90" fmla="*/ 858 w 1891"/>
                    <a:gd name="T91" fmla="*/ 1381 h 2615"/>
                    <a:gd name="T92" fmla="*/ 848 w 1891"/>
                    <a:gd name="T93" fmla="*/ 1884 h 2615"/>
                    <a:gd name="T94" fmla="*/ 754 w 1891"/>
                    <a:gd name="T95" fmla="*/ 2378 h 2615"/>
                    <a:gd name="T96" fmla="*/ 795 w 1891"/>
                    <a:gd name="T97" fmla="*/ 1794 h 2615"/>
                    <a:gd name="T98" fmla="*/ 674 w 1891"/>
                    <a:gd name="T99" fmla="*/ 1178 h 2615"/>
                    <a:gd name="T100" fmla="*/ 604 w 1891"/>
                    <a:gd name="T101" fmla="*/ 1197 h 2615"/>
                    <a:gd name="T102" fmla="*/ 613 w 1891"/>
                    <a:gd name="T103" fmla="*/ 1088 h 2615"/>
                    <a:gd name="T104" fmla="*/ 479 w 1891"/>
                    <a:gd name="T105" fmla="*/ 879 h 2615"/>
                    <a:gd name="T106" fmla="*/ 362 w 1891"/>
                    <a:gd name="T107" fmla="*/ 835 h 2615"/>
                    <a:gd name="T108" fmla="*/ 191 w 1891"/>
                    <a:gd name="T109" fmla="*/ 651 h 2615"/>
                    <a:gd name="T110" fmla="*/ 0 w 1891"/>
                    <a:gd name="T111" fmla="*/ 622 h 26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91"/>
                    <a:gd name="T169" fmla="*/ 0 h 2615"/>
                    <a:gd name="T170" fmla="*/ 1891 w 1891"/>
                    <a:gd name="T171" fmla="*/ 2615 h 26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91" h="2615">
                      <a:moveTo>
                        <a:pt x="0" y="622"/>
                      </a:moveTo>
                      <a:lnTo>
                        <a:pt x="239" y="631"/>
                      </a:lnTo>
                      <a:lnTo>
                        <a:pt x="348" y="752"/>
                      </a:lnTo>
                      <a:lnTo>
                        <a:pt x="436" y="752"/>
                      </a:lnTo>
                      <a:lnTo>
                        <a:pt x="628" y="860"/>
                      </a:lnTo>
                      <a:lnTo>
                        <a:pt x="674" y="913"/>
                      </a:lnTo>
                      <a:lnTo>
                        <a:pt x="641" y="1022"/>
                      </a:lnTo>
                      <a:lnTo>
                        <a:pt x="784" y="989"/>
                      </a:lnTo>
                      <a:lnTo>
                        <a:pt x="791" y="1044"/>
                      </a:lnTo>
                      <a:lnTo>
                        <a:pt x="858" y="1031"/>
                      </a:lnTo>
                      <a:lnTo>
                        <a:pt x="925" y="923"/>
                      </a:lnTo>
                      <a:lnTo>
                        <a:pt x="1065" y="846"/>
                      </a:lnTo>
                      <a:lnTo>
                        <a:pt x="986" y="791"/>
                      </a:lnTo>
                      <a:lnTo>
                        <a:pt x="916" y="791"/>
                      </a:lnTo>
                      <a:lnTo>
                        <a:pt x="995" y="729"/>
                      </a:lnTo>
                      <a:lnTo>
                        <a:pt x="1098" y="752"/>
                      </a:lnTo>
                      <a:lnTo>
                        <a:pt x="1333" y="738"/>
                      </a:lnTo>
                      <a:lnTo>
                        <a:pt x="1390" y="715"/>
                      </a:lnTo>
                      <a:lnTo>
                        <a:pt x="1582" y="24"/>
                      </a:lnTo>
                      <a:lnTo>
                        <a:pt x="1699" y="0"/>
                      </a:lnTo>
                      <a:lnTo>
                        <a:pt x="1784" y="0"/>
                      </a:lnTo>
                      <a:lnTo>
                        <a:pt x="1606" y="79"/>
                      </a:lnTo>
                      <a:lnTo>
                        <a:pt x="1718" y="270"/>
                      </a:lnTo>
                      <a:lnTo>
                        <a:pt x="1814" y="256"/>
                      </a:lnTo>
                      <a:lnTo>
                        <a:pt x="1835" y="247"/>
                      </a:lnTo>
                      <a:lnTo>
                        <a:pt x="1681" y="424"/>
                      </a:lnTo>
                      <a:lnTo>
                        <a:pt x="1669" y="307"/>
                      </a:lnTo>
                      <a:lnTo>
                        <a:pt x="1619" y="256"/>
                      </a:lnTo>
                      <a:lnTo>
                        <a:pt x="1568" y="339"/>
                      </a:lnTo>
                      <a:lnTo>
                        <a:pt x="1568" y="418"/>
                      </a:lnTo>
                      <a:lnTo>
                        <a:pt x="1485" y="637"/>
                      </a:lnTo>
                      <a:lnTo>
                        <a:pt x="1847" y="943"/>
                      </a:lnTo>
                      <a:lnTo>
                        <a:pt x="1891" y="1497"/>
                      </a:lnTo>
                      <a:lnTo>
                        <a:pt x="1544" y="1572"/>
                      </a:lnTo>
                      <a:lnTo>
                        <a:pt x="1443" y="1725"/>
                      </a:lnTo>
                      <a:lnTo>
                        <a:pt x="1847" y="2011"/>
                      </a:lnTo>
                      <a:lnTo>
                        <a:pt x="1643" y="2086"/>
                      </a:lnTo>
                      <a:lnTo>
                        <a:pt x="1468" y="1989"/>
                      </a:lnTo>
                      <a:lnTo>
                        <a:pt x="1309" y="2018"/>
                      </a:lnTo>
                      <a:lnTo>
                        <a:pt x="1201" y="1965"/>
                      </a:lnTo>
                      <a:lnTo>
                        <a:pt x="1233" y="2324"/>
                      </a:lnTo>
                      <a:lnTo>
                        <a:pt x="1093" y="2615"/>
                      </a:lnTo>
                      <a:lnTo>
                        <a:pt x="1182" y="2331"/>
                      </a:lnTo>
                      <a:lnTo>
                        <a:pt x="973" y="1639"/>
                      </a:lnTo>
                      <a:lnTo>
                        <a:pt x="1120" y="1681"/>
                      </a:lnTo>
                      <a:lnTo>
                        <a:pt x="858" y="1381"/>
                      </a:lnTo>
                      <a:lnTo>
                        <a:pt x="848" y="1884"/>
                      </a:lnTo>
                      <a:lnTo>
                        <a:pt x="754" y="2378"/>
                      </a:lnTo>
                      <a:lnTo>
                        <a:pt x="795" y="1794"/>
                      </a:lnTo>
                      <a:lnTo>
                        <a:pt x="674" y="1178"/>
                      </a:lnTo>
                      <a:lnTo>
                        <a:pt x="604" y="1197"/>
                      </a:lnTo>
                      <a:lnTo>
                        <a:pt x="613" y="1088"/>
                      </a:lnTo>
                      <a:lnTo>
                        <a:pt x="479" y="879"/>
                      </a:lnTo>
                      <a:lnTo>
                        <a:pt x="362" y="835"/>
                      </a:lnTo>
                      <a:lnTo>
                        <a:pt x="191" y="651"/>
                      </a:lnTo>
                      <a:lnTo>
                        <a:pt x="0" y="622"/>
                      </a:lnTo>
                      <a:close/>
                    </a:path>
                  </a:pathLst>
                </a:custGeom>
                <a:solidFill>
                  <a:srgbClr val="000000"/>
                </a:solidFill>
                <a:ln w="0">
                  <a:solidFill>
                    <a:srgbClr val="000000"/>
                  </a:solidFill>
                  <a:prstDash val="solid"/>
                  <a:round/>
                  <a:headEnd/>
                  <a:tailEnd/>
                </a:ln>
              </p:spPr>
              <p:txBody>
                <a:bodyPr/>
                <a:lstStyle/>
                <a:p>
                  <a:endParaRPr lang="es-MX"/>
                </a:p>
              </p:txBody>
            </p:sp>
            <p:sp>
              <p:nvSpPr>
                <p:cNvPr id="3140" name="Freeform 60"/>
                <p:cNvSpPr>
                  <a:spLocks/>
                </p:cNvSpPr>
                <p:nvPr/>
              </p:nvSpPr>
              <p:spPr bwMode="auto">
                <a:xfrm>
                  <a:off x="4202" y="2868"/>
                  <a:ext cx="41" cy="56"/>
                </a:xfrm>
                <a:custGeom>
                  <a:avLst/>
                  <a:gdLst>
                    <a:gd name="T0" fmla="*/ 4 w 323"/>
                    <a:gd name="T1" fmla="*/ 0 h 452"/>
                    <a:gd name="T2" fmla="*/ 106 w 323"/>
                    <a:gd name="T3" fmla="*/ 52 h 452"/>
                    <a:gd name="T4" fmla="*/ 167 w 323"/>
                    <a:gd name="T5" fmla="*/ 180 h 452"/>
                    <a:gd name="T6" fmla="*/ 323 w 323"/>
                    <a:gd name="T7" fmla="*/ 325 h 452"/>
                    <a:gd name="T8" fmla="*/ 228 w 323"/>
                    <a:gd name="T9" fmla="*/ 389 h 452"/>
                    <a:gd name="T10" fmla="*/ 182 w 323"/>
                    <a:gd name="T11" fmla="*/ 394 h 452"/>
                    <a:gd name="T12" fmla="*/ 101 w 323"/>
                    <a:gd name="T13" fmla="*/ 452 h 452"/>
                    <a:gd name="T14" fmla="*/ 130 w 323"/>
                    <a:gd name="T15" fmla="*/ 288 h 452"/>
                    <a:gd name="T16" fmla="*/ 0 w 323"/>
                    <a:gd name="T17" fmla="*/ 74 h 452"/>
                    <a:gd name="T18" fmla="*/ 4 w 323"/>
                    <a:gd name="T19" fmla="*/ 0 h 4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3"/>
                    <a:gd name="T31" fmla="*/ 0 h 452"/>
                    <a:gd name="T32" fmla="*/ 323 w 323"/>
                    <a:gd name="T33" fmla="*/ 452 h 4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3" h="452">
                      <a:moveTo>
                        <a:pt x="4" y="0"/>
                      </a:moveTo>
                      <a:lnTo>
                        <a:pt x="106" y="52"/>
                      </a:lnTo>
                      <a:lnTo>
                        <a:pt x="167" y="180"/>
                      </a:lnTo>
                      <a:lnTo>
                        <a:pt x="323" y="325"/>
                      </a:lnTo>
                      <a:lnTo>
                        <a:pt x="228" y="389"/>
                      </a:lnTo>
                      <a:lnTo>
                        <a:pt x="182" y="394"/>
                      </a:lnTo>
                      <a:lnTo>
                        <a:pt x="101" y="452"/>
                      </a:lnTo>
                      <a:lnTo>
                        <a:pt x="130" y="288"/>
                      </a:lnTo>
                      <a:lnTo>
                        <a:pt x="0" y="74"/>
                      </a:lnTo>
                      <a:lnTo>
                        <a:pt x="4" y="0"/>
                      </a:lnTo>
                      <a:close/>
                    </a:path>
                  </a:pathLst>
                </a:custGeom>
                <a:solidFill>
                  <a:srgbClr val="000000"/>
                </a:solidFill>
                <a:ln w="0">
                  <a:solidFill>
                    <a:srgbClr val="000000"/>
                  </a:solidFill>
                  <a:prstDash val="solid"/>
                  <a:round/>
                  <a:headEnd/>
                  <a:tailEnd/>
                </a:ln>
              </p:spPr>
              <p:txBody>
                <a:bodyPr/>
                <a:lstStyle/>
                <a:p>
                  <a:endParaRPr lang="es-MX"/>
                </a:p>
              </p:txBody>
            </p:sp>
            <p:sp>
              <p:nvSpPr>
                <p:cNvPr id="3141" name="Freeform 61"/>
                <p:cNvSpPr>
                  <a:spLocks/>
                </p:cNvSpPr>
                <p:nvPr/>
              </p:nvSpPr>
              <p:spPr bwMode="auto">
                <a:xfrm>
                  <a:off x="4030" y="2686"/>
                  <a:ext cx="33" cy="112"/>
                </a:xfrm>
                <a:custGeom>
                  <a:avLst/>
                  <a:gdLst>
                    <a:gd name="T0" fmla="*/ 48 w 263"/>
                    <a:gd name="T1" fmla="*/ 0 h 893"/>
                    <a:gd name="T2" fmla="*/ 0 w 263"/>
                    <a:gd name="T3" fmla="*/ 279 h 893"/>
                    <a:gd name="T4" fmla="*/ 26 w 263"/>
                    <a:gd name="T5" fmla="*/ 499 h 893"/>
                    <a:gd name="T6" fmla="*/ 263 w 263"/>
                    <a:gd name="T7" fmla="*/ 893 h 893"/>
                    <a:gd name="T8" fmla="*/ 164 w 263"/>
                    <a:gd name="T9" fmla="*/ 563 h 893"/>
                    <a:gd name="T10" fmla="*/ 76 w 263"/>
                    <a:gd name="T11" fmla="*/ 450 h 893"/>
                    <a:gd name="T12" fmla="*/ 67 w 263"/>
                    <a:gd name="T13" fmla="*/ 136 h 893"/>
                    <a:gd name="T14" fmla="*/ 48 w 263"/>
                    <a:gd name="T15" fmla="*/ 0 h 893"/>
                    <a:gd name="T16" fmla="*/ 0 60000 65536"/>
                    <a:gd name="T17" fmla="*/ 0 60000 65536"/>
                    <a:gd name="T18" fmla="*/ 0 60000 65536"/>
                    <a:gd name="T19" fmla="*/ 0 60000 65536"/>
                    <a:gd name="T20" fmla="*/ 0 60000 65536"/>
                    <a:gd name="T21" fmla="*/ 0 60000 65536"/>
                    <a:gd name="T22" fmla="*/ 0 60000 65536"/>
                    <a:gd name="T23" fmla="*/ 0 60000 65536"/>
                    <a:gd name="T24" fmla="*/ 0 w 263"/>
                    <a:gd name="T25" fmla="*/ 0 h 893"/>
                    <a:gd name="T26" fmla="*/ 263 w 263"/>
                    <a:gd name="T27" fmla="*/ 893 h 8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 h="893">
                      <a:moveTo>
                        <a:pt x="48" y="0"/>
                      </a:moveTo>
                      <a:lnTo>
                        <a:pt x="0" y="279"/>
                      </a:lnTo>
                      <a:lnTo>
                        <a:pt x="26" y="499"/>
                      </a:lnTo>
                      <a:lnTo>
                        <a:pt x="263" y="893"/>
                      </a:lnTo>
                      <a:lnTo>
                        <a:pt x="164" y="563"/>
                      </a:lnTo>
                      <a:lnTo>
                        <a:pt x="76" y="450"/>
                      </a:lnTo>
                      <a:lnTo>
                        <a:pt x="67" y="136"/>
                      </a:lnTo>
                      <a:lnTo>
                        <a:pt x="48" y="0"/>
                      </a:lnTo>
                      <a:close/>
                    </a:path>
                  </a:pathLst>
                </a:custGeom>
                <a:solidFill>
                  <a:srgbClr val="000000"/>
                </a:solidFill>
                <a:ln w="0">
                  <a:solidFill>
                    <a:srgbClr val="000000"/>
                  </a:solidFill>
                  <a:prstDash val="solid"/>
                  <a:round/>
                  <a:headEnd/>
                  <a:tailEnd/>
                </a:ln>
              </p:spPr>
              <p:txBody>
                <a:bodyPr/>
                <a:lstStyle/>
                <a:p>
                  <a:endParaRPr lang="es-MX"/>
                </a:p>
              </p:txBody>
            </p:sp>
            <p:sp>
              <p:nvSpPr>
                <p:cNvPr id="3142" name="Freeform 62"/>
                <p:cNvSpPr>
                  <a:spLocks/>
                </p:cNvSpPr>
                <p:nvPr/>
              </p:nvSpPr>
              <p:spPr bwMode="auto">
                <a:xfrm>
                  <a:off x="4012" y="2807"/>
                  <a:ext cx="196" cy="162"/>
                </a:xfrm>
                <a:custGeom>
                  <a:avLst/>
                  <a:gdLst>
                    <a:gd name="T0" fmla="*/ 416 w 1566"/>
                    <a:gd name="T1" fmla="*/ 0 h 1299"/>
                    <a:gd name="T2" fmla="*/ 416 w 1566"/>
                    <a:gd name="T3" fmla="*/ 426 h 1299"/>
                    <a:gd name="T4" fmla="*/ 490 w 1566"/>
                    <a:gd name="T5" fmla="*/ 595 h 1299"/>
                    <a:gd name="T6" fmla="*/ 453 w 1566"/>
                    <a:gd name="T7" fmla="*/ 778 h 1299"/>
                    <a:gd name="T8" fmla="*/ 273 w 1566"/>
                    <a:gd name="T9" fmla="*/ 876 h 1299"/>
                    <a:gd name="T10" fmla="*/ 0 w 1566"/>
                    <a:gd name="T11" fmla="*/ 666 h 1299"/>
                    <a:gd name="T12" fmla="*/ 155 w 1566"/>
                    <a:gd name="T13" fmla="*/ 1048 h 1299"/>
                    <a:gd name="T14" fmla="*/ 444 w 1566"/>
                    <a:gd name="T15" fmla="*/ 938 h 1299"/>
                    <a:gd name="T16" fmla="*/ 1017 w 1566"/>
                    <a:gd name="T17" fmla="*/ 1299 h 1299"/>
                    <a:gd name="T18" fmla="*/ 1114 w 1566"/>
                    <a:gd name="T19" fmla="*/ 1263 h 1299"/>
                    <a:gd name="T20" fmla="*/ 1088 w 1566"/>
                    <a:gd name="T21" fmla="*/ 1116 h 1299"/>
                    <a:gd name="T22" fmla="*/ 1356 w 1566"/>
                    <a:gd name="T23" fmla="*/ 1206 h 1299"/>
                    <a:gd name="T24" fmla="*/ 1481 w 1566"/>
                    <a:gd name="T25" fmla="*/ 1159 h 1299"/>
                    <a:gd name="T26" fmla="*/ 1566 w 1566"/>
                    <a:gd name="T27" fmla="*/ 1035 h 1299"/>
                    <a:gd name="T28" fmla="*/ 1411 w 1566"/>
                    <a:gd name="T29" fmla="*/ 1156 h 1299"/>
                    <a:gd name="T30" fmla="*/ 1068 w 1566"/>
                    <a:gd name="T31" fmla="*/ 1057 h 1299"/>
                    <a:gd name="T32" fmla="*/ 672 w 1566"/>
                    <a:gd name="T33" fmla="*/ 668 h 1299"/>
                    <a:gd name="T34" fmla="*/ 416 w 1566"/>
                    <a:gd name="T35" fmla="*/ 0 h 12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6"/>
                    <a:gd name="T55" fmla="*/ 0 h 1299"/>
                    <a:gd name="T56" fmla="*/ 1566 w 1566"/>
                    <a:gd name="T57" fmla="*/ 1299 h 12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6" h="1299">
                      <a:moveTo>
                        <a:pt x="416" y="0"/>
                      </a:moveTo>
                      <a:lnTo>
                        <a:pt x="416" y="426"/>
                      </a:lnTo>
                      <a:lnTo>
                        <a:pt x="490" y="595"/>
                      </a:lnTo>
                      <a:lnTo>
                        <a:pt x="453" y="778"/>
                      </a:lnTo>
                      <a:lnTo>
                        <a:pt x="273" y="876"/>
                      </a:lnTo>
                      <a:lnTo>
                        <a:pt x="0" y="666"/>
                      </a:lnTo>
                      <a:lnTo>
                        <a:pt x="155" y="1048"/>
                      </a:lnTo>
                      <a:lnTo>
                        <a:pt x="444" y="938"/>
                      </a:lnTo>
                      <a:lnTo>
                        <a:pt x="1017" y="1299"/>
                      </a:lnTo>
                      <a:lnTo>
                        <a:pt x="1114" y="1263"/>
                      </a:lnTo>
                      <a:lnTo>
                        <a:pt x="1088" y="1116"/>
                      </a:lnTo>
                      <a:lnTo>
                        <a:pt x="1356" y="1206"/>
                      </a:lnTo>
                      <a:lnTo>
                        <a:pt x="1481" y="1159"/>
                      </a:lnTo>
                      <a:lnTo>
                        <a:pt x="1566" y="1035"/>
                      </a:lnTo>
                      <a:lnTo>
                        <a:pt x="1411" y="1156"/>
                      </a:lnTo>
                      <a:lnTo>
                        <a:pt x="1068" y="1057"/>
                      </a:lnTo>
                      <a:lnTo>
                        <a:pt x="672" y="668"/>
                      </a:lnTo>
                      <a:lnTo>
                        <a:pt x="416" y="0"/>
                      </a:lnTo>
                      <a:close/>
                    </a:path>
                  </a:pathLst>
                </a:custGeom>
                <a:solidFill>
                  <a:srgbClr val="000000"/>
                </a:solidFill>
                <a:ln w="0">
                  <a:solidFill>
                    <a:srgbClr val="000000"/>
                  </a:solidFill>
                  <a:prstDash val="solid"/>
                  <a:round/>
                  <a:headEnd/>
                  <a:tailEnd/>
                </a:ln>
              </p:spPr>
              <p:txBody>
                <a:bodyPr/>
                <a:lstStyle/>
                <a:p>
                  <a:endParaRPr lang="es-MX"/>
                </a:p>
              </p:txBody>
            </p:sp>
            <p:sp>
              <p:nvSpPr>
                <p:cNvPr id="3143" name="Freeform 63"/>
                <p:cNvSpPr>
                  <a:spLocks/>
                </p:cNvSpPr>
                <p:nvPr/>
              </p:nvSpPr>
              <p:spPr bwMode="auto">
                <a:xfrm>
                  <a:off x="4099" y="2477"/>
                  <a:ext cx="48" cy="37"/>
                </a:xfrm>
                <a:custGeom>
                  <a:avLst/>
                  <a:gdLst>
                    <a:gd name="T0" fmla="*/ 303 w 389"/>
                    <a:gd name="T1" fmla="*/ 292 h 292"/>
                    <a:gd name="T2" fmla="*/ 389 w 389"/>
                    <a:gd name="T3" fmla="*/ 260 h 292"/>
                    <a:gd name="T4" fmla="*/ 369 w 389"/>
                    <a:gd name="T5" fmla="*/ 94 h 292"/>
                    <a:gd name="T6" fmla="*/ 241 w 389"/>
                    <a:gd name="T7" fmla="*/ 0 h 292"/>
                    <a:gd name="T8" fmla="*/ 103 w 389"/>
                    <a:gd name="T9" fmla="*/ 50 h 292"/>
                    <a:gd name="T10" fmla="*/ 0 w 389"/>
                    <a:gd name="T11" fmla="*/ 176 h 292"/>
                    <a:gd name="T12" fmla="*/ 133 w 389"/>
                    <a:gd name="T13" fmla="*/ 73 h 292"/>
                    <a:gd name="T14" fmla="*/ 261 w 389"/>
                    <a:gd name="T15" fmla="*/ 73 h 292"/>
                    <a:gd name="T16" fmla="*/ 336 w 389"/>
                    <a:gd name="T17" fmla="*/ 138 h 292"/>
                    <a:gd name="T18" fmla="*/ 267 w 389"/>
                    <a:gd name="T19" fmla="*/ 209 h 292"/>
                    <a:gd name="T20" fmla="*/ 265 w 389"/>
                    <a:gd name="T21" fmla="*/ 269 h 292"/>
                    <a:gd name="T22" fmla="*/ 303 w 389"/>
                    <a:gd name="T23" fmla="*/ 292 h 2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9"/>
                    <a:gd name="T37" fmla="*/ 0 h 292"/>
                    <a:gd name="T38" fmla="*/ 389 w 389"/>
                    <a:gd name="T39" fmla="*/ 292 h 2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9" h="292">
                      <a:moveTo>
                        <a:pt x="303" y="292"/>
                      </a:moveTo>
                      <a:lnTo>
                        <a:pt x="389" y="260"/>
                      </a:lnTo>
                      <a:lnTo>
                        <a:pt x="369" y="94"/>
                      </a:lnTo>
                      <a:lnTo>
                        <a:pt x="241" y="0"/>
                      </a:lnTo>
                      <a:lnTo>
                        <a:pt x="103" y="50"/>
                      </a:lnTo>
                      <a:lnTo>
                        <a:pt x="0" y="176"/>
                      </a:lnTo>
                      <a:lnTo>
                        <a:pt x="133" y="73"/>
                      </a:lnTo>
                      <a:lnTo>
                        <a:pt x="261" y="73"/>
                      </a:lnTo>
                      <a:lnTo>
                        <a:pt x="336" y="138"/>
                      </a:lnTo>
                      <a:lnTo>
                        <a:pt x="267" y="209"/>
                      </a:lnTo>
                      <a:lnTo>
                        <a:pt x="265" y="269"/>
                      </a:lnTo>
                      <a:lnTo>
                        <a:pt x="303" y="292"/>
                      </a:lnTo>
                      <a:close/>
                    </a:path>
                  </a:pathLst>
                </a:custGeom>
                <a:solidFill>
                  <a:srgbClr val="000000"/>
                </a:solidFill>
                <a:ln w="0">
                  <a:solidFill>
                    <a:srgbClr val="000000"/>
                  </a:solidFill>
                  <a:prstDash val="solid"/>
                  <a:round/>
                  <a:headEnd/>
                  <a:tailEnd/>
                </a:ln>
              </p:spPr>
              <p:txBody>
                <a:bodyPr/>
                <a:lstStyle/>
                <a:p>
                  <a:endParaRPr lang="es-MX"/>
                </a:p>
              </p:txBody>
            </p:sp>
            <p:sp>
              <p:nvSpPr>
                <p:cNvPr id="3144" name="Freeform 64"/>
                <p:cNvSpPr>
                  <a:spLocks/>
                </p:cNvSpPr>
                <p:nvPr/>
              </p:nvSpPr>
              <p:spPr bwMode="auto">
                <a:xfrm>
                  <a:off x="4086" y="2518"/>
                  <a:ext cx="38" cy="69"/>
                </a:xfrm>
                <a:custGeom>
                  <a:avLst/>
                  <a:gdLst>
                    <a:gd name="T0" fmla="*/ 297 w 303"/>
                    <a:gd name="T1" fmla="*/ 37 h 548"/>
                    <a:gd name="T2" fmla="*/ 64 w 303"/>
                    <a:gd name="T3" fmla="*/ 0 h 548"/>
                    <a:gd name="T4" fmla="*/ 13 w 303"/>
                    <a:gd name="T5" fmla="*/ 159 h 548"/>
                    <a:gd name="T6" fmla="*/ 0 w 303"/>
                    <a:gd name="T7" fmla="*/ 345 h 548"/>
                    <a:gd name="T8" fmla="*/ 48 w 303"/>
                    <a:gd name="T9" fmla="*/ 387 h 548"/>
                    <a:gd name="T10" fmla="*/ 119 w 303"/>
                    <a:gd name="T11" fmla="*/ 548 h 548"/>
                    <a:gd name="T12" fmla="*/ 108 w 303"/>
                    <a:gd name="T13" fmla="*/ 345 h 548"/>
                    <a:gd name="T14" fmla="*/ 207 w 303"/>
                    <a:gd name="T15" fmla="*/ 251 h 548"/>
                    <a:gd name="T16" fmla="*/ 276 w 303"/>
                    <a:gd name="T17" fmla="*/ 237 h 548"/>
                    <a:gd name="T18" fmla="*/ 303 w 303"/>
                    <a:gd name="T19" fmla="*/ 200 h 548"/>
                    <a:gd name="T20" fmla="*/ 239 w 303"/>
                    <a:gd name="T21" fmla="*/ 99 h 548"/>
                    <a:gd name="T22" fmla="*/ 297 w 303"/>
                    <a:gd name="T23" fmla="*/ 37 h 5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548"/>
                    <a:gd name="T38" fmla="*/ 303 w 303"/>
                    <a:gd name="T39" fmla="*/ 548 h 5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548">
                      <a:moveTo>
                        <a:pt x="297" y="37"/>
                      </a:moveTo>
                      <a:lnTo>
                        <a:pt x="64" y="0"/>
                      </a:lnTo>
                      <a:lnTo>
                        <a:pt x="13" y="159"/>
                      </a:lnTo>
                      <a:lnTo>
                        <a:pt x="0" y="345"/>
                      </a:lnTo>
                      <a:lnTo>
                        <a:pt x="48" y="387"/>
                      </a:lnTo>
                      <a:lnTo>
                        <a:pt x="119" y="548"/>
                      </a:lnTo>
                      <a:lnTo>
                        <a:pt x="108" y="345"/>
                      </a:lnTo>
                      <a:lnTo>
                        <a:pt x="207" y="251"/>
                      </a:lnTo>
                      <a:lnTo>
                        <a:pt x="276" y="237"/>
                      </a:lnTo>
                      <a:lnTo>
                        <a:pt x="303" y="200"/>
                      </a:lnTo>
                      <a:lnTo>
                        <a:pt x="239" y="99"/>
                      </a:lnTo>
                      <a:lnTo>
                        <a:pt x="297" y="37"/>
                      </a:lnTo>
                      <a:close/>
                    </a:path>
                  </a:pathLst>
                </a:custGeom>
                <a:solidFill>
                  <a:srgbClr val="000000"/>
                </a:solidFill>
                <a:ln w="0">
                  <a:solidFill>
                    <a:srgbClr val="000000"/>
                  </a:solidFill>
                  <a:prstDash val="solid"/>
                  <a:round/>
                  <a:headEnd/>
                  <a:tailEnd/>
                </a:ln>
              </p:spPr>
              <p:txBody>
                <a:bodyPr/>
                <a:lstStyle/>
                <a:p>
                  <a:endParaRPr lang="es-MX"/>
                </a:p>
              </p:txBody>
            </p:sp>
            <p:sp>
              <p:nvSpPr>
                <p:cNvPr id="3145" name="Freeform 65"/>
                <p:cNvSpPr>
                  <a:spLocks/>
                </p:cNvSpPr>
                <p:nvPr/>
              </p:nvSpPr>
              <p:spPr bwMode="auto">
                <a:xfrm>
                  <a:off x="4073" y="2526"/>
                  <a:ext cx="6" cy="50"/>
                </a:xfrm>
                <a:custGeom>
                  <a:avLst/>
                  <a:gdLst>
                    <a:gd name="T0" fmla="*/ 48 w 48"/>
                    <a:gd name="T1" fmla="*/ 0 h 404"/>
                    <a:gd name="T2" fmla="*/ 4 w 48"/>
                    <a:gd name="T3" fmla="*/ 404 h 404"/>
                    <a:gd name="T4" fmla="*/ 0 w 48"/>
                    <a:gd name="T5" fmla="*/ 164 h 404"/>
                    <a:gd name="T6" fmla="*/ 48 w 48"/>
                    <a:gd name="T7" fmla="*/ 0 h 404"/>
                    <a:gd name="T8" fmla="*/ 0 60000 65536"/>
                    <a:gd name="T9" fmla="*/ 0 60000 65536"/>
                    <a:gd name="T10" fmla="*/ 0 60000 65536"/>
                    <a:gd name="T11" fmla="*/ 0 60000 65536"/>
                    <a:gd name="T12" fmla="*/ 0 w 48"/>
                    <a:gd name="T13" fmla="*/ 0 h 404"/>
                    <a:gd name="T14" fmla="*/ 48 w 48"/>
                    <a:gd name="T15" fmla="*/ 404 h 404"/>
                  </a:gdLst>
                  <a:ahLst/>
                  <a:cxnLst>
                    <a:cxn ang="T8">
                      <a:pos x="T0" y="T1"/>
                    </a:cxn>
                    <a:cxn ang="T9">
                      <a:pos x="T2" y="T3"/>
                    </a:cxn>
                    <a:cxn ang="T10">
                      <a:pos x="T4" y="T5"/>
                    </a:cxn>
                    <a:cxn ang="T11">
                      <a:pos x="T6" y="T7"/>
                    </a:cxn>
                  </a:cxnLst>
                  <a:rect l="T12" t="T13" r="T14" b="T15"/>
                  <a:pathLst>
                    <a:path w="48" h="404">
                      <a:moveTo>
                        <a:pt x="48" y="0"/>
                      </a:moveTo>
                      <a:lnTo>
                        <a:pt x="4" y="404"/>
                      </a:lnTo>
                      <a:lnTo>
                        <a:pt x="0" y="164"/>
                      </a:lnTo>
                      <a:lnTo>
                        <a:pt x="48" y="0"/>
                      </a:lnTo>
                      <a:close/>
                    </a:path>
                  </a:pathLst>
                </a:custGeom>
                <a:solidFill>
                  <a:srgbClr val="000000"/>
                </a:solidFill>
                <a:ln w="0">
                  <a:solidFill>
                    <a:srgbClr val="000000"/>
                  </a:solidFill>
                  <a:prstDash val="solid"/>
                  <a:round/>
                  <a:headEnd/>
                  <a:tailEnd/>
                </a:ln>
              </p:spPr>
              <p:txBody>
                <a:bodyPr/>
                <a:lstStyle/>
                <a:p>
                  <a:endParaRPr lang="es-MX"/>
                </a:p>
              </p:txBody>
            </p:sp>
            <p:sp>
              <p:nvSpPr>
                <p:cNvPr id="3146" name="Freeform 66"/>
                <p:cNvSpPr>
                  <a:spLocks/>
                </p:cNvSpPr>
                <p:nvPr/>
              </p:nvSpPr>
              <p:spPr bwMode="auto">
                <a:xfrm>
                  <a:off x="3596" y="3333"/>
                  <a:ext cx="562" cy="89"/>
                </a:xfrm>
                <a:custGeom>
                  <a:avLst/>
                  <a:gdLst>
                    <a:gd name="T0" fmla="*/ 4503 w 4503"/>
                    <a:gd name="T1" fmla="*/ 585 h 707"/>
                    <a:gd name="T2" fmla="*/ 4503 w 4503"/>
                    <a:gd name="T3" fmla="*/ 585 h 707"/>
                    <a:gd name="T4" fmla="*/ 4348 w 4503"/>
                    <a:gd name="T5" fmla="*/ 608 h 707"/>
                    <a:gd name="T6" fmla="*/ 4199 w 4503"/>
                    <a:gd name="T7" fmla="*/ 633 h 707"/>
                    <a:gd name="T8" fmla="*/ 4046 w 4503"/>
                    <a:gd name="T9" fmla="*/ 656 h 707"/>
                    <a:gd name="T10" fmla="*/ 3892 w 4503"/>
                    <a:gd name="T11" fmla="*/ 670 h 707"/>
                    <a:gd name="T12" fmla="*/ 3742 w 4503"/>
                    <a:gd name="T13" fmla="*/ 684 h 707"/>
                    <a:gd name="T14" fmla="*/ 3583 w 4503"/>
                    <a:gd name="T15" fmla="*/ 702 h 707"/>
                    <a:gd name="T16" fmla="*/ 3430 w 4503"/>
                    <a:gd name="T17" fmla="*/ 705 h 707"/>
                    <a:gd name="T18" fmla="*/ 3276 w 4503"/>
                    <a:gd name="T19" fmla="*/ 707 h 707"/>
                    <a:gd name="T20" fmla="*/ 3122 w 4503"/>
                    <a:gd name="T21" fmla="*/ 707 h 707"/>
                    <a:gd name="T22" fmla="*/ 2972 w 4503"/>
                    <a:gd name="T23" fmla="*/ 707 h 707"/>
                    <a:gd name="T24" fmla="*/ 2819 w 4503"/>
                    <a:gd name="T25" fmla="*/ 705 h 707"/>
                    <a:gd name="T26" fmla="*/ 2665 w 4503"/>
                    <a:gd name="T27" fmla="*/ 697 h 707"/>
                    <a:gd name="T28" fmla="*/ 2511 w 4503"/>
                    <a:gd name="T29" fmla="*/ 682 h 707"/>
                    <a:gd name="T30" fmla="*/ 2358 w 4503"/>
                    <a:gd name="T31" fmla="*/ 664 h 707"/>
                    <a:gd name="T32" fmla="*/ 2204 w 4503"/>
                    <a:gd name="T33" fmla="*/ 647 h 707"/>
                    <a:gd name="T34" fmla="*/ 2050 w 4503"/>
                    <a:gd name="T35" fmla="*/ 624 h 707"/>
                    <a:gd name="T36" fmla="*/ 1903 w 4503"/>
                    <a:gd name="T37" fmla="*/ 601 h 707"/>
                    <a:gd name="T38" fmla="*/ 1751 w 4503"/>
                    <a:gd name="T39" fmla="*/ 576 h 707"/>
                    <a:gd name="T40" fmla="*/ 1598 w 4503"/>
                    <a:gd name="T41" fmla="*/ 543 h 707"/>
                    <a:gd name="T42" fmla="*/ 1446 w 4503"/>
                    <a:gd name="T43" fmla="*/ 504 h 707"/>
                    <a:gd name="T44" fmla="*/ 1301 w 4503"/>
                    <a:gd name="T45" fmla="*/ 472 h 707"/>
                    <a:gd name="T46" fmla="*/ 1151 w 4503"/>
                    <a:gd name="T47" fmla="*/ 428 h 707"/>
                    <a:gd name="T48" fmla="*/ 1001 w 4503"/>
                    <a:gd name="T49" fmla="*/ 389 h 707"/>
                    <a:gd name="T50" fmla="*/ 856 w 4503"/>
                    <a:gd name="T51" fmla="*/ 341 h 707"/>
                    <a:gd name="T52" fmla="*/ 712 w 4503"/>
                    <a:gd name="T53" fmla="*/ 292 h 707"/>
                    <a:gd name="T54" fmla="*/ 560 w 4503"/>
                    <a:gd name="T55" fmla="*/ 237 h 707"/>
                    <a:gd name="T56" fmla="*/ 420 w 4503"/>
                    <a:gd name="T57" fmla="*/ 183 h 707"/>
                    <a:gd name="T58" fmla="*/ 275 w 4503"/>
                    <a:gd name="T59" fmla="*/ 126 h 707"/>
                    <a:gd name="T60" fmla="*/ 136 w 4503"/>
                    <a:gd name="T61" fmla="*/ 62 h 707"/>
                    <a:gd name="T62" fmla="*/ 0 w 4503"/>
                    <a:gd name="T63" fmla="*/ 0 h 707"/>
                    <a:gd name="T64" fmla="*/ 0 w 4503"/>
                    <a:gd name="T65" fmla="*/ 0 h 707"/>
                    <a:gd name="T66" fmla="*/ 164 w 4503"/>
                    <a:gd name="T67" fmla="*/ 59 h 707"/>
                    <a:gd name="T68" fmla="*/ 340 w 4503"/>
                    <a:gd name="T69" fmla="*/ 121 h 707"/>
                    <a:gd name="T70" fmla="*/ 505 w 4503"/>
                    <a:gd name="T71" fmla="*/ 174 h 707"/>
                    <a:gd name="T72" fmla="*/ 681 w 4503"/>
                    <a:gd name="T73" fmla="*/ 225 h 707"/>
                    <a:gd name="T74" fmla="*/ 856 w 4503"/>
                    <a:gd name="T75" fmla="*/ 280 h 707"/>
                    <a:gd name="T76" fmla="*/ 1026 w 4503"/>
                    <a:gd name="T77" fmla="*/ 322 h 707"/>
                    <a:gd name="T78" fmla="*/ 1202 w 4503"/>
                    <a:gd name="T79" fmla="*/ 363 h 707"/>
                    <a:gd name="T80" fmla="*/ 1379 w 4503"/>
                    <a:gd name="T81" fmla="*/ 400 h 707"/>
                    <a:gd name="T82" fmla="*/ 1556 w 4503"/>
                    <a:gd name="T83" fmla="*/ 442 h 707"/>
                    <a:gd name="T84" fmla="*/ 1729 w 4503"/>
                    <a:gd name="T85" fmla="*/ 475 h 707"/>
                    <a:gd name="T86" fmla="*/ 1909 w 4503"/>
                    <a:gd name="T87" fmla="*/ 504 h 707"/>
                    <a:gd name="T88" fmla="*/ 2087 w 4503"/>
                    <a:gd name="T89" fmla="*/ 530 h 707"/>
                    <a:gd name="T90" fmla="*/ 2265 w 4503"/>
                    <a:gd name="T91" fmla="*/ 554 h 707"/>
                    <a:gd name="T92" fmla="*/ 2441 w 4503"/>
                    <a:gd name="T93" fmla="*/ 576 h 707"/>
                    <a:gd name="T94" fmla="*/ 2619 w 4503"/>
                    <a:gd name="T95" fmla="*/ 596 h 707"/>
                    <a:gd name="T96" fmla="*/ 2801 w 4503"/>
                    <a:gd name="T97" fmla="*/ 608 h 707"/>
                    <a:gd name="T98" fmla="*/ 2982 w 4503"/>
                    <a:gd name="T99" fmla="*/ 620 h 707"/>
                    <a:gd name="T100" fmla="*/ 3159 w 4503"/>
                    <a:gd name="T101" fmla="*/ 631 h 707"/>
                    <a:gd name="T102" fmla="*/ 3345 w 4503"/>
                    <a:gd name="T103" fmla="*/ 631 h 707"/>
                    <a:gd name="T104" fmla="*/ 3523 w 4503"/>
                    <a:gd name="T105" fmla="*/ 633 h 707"/>
                    <a:gd name="T106" fmla="*/ 3705 w 4503"/>
                    <a:gd name="T107" fmla="*/ 631 h 707"/>
                    <a:gd name="T108" fmla="*/ 3880 w 4503"/>
                    <a:gd name="T109" fmla="*/ 631 h 707"/>
                    <a:gd name="T110" fmla="*/ 4058 w 4503"/>
                    <a:gd name="T111" fmla="*/ 620 h 707"/>
                    <a:gd name="T112" fmla="*/ 4240 w 4503"/>
                    <a:gd name="T113" fmla="*/ 608 h 707"/>
                    <a:gd name="T114" fmla="*/ 4419 w 4503"/>
                    <a:gd name="T115" fmla="*/ 596 h 707"/>
                    <a:gd name="T116" fmla="*/ 4503 w 4503"/>
                    <a:gd name="T117" fmla="*/ 585 h 7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03"/>
                    <a:gd name="T178" fmla="*/ 0 h 707"/>
                    <a:gd name="T179" fmla="*/ 4503 w 4503"/>
                    <a:gd name="T180" fmla="*/ 707 h 7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03" h="707">
                      <a:moveTo>
                        <a:pt x="4503" y="585"/>
                      </a:moveTo>
                      <a:lnTo>
                        <a:pt x="4503" y="585"/>
                      </a:lnTo>
                      <a:lnTo>
                        <a:pt x="4348" y="608"/>
                      </a:lnTo>
                      <a:lnTo>
                        <a:pt x="4199" y="633"/>
                      </a:lnTo>
                      <a:lnTo>
                        <a:pt x="4046" y="656"/>
                      </a:lnTo>
                      <a:lnTo>
                        <a:pt x="3892" y="670"/>
                      </a:lnTo>
                      <a:lnTo>
                        <a:pt x="3742" y="684"/>
                      </a:lnTo>
                      <a:lnTo>
                        <a:pt x="3583" y="702"/>
                      </a:lnTo>
                      <a:lnTo>
                        <a:pt x="3430" y="705"/>
                      </a:lnTo>
                      <a:lnTo>
                        <a:pt x="3276" y="707"/>
                      </a:lnTo>
                      <a:lnTo>
                        <a:pt x="3122" y="707"/>
                      </a:lnTo>
                      <a:lnTo>
                        <a:pt x="2972" y="707"/>
                      </a:lnTo>
                      <a:lnTo>
                        <a:pt x="2819" y="705"/>
                      </a:lnTo>
                      <a:lnTo>
                        <a:pt x="2665" y="697"/>
                      </a:lnTo>
                      <a:lnTo>
                        <a:pt x="2511" y="682"/>
                      </a:lnTo>
                      <a:lnTo>
                        <a:pt x="2358" y="664"/>
                      </a:lnTo>
                      <a:lnTo>
                        <a:pt x="2204" y="647"/>
                      </a:lnTo>
                      <a:lnTo>
                        <a:pt x="2050" y="624"/>
                      </a:lnTo>
                      <a:lnTo>
                        <a:pt x="1903" y="601"/>
                      </a:lnTo>
                      <a:lnTo>
                        <a:pt x="1751" y="576"/>
                      </a:lnTo>
                      <a:lnTo>
                        <a:pt x="1598" y="543"/>
                      </a:lnTo>
                      <a:lnTo>
                        <a:pt x="1446" y="504"/>
                      </a:lnTo>
                      <a:lnTo>
                        <a:pt x="1301" y="472"/>
                      </a:lnTo>
                      <a:lnTo>
                        <a:pt x="1151" y="428"/>
                      </a:lnTo>
                      <a:lnTo>
                        <a:pt x="1001" y="389"/>
                      </a:lnTo>
                      <a:lnTo>
                        <a:pt x="856" y="341"/>
                      </a:lnTo>
                      <a:lnTo>
                        <a:pt x="712" y="292"/>
                      </a:lnTo>
                      <a:lnTo>
                        <a:pt x="560" y="237"/>
                      </a:lnTo>
                      <a:lnTo>
                        <a:pt x="420" y="183"/>
                      </a:lnTo>
                      <a:lnTo>
                        <a:pt x="275" y="126"/>
                      </a:lnTo>
                      <a:lnTo>
                        <a:pt x="136" y="62"/>
                      </a:lnTo>
                      <a:lnTo>
                        <a:pt x="0" y="0"/>
                      </a:lnTo>
                      <a:lnTo>
                        <a:pt x="164" y="59"/>
                      </a:lnTo>
                      <a:lnTo>
                        <a:pt x="340" y="121"/>
                      </a:lnTo>
                      <a:lnTo>
                        <a:pt x="505" y="174"/>
                      </a:lnTo>
                      <a:lnTo>
                        <a:pt x="681" y="225"/>
                      </a:lnTo>
                      <a:lnTo>
                        <a:pt x="856" y="280"/>
                      </a:lnTo>
                      <a:lnTo>
                        <a:pt x="1026" y="322"/>
                      </a:lnTo>
                      <a:lnTo>
                        <a:pt x="1202" y="363"/>
                      </a:lnTo>
                      <a:lnTo>
                        <a:pt x="1379" y="400"/>
                      </a:lnTo>
                      <a:lnTo>
                        <a:pt x="1556" y="442"/>
                      </a:lnTo>
                      <a:lnTo>
                        <a:pt x="1729" y="475"/>
                      </a:lnTo>
                      <a:lnTo>
                        <a:pt x="1909" y="504"/>
                      </a:lnTo>
                      <a:lnTo>
                        <a:pt x="2087" y="530"/>
                      </a:lnTo>
                      <a:lnTo>
                        <a:pt x="2265" y="554"/>
                      </a:lnTo>
                      <a:lnTo>
                        <a:pt x="2441" y="576"/>
                      </a:lnTo>
                      <a:lnTo>
                        <a:pt x="2619" y="596"/>
                      </a:lnTo>
                      <a:lnTo>
                        <a:pt x="2801" y="608"/>
                      </a:lnTo>
                      <a:lnTo>
                        <a:pt x="2982" y="620"/>
                      </a:lnTo>
                      <a:lnTo>
                        <a:pt x="3159" y="631"/>
                      </a:lnTo>
                      <a:lnTo>
                        <a:pt x="3345" y="631"/>
                      </a:lnTo>
                      <a:lnTo>
                        <a:pt x="3523" y="633"/>
                      </a:lnTo>
                      <a:lnTo>
                        <a:pt x="3705" y="631"/>
                      </a:lnTo>
                      <a:lnTo>
                        <a:pt x="3880" y="631"/>
                      </a:lnTo>
                      <a:lnTo>
                        <a:pt x="4058" y="620"/>
                      </a:lnTo>
                      <a:lnTo>
                        <a:pt x="4240" y="608"/>
                      </a:lnTo>
                      <a:lnTo>
                        <a:pt x="4419" y="596"/>
                      </a:lnTo>
                      <a:lnTo>
                        <a:pt x="4503" y="585"/>
                      </a:lnTo>
                      <a:close/>
                    </a:path>
                  </a:pathLst>
                </a:custGeom>
                <a:solidFill>
                  <a:srgbClr val="000000"/>
                </a:solidFill>
                <a:ln w="0">
                  <a:solidFill>
                    <a:srgbClr val="000000"/>
                  </a:solidFill>
                  <a:prstDash val="solid"/>
                  <a:round/>
                  <a:headEnd/>
                  <a:tailEnd/>
                </a:ln>
              </p:spPr>
              <p:txBody>
                <a:bodyPr/>
                <a:lstStyle/>
                <a:p>
                  <a:endParaRPr lang="es-MX"/>
                </a:p>
              </p:txBody>
            </p:sp>
            <p:sp>
              <p:nvSpPr>
                <p:cNvPr id="3147" name="Freeform 67"/>
                <p:cNvSpPr>
                  <a:spLocks/>
                </p:cNvSpPr>
                <p:nvPr/>
              </p:nvSpPr>
              <p:spPr bwMode="auto">
                <a:xfrm>
                  <a:off x="3902" y="2913"/>
                  <a:ext cx="157" cy="410"/>
                </a:xfrm>
                <a:custGeom>
                  <a:avLst/>
                  <a:gdLst>
                    <a:gd name="T0" fmla="*/ 1033 w 1252"/>
                    <a:gd name="T1" fmla="*/ 200 h 3281"/>
                    <a:gd name="T2" fmla="*/ 703 w 1252"/>
                    <a:gd name="T3" fmla="*/ 316 h 3281"/>
                    <a:gd name="T4" fmla="*/ 432 w 1252"/>
                    <a:gd name="T5" fmla="*/ 308 h 3281"/>
                    <a:gd name="T6" fmla="*/ 153 w 1252"/>
                    <a:gd name="T7" fmla="*/ 400 h 3281"/>
                    <a:gd name="T8" fmla="*/ 17 w 1252"/>
                    <a:gd name="T9" fmla="*/ 0 h 3281"/>
                    <a:gd name="T10" fmla="*/ 0 w 1252"/>
                    <a:gd name="T11" fmla="*/ 79 h 3281"/>
                    <a:gd name="T12" fmla="*/ 87 w 1252"/>
                    <a:gd name="T13" fmla="*/ 426 h 3281"/>
                    <a:gd name="T14" fmla="*/ 201 w 1252"/>
                    <a:gd name="T15" fmla="*/ 484 h 3281"/>
                    <a:gd name="T16" fmla="*/ 468 w 1252"/>
                    <a:gd name="T17" fmla="*/ 437 h 3281"/>
                    <a:gd name="T18" fmla="*/ 727 w 1252"/>
                    <a:gd name="T19" fmla="*/ 1014 h 3281"/>
                    <a:gd name="T20" fmla="*/ 577 w 1252"/>
                    <a:gd name="T21" fmla="*/ 1705 h 3281"/>
                    <a:gd name="T22" fmla="*/ 500 w 1252"/>
                    <a:gd name="T23" fmla="*/ 3281 h 3281"/>
                    <a:gd name="T24" fmla="*/ 632 w 1252"/>
                    <a:gd name="T25" fmla="*/ 1650 h 3281"/>
                    <a:gd name="T26" fmla="*/ 823 w 1252"/>
                    <a:gd name="T27" fmla="*/ 1162 h 3281"/>
                    <a:gd name="T28" fmla="*/ 823 w 1252"/>
                    <a:gd name="T29" fmla="*/ 961 h 3281"/>
                    <a:gd name="T30" fmla="*/ 632 w 1252"/>
                    <a:gd name="T31" fmla="*/ 426 h 3281"/>
                    <a:gd name="T32" fmla="*/ 841 w 1252"/>
                    <a:gd name="T33" fmla="*/ 530 h 3281"/>
                    <a:gd name="T34" fmla="*/ 911 w 1252"/>
                    <a:gd name="T35" fmla="*/ 721 h 3281"/>
                    <a:gd name="T36" fmla="*/ 860 w 1252"/>
                    <a:gd name="T37" fmla="*/ 855 h 3281"/>
                    <a:gd name="T38" fmla="*/ 1024 w 1252"/>
                    <a:gd name="T39" fmla="*/ 705 h 3281"/>
                    <a:gd name="T40" fmla="*/ 973 w 1252"/>
                    <a:gd name="T41" fmla="*/ 493 h 3281"/>
                    <a:gd name="T42" fmla="*/ 1015 w 1252"/>
                    <a:gd name="T43" fmla="*/ 426 h 3281"/>
                    <a:gd name="T44" fmla="*/ 911 w 1252"/>
                    <a:gd name="T45" fmla="*/ 389 h 3281"/>
                    <a:gd name="T46" fmla="*/ 992 w 1252"/>
                    <a:gd name="T47" fmla="*/ 268 h 3281"/>
                    <a:gd name="T48" fmla="*/ 982 w 1252"/>
                    <a:gd name="T49" fmla="*/ 332 h 3281"/>
                    <a:gd name="T50" fmla="*/ 1098 w 1252"/>
                    <a:gd name="T51" fmla="*/ 358 h 3281"/>
                    <a:gd name="T52" fmla="*/ 1087 w 1252"/>
                    <a:gd name="T53" fmla="*/ 624 h 3281"/>
                    <a:gd name="T54" fmla="*/ 1120 w 1252"/>
                    <a:gd name="T55" fmla="*/ 668 h 3281"/>
                    <a:gd name="T56" fmla="*/ 1201 w 1252"/>
                    <a:gd name="T57" fmla="*/ 503 h 3281"/>
                    <a:gd name="T58" fmla="*/ 1201 w 1252"/>
                    <a:gd name="T59" fmla="*/ 358 h 3281"/>
                    <a:gd name="T60" fmla="*/ 1252 w 1252"/>
                    <a:gd name="T61" fmla="*/ 279 h 3281"/>
                    <a:gd name="T62" fmla="*/ 1173 w 1252"/>
                    <a:gd name="T63" fmla="*/ 200 h 3281"/>
                    <a:gd name="T64" fmla="*/ 1033 w 1252"/>
                    <a:gd name="T65" fmla="*/ 200 h 32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2"/>
                    <a:gd name="T100" fmla="*/ 0 h 3281"/>
                    <a:gd name="T101" fmla="*/ 1252 w 1252"/>
                    <a:gd name="T102" fmla="*/ 3281 h 32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2" h="3281">
                      <a:moveTo>
                        <a:pt x="1033" y="200"/>
                      </a:moveTo>
                      <a:lnTo>
                        <a:pt x="703" y="316"/>
                      </a:lnTo>
                      <a:lnTo>
                        <a:pt x="432" y="308"/>
                      </a:lnTo>
                      <a:lnTo>
                        <a:pt x="153" y="400"/>
                      </a:lnTo>
                      <a:lnTo>
                        <a:pt x="17" y="0"/>
                      </a:lnTo>
                      <a:lnTo>
                        <a:pt x="0" y="79"/>
                      </a:lnTo>
                      <a:lnTo>
                        <a:pt x="87" y="426"/>
                      </a:lnTo>
                      <a:lnTo>
                        <a:pt x="201" y="484"/>
                      </a:lnTo>
                      <a:lnTo>
                        <a:pt x="468" y="437"/>
                      </a:lnTo>
                      <a:lnTo>
                        <a:pt x="727" y="1014"/>
                      </a:lnTo>
                      <a:lnTo>
                        <a:pt x="577" y="1705"/>
                      </a:lnTo>
                      <a:lnTo>
                        <a:pt x="500" y="3281"/>
                      </a:lnTo>
                      <a:lnTo>
                        <a:pt x="632" y="1650"/>
                      </a:lnTo>
                      <a:lnTo>
                        <a:pt x="823" y="1162"/>
                      </a:lnTo>
                      <a:lnTo>
                        <a:pt x="823" y="961"/>
                      </a:lnTo>
                      <a:lnTo>
                        <a:pt x="632" y="426"/>
                      </a:lnTo>
                      <a:lnTo>
                        <a:pt x="841" y="530"/>
                      </a:lnTo>
                      <a:lnTo>
                        <a:pt x="911" y="721"/>
                      </a:lnTo>
                      <a:lnTo>
                        <a:pt x="860" y="855"/>
                      </a:lnTo>
                      <a:lnTo>
                        <a:pt x="1024" y="705"/>
                      </a:lnTo>
                      <a:lnTo>
                        <a:pt x="973" y="493"/>
                      </a:lnTo>
                      <a:lnTo>
                        <a:pt x="1015" y="426"/>
                      </a:lnTo>
                      <a:lnTo>
                        <a:pt x="911" y="389"/>
                      </a:lnTo>
                      <a:lnTo>
                        <a:pt x="992" y="268"/>
                      </a:lnTo>
                      <a:lnTo>
                        <a:pt x="982" y="332"/>
                      </a:lnTo>
                      <a:lnTo>
                        <a:pt x="1098" y="358"/>
                      </a:lnTo>
                      <a:lnTo>
                        <a:pt x="1087" y="624"/>
                      </a:lnTo>
                      <a:lnTo>
                        <a:pt x="1120" y="668"/>
                      </a:lnTo>
                      <a:lnTo>
                        <a:pt x="1201" y="503"/>
                      </a:lnTo>
                      <a:lnTo>
                        <a:pt x="1201" y="358"/>
                      </a:lnTo>
                      <a:lnTo>
                        <a:pt x="1252" y="279"/>
                      </a:lnTo>
                      <a:lnTo>
                        <a:pt x="1173" y="200"/>
                      </a:lnTo>
                      <a:lnTo>
                        <a:pt x="1033" y="200"/>
                      </a:lnTo>
                      <a:close/>
                    </a:path>
                  </a:pathLst>
                </a:custGeom>
                <a:solidFill>
                  <a:srgbClr val="000000"/>
                </a:solidFill>
                <a:ln w="0">
                  <a:solidFill>
                    <a:srgbClr val="000000"/>
                  </a:solidFill>
                  <a:prstDash val="solid"/>
                  <a:round/>
                  <a:headEnd/>
                  <a:tailEnd/>
                </a:ln>
              </p:spPr>
              <p:txBody>
                <a:bodyPr/>
                <a:lstStyle/>
                <a:p>
                  <a:endParaRPr lang="es-MX"/>
                </a:p>
              </p:txBody>
            </p:sp>
            <p:sp>
              <p:nvSpPr>
                <p:cNvPr id="3148" name="Freeform 68"/>
                <p:cNvSpPr>
                  <a:spLocks/>
                </p:cNvSpPr>
                <p:nvPr/>
              </p:nvSpPr>
              <p:spPr bwMode="auto">
                <a:xfrm>
                  <a:off x="3966" y="3003"/>
                  <a:ext cx="94" cy="413"/>
                </a:xfrm>
                <a:custGeom>
                  <a:avLst/>
                  <a:gdLst>
                    <a:gd name="T0" fmla="*/ 558 w 753"/>
                    <a:gd name="T1" fmla="*/ 0 h 3307"/>
                    <a:gd name="T2" fmla="*/ 575 w 753"/>
                    <a:gd name="T3" fmla="*/ 385 h 3307"/>
                    <a:gd name="T4" fmla="*/ 261 w 753"/>
                    <a:gd name="T5" fmla="*/ 1644 h 3307"/>
                    <a:gd name="T6" fmla="*/ 254 w 753"/>
                    <a:gd name="T7" fmla="*/ 2175 h 3307"/>
                    <a:gd name="T8" fmla="*/ 0 w 753"/>
                    <a:gd name="T9" fmla="*/ 3307 h 3307"/>
                    <a:gd name="T10" fmla="*/ 436 w 753"/>
                    <a:gd name="T11" fmla="*/ 3307 h 3307"/>
                    <a:gd name="T12" fmla="*/ 740 w 753"/>
                    <a:gd name="T13" fmla="*/ 1868 h 3307"/>
                    <a:gd name="T14" fmla="*/ 753 w 753"/>
                    <a:gd name="T15" fmla="*/ 984 h 3307"/>
                    <a:gd name="T16" fmla="*/ 648 w 753"/>
                    <a:gd name="T17" fmla="*/ 613 h 3307"/>
                    <a:gd name="T18" fmla="*/ 698 w 753"/>
                    <a:gd name="T19" fmla="*/ 353 h 3307"/>
                    <a:gd name="T20" fmla="*/ 623 w 753"/>
                    <a:gd name="T21" fmla="*/ 12 h 3307"/>
                    <a:gd name="T22" fmla="*/ 558 w 753"/>
                    <a:gd name="T23" fmla="*/ 0 h 33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3"/>
                    <a:gd name="T37" fmla="*/ 0 h 3307"/>
                    <a:gd name="T38" fmla="*/ 753 w 753"/>
                    <a:gd name="T39" fmla="*/ 3307 h 33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3" h="3307">
                      <a:moveTo>
                        <a:pt x="558" y="0"/>
                      </a:moveTo>
                      <a:lnTo>
                        <a:pt x="575" y="385"/>
                      </a:lnTo>
                      <a:lnTo>
                        <a:pt x="261" y="1644"/>
                      </a:lnTo>
                      <a:lnTo>
                        <a:pt x="254" y="2175"/>
                      </a:lnTo>
                      <a:lnTo>
                        <a:pt x="0" y="3307"/>
                      </a:lnTo>
                      <a:lnTo>
                        <a:pt x="436" y="3307"/>
                      </a:lnTo>
                      <a:lnTo>
                        <a:pt x="740" y="1868"/>
                      </a:lnTo>
                      <a:lnTo>
                        <a:pt x="753" y="984"/>
                      </a:lnTo>
                      <a:lnTo>
                        <a:pt x="648" y="613"/>
                      </a:lnTo>
                      <a:lnTo>
                        <a:pt x="698" y="353"/>
                      </a:lnTo>
                      <a:lnTo>
                        <a:pt x="623" y="12"/>
                      </a:lnTo>
                      <a:lnTo>
                        <a:pt x="558" y="0"/>
                      </a:lnTo>
                      <a:close/>
                    </a:path>
                  </a:pathLst>
                </a:custGeom>
                <a:solidFill>
                  <a:srgbClr val="000000"/>
                </a:solidFill>
                <a:ln w="0">
                  <a:solidFill>
                    <a:srgbClr val="000000"/>
                  </a:solidFill>
                  <a:prstDash val="solid"/>
                  <a:round/>
                  <a:headEnd/>
                  <a:tailEnd/>
                </a:ln>
              </p:spPr>
              <p:txBody>
                <a:bodyPr/>
                <a:lstStyle/>
                <a:p>
                  <a:endParaRPr lang="es-MX"/>
                </a:p>
              </p:txBody>
            </p:sp>
            <p:sp>
              <p:nvSpPr>
                <p:cNvPr id="3149" name="Freeform 69"/>
                <p:cNvSpPr>
                  <a:spLocks/>
                </p:cNvSpPr>
                <p:nvPr/>
              </p:nvSpPr>
              <p:spPr bwMode="auto">
                <a:xfrm>
                  <a:off x="3999" y="3059"/>
                  <a:ext cx="15" cy="164"/>
                </a:xfrm>
                <a:custGeom>
                  <a:avLst/>
                  <a:gdLst>
                    <a:gd name="T0" fmla="*/ 50 w 125"/>
                    <a:gd name="T1" fmla="*/ 0 h 1307"/>
                    <a:gd name="T2" fmla="*/ 0 w 125"/>
                    <a:gd name="T3" fmla="*/ 1307 h 1307"/>
                    <a:gd name="T4" fmla="*/ 125 w 125"/>
                    <a:gd name="T5" fmla="*/ 830 h 1307"/>
                    <a:gd name="T6" fmla="*/ 50 w 125"/>
                    <a:gd name="T7" fmla="*/ 0 h 1307"/>
                    <a:gd name="T8" fmla="*/ 0 60000 65536"/>
                    <a:gd name="T9" fmla="*/ 0 60000 65536"/>
                    <a:gd name="T10" fmla="*/ 0 60000 65536"/>
                    <a:gd name="T11" fmla="*/ 0 60000 65536"/>
                    <a:gd name="T12" fmla="*/ 0 w 125"/>
                    <a:gd name="T13" fmla="*/ 0 h 1307"/>
                    <a:gd name="T14" fmla="*/ 125 w 125"/>
                    <a:gd name="T15" fmla="*/ 1307 h 1307"/>
                  </a:gdLst>
                  <a:ahLst/>
                  <a:cxnLst>
                    <a:cxn ang="T8">
                      <a:pos x="T0" y="T1"/>
                    </a:cxn>
                    <a:cxn ang="T9">
                      <a:pos x="T2" y="T3"/>
                    </a:cxn>
                    <a:cxn ang="T10">
                      <a:pos x="T4" y="T5"/>
                    </a:cxn>
                    <a:cxn ang="T11">
                      <a:pos x="T6" y="T7"/>
                    </a:cxn>
                  </a:cxnLst>
                  <a:rect l="T12" t="T13" r="T14" b="T15"/>
                  <a:pathLst>
                    <a:path w="125" h="1307">
                      <a:moveTo>
                        <a:pt x="50" y="0"/>
                      </a:moveTo>
                      <a:lnTo>
                        <a:pt x="0" y="1307"/>
                      </a:lnTo>
                      <a:lnTo>
                        <a:pt x="125" y="830"/>
                      </a:lnTo>
                      <a:lnTo>
                        <a:pt x="50" y="0"/>
                      </a:lnTo>
                      <a:close/>
                    </a:path>
                  </a:pathLst>
                </a:custGeom>
                <a:solidFill>
                  <a:srgbClr val="000000"/>
                </a:solidFill>
                <a:ln w="0">
                  <a:solidFill>
                    <a:srgbClr val="000000"/>
                  </a:solidFill>
                  <a:prstDash val="solid"/>
                  <a:round/>
                  <a:headEnd/>
                  <a:tailEnd/>
                </a:ln>
              </p:spPr>
              <p:txBody>
                <a:bodyPr/>
                <a:lstStyle/>
                <a:p>
                  <a:endParaRPr lang="es-MX"/>
                </a:p>
              </p:txBody>
            </p:sp>
            <p:sp>
              <p:nvSpPr>
                <p:cNvPr id="3150" name="Freeform 70"/>
                <p:cNvSpPr>
                  <a:spLocks/>
                </p:cNvSpPr>
                <p:nvPr/>
              </p:nvSpPr>
              <p:spPr bwMode="auto">
                <a:xfrm>
                  <a:off x="4060" y="2991"/>
                  <a:ext cx="121" cy="425"/>
                </a:xfrm>
                <a:custGeom>
                  <a:avLst/>
                  <a:gdLst>
                    <a:gd name="T0" fmla="*/ 20 w 965"/>
                    <a:gd name="T1" fmla="*/ 0 h 3404"/>
                    <a:gd name="T2" fmla="*/ 42 w 965"/>
                    <a:gd name="T3" fmla="*/ 576 h 3404"/>
                    <a:gd name="T4" fmla="*/ 187 w 965"/>
                    <a:gd name="T5" fmla="*/ 1257 h 3404"/>
                    <a:gd name="T6" fmla="*/ 114 w 965"/>
                    <a:gd name="T7" fmla="*/ 1573 h 3404"/>
                    <a:gd name="T8" fmla="*/ 174 w 965"/>
                    <a:gd name="T9" fmla="*/ 1778 h 3404"/>
                    <a:gd name="T10" fmla="*/ 125 w 965"/>
                    <a:gd name="T11" fmla="*/ 2419 h 3404"/>
                    <a:gd name="T12" fmla="*/ 195 w 965"/>
                    <a:gd name="T13" fmla="*/ 2657 h 3404"/>
                    <a:gd name="T14" fmla="*/ 0 w 965"/>
                    <a:gd name="T15" fmla="*/ 3404 h 3404"/>
                    <a:gd name="T16" fmla="*/ 569 w 965"/>
                    <a:gd name="T17" fmla="*/ 3373 h 3404"/>
                    <a:gd name="T18" fmla="*/ 672 w 965"/>
                    <a:gd name="T19" fmla="*/ 3219 h 3404"/>
                    <a:gd name="T20" fmla="*/ 806 w 965"/>
                    <a:gd name="T21" fmla="*/ 3136 h 3404"/>
                    <a:gd name="T22" fmla="*/ 965 w 965"/>
                    <a:gd name="T23" fmla="*/ 2433 h 3404"/>
                    <a:gd name="T24" fmla="*/ 852 w 965"/>
                    <a:gd name="T25" fmla="*/ 2749 h 3404"/>
                    <a:gd name="T26" fmla="*/ 695 w 965"/>
                    <a:gd name="T27" fmla="*/ 2914 h 3404"/>
                    <a:gd name="T28" fmla="*/ 494 w 965"/>
                    <a:gd name="T29" fmla="*/ 3283 h 3404"/>
                    <a:gd name="T30" fmla="*/ 273 w 965"/>
                    <a:gd name="T31" fmla="*/ 3162 h 3404"/>
                    <a:gd name="T32" fmla="*/ 285 w 965"/>
                    <a:gd name="T33" fmla="*/ 2591 h 3404"/>
                    <a:gd name="T34" fmla="*/ 195 w 965"/>
                    <a:gd name="T35" fmla="*/ 2299 h 3404"/>
                    <a:gd name="T36" fmla="*/ 236 w 965"/>
                    <a:gd name="T37" fmla="*/ 1231 h 3404"/>
                    <a:gd name="T38" fmla="*/ 20 w 965"/>
                    <a:gd name="T39" fmla="*/ 0 h 34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5"/>
                    <a:gd name="T61" fmla="*/ 0 h 3404"/>
                    <a:gd name="T62" fmla="*/ 965 w 965"/>
                    <a:gd name="T63" fmla="*/ 3404 h 34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5" h="3404">
                      <a:moveTo>
                        <a:pt x="20" y="0"/>
                      </a:moveTo>
                      <a:lnTo>
                        <a:pt x="42" y="576"/>
                      </a:lnTo>
                      <a:lnTo>
                        <a:pt x="187" y="1257"/>
                      </a:lnTo>
                      <a:lnTo>
                        <a:pt x="114" y="1573"/>
                      </a:lnTo>
                      <a:lnTo>
                        <a:pt x="174" y="1778"/>
                      </a:lnTo>
                      <a:lnTo>
                        <a:pt x="125" y="2419"/>
                      </a:lnTo>
                      <a:lnTo>
                        <a:pt x="195" y="2657"/>
                      </a:lnTo>
                      <a:lnTo>
                        <a:pt x="0" y="3404"/>
                      </a:lnTo>
                      <a:lnTo>
                        <a:pt x="569" y="3373"/>
                      </a:lnTo>
                      <a:lnTo>
                        <a:pt x="672" y="3219"/>
                      </a:lnTo>
                      <a:lnTo>
                        <a:pt x="806" y="3136"/>
                      </a:lnTo>
                      <a:lnTo>
                        <a:pt x="965" y="2433"/>
                      </a:lnTo>
                      <a:lnTo>
                        <a:pt x="852" y="2749"/>
                      </a:lnTo>
                      <a:lnTo>
                        <a:pt x="695" y="2914"/>
                      </a:lnTo>
                      <a:lnTo>
                        <a:pt x="494" y="3283"/>
                      </a:lnTo>
                      <a:lnTo>
                        <a:pt x="273" y="3162"/>
                      </a:lnTo>
                      <a:lnTo>
                        <a:pt x="285" y="2591"/>
                      </a:lnTo>
                      <a:lnTo>
                        <a:pt x="195" y="2299"/>
                      </a:lnTo>
                      <a:lnTo>
                        <a:pt x="236" y="1231"/>
                      </a:lnTo>
                      <a:lnTo>
                        <a:pt x="20" y="0"/>
                      </a:lnTo>
                      <a:close/>
                    </a:path>
                  </a:pathLst>
                </a:custGeom>
                <a:solidFill>
                  <a:srgbClr val="000000"/>
                </a:solidFill>
                <a:ln w="0">
                  <a:solidFill>
                    <a:srgbClr val="000000"/>
                  </a:solidFill>
                  <a:prstDash val="solid"/>
                  <a:round/>
                  <a:headEnd/>
                  <a:tailEnd/>
                </a:ln>
              </p:spPr>
              <p:txBody>
                <a:bodyPr/>
                <a:lstStyle/>
                <a:p>
                  <a:endParaRPr lang="es-MX"/>
                </a:p>
              </p:txBody>
            </p:sp>
            <p:sp>
              <p:nvSpPr>
                <p:cNvPr id="3151" name="Freeform 71"/>
                <p:cNvSpPr>
                  <a:spLocks/>
                </p:cNvSpPr>
                <p:nvPr/>
              </p:nvSpPr>
              <p:spPr bwMode="auto">
                <a:xfrm>
                  <a:off x="4116" y="2952"/>
                  <a:ext cx="51" cy="283"/>
                </a:xfrm>
                <a:custGeom>
                  <a:avLst/>
                  <a:gdLst>
                    <a:gd name="T0" fmla="*/ 0 w 408"/>
                    <a:gd name="T1" fmla="*/ 0 h 2259"/>
                    <a:gd name="T2" fmla="*/ 68 w 408"/>
                    <a:gd name="T3" fmla="*/ 1069 h 2259"/>
                    <a:gd name="T4" fmla="*/ 408 w 408"/>
                    <a:gd name="T5" fmla="*/ 2259 h 2259"/>
                    <a:gd name="T6" fmla="*/ 200 w 408"/>
                    <a:gd name="T7" fmla="*/ 1413 h 2259"/>
                    <a:gd name="T8" fmla="*/ 94 w 408"/>
                    <a:gd name="T9" fmla="*/ 550 h 2259"/>
                    <a:gd name="T10" fmla="*/ 0 w 408"/>
                    <a:gd name="T11" fmla="*/ 0 h 2259"/>
                    <a:gd name="T12" fmla="*/ 0 60000 65536"/>
                    <a:gd name="T13" fmla="*/ 0 60000 65536"/>
                    <a:gd name="T14" fmla="*/ 0 60000 65536"/>
                    <a:gd name="T15" fmla="*/ 0 60000 65536"/>
                    <a:gd name="T16" fmla="*/ 0 60000 65536"/>
                    <a:gd name="T17" fmla="*/ 0 60000 65536"/>
                    <a:gd name="T18" fmla="*/ 0 w 408"/>
                    <a:gd name="T19" fmla="*/ 0 h 2259"/>
                    <a:gd name="T20" fmla="*/ 408 w 408"/>
                    <a:gd name="T21" fmla="*/ 2259 h 2259"/>
                  </a:gdLst>
                  <a:ahLst/>
                  <a:cxnLst>
                    <a:cxn ang="T12">
                      <a:pos x="T0" y="T1"/>
                    </a:cxn>
                    <a:cxn ang="T13">
                      <a:pos x="T2" y="T3"/>
                    </a:cxn>
                    <a:cxn ang="T14">
                      <a:pos x="T4" y="T5"/>
                    </a:cxn>
                    <a:cxn ang="T15">
                      <a:pos x="T6" y="T7"/>
                    </a:cxn>
                    <a:cxn ang="T16">
                      <a:pos x="T8" y="T9"/>
                    </a:cxn>
                    <a:cxn ang="T17">
                      <a:pos x="T10" y="T11"/>
                    </a:cxn>
                  </a:cxnLst>
                  <a:rect l="T18" t="T19" r="T20" b="T21"/>
                  <a:pathLst>
                    <a:path w="408" h="2259">
                      <a:moveTo>
                        <a:pt x="0" y="0"/>
                      </a:moveTo>
                      <a:lnTo>
                        <a:pt x="68" y="1069"/>
                      </a:lnTo>
                      <a:lnTo>
                        <a:pt x="408" y="2259"/>
                      </a:lnTo>
                      <a:lnTo>
                        <a:pt x="200" y="1413"/>
                      </a:lnTo>
                      <a:lnTo>
                        <a:pt x="94" y="550"/>
                      </a:lnTo>
                      <a:lnTo>
                        <a:pt x="0" y="0"/>
                      </a:lnTo>
                      <a:close/>
                    </a:path>
                  </a:pathLst>
                </a:custGeom>
                <a:solidFill>
                  <a:srgbClr val="000000"/>
                </a:solidFill>
                <a:ln w="0">
                  <a:solidFill>
                    <a:srgbClr val="000000"/>
                  </a:solidFill>
                  <a:prstDash val="solid"/>
                  <a:round/>
                  <a:headEnd/>
                  <a:tailEnd/>
                </a:ln>
              </p:spPr>
              <p:txBody>
                <a:bodyPr/>
                <a:lstStyle/>
                <a:p>
                  <a:endParaRPr lang="es-MX"/>
                </a:p>
              </p:txBody>
            </p:sp>
            <p:sp>
              <p:nvSpPr>
                <p:cNvPr id="3152" name="Freeform 72"/>
                <p:cNvSpPr>
                  <a:spLocks/>
                </p:cNvSpPr>
                <p:nvPr/>
              </p:nvSpPr>
              <p:spPr bwMode="auto">
                <a:xfrm>
                  <a:off x="4229" y="3053"/>
                  <a:ext cx="43" cy="169"/>
                </a:xfrm>
                <a:custGeom>
                  <a:avLst/>
                  <a:gdLst>
                    <a:gd name="T0" fmla="*/ 323 w 346"/>
                    <a:gd name="T1" fmla="*/ 0 h 1352"/>
                    <a:gd name="T2" fmla="*/ 164 w 346"/>
                    <a:gd name="T3" fmla="*/ 521 h 1352"/>
                    <a:gd name="T4" fmla="*/ 178 w 346"/>
                    <a:gd name="T5" fmla="*/ 706 h 1352"/>
                    <a:gd name="T6" fmla="*/ 0 w 346"/>
                    <a:gd name="T7" fmla="*/ 1352 h 1352"/>
                    <a:gd name="T8" fmla="*/ 346 w 346"/>
                    <a:gd name="T9" fmla="*/ 265 h 1352"/>
                    <a:gd name="T10" fmla="*/ 323 w 346"/>
                    <a:gd name="T11" fmla="*/ 0 h 1352"/>
                    <a:gd name="T12" fmla="*/ 0 60000 65536"/>
                    <a:gd name="T13" fmla="*/ 0 60000 65536"/>
                    <a:gd name="T14" fmla="*/ 0 60000 65536"/>
                    <a:gd name="T15" fmla="*/ 0 60000 65536"/>
                    <a:gd name="T16" fmla="*/ 0 60000 65536"/>
                    <a:gd name="T17" fmla="*/ 0 60000 65536"/>
                    <a:gd name="T18" fmla="*/ 0 w 346"/>
                    <a:gd name="T19" fmla="*/ 0 h 1352"/>
                    <a:gd name="T20" fmla="*/ 346 w 346"/>
                    <a:gd name="T21" fmla="*/ 1352 h 1352"/>
                  </a:gdLst>
                  <a:ahLst/>
                  <a:cxnLst>
                    <a:cxn ang="T12">
                      <a:pos x="T0" y="T1"/>
                    </a:cxn>
                    <a:cxn ang="T13">
                      <a:pos x="T2" y="T3"/>
                    </a:cxn>
                    <a:cxn ang="T14">
                      <a:pos x="T4" y="T5"/>
                    </a:cxn>
                    <a:cxn ang="T15">
                      <a:pos x="T6" y="T7"/>
                    </a:cxn>
                    <a:cxn ang="T16">
                      <a:pos x="T8" y="T9"/>
                    </a:cxn>
                    <a:cxn ang="T17">
                      <a:pos x="T10" y="T11"/>
                    </a:cxn>
                  </a:cxnLst>
                  <a:rect l="T18" t="T19" r="T20" b="T21"/>
                  <a:pathLst>
                    <a:path w="346" h="1352">
                      <a:moveTo>
                        <a:pt x="323" y="0"/>
                      </a:moveTo>
                      <a:lnTo>
                        <a:pt x="164" y="521"/>
                      </a:lnTo>
                      <a:lnTo>
                        <a:pt x="178" y="706"/>
                      </a:lnTo>
                      <a:lnTo>
                        <a:pt x="0" y="1352"/>
                      </a:lnTo>
                      <a:lnTo>
                        <a:pt x="346" y="265"/>
                      </a:lnTo>
                      <a:lnTo>
                        <a:pt x="323" y="0"/>
                      </a:lnTo>
                      <a:close/>
                    </a:path>
                  </a:pathLst>
                </a:custGeom>
                <a:solidFill>
                  <a:srgbClr val="000000"/>
                </a:solidFill>
                <a:ln w="0">
                  <a:solidFill>
                    <a:srgbClr val="000000"/>
                  </a:solidFill>
                  <a:prstDash val="solid"/>
                  <a:round/>
                  <a:headEnd/>
                  <a:tailEnd/>
                </a:ln>
              </p:spPr>
              <p:txBody>
                <a:bodyPr/>
                <a:lstStyle/>
                <a:p>
                  <a:endParaRPr lang="es-MX"/>
                </a:p>
              </p:txBody>
            </p:sp>
            <p:sp>
              <p:nvSpPr>
                <p:cNvPr id="3153" name="Freeform 73"/>
                <p:cNvSpPr>
                  <a:spLocks/>
                </p:cNvSpPr>
                <p:nvPr/>
              </p:nvSpPr>
              <p:spPr bwMode="auto">
                <a:xfrm>
                  <a:off x="4193" y="2945"/>
                  <a:ext cx="19" cy="451"/>
                </a:xfrm>
                <a:custGeom>
                  <a:avLst/>
                  <a:gdLst>
                    <a:gd name="T0" fmla="*/ 152 w 152"/>
                    <a:gd name="T1" fmla="*/ 0 h 3613"/>
                    <a:gd name="T2" fmla="*/ 49 w 152"/>
                    <a:gd name="T3" fmla="*/ 2076 h 3613"/>
                    <a:gd name="T4" fmla="*/ 81 w 152"/>
                    <a:gd name="T5" fmla="*/ 2733 h 3613"/>
                    <a:gd name="T6" fmla="*/ 0 w 152"/>
                    <a:gd name="T7" fmla="*/ 3613 h 3613"/>
                    <a:gd name="T8" fmla="*/ 0 60000 65536"/>
                    <a:gd name="T9" fmla="*/ 0 60000 65536"/>
                    <a:gd name="T10" fmla="*/ 0 60000 65536"/>
                    <a:gd name="T11" fmla="*/ 0 60000 65536"/>
                    <a:gd name="T12" fmla="*/ 0 w 152"/>
                    <a:gd name="T13" fmla="*/ 0 h 3613"/>
                    <a:gd name="T14" fmla="*/ 152 w 152"/>
                    <a:gd name="T15" fmla="*/ 3613 h 3613"/>
                  </a:gdLst>
                  <a:ahLst/>
                  <a:cxnLst>
                    <a:cxn ang="T8">
                      <a:pos x="T0" y="T1"/>
                    </a:cxn>
                    <a:cxn ang="T9">
                      <a:pos x="T2" y="T3"/>
                    </a:cxn>
                    <a:cxn ang="T10">
                      <a:pos x="T4" y="T5"/>
                    </a:cxn>
                    <a:cxn ang="T11">
                      <a:pos x="T6" y="T7"/>
                    </a:cxn>
                  </a:cxnLst>
                  <a:rect l="T12" t="T13" r="T14" b="T15"/>
                  <a:pathLst>
                    <a:path w="152" h="3613">
                      <a:moveTo>
                        <a:pt x="152" y="0"/>
                      </a:moveTo>
                      <a:lnTo>
                        <a:pt x="49" y="2076"/>
                      </a:lnTo>
                      <a:lnTo>
                        <a:pt x="81" y="2733"/>
                      </a:lnTo>
                      <a:lnTo>
                        <a:pt x="0" y="3613"/>
                      </a:lnTo>
                    </a:path>
                  </a:pathLst>
                </a:custGeom>
                <a:noFill/>
                <a:ln w="0">
                  <a:solidFill>
                    <a:srgbClr val="000000"/>
                  </a:solidFill>
                  <a:prstDash val="solid"/>
                  <a:round/>
                  <a:headEnd/>
                  <a:tailEnd/>
                </a:ln>
              </p:spPr>
              <p:txBody>
                <a:bodyPr/>
                <a:lstStyle/>
                <a:p>
                  <a:endParaRPr lang="es-MX"/>
                </a:p>
              </p:txBody>
            </p:sp>
            <p:sp>
              <p:nvSpPr>
                <p:cNvPr id="3154" name="Freeform 74"/>
                <p:cNvSpPr>
                  <a:spLocks/>
                </p:cNvSpPr>
                <p:nvPr/>
              </p:nvSpPr>
              <p:spPr bwMode="auto">
                <a:xfrm>
                  <a:off x="3904" y="2948"/>
                  <a:ext cx="17" cy="465"/>
                </a:xfrm>
                <a:custGeom>
                  <a:avLst/>
                  <a:gdLst>
                    <a:gd name="T0" fmla="*/ 61 w 136"/>
                    <a:gd name="T1" fmla="*/ 0 h 3718"/>
                    <a:gd name="T2" fmla="*/ 0 w 136"/>
                    <a:gd name="T3" fmla="*/ 321 h 3718"/>
                    <a:gd name="T4" fmla="*/ 136 w 136"/>
                    <a:gd name="T5" fmla="*/ 2296 h 3718"/>
                    <a:gd name="T6" fmla="*/ 136 w 136"/>
                    <a:gd name="T7" fmla="*/ 2778 h 3718"/>
                    <a:gd name="T8" fmla="*/ 13 w 136"/>
                    <a:gd name="T9" fmla="*/ 3718 h 3718"/>
                    <a:gd name="T10" fmla="*/ 0 60000 65536"/>
                    <a:gd name="T11" fmla="*/ 0 60000 65536"/>
                    <a:gd name="T12" fmla="*/ 0 60000 65536"/>
                    <a:gd name="T13" fmla="*/ 0 60000 65536"/>
                    <a:gd name="T14" fmla="*/ 0 60000 65536"/>
                    <a:gd name="T15" fmla="*/ 0 w 136"/>
                    <a:gd name="T16" fmla="*/ 0 h 3718"/>
                    <a:gd name="T17" fmla="*/ 136 w 136"/>
                    <a:gd name="T18" fmla="*/ 3718 h 3718"/>
                  </a:gdLst>
                  <a:ahLst/>
                  <a:cxnLst>
                    <a:cxn ang="T10">
                      <a:pos x="T0" y="T1"/>
                    </a:cxn>
                    <a:cxn ang="T11">
                      <a:pos x="T2" y="T3"/>
                    </a:cxn>
                    <a:cxn ang="T12">
                      <a:pos x="T4" y="T5"/>
                    </a:cxn>
                    <a:cxn ang="T13">
                      <a:pos x="T6" y="T7"/>
                    </a:cxn>
                    <a:cxn ang="T14">
                      <a:pos x="T8" y="T9"/>
                    </a:cxn>
                  </a:cxnLst>
                  <a:rect l="T15" t="T16" r="T17" b="T18"/>
                  <a:pathLst>
                    <a:path w="136" h="3718">
                      <a:moveTo>
                        <a:pt x="61" y="0"/>
                      </a:moveTo>
                      <a:lnTo>
                        <a:pt x="0" y="321"/>
                      </a:lnTo>
                      <a:lnTo>
                        <a:pt x="136" y="2296"/>
                      </a:lnTo>
                      <a:lnTo>
                        <a:pt x="136" y="2778"/>
                      </a:lnTo>
                      <a:lnTo>
                        <a:pt x="13" y="3718"/>
                      </a:lnTo>
                    </a:path>
                  </a:pathLst>
                </a:custGeom>
                <a:noFill/>
                <a:ln w="0">
                  <a:solidFill>
                    <a:srgbClr val="000000"/>
                  </a:solidFill>
                  <a:prstDash val="solid"/>
                  <a:round/>
                  <a:headEnd/>
                  <a:tailEnd/>
                </a:ln>
              </p:spPr>
              <p:txBody>
                <a:bodyPr/>
                <a:lstStyle/>
                <a:p>
                  <a:endParaRPr lang="es-MX"/>
                </a:p>
              </p:txBody>
            </p:sp>
            <p:sp>
              <p:nvSpPr>
                <p:cNvPr id="3155" name="Line 75"/>
                <p:cNvSpPr>
                  <a:spLocks noChangeShapeType="1"/>
                </p:cNvSpPr>
                <p:nvPr/>
              </p:nvSpPr>
              <p:spPr bwMode="auto">
                <a:xfrm>
                  <a:off x="3889" y="2743"/>
                  <a:ext cx="16" cy="184"/>
                </a:xfrm>
                <a:prstGeom prst="line">
                  <a:avLst/>
                </a:prstGeom>
                <a:noFill/>
                <a:ln w="0">
                  <a:solidFill>
                    <a:srgbClr val="000000"/>
                  </a:solidFill>
                  <a:round/>
                  <a:headEnd/>
                  <a:tailEnd/>
                </a:ln>
              </p:spPr>
              <p:txBody>
                <a:bodyPr/>
                <a:lstStyle/>
                <a:p>
                  <a:endParaRPr lang="es-MX"/>
                </a:p>
              </p:txBody>
            </p:sp>
            <p:sp>
              <p:nvSpPr>
                <p:cNvPr id="3156" name="Freeform 76"/>
                <p:cNvSpPr>
                  <a:spLocks/>
                </p:cNvSpPr>
                <p:nvPr/>
              </p:nvSpPr>
              <p:spPr bwMode="auto">
                <a:xfrm>
                  <a:off x="4470" y="2429"/>
                  <a:ext cx="121" cy="317"/>
                </a:xfrm>
                <a:custGeom>
                  <a:avLst/>
                  <a:gdLst>
                    <a:gd name="T0" fmla="*/ 499 w 964"/>
                    <a:gd name="T1" fmla="*/ 0 h 2532"/>
                    <a:gd name="T2" fmla="*/ 672 w 964"/>
                    <a:gd name="T3" fmla="*/ 368 h 2532"/>
                    <a:gd name="T4" fmla="*/ 560 w 964"/>
                    <a:gd name="T5" fmla="*/ 334 h 2532"/>
                    <a:gd name="T6" fmla="*/ 830 w 964"/>
                    <a:gd name="T7" fmla="*/ 576 h 2532"/>
                    <a:gd name="T8" fmla="*/ 824 w 964"/>
                    <a:gd name="T9" fmla="*/ 734 h 2532"/>
                    <a:gd name="T10" fmla="*/ 736 w 964"/>
                    <a:gd name="T11" fmla="*/ 626 h 2532"/>
                    <a:gd name="T12" fmla="*/ 703 w 964"/>
                    <a:gd name="T13" fmla="*/ 908 h 2532"/>
                    <a:gd name="T14" fmla="*/ 830 w 964"/>
                    <a:gd name="T15" fmla="*/ 1163 h 2532"/>
                    <a:gd name="T16" fmla="*/ 824 w 964"/>
                    <a:gd name="T17" fmla="*/ 1398 h 2532"/>
                    <a:gd name="T18" fmla="*/ 672 w 964"/>
                    <a:gd name="T19" fmla="*/ 1110 h 2532"/>
                    <a:gd name="T20" fmla="*/ 756 w 964"/>
                    <a:gd name="T21" fmla="*/ 1580 h 2532"/>
                    <a:gd name="T22" fmla="*/ 659 w 964"/>
                    <a:gd name="T23" fmla="*/ 1776 h 2532"/>
                    <a:gd name="T24" fmla="*/ 619 w 964"/>
                    <a:gd name="T25" fmla="*/ 1567 h 2532"/>
                    <a:gd name="T26" fmla="*/ 560 w 964"/>
                    <a:gd name="T27" fmla="*/ 1650 h 2532"/>
                    <a:gd name="T28" fmla="*/ 457 w 964"/>
                    <a:gd name="T29" fmla="*/ 1998 h 2532"/>
                    <a:gd name="T30" fmla="*/ 340 w 964"/>
                    <a:gd name="T31" fmla="*/ 2178 h 2532"/>
                    <a:gd name="T32" fmla="*/ 281 w 964"/>
                    <a:gd name="T33" fmla="*/ 2057 h 2532"/>
                    <a:gd name="T34" fmla="*/ 83 w 964"/>
                    <a:gd name="T35" fmla="*/ 2348 h 2532"/>
                    <a:gd name="T36" fmla="*/ 0 w 964"/>
                    <a:gd name="T37" fmla="*/ 2244 h 2532"/>
                    <a:gd name="T38" fmla="*/ 33 w 964"/>
                    <a:gd name="T39" fmla="*/ 2532 h 2532"/>
                    <a:gd name="T40" fmla="*/ 261 w 964"/>
                    <a:gd name="T41" fmla="*/ 2169 h 2532"/>
                    <a:gd name="T42" fmla="*/ 307 w 964"/>
                    <a:gd name="T43" fmla="*/ 2292 h 2532"/>
                    <a:gd name="T44" fmla="*/ 443 w 964"/>
                    <a:gd name="T45" fmla="*/ 2118 h 2532"/>
                    <a:gd name="T46" fmla="*/ 420 w 964"/>
                    <a:gd name="T47" fmla="*/ 2336 h 2532"/>
                    <a:gd name="T48" fmla="*/ 769 w 964"/>
                    <a:gd name="T49" fmla="*/ 1797 h 2532"/>
                    <a:gd name="T50" fmla="*/ 964 w 964"/>
                    <a:gd name="T51" fmla="*/ 1106 h 2532"/>
                    <a:gd name="T52" fmla="*/ 872 w 964"/>
                    <a:gd name="T53" fmla="*/ 455 h 2532"/>
                    <a:gd name="T54" fmla="*/ 499 w 964"/>
                    <a:gd name="T55" fmla="*/ 0 h 25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64"/>
                    <a:gd name="T85" fmla="*/ 0 h 2532"/>
                    <a:gd name="T86" fmla="*/ 964 w 964"/>
                    <a:gd name="T87" fmla="*/ 2532 h 25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64" h="2532">
                      <a:moveTo>
                        <a:pt x="499" y="0"/>
                      </a:moveTo>
                      <a:lnTo>
                        <a:pt x="672" y="368"/>
                      </a:lnTo>
                      <a:lnTo>
                        <a:pt x="560" y="334"/>
                      </a:lnTo>
                      <a:lnTo>
                        <a:pt x="830" y="576"/>
                      </a:lnTo>
                      <a:lnTo>
                        <a:pt x="824" y="734"/>
                      </a:lnTo>
                      <a:lnTo>
                        <a:pt x="736" y="626"/>
                      </a:lnTo>
                      <a:lnTo>
                        <a:pt x="703" y="908"/>
                      </a:lnTo>
                      <a:lnTo>
                        <a:pt x="830" y="1163"/>
                      </a:lnTo>
                      <a:lnTo>
                        <a:pt x="824" y="1398"/>
                      </a:lnTo>
                      <a:lnTo>
                        <a:pt x="672" y="1110"/>
                      </a:lnTo>
                      <a:lnTo>
                        <a:pt x="756" y="1580"/>
                      </a:lnTo>
                      <a:lnTo>
                        <a:pt x="659" y="1776"/>
                      </a:lnTo>
                      <a:lnTo>
                        <a:pt x="619" y="1567"/>
                      </a:lnTo>
                      <a:lnTo>
                        <a:pt x="560" y="1650"/>
                      </a:lnTo>
                      <a:lnTo>
                        <a:pt x="457" y="1998"/>
                      </a:lnTo>
                      <a:lnTo>
                        <a:pt x="340" y="2178"/>
                      </a:lnTo>
                      <a:lnTo>
                        <a:pt x="281" y="2057"/>
                      </a:lnTo>
                      <a:lnTo>
                        <a:pt x="83" y="2348"/>
                      </a:lnTo>
                      <a:lnTo>
                        <a:pt x="0" y="2244"/>
                      </a:lnTo>
                      <a:lnTo>
                        <a:pt x="33" y="2532"/>
                      </a:lnTo>
                      <a:lnTo>
                        <a:pt x="261" y="2169"/>
                      </a:lnTo>
                      <a:lnTo>
                        <a:pt x="307" y="2292"/>
                      </a:lnTo>
                      <a:lnTo>
                        <a:pt x="443" y="2118"/>
                      </a:lnTo>
                      <a:lnTo>
                        <a:pt x="420" y="2336"/>
                      </a:lnTo>
                      <a:lnTo>
                        <a:pt x="769" y="1797"/>
                      </a:lnTo>
                      <a:lnTo>
                        <a:pt x="964" y="1106"/>
                      </a:lnTo>
                      <a:lnTo>
                        <a:pt x="872" y="455"/>
                      </a:lnTo>
                      <a:lnTo>
                        <a:pt x="499" y="0"/>
                      </a:lnTo>
                      <a:close/>
                    </a:path>
                  </a:pathLst>
                </a:custGeom>
                <a:solidFill>
                  <a:srgbClr val="000000"/>
                </a:solidFill>
                <a:ln w="0">
                  <a:solidFill>
                    <a:srgbClr val="000000"/>
                  </a:solidFill>
                  <a:prstDash val="solid"/>
                  <a:round/>
                  <a:headEnd/>
                  <a:tailEnd/>
                </a:ln>
              </p:spPr>
              <p:txBody>
                <a:bodyPr/>
                <a:lstStyle/>
                <a:p>
                  <a:endParaRPr lang="es-MX"/>
                </a:p>
              </p:txBody>
            </p:sp>
            <p:sp>
              <p:nvSpPr>
                <p:cNvPr id="3157" name="Freeform 77"/>
                <p:cNvSpPr>
                  <a:spLocks/>
                </p:cNvSpPr>
                <p:nvPr/>
              </p:nvSpPr>
              <p:spPr bwMode="auto">
                <a:xfrm>
                  <a:off x="4170" y="3112"/>
                  <a:ext cx="306" cy="292"/>
                </a:xfrm>
                <a:custGeom>
                  <a:avLst/>
                  <a:gdLst>
                    <a:gd name="T0" fmla="*/ 1881 w 2450"/>
                    <a:gd name="T1" fmla="*/ 0 h 2336"/>
                    <a:gd name="T2" fmla="*/ 1077 w 2450"/>
                    <a:gd name="T3" fmla="*/ 627 h 2336"/>
                    <a:gd name="T4" fmla="*/ 329 w 2450"/>
                    <a:gd name="T5" fmla="*/ 1734 h 2336"/>
                    <a:gd name="T6" fmla="*/ 498 w 2450"/>
                    <a:gd name="T7" fmla="*/ 2137 h 2336"/>
                    <a:gd name="T8" fmla="*/ 0 w 2450"/>
                    <a:gd name="T9" fmla="*/ 2336 h 2336"/>
                    <a:gd name="T10" fmla="*/ 681 w 2450"/>
                    <a:gd name="T11" fmla="*/ 2206 h 2336"/>
                    <a:gd name="T12" fmla="*/ 1097 w 2450"/>
                    <a:gd name="T13" fmla="*/ 1950 h 2336"/>
                    <a:gd name="T14" fmla="*/ 1538 w 2450"/>
                    <a:gd name="T15" fmla="*/ 1853 h 2336"/>
                    <a:gd name="T16" fmla="*/ 1173 w 2450"/>
                    <a:gd name="T17" fmla="*/ 1803 h 2336"/>
                    <a:gd name="T18" fmla="*/ 629 w 2450"/>
                    <a:gd name="T19" fmla="*/ 1519 h 2336"/>
                    <a:gd name="T20" fmla="*/ 1180 w 2450"/>
                    <a:gd name="T21" fmla="*/ 1439 h 2336"/>
                    <a:gd name="T22" fmla="*/ 798 w 2450"/>
                    <a:gd name="T23" fmla="*/ 1335 h 2336"/>
                    <a:gd name="T24" fmla="*/ 936 w 2450"/>
                    <a:gd name="T25" fmla="*/ 1268 h 2336"/>
                    <a:gd name="T26" fmla="*/ 1201 w 2450"/>
                    <a:gd name="T27" fmla="*/ 1268 h 2336"/>
                    <a:gd name="T28" fmla="*/ 1692 w 2450"/>
                    <a:gd name="T29" fmla="*/ 1853 h 2336"/>
                    <a:gd name="T30" fmla="*/ 2022 w 2450"/>
                    <a:gd name="T31" fmla="*/ 1960 h 2336"/>
                    <a:gd name="T32" fmla="*/ 2274 w 2450"/>
                    <a:gd name="T33" fmla="*/ 1614 h 2336"/>
                    <a:gd name="T34" fmla="*/ 2450 w 2450"/>
                    <a:gd name="T35" fmla="*/ 1723 h 2336"/>
                    <a:gd name="T36" fmla="*/ 2373 w 2450"/>
                    <a:gd name="T37" fmla="*/ 1040 h 2336"/>
                    <a:gd name="T38" fmla="*/ 2227 w 2450"/>
                    <a:gd name="T39" fmla="*/ 1360 h 2336"/>
                    <a:gd name="T40" fmla="*/ 2227 w 2450"/>
                    <a:gd name="T41" fmla="*/ 1519 h 2336"/>
                    <a:gd name="T42" fmla="*/ 1938 w 2450"/>
                    <a:gd name="T43" fmla="*/ 1844 h 2336"/>
                    <a:gd name="T44" fmla="*/ 1494 w 2450"/>
                    <a:gd name="T45" fmla="*/ 1297 h 2336"/>
                    <a:gd name="T46" fmla="*/ 1775 w 2450"/>
                    <a:gd name="T47" fmla="*/ 1227 h 2336"/>
                    <a:gd name="T48" fmla="*/ 1962 w 2450"/>
                    <a:gd name="T49" fmla="*/ 1429 h 2336"/>
                    <a:gd name="T50" fmla="*/ 2041 w 2450"/>
                    <a:gd name="T51" fmla="*/ 1416 h 2336"/>
                    <a:gd name="T52" fmla="*/ 2274 w 2450"/>
                    <a:gd name="T53" fmla="*/ 919 h 2336"/>
                    <a:gd name="T54" fmla="*/ 1450 w 2450"/>
                    <a:gd name="T55" fmla="*/ 1203 h 2336"/>
                    <a:gd name="T56" fmla="*/ 1417 w 2450"/>
                    <a:gd name="T57" fmla="*/ 1060 h 2336"/>
                    <a:gd name="T58" fmla="*/ 2087 w 2450"/>
                    <a:gd name="T59" fmla="*/ 602 h 2336"/>
                    <a:gd name="T60" fmla="*/ 2333 w 2450"/>
                    <a:gd name="T61" fmla="*/ 148 h 2336"/>
                    <a:gd name="T62" fmla="*/ 1907 w 2450"/>
                    <a:gd name="T63" fmla="*/ 627 h 2336"/>
                    <a:gd name="T64" fmla="*/ 1379 w 2450"/>
                    <a:gd name="T65" fmla="*/ 1016 h 2336"/>
                    <a:gd name="T66" fmla="*/ 1056 w 2450"/>
                    <a:gd name="T67" fmla="*/ 897 h 2336"/>
                    <a:gd name="T68" fmla="*/ 1881 w 2450"/>
                    <a:gd name="T69" fmla="*/ 0 h 23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50"/>
                    <a:gd name="T106" fmla="*/ 0 h 2336"/>
                    <a:gd name="T107" fmla="*/ 2450 w 2450"/>
                    <a:gd name="T108" fmla="*/ 2336 h 23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50" h="2336">
                      <a:moveTo>
                        <a:pt x="1881" y="0"/>
                      </a:moveTo>
                      <a:lnTo>
                        <a:pt x="1077" y="627"/>
                      </a:lnTo>
                      <a:lnTo>
                        <a:pt x="329" y="1734"/>
                      </a:lnTo>
                      <a:lnTo>
                        <a:pt x="498" y="2137"/>
                      </a:lnTo>
                      <a:lnTo>
                        <a:pt x="0" y="2336"/>
                      </a:lnTo>
                      <a:lnTo>
                        <a:pt x="681" y="2206"/>
                      </a:lnTo>
                      <a:lnTo>
                        <a:pt x="1097" y="1950"/>
                      </a:lnTo>
                      <a:lnTo>
                        <a:pt x="1538" y="1853"/>
                      </a:lnTo>
                      <a:lnTo>
                        <a:pt x="1173" y="1803"/>
                      </a:lnTo>
                      <a:lnTo>
                        <a:pt x="629" y="1519"/>
                      </a:lnTo>
                      <a:lnTo>
                        <a:pt x="1180" y="1439"/>
                      </a:lnTo>
                      <a:lnTo>
                        <a:pt x="798" y="1335"/>
                      </a:lnTo>
                      <a:lnTo>
                        <a:pt x="936" y="1268"/>
                      </a:lnTo>
                      <a:lnTo>
                        <a:pt x="1201" y="1268"/>
                      </a:lnTo>
                      <a:lnTo>
                        <a:pt x="1692" y="1853"/>
                      </a:lnTo>
                      <a:lnTo>
                        <a:pt x="2022" y="1960"/>
                      </a:lnTo>
                      <a:lnTo>
                        <a:pt x="2274" y="1614"/>
                      </a:lnTo>
                      <a:lnTo>
                        <a:pt x="2450" y="1723"/>
                      </a:lnTo>
                      <a:lnTo>
                        <a:pt x="2373" y="1040"/>
                      </a:lnTo>
                      <a:lnTo>
                        <a:pt x="2227" y="1360"/>
                      </a:lnTo>
                      <a:lnTo>
                        <a:pt x="2227" y="1519"/>
                      </a:lnTo>
                      <a:lnTo>
                        <a:pt x="1938" y="1844"/>
                      </a:lnTo>
                      <a:lnTo>
                        <a:pt x="1494" y="1297"/>
                      </a:lnTo>
                      <a:lnTo>
                        <a:pt x="1775" y="1227"/>
                      </a:lnTo>
                      <a:lnTo>
                        <a:pt x="1962" y="1429"/>
                      </a:lnTo>
                      <a:lnTo>
                        <a:pt x="2041" y="1416"/>
                      </a:lnTo>
                      <a:lnTo>
                        <a:pt x="2274" y="919"/>
                      </a:lnTo>
                      <a:lnTo>
                        <a:pt x="1450" y="1203"/>
                      </a:lnTo>
                      <a:lnTo>
                        <a:pt x="1417" y="1060"/>
                      </a:lnTo>
                      <a:lnTo>
                        <a:pt x="2087" y="602"/>
                      </a:lnTo>
                      <a:lnTo>
                        <a:pt x="2333" y="148"/>
                      </a:lnTo>
                      <a:lnTo>
                        <a:pt x="1907" y="627"/>
                      </a:lnTo>
                      <a:lnTo>
                        <a:pt x="1379" y="1016"/>
                      </a:lnTo>
                      <a:lnTo>
                        <a:pt x="1056" y="897"/>
                      </a:lnTo>
                      <a:lnTo>
                        <a:pt x="1881" y="0"/>
                      </a:lnTo>
                      <a:close/>
                    </a:path>
                  </a:pathLst>
                </a:custGeom>
                <a:solidFill>
                  <a:srgbClr val="000000"/>
                </a:solidFill>
                <a:ln w="0">
                  <a:solidFill>
                    <a:srgbClr val="000000"/>
                  </a:solidFill>
                  <a:prstDash val="solid"/>
                  <a:round/>
                  <a:headEnd/>
                  <a:tailEnd/>
                </a:ln>
              </p:spPr>
              <p:txBody>
                <a:bodyPr/>
                <a:lstStyle/>
                <a:p>
                  <a:endParaRPr lang="es-MX"/>
                </a:p>
              </p:txBody>
            </p:sp>
            <p:sp>
              <p:nvSpPr>
                <p:cNvPr id="3158" name="Freeform 78"/>
                <p:cNvSpPr>
                  <a:spLocks/>
                </p:cNvSpPr>
                <p:nvPr/>
              </p:nvSpPr>
              <p:spPr bwMode="auto">
                <a:xfrm>
                  <a:off x="4466" y="3041"/>
                  <a:ext cx="24" cy="57"/>
                </a:xfrm>
                <a:custGeom>
                  <a:avLst/>
                  <a:gdLst>
                    <a:gd name="T0" fmla="*/ 64 w 189"/>
                    <a:gd name="T1" fmla="*/ 0 h 461"/>
                    <a:gd name="T2" fmla="*/ 105 w 189"/>
                    <a:gd name="T3" fmla="*/ 150 h 461"/>
                    <a:gd name="T4" fmla="*/ 0 w 189"/>
                    <a:gd name="T5" fmla="*/ 97 h 461"/>
                    <a:gd name="T6" fmla="*/ 84 w 189"/>
                    <a:gd name="T7" fmla="*/ 461 h 461"/>
                    <a:gd name="T8" fmla="*/ 189 w 189"/>
                    <a:gd name="T9" fmla="*/ 212 h 461"/>
                    <a:gd name="T10" fmla="*/ 64 w 189"/>
                    <a:gd name="T11" fmla="*/ 0 h 461"/>
                    <a:gd name="T12" fmla="*/ 0 60000 65536"/>
                    <a:gd name="T13" fmla="*/ 0 60000 65536"/>
                    <a:gd name="T14" fmla="*/ 0 60000 65536"/>
                    <a:gd name="T15" fmla="*/ 0 60000 65536"/>
                    <a:gd name="T16" fmla="*/ 0 60000 65536"/>
                    <a:gd name="T17" fmla="*/ 0 60000 65536"/>
                    <a:gd name="T18" fmla="*/ 0 w 189"/>
                    <a:gd name="T19" fmla="*/ 0 h 461"/>
                    <a:gd name="T20" fmla="*/ 189 w 189"/>
                    <a:gd name="T21" fmla="*/ 461 h 461"/>
                  </a:gdLst>
                  <a:ahLst/>
                  <a:cxnLst>
                    <a:cxn ang="T12">
                      <a:pos x="T0" y="T1"/>
                    </a:cxn>
                    <a:cxn ang="T13">
                      <a:pos x="T2" y="T3"/>
                    </a:cxn>
                    <a:cxn ang="T14">
                      <a:pos x="T4" y="T5"/>
                    </a:cxn>
                    <a:cxn ang="T15">
                      <a:pos x="T6" y="T7"/>
                    </a:cxn>
                    <a:cxn ang="T16">
                      <a:pos x="T8" y="T9"/>
                    </a:cxn>
                    <a:cxn ang="T17">
                      <a:pos x="T10" y="T11"/>
                    </a:cxn>
                  </a:cxnLst>
                  <a:rect l="T18" t="T19" r="T20" b="T21"/>
                  <a:pathLst>
                    <a:path w="189" h="461">
                      <a:moveTo>
                        <a:pt x="64" y="0"/>
                      </a:moveTo>
                      <a:lnTo>
                        <a:pt x="105" y="150"/>
                      </a:lnTo>
                      <a:lnTo>
                        <a:pt x="0" y="97"/>
                      </a:lnTo>
                      <a:lnTo>
                        <a:pt x="84" y="461"/>
                      </a:lnTo>
                      <a:lnTo>
                        <a:pt x="189" y="212"/>
                      </a:lnTo>
                      <a:lnTo>
                        <a:pt x="64" y="0"/>
                      </a:lnTo>
                      <a:close/>
                    </a:path>
                  </a:pathLst>
                </a:custGeom>
                <a:solidFill>
                  <a:srgbClr val="000000"/>
                </a:solidFill>
                <a:ln w="0">
                  <a:solidFill>
                    <a:srgbClr val="000000"/>
                  </a:solidFill>
                  <a:prstDash val="solid"/>
                  <a:round/>
                  <a:headEnd/>
                  <a:tailEnd/>
                </a:ln>
              </p:spPr>
              <p:txBody>
                <a:bodyPr/>
                <a:lstStyle/>
                <a:p>
                  <a:endParaRPr lang="es-MX"/>
                </a:p>
              </p:txBody>
            </p:sp>
            <p:sp>
              <p:nvSpPr>
                <p:cNvPr id="3159" name="Freeform 79"/>
                <p:cNvSpPr>
                  <a:spLocks/>
                </p:cNvSpPr>
                <p:nvPr/>
              </p:nvSpPr>
              <p:spPr bwMode="auto">
                <a:xfrm>
                  <a:off x="3914" y="2299"/>
                  <a:ext cx="632" cy="474"/>
                </a:xfrm>
                <a:custGeom>
                  <a:avLst/>
                  <a:gdLst>
                    <a:gd name="T0" fmla="*/ 0 w 5061"/>
                    <a:gd name="T1" fmla="*/ 2863 h 3795"/>
                    <a:gd name="T2" fmla="*/ 228 w 5061"/>
                    <a:gd name="T3" fmla="*/ 2735 h 3795"/>
                    <a:gd name="T4" fmla="*/ 362 w 5061"/>
                    <a:gd name="T5" fmla="*/ 2439 h 3795"/>
                    <a:gd name="T6" fmla="*/ 1223 w 5061"/>
                    <a:gd name="T7" fmla="*/ 1160 h 3795"/>
                    <a:gd name="T8" fmla="*/ 2298 w 5061"/>
                    <a:gd name="T9" fmla="*/ 101 h 3795"/>
                    <a:gd name="T10" fmla="*/ 4566 w 5061"/>
                    <a:gd name="T11" fmla="*/ 664 h 3795"/>
                    <a:gd name="T12" fmla="*/ 4577 w 5061"/>
                    <a:gd name="T13" fmla="*/ 856 h 3795"/>
                    <a:gd name="T14" fmla="*/ 4697 w 5061"/>
                    <a:gd name="T15" fmla="*/ 1160 h 3795"/>
                    <a:gd name="T16" fmla="*/ 4893 w 5061"/>
                    <a:gd name="T17" fmla="*/ 1351 h 3795"/>
                    <a:gd name="T18" fmla="*/ 4847 w 5061"/>
                    <a:gd name="T19" fmla="*/ 1688 h 3795"/>
                    <a:gd name="T20" fmla="*/ 4874 w 5061"/>
                    <a:gd name="T21" fmla="*/ 1889 h 3795"/>
                    <a:gd name="T22" fmla="*/ 4981 w 5061"/>
                    <a:gd name="T23" fmla="*/ 2531 h 3795"/>
                    <a:gd name="T24" fmla="*/ 4893 w 5061"/>
                    <a:gd name="T25" fmla="*/ 2679 h 3795"/>
                    <a:gd name="T26" fmla="*/ 4697 w 5061"/>
                    <a:gd name="T27" fmla="*/ 2735 h 3795"/>
                    <a:gd name="T28" fmla="*/ 4463 w 5061"/>
                    <a:gd name="T29" fmla="*/ 3344 h 3795"/>
                    <a:gd name="T30" fmla="*/ 4258 w 5061"/>
                    <a:gd name="T31" fmla="*/ 3781 h 3795"/>
                    <a:gd name="T32" fmla="*/ 3979 w 5061"/>
                    <a:gd name="T33" fmla="*/ 3726 h 3795"/>
                    <a:gd name="T34" fmla="*/ 4045 w 5061"/>
                    <a:gd name="T35" fmla="*/ 3652 h 3795"/>
                    <a:gd name="T36" fmla="*/ 4203 w 5061"/>
                    <a:gd name="T37" fmla="*/ 3712 h 3795"/>
                    <a:gd name="T38" fmla="*/ 4272 w 5061"/>
                    <a:gd name="T39" fmla="*/ 3577 h 3795"/>
                    <a:gd name="T40" fmla="*/ 4658 w 5061"/>
                    <a:gd name="T41" fmla="*/ 2531 h 3795"/>
                    <a:gd name="T42" fmla="*/ 4500 w 5061"/>
                    <a:gd name="T43" fmla="*/ 2094 h 3795"/>
                    <a:gd name="T44" fmla="*/ 4127 w 5061"/>
                    <a:gd name="T45" fmla="*/ 2373 h 3795"/>
                    <a:gd name="T46" fmla="*/ 3546 w 5061"/>
                    <a:gd name="T47" fmla="*/ 2309 h 3795"/>
                    <a:gd name="T48" fmla="*/ 2889 w 5061"/>
                    <a:gd name="T49" fmla="*/ 1949 h 3795"/>
                    <a:gd name="T50" fmla="*/ 2379 w 5061"/>
                    <a:gd name="T51" fmla="*/ 2094 h 3795"/>
                    <a:gd name="T52" fmla="*/ 2021 w 5061"/>
                    <a:gd name="T53" fmla="*/ 1934 h 3795"/>
                    <a:gd name="T54" fmla="*/ 1951 w 5061"/>
                    <a:gd name="T55" fmla="*/ 1379 h 3795"/>
                    <a:gd name="T56" fmla="*/ 1504 w 5061"/>
                    <a:gd name="T57" fmla="*/ 1351 h 3795"/>
                    <a:gd name="T58" fmla="*/ 1190 w 5061"/>
                    <a:gd name="T59" fmla="*/ 2121 h 3795"/>
                    <a:gd name="T60" fmla="*/ 1324 w 5061"/>
                    <a:gd name="T61" fmla="*/ 2589 h 3795"/>
                    <a:gd name="T62" fmla="*/ 1215 w 5061"/>
                    <a:gd name="T63" fmla="*/ 2606 h 3795"/>
                    <a:gd name="T64" fmla="*/ 703 w 5061"/>
                    <a:gd name="T65" fmla="*/ 2735 h 3795"/>
                    <a:gd name="T66" fmla="*/ 92 w 5061"/>
                    <a:gd name="T67" fmla="*/ 2951 h 37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61"/>
                    <a:gd name="T103" fmla="*/ 0 h 3795"/>
                    <a:gd name="T104" fmla="*/ 5061 w 5061"/>
                    <a:gd name="T105" fmla="*/ 3795 h 37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61" h="3795">
                      <a:moveTo>
                        <a:pt x="182" y="3560"/>
                      </a:moveTo>
                      <a:lnTo>
                        <a:pt x="0" y="2863"/>
                      </a:lnTo>
                      <a:lnTo>
                        <a:pt x="92" y="2689"/>
                      </a:lnTo>
                      <a:lnTo>
                        <a:pt x="228" y="2735"/>
                      </a:lnTo>
                      <a:lnTo>
                        <a:pt x="351" y="2658"/>
                      </a:lnTo>
                      <a:lnTo>
                        <a:pt x="362" y="2439"/>
                      </a:lnTo>
                      <a:lnTo>
                        <a:pt x="898" y="1338"/>
                      </a:lnTo>
                      <a:lnTo>
                        <a:pt x="1223" y="1160"/>
                      </a:lnTo>
                      <a:lnTo>
                        <a:pt x="1412" y="870"/>
                      </a:lnTo>
                      <a:lnTo>
                        <a:pt x="2298" y="101"/>
                      </a:lnTo>
                      <a:lnTo>
                        <a:pt x="3364" y="0"/>
                      </a:lnTo>
                      <a:lnTo>
                        <a:pt x="4566" y="664"/>
                      </a:lnTo>
                      <a:lnTo>
                        <a:pt x="4761" y="943"/>
                      </a:lnTo>
                      <a:lnTo>
                        <a:pt x="4577" y="856"/>
                      </a:lnTo>
                      <a:lnTo>
                        <a:pt x="4816" y="1176"/>
                      </a:lnTo>
                      <a:lnTo>
                        <a:pt x="4697" y="1160"/>
                      </a:lnTo>
                      <a:lnTo>
                        <a:pt x="4697" y="1263"/>
                      </a:lnTo>
                      <a:lnTo>
                        <a:pt x="4893" y="1351"/>
                      </a:lnTo>
                      <a:lnTo>
                        <a:pt x="5038" y="1771"/>
                      </a:lnTo>
                      <a:lnTo>
                        <a:pt x="4847" y="1688"/>
                      </a:lnTo>
                      <a:lnTo>
                        <a:pt x="5061" y="1905"/>
                      </a:lnTo>
                      <a:lnTo>
                        <a:pt x="4874" y="1889"/>
                      </a:lnTo>
                      <a:lnTo>
                        <a:pt x="5031" y="2252"/>
                      </a:lnTo>
                      <a:lnTo>
                        <a:pt x="4981" y="2531"/>
                      </a:lnTo>
                      <a:lnTo>
                        <a:pt x="4856" y="2267"/>
                      </a:lnTo>
                      <a:lnTo>
                        <a:pt x="4893" y="2679"/>
                      </a:lnTo>
                      <a:lnTo>
                        <a:pt x="4803" y="2896"/>
                      </a:lnTo>
                      <a:lnTo>
                        <a:pt x="4697" y="2735"/>
                      </a:lnTo>
                      <a:lnTo>
                        <a:pt x="4645" y="3008"/>
                      </a:lnTo>
                      <a:lnTo>
                        <a:pt x="4463" y="3344"/>
                      </a:lnTo>
                      <a:lnTo>
                        <a:pt x="4328" y="3518"/>
                      </a:lnTo>
                      <a:lnTo>
                        <a:pt x="4258" y="3781"/>
                      </a:lnTo>
                      <a:lnTo>
                        <a:pt x="4146" y="3795"/>
                      </a:lnTo>
                      <a:lnTo>
                        <a:pt x="3979" y="3726"/>
                      </a:lnTo>
                      <a:lnTo>
                        <a:pt x="3887" y="3592"/>
                      </a:lnTo>
                      <a:lnTo>
                        <a:pt x="4045" y="3652"/>
                      </a:lnTo>
                      <a:lnTo>
                        <a:pt x="4146" y="3735"/>
                      </a:lnTo>
                      <a:lnTo>
                        <a:pt x="4203" y="3712"/>
                      </a:lnTo>
                      <a:lnTo>
                        <a:pt x="4127" y="3592"/>
                      </a:lnTo>
                      <a:lnTo>
                        <a:pt x="4272" y="3577"/>
                      </a:lnTo>
                      <a:lnTo>
                        <a:pt x="4621" y="2806"/>
                      </a:lnTo>
                      <a:lnTo>
                        <a:pt x="4658" y="2531"/>
                      </a:lnTo>
                      <a:lnTo>
                        <a:pt x="4577" y="2151"/>
                      </a:lnTo>
                      <a:lnTo>
                        <a:pt x="4500" y="2094"/>
                      </a:lnTo>
                      <a:lnTo>
                        <a:pt x="4362" y="2252"/>
                      </a:lnTo>
                      <a:lnTo>
                        <a:pt x="4127" y="2373"/>
                      </a:lnTo>
                      <a:lnTo>
                        <a:pt x="3809" y="2384"/>
                      </a:lnTo>
                      <a:lnTo>
                        <a:pt x="3546" y="2309"/>
                      </a:lnTo>
                      <a:lnTo>
                        <a:pt x="3159" y="1916"/>
                      </a:lnTo>
                      <a:lnTo>
                        <a:pt x="2889" y="1949"/>
                      </a:lnTo>
                      <a:lnTo>
                        <a:pt x="2679" y="1889"/>
                      </a:lnTo>
                      <a:lnTo>
                        <a:pt x="2379" y="2094"/>
                      </a:lnTo>
                      <a:lnTo>
                        <a:pt x="2221" y="2094"/>
                      </a:lnTo>
                      <a:lnTo>
                        <a:pt x="2021" y="1934"/>
                      </a:lnTo>
                      <a:lnTo>
                        <a:pt x="2109" y="1859"/>
                      </a:lnTo>
                      <a:lnTo>
                        <a:pt x="1951" y="1379"/>
                      </a:lnTo>
                      <a:lnTo>
                        <a:pt x="1711" y="1296"/>
                      </a:lnTo>
                      <a:lnTo>
                        <a:pt x="1504" y="1351"/>
                      </a:lnTo>
                      <a:lnTo>
                        <a:pt x="1239" y="1746"/>
                      </a:lnTo>
                      <a:lnTo>
                        <a:pt x="1190" y="2121"/>
                      </a:lnTo>
                      <a:lnTo>
                        <a:pt x="1254" y="2559"/>
                      </a:lnTo>
                      <a:lnTo>
                        <a:pt x="1324" y="2589"/>
                      </a:lnTo>
                      <a:lnTo>
                        <a:pt x="1065" y="2933"/>
                      </a:lnTo>
                      <a:lnTo>
                        <a:pt x="1215" y="2606"/>
                      </a:lnTo>
                      <a:lnTo>
                        <a:pt x="1123" y="2175"/>
                      </a:lnTo>
                      <a:lnTo>
                        <a:pt x="703" y="2735"/>
                      </a:lnTo>
                      <a:lnTo>
                        <a:pt x="395" y="2702"/>
                      </a:lnTo>
                      <a:lnTo>
                        <a:pt x="92" y="2951"/>
                      </a:lnTo>
                      <a:lnTo>
                        <a:pt x="182" y="3560"/>
                      </a:lnTo>
                      <a:close/>
                    </a:path>
                  </a:pathLst>
                </a:custGeom>
                <a:solidFill>
                  <a:srgbClr val="000000"/>
                </a:solidFill>
                <a:ln w="0">
                  <a:solidFill>
                    <a:srgbClr val="000000"/>
                  </a:solidFill>
                  <a:prstDash val="solid"/>
                  <a:round/>
                  <a:headEnd/>
                  <a:tailEnd/>
                </a:ln>
              </p:spPr>
              <p:txBody>
                <a:bodyPr/>
                <a:lstStyle/>
                <a:p>
                  <a:endParaRPr lang="es-MX"/>
                </a:p>
              </p:txBody>
            </p:sp>
            <p:sp>
              <p:nvSpPr>
                <p:cNvPr id="3160" name="Line 80"/>
                <p:cNvSpPr>
                  <a:spLocks noChangeShapeType="1"/>
                </p:cNvSpPr>
                <p:nvPr/>
              </p:nvSpPr>
              <p:spPr bwMode="auto">
                <a:xfrm>
                  <a:off x="4380" y="3013"/>
                  <a:ext cx="88" cy="45"/>
                </a:xfrm>
                <a:prstGeom prst="line">
                  <a:avLst/>
                </a:prstGeom>
                <a:noFill/>
                <a:ln w="0">
                  <a:solidFill>
                    <a:srgbClr val="000000"/>
                  </a:solidFill>
                  <a:round/>
                  <a:headEnd/>
                  <a:tailEnd/>
                </a:ln>
              </p:spPr>
              <p:txBody>
                <a:bodyPr/>
                <a:lstStyle/>
                <a:p>
                  <a:endParaRPr lang="es-MX"/>
                </a:p>
              </p:txBody>
            </p:sp>
            <p:sp>
              <p:nvSpPr>
                <p:cNvPr id="3161" name="Freeform 81"/>
                <p:cNvSpPr>
                  <a:spLocks/>
                </p:cNvSpPr>
                <p:nvPr/>
              </p:nvSpPr>
              <p:spPr bwMode="auto">
                <a:xfrm>
                  <a:off x="4469" y="2908"/>
                  <a:ext cx="123" cy="203"/>
                </a:xfrm>
                <a:custGeom>
                  <a:avLst/>
                  <a:gdLst>
                    <a:gd name="T0" fmla="*/ 0 w 986"/>
                    <a:gd name="T1" fmla="*/ 0 h 1625"/>
                    <a:gd name="T2" fmla="*/ 940 w 986"/>
                    <a:gd name="T3" fmla="*/ 980 h 1625"/>
                    <a:gd name="T4" fmla="*/ 986 w 986"/>
                    <a:gd name="T5" fmla="*/ 1386 h 1625"/>
                    <a:gd name="T6" fmla="*/ 830 w 986"/>
                    <a:gd name="T7" fmla="*/ 1625 h 1625"/>
                    <a:gd name="T8" fmla="*/ 645 w 986"/>
                    <a:gd name="T9" fmla="*/ 800 h 1625"/>
                    <a:gd name="T10" fmla="*/ 0 w 986"/>
                    <a:gd name="T11" fmla="*/ 0 h 1625"/>
                    <a:gd name="T12" fmla="*/ 0 60000 65536"/>
                    <a:gd name="T13" fmla="*/ 0 60000 65536"/>
                    <a:gd name="T14" fmla="*/ 0 60000 65536"/>
                    <a:gd name="T15" fmla="*/ 0 60000 65536"/>
                    <a:gd name="T16" fmla="*/ 0 60000 65536"/>
                    <a:gd name="T17" fmla="*/ 0 60000 65536"/>
                    <a:gd name="T18" fmla="*/ 0 w 986"/>
                    <a:gd name="T19" fmla="*/ 0 h 1625"/>
                    <a:gd name="T20" fmla="*/ 986 w 986"/>
                    <a:gd name="T21" fmla="*/ 1625 h 1625"/>
                  </a:gdLst>
                  <a:ahLst/>
                  <a:cxnLst>
                    <a:cxn ang="T12">
                      <a:pos x="T0" y="T1"/>
                    </a:cxn>
                    <a:cxn ang="T13">
                      <a:pos x="T2" y="T3"/>
                    </a:cxn>
                    <a:cxn ang="T14">
                      <a:pos x="T4" y="T5"/>
                    </a:cxn>
                    <a:cxn ang="T15">
                      <a:pos x="T6" y="T7"/>
                    </a:cxn>
                    <a:cxn ang="T16">
                      <a:pos x="T8" y="T9"/>
                    </a:cxn>
                    <a:cxn ang="T17">
                      <a:pos x="T10" y="T11"/>
                    </a:cxn>
                  </a:cxnLst>
                  <a:rect l="T18" t="T19" r="T20" b="T21"/>
                  <a:pathLst>
                    <a:path w="986" h="1625">
                      <a:moveTo>
                        <a:pt x="0" y="0"/>
                      </a:moveTo>
                      <a:lnTo>
                        <a:pt x="940" y="980"/>
                      </a:lnTo>
                      <a:lnTo>
                        <a:pt x="986" y="1386"/>
                      </a:lnTo>
                      <a:lnTo>
                        <a:pt x="830" y="1625"/>
                      </a:lnTo>
                      <a:lnTo>
                        <a:pt x="645" y="800"/>
                      </a:lnTo>
                      <a:lnTo>
                        <a:pt x="0" y="0"/>
                      </a:lnTo>
                      <a:close/>
                    </a:path>
                  </a:pathLst>
                </a:custGeom>
                <a:solidFill>
                  <a:srgbClr val="000000"/>
                </a:solidFill>
                <a:ln w="0">
                  <a:solidFill>
                    <a:srgbClr val="000000"/>
                  </a:solidFill>
                  <a:prstDash val="solid"/>
                  <a:round/>
                  <a:headEnd/>
                  <a:tailEnd/>
                </a:ln>
              </p:spPr>
              <p:txBody>
                <a:bodyPr/>
                <a:lstStyle/>
                <a:p>
                  <a:endParaRPr lang="es-MX"/>
                </a:p>
              </p:txBody>
            </p:sp>
            <p:sp>
              <p:nvSpPr>
                <p:cNvPr id="3162" name="Freeform 82"/>
                <p:cNvSpPr>
                  <a:spLocks/>
                </p:cNvSpPr>
                <p:nvPr/>
              </p:nvSpPr>
              <p:spPr bwMode="auto">
                <a:xfrm>
                  <a:off x="4586" y="3096"/>
                  <a:ext cx="81" cy="38"/>
                </a:xfrm>
                <a:custGeom>
                  <a:avLst/>
                  <a:gdLst>
                    <a:gd name="T0" fmla="*/ 0 w 644"/>
                    <a:gd name="T1" fmla="*/ 0 h 303"/>
                    <a:gd name="T2" fmla="*/ 205 w 644"/>
                    <a:gd name="T3" fmla="*/ 246 h 303"/>
                    <a:gd name="T4" fmla="*/ 644 w 644"/>
                    <a:gd name="T5" fmla="*/ 303 h 303"/>
                    <a:gd name="T6" fmla="*/ 312 w 644"/>
                    <a:gd name="T7" fmla="*/ 62 h 303"/>
                    <a:gd name="T8" fmla="*/ 0 w 644"/>
                    <a:gd name="T9" fmla="*/ 0 h 303"/>
                    <a:gd name="T10" fmla="*/ 0 60000 65536"/>
                    <a:gd name="T11" fmla="*/ 0 60000 65536"/>
                    <a:gd name="T12" fmla="*/ 0 60000 65536"/>
                    <a:gd name="T13" fmla="*/ 0 60000 65536"/>
                    <a:gd name="T14" fmla="*/ 0 60000 65536"/>
                    <a:gd name="T15" fmla="*/ 0 w 644"/>
                    <a:gd name="T16" fmla="*/ 0 h 303"/>
                    <a:gd name="T17" fmla="*/ 644 w 644"/>
                    <a:gd name="T18" fmla="*/ 303 h 303"/>
                  </a:gdLst>
                  <a:ahLst/>
                  <a:cxnLst>
                    <a:cxn ang="T10">
                      <a:pos x="T0" y="T1"/>
                    </a:cxn>
                    <a:cxn ang="T11">
                      <a:pos x="T2" y="T3"/>
                    </a:cxn>
                    <a:cxn ang="T12">
                      <a:pos x="T4" y="T5"/>
                    </a:cxn>
                    <a:cxn ang="T13">
                      <a:pos x="T6" y="T7"/>
                    </a:cxn>
                    <a:cxn ang="T14">
                      <a:pos x="T8" y="T9"/>
                    </a:cxn>
                  </a:cxnLst>
                  <a:rect l="T15" t="T16" r="T17" b="T18"/>
                  <a:pathLst>
                    <a:path w="644" h="303">
                      <a:moveTo>
                        <a:pt x="0" y="0"/>
                      </a:moveTo>
                      <a:lnTo>
                        <a:pt x="205" y="246"/>
                      </a:lnTo>
                      <a:lnTo>
                        <a:pt x="644" y="303"/>
                      </a:lnTo>
                      <a:lnTo>
                        <a:pt x="312" y="62"/>
                      </a:lnTo>
                      <a:lnTo>
                        <a:pt x="0" y="0"/>
                      </a:lnTo>
                      <a:close/>
                    </a:path>
                  </a:pathLst>
                </a:custGeom>
                <a:solidFill>
                  <a:srgbClr val="000000"/>
                </a:solidFill>
                <a:ln w="0">
                  <a:solidFill>
                    <a:srgbClr val="000000"/>
                  </a:solidFill>
                  <a:prstDash val="solid"/>
                  <a:round/>
                  <a:headEnd/>
                  <a:tailEnd/>
                </a:ln>
              </p:spPr>
              <p:txBody>
                <a:bodyPr/>
                <a:lstStyle/>
                <a:p>
                  <a:endParaRPr lang="es-MX"/>
                </a:p>
              </p:txBody>
            </p:sp>
            <p:sp>
              <p:nvSpPr>
                <p:cNvPr id="3163" name="Freeform 83"/>
                <p:cNvSpPr>
                  <a:spLocks/>
                </p:cNvSpPr>
                <p:nvPr/>
              </p:nvSpPr>
              <p:spPr bwMode="auto">
                <a:xfrm>
                  <a:off x="4765" y="3194"/>
                  <a:ext cx="109" cy="183"/>
                </a:xfrm>
                <a:custGeom>
                  <a:avLst/>
                  <a:gdLst>
                    <a:gd name="T0" fmla="*/ 150 w 875"/>
                    <a:gd name="T1" fmla="*/ 0 h 1461"/>
                    <a:gd name="T2" fmla="*/ 234 w 875"/>
                    <a:gd name="T3" fmla="*/ 560 h 1461"/>
                    <a:gd name="T4" fmla="*/ 141 w 875"/>
                    <a:gd name="T5" fmla="*/ 800 h 1461"/>
                    <a:gd name="T6" fmla="*/ 0 w 875"/>
                    <a:gd name="T7" fmla="*/ 740 h 1461"/>
                    <a:gd name="T8" fmla="*/ 352 w 875"/>
                    <a:gd name="T9" fmla="*/ 1150 h 1461"/>
                    <a:gd name="T10" fmla="*/ 875 w 875"/>
                    <a:gd name="T11" fmla="*/ 1461 h 1461"/>
                    <a:gd name="T12" fmla="*/ 378 w 875"/>
                    <a:gd name="T13" fmla="*/ 1099 h 1461"/>
                    <a:gd name="T14" fmla="*/ 225 w 875"/>
                    <a:gd name="T15" fmla="*/ 880 h 1461"/>
                    <a:gd name="T16" fmla="*/ 276 w 875"/>
                    <a:gd name="T17" fmla="*/ 571 h 1461"/>
                    <a:gd name="T18" fmla="*/ 150 w 875"/>
                    <a:gd name="T19" fmla="*/ 0 h 1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5"/>
                    <a:gd name="T31" fmla="*/ 0 h 1461"/>
                    <a:gd name="T32" fmla="*/ 875 w 875"/>
                    <a:gd name="T33" fmla="*/ 1461 h 1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5" h="1461">
                      <a:moveTo>
                        <a:pt x="150" y="0"/>
                      </a:moveTo>
                      <a:lnTo>
                        <a:pt x="234" y="560"/>
                      </a:lnTo>
                      <a:lnTo>
                        <a:pt x="141" y="800"/>
                      </a:lnTo>
                      <a:lnTo>
                        <a:pt x="0" y="740"/>
                      </a:lnTo>
                      <a:lnTo>
                        <a:pt x="352" y="1150"/>
                      </a:lnTo>
                      <a:lnTo>
                        <a:pt x="875" y="1461"/>
                      </a:lnTo>
                      <a:lnTo>
                        <a:pt x="378" y="1099"/>
                      </a:lnTo>
                      <a:lnTo>
                        <a:pt x="225" y="880"/>
                      </a:lnTo>
                      <a:lnTo>
                        <a:pt x="276" y="571"/>
                      </a:lnTo>
                      <a:lnTo>
                        <a:pt x="150" y="0"/>
                      </a:lnTo>
                      <a:close/>
                    </a:path>
                  </a:pathLst>
                </a:custGeom>
                <a:solidFill>
                  <a:srgbClr val="000000"/>
                </a:solidFill>
                <a:ln w="0">
                  <a:solidFill>
                    <a:srgbClr val="000000"/>
                  </a:solidFill>
                  <a:prstDash val="solid"/>
                  <a:round/>
                  <a:headEnd/>
                  <a:tailEnd/>
                </a:ln>
              </p:spPr>
              <p:txBody>
                <a:bodyPr/>
                <a:lstStyle/>
                <a:p>
                  <a:endParaRPr lang="es-MX"/>
                </a:p>
              </p:txBody>
            </p:sp>
            <p:sp>
              <p:nvSpPr>
                <p:cNvPr id="3164" name="Freeform 84"/>
                <p:cNvSpPr>
                  <a:spLocks/>
                </p:cNvSpPr>
                <p:nvPr/>
              </p:nvSpPr>
              <p:spPr bwMode="auto">
                <a:xfrm>
                  <a:off x="4474" y="3181"/>
                  <a:ext cx="116" cy="224"/>
                </a:xfrm>
                <a:custGeom>
                  <a:avLst/>
                  <a:gdLst>
                    <a:gd name="T0" fmla="*/ 25 w 934"/>
                    <a:gd name="T1" fmla="*/ 1618 h 1794"/>
                    <a:gd name="T2" fmla="*/ 0 w 934"/>
                    <a:gd name="T3" fmla="*/ 1443 h 1794"/>
                    <a:gd name="T4" fmla="*/ 260 w 934"/>
                    <a:gd name="T5" fmla="*/ 1401 h 1794"/>
                    <a:gd name="T6" fmla="*/ 73 w 934"/>
                    <a:gd name="T7" fmla="*/ 821 h 1794"/>
                    <a:gd name="T8" fmla="*/ 178 w 934"/>
                    <a:gd name="T9" fmla="*/ 405 h 1794"/>
                    <a:gd name="T10" fmla="*/ 659 w 934"/>
                    <a:gd name="T11" fmla="*/ 0 h 1794"/>
                    <a:gd name="T12" fmla="*/ 260 w 934"/>
                    <a:gd name="T13" fmla="*/ 394 h 1794"/>
                    <a:gd name="T14" fmla="*/ 240 w 934"/>
                    <a:gd name="T15" fmla="*/ 701 h 1794"/>
                    <a:gd name="T16" fmla="*/ 595 w 934"/>
                    <a:gd name="T17" fmla="*/ 1401 h 1794"/>
                    <a:gd name="T18" fmla="*/ 934 w 934"/>
                    <a:gd name="T19" fmla="*/ 1425 h 1794"/>
                    <a:gd name="T20" fmla="*/ 482 w 934"/>
                    <a:gd name="T21" fmla="*/ 1607 h 1794"/>
                    <a:gd name="T22" fmla="*/ 323 w 934"/>
                    <a:gd name="T23" fmla="*/ 1794 h 1794"/>
                    <a:gd name="T24" fmla="*/ 25 w 934"/>
                    <a:gd name="T25" fmla="*/ 1618 h 17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4"/>
                    <a:gd name="T40" fmla="*/ 0 h 1794"/>
                    <a:gd name="T41" fmla="*/ 934 w 934"/>
                    <a:gd name="T42" fmla="*/ 1794 h 17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4" h="1794">
                      <a:moveTo>
                        <a:pt x="25" y="1618"/>
                      </a:moveTo>
                      <a:lnTo>
                        <a:pt x="0" y="1443"/>
                      </a:lnTo>
                      <a:lnTo>
                        <a:pt x="260" y="1401"/>
                      </a:lnTo>
                      <a:lnTo>
                        <a:pt x="73" y="821"/>
                      </a:lnTo>
                      <a:lnTo>
                        <a:pt x="178" y="405"/>
                      </a:lnTo>
                      <a:lnTo>
                        <a:pt x="659" y="0"/>
                      </a:lnTo>
                      <a:lnTo>
                        <a:pt x="260" y="394"/>
                      </a:lnTo>
                      <a:lnTo>
                        <a:pt x="240" y="701"/>
                      </a:lnTo>
                      <a:lnTo>
                        <a:pt x="595" y="1401"/>
                      </a:lnTo>
                      <a:lnTo>
                        <a:pt x="934" y="1425"/>
                      </a:lnTo>
                      <a:lnTo>
                        <a:pt x="482" y="1607"/>
                      </a:lnTo>
                      <a:lnTo>
                        <a:pt x="323" y="1794"/>
                      </a:lnTo>
                      <a:lnTo>
                        <a:pt x="25" y="1618"/>
                      </a:lnTo>
                      <a:close/>
                    </a:path>
                  </a:pathLst>
                </a:custGeom>
                <a:solidFill>
                  <a:srgbClr val="000000"/>
                </a:solidFill>
                <a:ln w="0">
                  <a:solidFill>
                    <a:srgbClr val="000000"/>
                  </a:solidFill>
                  <a:prstDash val="solid"/>
                  <a:round/>
                  <a:headEnd/>
                  <a:tailEnd/>
                </a:ln>
              </p:spPr>
              <p:txBody>
                <a:bodyPr/>
                <a:lstStyle/>
                <a:p>
                  <a:endParaRPr lang="es-MX"/>
                </a:p>
              </p:txBody>
            </p:sp>
            <p:sp>
              <p:nvSpPr>
                <p:cNvPr id="3165" name="Freeform 85"/>
                <p:cNvSpPr>
                  <a:spLocks/>
                </p:cNvSpPr>
                <p:nvPr/>
              </p:nvSpPr>
              <p:spPr bwMode="auto">
                <a:xfrm>
                  <a:off x="4518" y="3288"/>
                  <a:ext cx="151" cy="186"/>
                </a:xfrm>
                <a:custGeom>
                  <a:avLst/>
                  <a:gdLst>
                    <a:gd name="T0" fmla="*/ 0 w 1211"/>
                    <a:gd name="T1" fmla="*/ 984 h 1492"/>
                    <a:gd name="T2" fmla="*/ 233 w 1211"/>
                    <a:gd name="T3" fmla="*/ 1492 h 1492"/>
                    <a:gd name="T4" fmla="*/ 452 w 1211"/>
                    <a:gd name="T5" fmla="*/ 1492 h 1492"/>
                    <a:gd name="T6" fmla="*/ 452 w 1211"/>
                    <a:gd name="T7" fmla="*/ 1343 h 1492"/>
                    <a:gd name="T8" fmla="*/ 558 w 1211"/>
                    <a:gd name="T9" fmla="*/ 1196 h 1492"/>
                    <a:gd name="T10" fmla="*/ 844 w 1211"/>
                    <a:gd name="T11" fmla="*/ 968 h 1492"/>
                    <a:gd name="T12" fmla="*/ 1197 w 1211"/>
                    <a:gd name="T13" fmla="*/ 510 h 1492"/>
                    <a:gd name="T14" fmla="*/ 1211 w 1211"/>
                    <a:gd name="T15" fmla="*/ 284 h 1492"/>
                    <a:gd name="T16" fmla="*/ 1142 w 1211"/>
                    <a:gd name="T17" fmla="*/ 97 h 1492"/>
                    <a:gd name="T18" fmla="*/ 1123 w 1211"/>
                    <a:gd name="T19" fmla="*/ 205 h 1492"/>
                    <a:gd name="T20" fmla="*/ 1059 w 1211"/>
                    <a:gd name="T21" fmla="*/ 205 h 1492"/>
                    <a:gd name="T22" fmla="*/ 997 w 1211"/>
                    <a:gd name="T23" fmla="*/ 0 h 1492"/>
                    <a:gd name="T24" fmla="*/ 914 w 1211"/>
                    <a:gd name="T25" fmla="*/ 174 h 1492"/>
                    <a:gd name="T26" fmla="*/ 914 w 1211"/>
                    <a:gd name="T27" fmla="*/ 415 h 1492"/>
                    <a:gd name="T28" fmla="*/ 749 w 1211"/>
                    <a:gd name="T29" fmla="*/ 415 h 1492"/>
                    <a:gd name="T30" fmla="*/ 611 w 1211"/>
                    <a:gd name="T31" fmla="*/ 321 h 1492"/>
                    <a:gd name="T32" fmla="*/ 641 w 1211"/>
                    <a:gd name="T33" fmla="*/ 453 h 1492"/>
                    <a:gd name="T34" fmla="*/ 439 w 1211"/>
                    <a:gd name="T35" fmla="*/ 442 h 1492"/>
                    <a:gd name="T36" fmla="*/ 800 w 1211"/>
                    <a:gd name="T37" fmla="*/ 622 h 1492"/>
                    <a:gd name="T38" fmla="*/ 703 w 1211"/>
                    <a:gd name="T39" fmla="*/ 671 h 1492"/>
                    <a:gd name="T40" fmla="*/ 536 w 1211"/>
                    <a:gd name="T41" fmla="*/ 684 h 1492"/>
                    <a:gd name="T42" fmla="*/ 321 w 1211"/>
                    <a:gd name="T43" fmla="*/ 834 h 1492"/>
                    <a:gd name="T44" fmla="*/ 261 w 1211"/>
                    <a:gd name="T45" fmla="*/ 998 h 1492"/>
                    <a:gd name="T46" fmla="*/ 143 w 1211"/>
                    <a:gd name="T47" fmla="*/ 1092 h 1492"/>
                    <a:gd name="T48" fmla="*/ 59 w 1211"/>
                    <a:gd name="T49" fmla="*/ 998 h 1492"/>
                    <a:gd name="T50" fmla="*/ 0 w 1211"/>
                    <a:gd name="T51" fmla="*/ 984 h 14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11"/>
                    <a:gd name="T79" fmla="*/ 0 h 1492"/>
                    <a:gd name="T80" fmla="*/ 1211 w 1211"/>
                    <a:gd name="T81" fmla="*/ 1492 h 14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11" h="1492">
                      <a:moveTo>
                        <a:pt x="0" y="984"/>
                      </a:moveTo>
                      <a:lnTo>
                        <a:pt x="233" y="1492"/>
                      </a:lnTo>
                      <a:lnTo>
                        <a:pt x="452" y="1492"/>
                      </a:lnTo>
                      <a:lnTo>
                        <a:pt x="452" y="1343"/>
                      </a:lnTo>
                      <a:lnTo>
                        <a:pt x="558" y="1196"/>
                      </a:lnTo>
                      <a:lnTo>
                        <a:pt x="844" y="968"/>
                      </a:lnTo>
                      <a:lnTo>
                        <a:pt x="1197" y="510"/>
                      </a:lnTo>
                      <a:lnTo>
                        <a:pt x="1211" y="284"/>
                      </a:lnTo>
                      <a:lnTo>
                        <a:pt x="1142" y="97"/>
                      </a:lnTo>
                      <a:lnTo>
                        <a:pt x="1123" y="205"/>
                      </a:lnTo>
                      <a:lnTo>
                        <a:pt x="1059" y="205"/>
                      </a:lnTo>
                      <a:lnTo>
                        <a:pt x="997" y="0"/>
                      </a:lnTo>
                      <a:lnTo>
                        <a:pt x="914" y="174"/>
                      </a:lnTo>
                      <a:lnTo>
                        <a:pt x="914" y="415"/>
                      </a:lnTo>
                      <a:lnTo>
                        <a:pt x="749" y="415"/>
                      </a:lnTo>
                      <a:lnTo>
                        <a:pt x="611" y="321"/>
                      </a:lnTo>
                      <a:lnTo>
                        <a:pt x="641" y="453"/>
                      </a:lnTo>
                      <a:lnTo>
                        <a:pt x="439" y="442"/>
                      </a:lnTo>
                      <a:lnTo>
                        <a:pt x="800" y="622"/>
                      </a:lnTo>
                      <a:lnTo>
                        <a:pt x="703" y="671"/>
                      </a:lnTo>
                      <a:lnTo>
                        <a:pt x="536" y="684"/>
                      </a:lnTo>
                      <a:lnTo>
                        <a:pt x="321" y="834"/>
                      </a:lnTo>
                      <a:lnTo>
                        <a:pt x="261" y="998"/>
                      </a:lnTo>
                      <a:lnTo>
                        <a:pt x="143" y="1092"/>
                      </a:lnTo>
                      <a:lnTo>
                        <a:pt x="59" y="998"/>
                      </a:lnTo>
                      <a:lnTo>
                        <a:pt x="0" y="984"/>
                      </a:lnTo>
                      <a:close/>
                    </a:path>
                  </a:pathLst>
                </a:custGeom>
                <a:solidFill>
                  <a:srgbClr val="000000"/>
                </a:solidFill>
                <a:ln w="0">
                  <a:solidFill>
                    <a:srgbClr val="000000"/>
                  </a:solidFill>
                  <a:prstDash val="solid"/>
                  <a:round/>
                  <a:headEnd/>
                  <a:tailEnd/>
                </a:ln>
              </p:spPr>
              <p:txBody>
                <a:bodyPr/>
                <a:lstStyle/>
                <a:p>
                  <a:endParaRPr lang="es-MX"/>
                </a:p>
              </p:txBody>
            </p:sp>
            <p:sp>
              <p:nvSpPr>
                <p:cNvPr id="3166" name="Freeform 86"/>
                <p:cNvSpPr>
                  <a:spLocks/>
                </p:cNvSpPr>
                <p:nvPr/>
              </p:nvSpPr>
              <p:spPr bwMode="auto">
                <a:xfrm>
                  <a:off x="4527" y="3189"/>
                  <a:ext cx="147" cy="144"/>
                </a:xfrm>
                <a:custGeom>
                  <a:avLst/>
                  <a:gdLst>
                    <a:gd name="T0" fmla="*/ 302 w 1174"/>
                    <a:gd name="T1" fmla="*/ 1147 h 1147"/>
                    <a:gd name="T2" fmla="*/ 0 w 1174"/>
                    <a:gd name="T3" fmla="*/ 798 h 1147"/>
                    <a:gd name="T4" fmla="*/ 0 w 1174"/>
                    <a:gd name="T5" fmla="*/ 677 h 1147"/>
                    <a:gd name="T6" fmla="*/ 358 w 1174"/>
                    <a:gd name="T7" fmla="*/ 228 h 1147"/>
                    <a:gd name="T8" fmla="*/ 872 w 1174"/>
                    <a:gd name="T9" fmla="*/ 0 h 1147"/>
                    <a:gd name="T10" fmla="*/ 1174 w 1174"/>
                    <a:gd name="T11" fmla="*/ 13 h 1147"/>
                    <a:gd name="T12" fmla="*/ 392 w 1174"/>
                    <a:gd name="T13" fmla="*/ 338 h 1147"/>
                    <a:gd name="T14" fmla="*/ 132 w 1174"/>
                    <a:gd name="T15" fmla="*/ 784 h 1147"/>
                    <a:gd name="T16" fmla="*/ 302 w 1174"/>
                    <a:gd name="T17" fmla="*/ 1026 h 1147"/>
                    <a:gd name="T18" fmla="*/ 302 w 1174"/>
                    <a:gd name="T19" fmla="*/ 1147 h 1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4"/>
                    <a:gd name="T31" fmla="*/ 0 h 1147"/>
                    <a:gd name="T32" fmla="*/ 1174 w 1174"/>
                    <a:gd name="T33" fmla="*/ 1147 h 1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4" h="1147">
                      <a:moveTo>
                        <a:pt x="302" y="1147"/>
                      </a:moveTo>
                      <a:lnTo>
                        <a:pt x="0" y="798"/>
                      </a:lnTo>
                      <a:lnTo>
                        <a:pt x="0" y="677"/>
                      </a:lnTo>
                      <a:lnTo>
                        <a:pt x="358" y="228"/>
                      </a:lnTo>
                      <a:lnTo>
                        <a:pt x="872" y="0"/>
                      </a:lnTo>
                      <a:lnTo>
                        <a:pt x="1174" y="13"/>
                      </a:lnTo>
                      <a:lnTo>
                        <a:pt x="392" y="338"/>
                      </a:lnTo>
                      <a:lnTo>
                        <a:pt x="132" y="784"/>
                      </a:lnTo>
                      <a:lnTo>
                        <a:pt x="302" y="1026"/>
                      </a:lnTo>
                      <a:lnTo>
                        <a:pt x="302" y="1147"/>
                      </a:lnTo>
                      <a:close/>
                    </a:path>
                  </a:pathLst>
                </a:custGeom>
                <a:solidFill>
                  <a:srgbClr val="000000"/>
                </a:solidFill>
                <a:ln w="0">
                  <a:solidFill>
                    <a:srgbClr val="000000"/>
                  </a:solidFill>
                  <a:prstDash val="solid"/>
                  <a:round/>
                  <a:headEnd/>
                  <a:tailEnd/>
                </a:ln>
              </p:spPr>
              <p:txBody>
                <a:bodyPr/>
                <a:lstStyle/>
                <a:p>
                  <a:endParaRPr lang="es-MX"/>
                </a:p>
              </p:txBody>
            </p:sp>
            <p:sp>
              <p:nvSpPr>
                <p:cNvPr id="3167" name="Freeform 87"/>
                <p:cNvSpPr>
                  <a:spLocks/>
                </p:cNvSpPr>
                <p:nvPr/>
              </p:nvSpPr>
              <p:spPr bwMode="auto">
                <a:xfrm>
                  <a:off x="4675" y="3196"/>
                  <a:ext cx="106" cy="85"/>
                </a:xfrm>
                <a:custGeom>
                  <a:avLst/>
                  <a:gdLst>
                    <a:gd name="T0" fmla="*/ 0 w 849"/>
                    <a:gd name="T1" fmla="*/ 26 h 674"/>
                    <a:gd name="T2" fmla="*/ 488 w 849"/>
                    <a:gd name="T3" fmla="*/ 321 h 674"/>
                    <a:gd name="T4" fmla="*/ 653 w 849"/>
                    <a:gd name="T5" fmla="*/ 674 h 674"/>
                    <a:gd name="T6" fmla="*/ 556 w 849"/>
                    <a:gd name="T7" fmla="*/ 349 h 674"/>
                    <a:gd name="T8" fmla="*/ 849 w 849"/>
                    <a:gd name="T9" fmla="*/ 446 h 674"/>
                    <a:gd name="T10" fmla="*/ 303 w 849"/>
                    <a:gd name="T11" fmla="*/ 97 h 674"/>
                    <a:gd name="T12" fmla="*/ 681 w 849"/>
                    <a:gd name="T13" fmla="*/ 97 h 674"/>
                    <a:gd name="T14" fmla="*/ 482 w 849"/>
                    <a:gd name="T15" fmla="*/ 0 h 674"/>
                    <a:gd name="T16" fmla="*/ 0 w 849"/>
                    <a:gd name="T17" fmla="*/ 26 h 6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9"/>
                    <a:gd name="T28" fmla="*/ 0 h 674"/>
                    <a:gd name="T29" fmla="*/ 849 w 849"/>
                    <a:gd name="T30" fmla="*/ 674 h 6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9" h="674">
                      <a:moveTo>
                        <a:pt x="0" y="26"/>
                      </a:moveTo>
                      <a:lnTo>
                        <a:pt x="488" y="321"/>
                      </a:lnTo>
                      <a:lnTo>
                        <a:pt x="653" y="674"/>
                      </a:lnTo>
                      <a:lnTo>
                        <a:pt x="556" y="349"/>
                      </a:lnTo>
                      <a:lnTo>
                        <a:pt x="849" y="446"/>
                      </a:lnTo>
                      <a:lnTo>
                        <a:pt x="303" y="97"/>
                      </a:lnTo>
                      <a:lnTo>
                        <a:pt x="681" y="97"/>
                      </a:lnTo>
                      <a:lnTo>
                        <a:pt x="482" y="0"/>
                      </a:lnTo>
                      <a:lnTo>
                        <a:pt x="0" y="26"/>
                      </a:lnTo>
                      <a:close/>
                    </a:path>
                  </a:pathLst>
                </a:custGeom>
                <a:solidFill>
                  <a:srgbClr val="000000"/>
                </a:solidFill>
                <a:ln w="0">
                  <a:solidFill>
                    <a:srgbClr val="000000"/>
                  </a:solidFill>
                  <a:prstDash val="solid"/>
                  <a:round/>
                  <a:headEnd/>
                  <a:tailEnd/>
                </a:ln>
              </p:spPr>
              <p:txBody>
                <a:bodyPr/>
                <a:lstStyle/>
                <a:p>
                  <a:endParaRPr lang="es-MX"/>
                </a:p>
              </p:txBody>
            </p:sp>
            <p:sp>
              <p:nvSpPr>
                <p:cNvPr id="3168" name="Freeform 88"/>
                <p:cNvSpPr>
                  <a:spLocks/>
                </p:cNvSpPr>
                <p:nvPr/>
              </p:nvSpPr>
              <p:spPr bwMode="auto">
                <a:xfrm>
                  <a:off x="4623" y="3365"/>
                  <a:ext cx="80" cy="144"/>
                </a:xfrm>
                <a:custGeom>
                  <a:avLst/>
                  <a:gdLst>
                    <a:gd name="T0" fmla="*/ 0 w 637"/>
                    <a:gd name="T1" fmla="*/ 870 h 1153"/>
                    <a:gd name="T2" fmla="*/ 487 w 637"/>
                    <a:gd name="T3" fmla="*/ 870 h 1153"/>
                    <a:gd name="T4" fmla="*/ 487 w 637"/>
                    <a:gd name="T5" fmla="*/ 923 h 1153"/>
                    <a:gd name="T6" fmla="*/ 531 w 637"/>
                    <a:gd name="T7" fmla="*/ 1058 h 1153"/>
                    <a:gd name="T8" fmla="*/ 637 w 637"/>
                    <a:gd name="T9" fmla="*/ 1153 h 1153"/>
                    <a:gd name="T10" fmla="*/ 553 w 637"/>
                    <a:gd name="T11" fmla="*/ 1033 h 1153"/>
                    <a:gd name="T12" fmla="*/ 531 w 637"/>
                    <a:gd name="T13" fmla="*/ 800 h 1153"/>
                    <a:gd name="T14" fmla="*/ 602 w 637"/>
                    <a:gd name="T15" fmla="*/ 0 h 1153"/>
                    <a:gd name="T16" fmla="*/ 553 w 637"/>
                    <a:gd name="T17" fmla="*/ 90 h 1153"/>
                    <a:gd name="T18" fmla="*/ 498 w 637"/>
                    <a:gd name="T19" fmla="*/ 392 h 1153"/>
                    <a:gd name="T20" fmla="*/ 237 w 637"/>
                    <a:gd name="T21" fmla="*/ 641 h 1153"/>
                    <a:gd name="T22" fmla="*/ 114 w 637"/>
                    <a:gd name="T23" fmla="*/ 800 h 1153"/>
                    <a:gd name="T24" fmla="*/ 0 w 637"/>
                    <a:gd name="T25" fmla="*/ 870 h 1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7"/>
                    <a:gd name="T40" fmla="*/ 0 h 1153"/>
                    <a:gd name="T41" fmla="*/ 637 w 637"/>
                    <a:gd name="T42" fmla="*/ 1153 h 11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7" h="1153">
                      <a:moveTo>
                        <a:pt x="0" y="870"/>
                      </a:moveTo>
                      <a:lnTo>
                        <a:pt x="487" y="870"/>
                      </a:lnTo>
                      <a:lnTo>
                        <a:pt x="487" y="923"/>
                      </a:lnTo>
                      <a:lnTo>
                        <a:pt x="531" y="1058"/>
                      </a:lnTo>
                      <a:lnTo>
                        <a:pt x="637" y="1153"/>
                      </a:lnTo>
                      <a:lnTo>
                        <a:pt x="553" y="1033"/>
                      </a:lnTo>
                      <a:lnTo>
                        <a:pt x="531" y="800"/>
                      </a:lnTo>
                      <a:lnTo>
                        <a:pt x="602" y="0"/>
                      </a:lnTo>
                      <a:lnTo>
                        <a:pt x="553" y="90"/>
                      </a:lnTo>
                      <a:lnTo>
                        <a:pt x="498" y="392"/>
                      </a:lnTo>
                      <a:lnTo>
                        <a:pt x="237" y="641"/>
                      </a:lnTo>
                      <a:lnTo>
                        <a:pt x="114" y="800"/>
                      </a:lnTo>
                      <a:lnTo>
                        <a:pt x="0" y="870"/>
                      </a:lnTo>
                      <a:close/>
                    </a:path>
                  </a:pathLst>
                </a:custGeom>
                <a:solidFill>
                  <a:srgbClr val="000000"/>
                </a:solidFill>
                <a:ln w="0">
                  <a:solidFill>
                    <a:srgbClr val="000000"/>
                  </a:solidFill>
                  <a:prstDash val="solid"/>
                  <a:round/>
                  <a:headEnd/>
                  <a:tailEnd/>
                </a:ln>
              </p:spPr>
              <p:txBody>
                <a:bodyPr/>
                <a:lstStyle/>
                <a:p>
                  <a:endParaRPr lang="es-MX"/>
                </a:p>
              </p:txBody>
            </p:sp>
            <p:sp>
              <p:nvSpPr>
                <p:cNvPr id="3169" name="Freeform 89"/>
                <p:cNvSpPr>
                  <a:spLocks/>
                </p:cNvSpPr>
                <p:nvPr/>
              </p:nvSpPr>
              <p:spPr bwMode="auto">
                <a:xfrm>
                  <a:off x="4718" y="3363"/>
                  <a:ext cx="73" cy="153"/>
                </a:xfrm>
                <a:custGeom>
                  <a:avLst/>
                  <a:gdLst>
                    <a:gd name="T0" fmla="*/ 288 w 581"/>
                    <a:gd name="T1" fmla="*/ 0 h 1227"/>
                    <a:gd name="T2" fmla="*/ 85 w 581"/>
                    <a:gd name="T3" fmla="*/ 1120 h 1227"/>
                    <a:gd name="T4" fmla="*/ 0 w 581"/>
                    <a:gd name="T5" fmla="*/ 1189 h 1227"/>
                    <a:gd name="T6" fmla="*/ 102 w 581"/>
                    <a:gd name="T7" fmla="*/ 1143 h 1227"/>
                    <a:gd name="T8" fmla="*/ 189 w 581"/>
                    <a:gd name="T9" fmla="*/ 888 h 1227"/>
                    <a:gd name="T10" fmla="*/ 470 w 581"/>
                    <a:gd name="T11" fmla="*/ 888 h 1227"/>
                    <a:gd name="T12" fmla="*/ 484 w 581"/>
                    <a:gd name="T13" fmla="*/ 1102 h 1227"/>
                    <a:gd name="T14" fmla="*/ 581 w 581"/>
                    <a:gd name="T15" fmla="*/ 1227 h 1227"/>
                    <a:gd name="T16" fmla="*/ 517 w 581"/>
                    <a:gd name="T17" fmla="*/ 1069 h 1227"/>
                    <a:gd name="T18" fmla="*/ 517 w 581"/>
                    <a:gd name="T19" fmla="*/ 712 h 1227"/>
                    <a:gd name="T20" fmla="*/ 484 w 581"/>
                    <a:gd name="T21" fmla="*/ 541 h 1227"/>
                    <a:gd name="T22" fmla="*/ 484 w 581"/>
                    <a:gd name="T23" fmla="*/ 189 h 1227"/>
                    <a:gd name="T24" fmla="*/ 456 w 581"/>
                    <a:gd name="T25" fmla="*/ 67 h 1227"/>
                    <a:gd name="T26" fmla="*/ 412 w 581"/>
                    <a:gd name="T27" fmla="*/ 260 h 1227"/>
                    <a:gd name="T28" fmla="*/ 318 w 581"/>
                    <a:gd name="T29" fmla="*/ 260 h 1227"/>
                    <a:gd name="T30" fmla="*/ 318 w 581"/>
                    <a:gd name="T31" fmla="*/ 108 h 1227"/>
                    <a:gd name="T32" fmla="*/ 288 w 581"/>
                    <a:gd name="T33" fmla="*/ 0 h 1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1"/>
                    <a:gd name="T52" fmla="*/ 0 h 1227"/>
                    <a:gd name="T53" fmla="*/ 581 w 581"/>
                    <a:gd name="T54" fmla="*/ 1227 h 1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1" h="1227">
                      <a:moveTo>
                        <a:pt x="288" y="0"/>
                      </a:moveTo>
                      <a:lnTo>
                        <a:pt x="85" y="1120"/>
                      </a:lnTo>
                      <a:lnTo>
                        <a:pt x="0" y="1189"/>
                      </a:lnTo>
                      <a:lnTo>
                        <a:pt x="102" y="1143"/>
                      </a:lnTo>
                      <a:lnTo>
                        <a:pt x="189" y="888"/>
                      </a:lnTo>
                      <a:lnTo>
                        <a:pt x="470" y="888"/>
                      </a:lnTo>
                      <a:lnTo>
                        <a:pt x="484" y="1102"/>
                      </a:lnTo>
                      <a:lnTo>
                        <a:pt x="581" y="1227"/>
                      </a:lnTo>
                      <a:lnTo>
                        <a:pt x="517" y="1069"/>
                      </a:lnTo>
                      <a:lnTo>
                        <a:pt x="517" y="712"/>
                      </a:lnTo>
                      <a:lnTo>
                        <a:pt x="484" y="541"/>
                      </a:lnTo>
                      <a:lnTo>
                        <a:pt x="484" y="189"/>
                      </a:lnTo>
                      <a:lnTo>
                        <a:pt x="456" y="67"/>
                      </a:lnTo>
                      <a:lnTo>
                        <a:pt x="412" y="260"/>
                      </a:lnTo>
                      <a:lnTo>
                        <a:pt x="318" y="260"/>
                      </a:lnTo>
                      <a:lnTo>
                        <a:pt x="318" y="108"/>
                      </a:lnTo>
                      <a:lnTo>
                        <a:pt x="288" y="0"/>
                      </a:lnTo>
                      <a:close/>
                    </a:path>
                  </a:pathLst>
                </a:custGeom>
                <a:solidFill>
                  <a:srgbClr val="000000"/>
                </a:solidFill>
                <a:ln w="0">
                  <a:solidFill>
                    <a:srgbClr val="000000"/>
                  </a:solidFill>
                  <a:prstDash val="solid"/>
                  <a:round/>
                  <a:headEnd/>
                  <a:tailEnd/>
                </a:ln>
              </p:spPr>
              <p:txBody>
                <a:bodyPr/>
                <a:lstStyle/>
                <a:p>
                  <a:endParaRPr lang="es-MX"/>
                </a:p>
              </p:txBody>
            </p:sp>
            <p:sp>
              <p:nvSpPr>
                <p:cNvPr id="3170" name="Freeform 90"/>
                <p:cNvSpPr>
                  <a:spLocks/>
                </p:cNvSpPr>
                <p:nvPr/>
              </p:nvSpPr>
              <p:spPr bwMode="auto">
                <a:xfrm>
                  <a:off x="4824" y="3387"/>
                  <a:ext cx="36" cy="126"/>
                </a:xfrm>
                <a:custGeom>
                  <a:avLst/>
                  <a:gdLst>
                    <a:gd name="T0" fmla="*/ 105 w 283"/>
                    <a:gd name="T1" fmla="*/ 0 h 1007"/>
                    <a:gd name="T2" fmla="*/ 42 w 283"/>
                    <a:gd name="T3" fmla="*/ 325 h 1007"/>
                    <a:gd name="T4" fmla="*/ 0 w 283"/>
                    <a:gd name="T5" fmla="*/ 904 h 1007"/>
                    <a:gd name="T6" fmla="*/ 147 w 283"/>
                    <a:gd name="T7" fmla="*/ 1007 h 1007"/>
                    <a:gd name="T8" fmla="*/ 283 w 283"/>
                    <a:gd name="T9" fmla="*/ 931 h 1007"/>
                    <a:gd name="T10" fmla="*/ 147 w 283"/>
                    <a:gd name="T11" fmla="*/ 931 h 1007"/>
                    <a:gd name="T12" fmla="*/ 99 w 283"/>
                    <a:gd name="T13" fmla="*/ 880 h 1007"/>
                    <a:gd name="T14" fmla="*/ 99 w 283"/>
                    <a:gd name="T15" fmla="*/ 592 h 1007"/>
                    <a:gd name="T16" fmla="*/ 130 w 283"/>
                    <a:gd name="T17" fmla="*/ 108 h 1007"/>
                    <a:gd name="T18" fmla="*/ 105 w 283"/>
                    <a:gd name="T19" fmla="*/ 0 h 10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
                    <a:gd name="T31" fmla="*/ 0 h 1007"/>
                    <a:gd name="T32" fmla="*/ 283 w 283"/>
                    <a:gd name="T33" fmla="*/ 1007 h 10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 h="1007">
                      <a:moveTo>
                        <a:pt x="105" y="0"/>
                      </a:moveTo>
                      <a:lnTo>
                        <a:pt x="42" y="325"/>
                      </a:lnTo>
                      <a:lnTo>
                        <a:pt x="0" y="904"/>
                      </a:lnTo>
                      <a:lnTo>
                        <a:pt x="147" y="1007"/>
                      </a:lnTo>
                      <a:lnTo>
                        <a:pt x="283" y="931"/>
                      </a:lnTo>
                      <a:lnTo>
                        <a:pt x="147" y="931"/>
                      </a:lnTo>
                      <a:lnTo>
                        <a:pt x="99" y="880"/>
                      </a:lnTo>
                      <a:lnTo>
                        <a:pt x="99" y="592"/>
                      </a:lnTo>
                      <a:lnTo>
                        <a:pt x="130" y="108"/>
                      </a:lnTo>
                      <a:lnTo>
                        <a:pt x="105" y="0"/>
                      </a:lnTo>
                      <a:close/>
                    </a:path>
                  </a:pathLst>
                </a:custGeom>
                <a:solidFill>
                  <a:srgbClr val="000000"/>
                </a:solidFill>
                <a:ln w="0">
                  <a:solidFill>
                    <a:srgbClr val="000000"/>
                  </a:solidFill>
                  <a:prstDash val="solid"/>
                  <a:round/>
                  <a:headEnd/>
                  <a:tailEnd/>
                </a:ln>
              </p:spPr>
              <p:txBody>
                <a:bodyPr/>
                <a:lstStyle/>
                <a:p>
                  <a:endParaRPr lang="es-MX"/>
                </a:p>
              </p:txBody>
            </p:sp>
            <p:sp>
              <p:nvSpPr>
                <p:cNvPr id="3171" name="Freeform 91"/>
                <p:cNvSpPr>
                  <a:spLocks/>
                </p:cNvSpPr>
                <p:nvPr/>
              </p:nvSpPr>
              <p:spPr bwMode="auto">
                <a:xfrm>
                  <a:off x="4868" y="3412"/>
                  <a:ext cx="23" cy="85"/>
                </a:xfrm>
                <a:custGeom>
                  <a:avLst/>
                  <a:gdLst>
                    <a:gd name="T0" fmla="*/ 120 w 184"/>
                    <a:gd name="T1" fmla="*/ 0 h 682"/>
                    <a:gd name="T2" fmla="*/ 110 w 184"/>
                    <a:gd name="T3" fmla="*/ 265 h 682"/>
                    <a:gd name="T4" fmla="*/ 37 w 184"/>
                    <a:gd name="T5" fmla="*/ 457 h 682"/>
                    <a:gd name="T6" fmla="*/ 0 w 184"/>
                    <a:gd name="T7" fmla="*/ 682 h 682"/>
                    <a:gd name="T8" fmla="*/ 83 w 184"/>
                    <a:gd name="T9" fmla="*/ 537 h 682"/>
                    <a:gd name="T10" fmla="*/ 184 w 184"/>
                    <a:gd name="T11" fmla="*/ 682 h 682"/>
                    <a:gd name="T12" fmla="*/ 120 w 184"/>
                    <a:gd name="T13" fmla="*/ 440 h 682"/>
                    <a:gd name="T14" fmla="*/ 173 w 184"/>
                    <a:gd name="T15" fmla="*/ 198 h 682"/>
                    <a:gd name="T16" fmla="*/ 120 w 184"/>
                    <a:gd name="T17" fmla="*/ 0 h 6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682"/>
                    <a:gd name="T29" fmla="*/ 184 w 184"/>
                    <a:gd name="T30" fmla="*/ 682 h 6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682">
                      <a:moveTo>
                        <a:pt x="120" y="0"/>
                      </a:moveTo>
                      <a:lnTo>
                        <a:pt x="110" y="265"/>
                      </a:lnTo>
                      <a:lnTo>
                        <a:pt x="37" y="457"/>
                      </a:lnTo>
                      <a:lnTo>
                        <a:pt x="0" y="682"/>
                      </a:lnTo>
                      <a:lnTo>
                        <a:pt x="83" y="537"/>
                      </a:lnTo>
                      <a:lnTo>
                        <a:pt x="184" y="682"/>
                      </a:lnTo>
                      <a:lnTo>
                        <a:pt x="120" y="440"/>
                      </a:lnTo>
                      <a:lnTo>
                        <a:pt x="173" y="198"/>
                      </a:lnTo>
                      <a:lnTo>
                        <a:pt x="120" y="0"/>
                      </a:lnTo>
                      <a:close/>
                    </a:path>
                  </a:pathLst>
                </a:custGeom>
                <a:solidFill>
                  <a:srgbClr val="000000"/>
                </a:solidFill>
                <a:ln w="0">
                  <a:solidFill>
                    <a:srgbClr val="000000"/>
                  </a:solidFill>
                  <a:prstDash val="solid"/>
                  <a:round/>
                  <a:headEnd/>
                  <a:tailEnd/>
                </a:ln>
              </p:spPr>
              <p:txBody>
                <a:bodyPr/>
                <a:lstStyle/>
                <a:p>
                  <a:endParaRPr lang="es-MX"/>
                </a:p>
              </p:txBody>
            </p:sp>
            <p:sp>
              <p:nvSpPr>
                <p:cNvPr id="3172" name="Freeform 92"/>
                <p:cNvSpPr>
                  <a:spLocks/>
                </p:cNvSpPr>
                <p:nvPr/>
              </p:nvSpPr>
              <p:spPr bwMode="auto">
                <a:xfrm>
                  <a:off x="4902" y="3392"/>
                  <a:ext cx="31" cy="94"/>
                </a:xfrm>
                <a:custGeom>
                  <a:avLst/>
                  <a:gdLst>
                    <a:gd name="T0" fmla="*/ 50 w 255"/>
                    <a:gd name="T1" fmla="*/ 755 h 755"/>
                    <a:gd name="T2" fmla="*/ 200 w 255"/>
                    <a:gd name="T3" fmla="*/ 348 h 755"/>
                    <a:gd name="T4" fmla="*/ 0 w 255"/>
                    <a:gd name="T5" fmla="*/ 0 h 755"/>
                    <a:gd name="T6" fmla="*/ 138 w 255"/>
                    <a:gd name="T7" fmla="*/ 81 h 755"/>
                    <a:gd name="T8" fmla="*/ 255 w 255"/>
                    <a:gd name="T9" fmla="*/ 375 h 755"/>
                    <a:gd name="T10" fmla="*/ 50 w 255"/>
                    <a:gd name="T11" fmla="*/ 755 h 755"/>
                    <a:gd name="T12" fmla="*/ 0 60000 65536"/>
                    <a:gd name="T13" fmla="*/ 0 60000 65536"/>
                    <a:gd name="T14" fmla="*/ 0 60000 65536"/>
                    <a:gd name="T15" fmla="*/ 0 60000 65536"/>
                    <a:gd name="T16" fmla="*/ 0 60000 65536"/>
                    <a:gd name="T17" fmla="*/ 0 60000 65536"/>
                    <a:gd name="T18" fmla="*/ 0 w 255"/>
                    <a:gd name="T19" fmla="*/ 0 h 755"/>
                    <a:gd name="T20" fmla="*/ 255 w 255"/>
                    <a:gd name="T21" fmla="*/ 755 h 755"/>
                  </a:gdLst>
                  <a:ahLst/>
                  <a:cxnLst>
                    <a:cxn ang="T12">
                      <a:pos x="T0" y="T1"/>
                    </a:cxn>
                    <a:cxn ang="T13">
                      <a:pos x="T2" y="T3"/>
                    </a:cxn>
                    <a:cxn ang="T14">
                      <a:pos x="T4" y="T5"/>
                    </a:cxn>
                    <a:cxn ang="T15">
                      <a:pos x="T6" y="T7"/>
                    </a:cxn>
                    <a:cxn ang="T16">
                      <a:pos x="T8" y="T9"/>
                    </a:cxn>
                    <a:cxn ang="T17">
                      <a:pos x="T10" y="T11"/>
                    </a:cxn>
                  </a:cxnLst>
                  <a:rect l="T18" t="T19" r="T20" b="T21"/>
                  <a:pathLst>
                    <a:path w="255" h="755">
                      <a:moveTo>
                        <a:pt x="50" y="755"/>
                      </a:moveTo>
                      <a:lnTo>
                        <a:pt x="200" y="348"/>
                      </a:lnTo>
                      <a:lnTo>
                        <a:pt x="0" y="0"/>
                      </a:lnTo>
                      <a:lnTo>
                        <a:pt x="138" y="81"/>
                      </a:lnTo>
                      <a:lnTo>
                        <a:pt x="255" y="375"/>
                      </a:lnTo>
                      <a:lnTo>
                        <a:pt x="50" y="755"/>
                      </a:lnTo>
                      <a:close/>
                    </a:path>
                  </a:pathLst>
                </a:custGeom>
                <a:solidFill>
                  <a:srgbClr val="000000"/>
                </a:solidFill>
                <a:ln w="0">
                  <a:solidFill>
                    <a:srgbClr val="000000"/>
                  </a:solidFill>
                  <a:prstDash val="solid"/>
                  <a:round/>
                  <a:headEnd/>
                  <a:tailEnd/>
                </a:ln>
              </p:spPr>
              <p:txBody>
                <a:bodyPr/>
                <a:lstStyle/>
                <a:p>
                  <a:endParaRPr lang="es-MX"/>
                </a:p>
              </p:txBody>
            </p:sp>
            <p:sp>
              <p:nvSpPr>
                <p:cNvPr id="3173" name="Freeform 93"/>
                <p:cNvSpPr>
                  <a:spLocks/>
                </p:cNvSpPr>
                <p:nvPr/>
              </p:nvSpPr>
              <p:spPr bwMode="auto">
                <a:xfrm>
                  <a:off x="3628" y="3564"/>
                  <a:ext cx="445" cy="28"/>
                </a:xfrm>
                <a:custGeom>
                  <a:avLst/>
                  <a:gdLst>
                    <a:gd name="T0" fmla="*/ 0 w 3560"/>
                    <a:gd name="T1" fmla="*/ 209 h 226"/>
                    <a:gd name="T2" fmla="*/ 224 w 3560"/>
                    <a:gd name="T3" fmla="*/ 218 h 226"/>
                    <a:gd name="T4" fmla="*/ 453 w 3560"/>
                    <a:gd name="T5" fmla="*/ 222 h 226"/>
                    <a:gd name="T6" fmla="*/ 682 w 3560"/>
                    <a:gd name="T7" fmla="*/ 226 h 226"/>
                    <a:gd name="T8" fmla="*/ 915 w 3560"/>
                    <a:gd name="T9" fmla="*/ 226 h 226"/>
                    <a:gd name="T10" fmla="*/ 1136 w 3560"/>
                    <a:gd name="T11" fmla="*/ 226 h 226"/>
                    <a:gd name="T12" fmla="*/ 1369 w 3560"/>
                    <a:gd name="T13" fmla="*/ 218 h 226"/>
                    <a:gd name="T14" fmla="*/ 1598 w 3560"/>
                    <a:gd name="T15" fmla="*/ 209 h 226"/>
                    <a:gd name="T16" fmla="*/ 1826 w 3560"/>
                    <a:gd name="T17" fmla="*/ 196 h 226"/>
                    <a:gd name="T18" fmla="*/ 2051 w 3560"/>
                    <a:gd name="T19" fmla="*/ 185 h 226"/>
                    <a:gd name="T20" fmla="*/ 2279 w 3560"/>
                    <a:gd name="T21" fmla="*/ 163 h 226"/>
                    <a:gd name="T22" fmla="*/ 2512 w 3560"/>
                    <a:gd name="T23" fmla="*/ 143 h 226"/>
                    <a:gd name="T24" fmla="*/ 2736 w 3560"/>
                    <a:gd name="T25" fmla="*/ 113 h 226"/>
                    <a:gd name="T26" fmla="*/ 2962 w 3560"/>
                    <a:gd name="T27" fmla="*/ 88 h 226"/>
                    <a:gd name="T28" fmla="*/ 3191 w 3560"/>
                    <a:gd name="T29" fmla="*/ 55 h 226"/>
                    <a:gd name="T30" fmla="*/ 3419 w 3560"/>
                    <a:gd name="T31" fmla="*/ 25 h 226"/>
                    <a:gd name="T32" fmla="*/ 3560 w 3560"/>
                    <a:gd name="T33" fmla="*/ 0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60"/>
                    <a:gd name="T52" fmla="*/ 0 h 226"/>
                    <a:gd name="T53" fmla="*/ 3560 w 3560"/>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60" h="226">
                      <a:moveTo>
                        <a:pt x="0" y="209"/>
                      </a:moveTo>
                      <a:lnTo>
                        <a:pt x="224" y="218"/>
                      </a:lnTo>
                      <a:lnTo>
                        <a:pt x="453" y="222"/>
                      </a:lnTo>
                      <a:lnTo>
                        <a:pt x="682" y="226"/>
                      </a:lnTo>
                      <a:lnTo>
                        <a:pt x="915" y="226"/>
                      </a:lnTo>
                      <a:lnTo>
                        <a:pt x="1136" y="226"/>
                      </a:lnTo>
                      <a:lnTo>
                        <a:pt x="1369" y="218"/>
                      </a:lnTo>
                      <a:lnTo>
                        <a:pt x="1598" y="209"/>
                      </a:lnTo>
                      <a:lnTo>
                        <a:pt x="1826" y="196"/>
                      </a:lnTo>
                      <a:lnTo>
                        <a:pt x="2051" y="185"/>
                      </a:lnTo>
                      <a:lnTo>
                        <a:pt x="2279" y="163"/>
                      </a:lnTo>
                      <a:lnTo>
                        <a:pt x="2512" y="143"/>
                      </a:lnTo>
                      <a:lnTo>
                        <a:pt x="2736" y="113"/>
                      </a:lnTo>
                      <a:lnTo>
                        <a:pt x="2962" y="88"/>
                      </a:lnTo>
                      <a:lnTo>
                        <a:pt x="3191" y="55"/>
                      </a:lnTo>
                      <a:lnTo>
                        <a:pt x="3419" y="25"/>
                      </a:lnTo>
                      <a:lnTo>
                        <a:pt x="3560" y="0"/>
                      </a:lnTo>
                    </a:path>
                  </a:pathLst>
                </a:custGeom>
                <a:noFill/>
                <a:ln w="0">
                  <a:solidFill>
                    <a:srgbClr val="000000"/>
                  </a:solidFill>
                  <a:prstDash val="solid"/>
                  <a:round/>
                  <a:headEnd/>
                  <a:tailEnd/>
                </a:ln>
              </p:spPr>
              <p:txBody>
                <a:bodyPr/>
                <a:lstStyle/>
                <a:p>
                  <a:endParaRPr lang="es-MX"/>
                </a:p>
              </p:txBody>
            </p:sp>
            <p:sp>
              <p:nvSpPr>
                <p:cNvPr id="3174" name="Line 94"/>
                <p:cNvSpPr>
                  <a:spLocks noChangeShapeType="1"/>
                </p:cNvSpPr>
                <p:nvPr/>
              </p:nvSpPr>
              <p:spPr bwMode="auto">
                <a:xfrm>
                  <a:off x="4421" y="3357"/>
                  <a:ext cx="60" cy="29"/>
                </a:xfrm>
                <a:prstGeom prst="line">
                  <a:avLst/>
                </a:prstGeom>
                <a:noFill/>
                <a:ln w="0">
                  <a:solidFill>
                    <a:srgbClr val="000000"/>
                  </a:solidFill>
                  <a:round/>
                  <a:headEnd/>
                  <a:tailEnd/>
                </a:ln>
              </p:spPr>
              <p:txBody>
                <a:bodyPr/>
                <a:lstStyle/>
                <a:p>
                  <a:endParaRPr lang="es-MX"/>
                </a:p>
              </p:txBody>
            </p:sp>
            <p:sp>
              <p:nvSpPr>
                <p:cNvPr id="3175" name="Freeform 95"/>
                <p:cNvSpPr>
                  <a:spLocks/>
                </p:cNvSpPr>
                <p:nvPr/>
              </p:nvSpPr>
              <p:spPr bwMode="auto">
                <a:xfrm>
                  <a:off x="4116" y="3564"/>
                  <a:ext cx="146" cy="31"/>
                </a:xfrm>
                <a:custGeom>
                  <a:avLst/>
                  <a:gdLst>
                    <a:gd name="T0" fmla="*/ 0 w 1173"/>
                    <a:gd name="T1" fmla="*/ 0 h 251"/>
                    <a:gd name="T2" fmla="*/ 721 w 1173"/>
                    <a:gd name="T3" fmla="*/ 251 h 251"/>
                    <a:gd name="T4" fmla="*/ 1173 w 1173"/>
                    <a:gd name="T5" fmla="*/ 251 h 251"/>
                    <a:gd name="T6" fmla="*/ 263 w 1173"/>
                    <a:gd name="T7" fmla="*/ 37 h 251"/>
                    <a:gd name="T8" fmla="*/ 0 w 1173"/>
                    <a:gd name="T9" fmla="*/ 0 h 251"/>
                    <a:gd name="T10" fmla="*/ 0 60000 65536"/>
                    <a:gd name="T11" fmla="*/ 0 60000 65536"/>
                    <a:gd name="T12" fmla="*/ 0 60000 65536"/>
                    <a:gd name="T13" fmla="*/ 0 60000 65536"/>
                    <a:gd name="T14" fmla="*/ 0 60000 65536"/>
                    <a:gd name="T15" fmla="*/ 0 w 1173"/>
                    <a:gd name="T16" fmla="*/ 0 h 251"/>
                    <a:gd name="T17" fmla="*/ 1173 w 1173"/>
                    <a:gd name="T18" fmla="*/ 251 h 251"/>
                  </a:gdLst>
                  <a:ahLst/>
                  <a:cxnLst>
                    <a:cxn ang="T10">
                      <a:pos x="T0" y="T1"/>
                    </a:cxn>
                    <a:cxn ang="T11">
                      <a:pos x="T2" y="T3"/>
                    </a:cxn>
                    <a:cxn ang="T12">
                      <a:pos x="T4" y="T5"/>
                    </a:cxn>
                    <a:cxn ang="T13">
                      <a:pos x="T6" y="T7"/>
                    </a:cxn>
                    <a:cxn ang="T14">
                      <a:pos x="T8" y="T9"/>
                    </a:cxn>
                  </a:cxnLst>
                  <a:rect l="T15" t="T16" r="T17" b="T18"/>
                  <a:pathLst>
                    <a:path w="1173" h="251">
                      <a:moveTo>
                        <a:pt x="0" y="0"/>
                      </a:moveTo>
                      <a:lnTo>
                        <a:pt x="721" y="251"/>
                      </a:lnTo>
                      <a:lnTo>
                        <a:pt x="1173" y="251"/>
                      </a:lnTo>
                      <a:lnTo>
                        <a:pt x="263" y="37"/>
                      </a:lnTo>
                      <a:lnTo>
                        <a:pt x="0" y="0"/>
                      </a:lnTo>
                      <a:close/>
                    </a:path>
                  </a:pathLst>
                </a:custGeom>
                <a:solidFill>
                  <a:srgbClr val="000000"/>
                </a:solidFill>
                <a:ln w="0">
                  <a:solidFill>
                    <a:srgbClr val="000000"/>
                  </a:solidFill>
                  <a:prstDash val="solid"/>
                  <a:round/>
                  <a:headEnd/>
                  <a:tailEnd/>
                </a:ln>
              </p:spPr>
              <p:txBody>
                <a:bodyPr/>
                <a:lstStyle/>
                <a:p>
                  <a:endParaRPr lang="es-MX"/>
                </a:p>
              </p:txBody>
            </p:sp>
            <p:sp>
              <p:nvSpPr>
                <p:cNvPr id="3176" name="Freeform 96"/>
                <p:cNvSpPr>
                  <a:spLocks/>
                </p:cNvSpPr>
                <p:nvPr/>
              </p:nvSpPr>
              <p:spPr bwMode="auto">
                <a:xfrm>
                  <a:off x="4301" y="3470"/>
                  <a:ext cx="180" cy="122"/>
                </a:xfrm>
                <a:custGeom>
                  <a:avLst/>
                  <a:gdLst>
                    <a:gd name="T0" fmla="*/ 0 w 1439"/>
                    <a:gd name="T1" fmla="*/ 980 h 980"/>
                    <a:gd name="T2" fmla="*/ 947 w 1439"/>
                    <a:gd name="T3" fmla="*/ 814 h 980"/>
                    <a:gd name="T4" fmla="*/ 1128 w 1439"/>
                    <a:gd name="T5" fmla="*/ 840 h 980"/>
                    <a:gd name="T6" fmla="*/ 1334 w 1439"/>
                    <a:gd name="T7" fmla="*/ 689 h 980"/>
                    <a:gd name="T8" fmla="*/ 1439 w 1439"/>
                    <a:gd name="T9" fmla="*/ 396 h 980"/>
                    <a:gd name="T10" fmla="*/ 1384 w 1439"/>
                    <a:gd name="T11" fmla="*/ 313 h 980"/>
                    <a:gd name="T12" fmla="*/ 863 w 1439"/>
                    <a:gd name="T13" fmla="*/ 0 h 980"/>
                    <a:gd name="T14" fmla="*/ 815 w 1439"/>
                    <a:gd name="T15" fmla="*/ 23 h 980"/>
                    <a:gd name="T16" fmla="*/ 1356 w 1439"/>
                    <a:gd name="T17" fmla="*/ 376 h 980"/>
                    <a:gd name="T18" fmla="*/ 1276 w 1439"/>
                    <a:gd name="T19" fmla="*/ 669 h 980"/>
                    <a:gd name="T20" fmla="*/ 1029 w 1439"/>
                    <a:gd name="T21" fmla="*/ 689 h 980"/>
                    <a:gd name="T22" fmla="*/ 993 w 1439"/>
                    <a:gd name="T23" fmla="*/ 563 h 980"/>
                    <a:gd name="T24" fmla="*/ 635 w 1439"/>
                    <a:gd name="T25" fmla="*/ 396 h 980"/>
                    <a:gd name="T26" fmla="*/ 965 w 1439"/>
                    <a:gd name="T27" fmla="*/ 625 h 980"/>
                    <a:gd name="T28" fmla="*/ 881 w 1439"/>
                    <a:gd name="T29" fmla="*/ 772 h 980"/>
                    <a:gd name="T30" fmla="*/ 0 w 1439"/>
                    <a:gd name="T31" fmla="*/ 980 h 9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9"/>
                    <a:gd name="T49" fmla="*/ 0 h 980"/>
                    <a:gd name="T50" fmla="*/ 1439 w 1439"/>
                    <a:gd name="T51" fmla="*/ 980 h 9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9" h="980">
                      <a:moveTo>
                        <a:pt x="0" y="980"/>
                      </a:moveTo>
                      <a:lnTo>
                        <a:pt x="947" y="814"/>
                      </a:lnTo>
                      <a:lnTo>
                        <a:pt x="1128" y="840"/>
                      </a:lnTo>
                      <a:lnTo>
                        <a:pt x="1334" y="689"/>
                      </a:lnTo>
                      <a:lnTo>
                        <a:pt x="1439" y="396"/>
                      </a:lnTo>
                      <a:lnTo>
                        <a:pt x="1384" y="313"/>
                      </a:lnTo>
                      <a:lnTo>
                        <a:pt x="863" y="0"/>
                      </a:lnTo>
                      <a:lnTo>
                        <a:pt x="815" y="23"/>
                      </a:lnTo>
                      <a:lnTo>
                        <a:pt x="1356" y="376"/>
                      </a:lnTo>
                      <a:lnTo>
                        <a:pt x="1276" y="669"/>
                      </a:lnTo>
                      <a:lnTo>
                        <a:pt x="1029" y="689"/>
                      </a:lnTo>
                      <a:lnTo>
                        <a:pt x="993" y="563"/>
                      </a:lnTo>
                      <a:lnTo>
                        <a:pt x="635" y="396"/>
                      </a:lnTo>
                      <a:lnTo>
                        <a:pt x="965" y="625"/>
                      </a:lnTo>
                      <a:lnTo>
                        <a:pt x="881" y="772"/>
                      </a:lnTo>
                      <a:lnTo>
                        <a:pt x="0" y="980"/>
                      </a:lnTo>
                      <a:close/>
                    </a:path>
                  </a:pathLst>
                </a:custGeom>
                <a:solidFill>
                  <a:srgbClr val="000000"/>
                </a:solidFill>
                <a:ln w="0">
                  <a:solidFill>
                    <a:srgbClr val="000000"/>
                  </a:solidFill>
                  <a:prstDash val="solid"/>
                  <a:round/>
                  <a:headEnd/>
                  <a:tailEnd/>
                </a:ln>
              </p:spPr>
              <p:txBody>
                <a:bodyPr/>
                <a:lstStyle/>
                <a:p>
                  <a:endParaRPr lang="es-MX"/>
                </a:p>
              </p:txBody>
            </p:sp>
            <p:sp>
              <p:nvSpPr>
                <p:cNvPr id="3177" name="Freeform 97"/>
                <p:cNvSpPr>
                  <a:spLocks/>
                </p:cNvSpPr>
                <p:nvPr/>
              </p:nvSpPr>
              <p:spPr bwMode="auto">
                <a:xfrm>
                  <a:off x="4477" y="3501"/>
                  <a:ext cx="30" cy="37"/>
                </a:xfrm>
                <a:custGeom>
                  <a:avLst/>
                  <a:gdLst>
                    <a:gd name="T0" fmla="*/ 0 w 241"/>
                    <a:gd name="T1" fmla="*/ 145 h 297"/>
                    <a:gd name="T2" fmla="*/ 241 w 241"/>
                    <a:gd name="T3" fmla="*/ 0 h 297"/>
                    <a:gd name="T4" fmla="*/ 0 w 241"/>
                    <a:gd name="T5" fmla="*/ 297 h 297"/>
                    <a:gd name="T6" fmla="*/ 0 w 241"/>
                    <a:gd name="T7" fmla="*/ 145 h 297"/>
                    <a:gd name="T8" fmla="*/ 0 60000 65536"/>
                    <a:gd name="T9" fmla="*/ 0 60000 65536"/>
                    <a:gd name="T10" fmla="*/ 0 60000 65536"/>
                    <a:gd name="T11" fmla="*/ 0 60000 65536"/>
                    <a:gd name="T12" fmla="*/ 0 w 241"/>
                    <a:gd name="T13" fmla="*/ 0 h 297"/>
                    <a:gd name="T14" fmla="*/ 241 w 241"/>
                    <a:gd name="T15" fmla="*/ 297 h 297"/>
                  </a:gdLst>
                  <a:ahLst/>
                  <a:cxnLst>
                    <a:cxn ang="T8">
                      <a:pos x="T0" y="T1"/>
                    </a:cxn>
                    <a:cxn ang="T9">
                      <a:pos x="T2" y="T3"/>
                    </a:cxn>
                    <a:cxn ang="T10">
                      <a:pos x="T4" y="T5"/>
                    </a:cxn>
                    <a:cxn ang="T11">
                      <a:pos x="T6" y="T7"/>
                    </a:cxn>
                  </a:cxnLst>
                  <a:rect l="T12" t="T13" r="T14" b="T15"/>
                  <a:pathLst>
                    <a:path w="241" h="297">
                      <a:moveTo>
                        <a:pt x="0" y="145"/>
                      </a:moveTo>
                      <a:lnTo>
                        <a:pt x="241" y="0"/>
                      </a:lnTo>
                      <a:lnTo>
                        <a:pt x="0" y="297"/>
                      </a:lnTo>
                      <a:lnTo>
                        <a:pt x="0" y="145"/>
                      </a:lnTo>
                      <a:close/>
                    </a:path>
                  </a:pathLst>
                </a:custGeom>
                <a:solidFill>
                  <a:srgbClr val="000000"/>
                </a:solidFill>
                <a:ln w="0">
                  <a:solidFill>
                    <a:srgbClr val="000000"/>
                  </a:solidFill>
                  <a:prstDash val="solid"/>
                  <a:round/>
                  <a:headEnd/>
                  <a:tailEnd/>
                </a:ln>
              </p:spPr>
              <p:txBody>
                <a:bodyPr/>
                <a:lstStyle/>
                <a:p>
                  <a:endParaRPr lang="es-MX"/>
                </a:p>
              </p:txBody>
            </p:sp>
            <p:sp>
              <p:nvSpPr>
                <p:cNvPr id="3178" name="Freeform 98"/>
                <p:cNvSpPr>
                  <a:spLocks/>
                </p:cNvSpPr>
                <p:nvPr/>
              </p:nvSpPr>
              <p:spPr bwMode="auto">
                <a:xfrm>
                  <a:off x="4458" y="3459"/>
                  <a:ext cx="96" cy="105"/>
                </a:xfrm>
                <a:custGeom>
                  <a:avLst/>
                  <a:gdLst>
                    <a:gd name="T0" fmla="*/ 376 w 767"/>
                    <a:gd name="T1" fmla="*/ 0 h 837"/>
                    <a:gd name="T2" fmla="*/ 454 w 767"/>
                    <a:gd name="T3" fmla="*/ 396 h 837"/>
                    <a:gd name="T4" fmla="*/ 228 w 767"/>
                    <a:gd name="T5" fmla="*/ 734 h 837"/>
                    <a:gd name="T6" fmla="*/ 32 w 767"/>
                    <a:gd name="T7" fmla="*/ 791 h 837"/>
                    <a:gd name="T8" fmla="*/ 0 w 767"/>
                    <a:gd name="T9" fmla="*/ 837 h 837"/>
                    <a:gd name="T10" fmla="*/ 242 w 767"/>
                    <a:gd name="T11" fmla="*/ 772 h 837"/>
                    <a:gd name="T12" fmla="*/ 475 w 767"/>
                    <a:gd name="T13" fmla="*/ 542 h 837"/>
                    <a:gd name="T14" fmla="*/ 521 w 767"/>
                    <a:gd name="T15" fmla="*/ 708 h 837"/>
                    <a:gd name="T16" fmla="*/ 652 w 767"/>
                    <a:gd name="T17" fmla="*/ 752 h 837"/>
                    <a:gd name="T18" fmla="*/ 767 w 767"/>
                    <a:gd name="T19" fmla="*/ 376 h 837"/>
                    <a:gd name="T20" fmla="*/ 749 w 767"/>
                    <a:gd name="T21" fmla="*/ 120 h 837"/>
                    <a:gd name="T22" fmla="*/ 622 w 767"/>
                    <a:gd name="T23" fmla="*/ 293 h 837"/>
                    <a:gd name="T24" fmla="*/ 475 w 767"/>
                    <a:gd name="T25" fmla="*/ 145 h 837"/>
                    <a:gd name="T26" fmla="*/ 376 w 767"/>
                    <a:gd name="T27" fmla="*/ 0 h 8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7"/>
                    <a:gd name="T43" fmla="*/ 0 h 837"/>
                    <a:gd name="T44" fmla="*/ 767 w 767"/>
                    <a:gd name="T45" fmla="*/ 837 h 8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7" h="837">
                      <a:moveTo>
                        <a:pt x="376" y="0"/>
                      </a:moveTo>
                      <a:lnTo>
                        <a:pt x="454" y="396"/>
                      </a:lnTo>
                      <a:lnTo>
                        <a:pt x="228" y="734"/>
                      </a:lnTo>
                      <a:lnTo>
                        <a:pt x="32" y="791"/>
                      </a:lnTo>
                      <a:lnTo>
                        <a:pt x="0" y="837"/>
                      </a:lnTo>
                      <a:lnTo>
                        <a:pt x="242" y="772"/>
                      </a:lnTo>
                      <a:lnTo>
                        <a:pt x="475" y="542"/>
                      </a:lnTo>
                      <a:lnTo>
                        <a:pt x="521" y="708"/>
                      </a:lnTo>
                      <a:lnTo>
                        <a:pt x="652" y="752"/>
                      </a:lnTo>
                      <a:lnTo>
                        <a:pt x="767" y="376"/>
                      </a:lnTo>
                      <a:lnTo>
                        <a:pt x="749" y="120"/>
                      </a:lnTo>
                      <a:lnTo>
                        <a:pt x="622" y="293"/>
                      </a:lnTo>
                      <a:lnTo>
                        <a:pt x="475" y="145"/>
                      </a:lnTo>
                      <a:lnTo>
                        <a:pt x="376" y="0"/>
                      </a:lnTo>
                      <a:close/>
                    </a:path>
                  </a:pathLst>
                </a:custGeom>
                <a:solidFill>
                  <a:srgbClr val="000000"/>
                </a:solidFill>
                <a:ln w="0">
                  <a:solidFill>
                    <a:srgbClr val="000000"/>
                  </a:solidFill>
                  <a:prstDash val="solid"/>
                  <a:round/>
                  <a:headEnd/>
                  <a:tailEnd/>
                </a:ln>
              </p:spPr>
              <p:txBody>
                <a:bodyPr/>
                <a:lstStyle/>
                <a:p>
                  <a:endParaRPr lang="es-MX"/>
                </a:p>
              </p:txBody>
            </p:sp>
            <p:sp>
              <p:nvSpPr>
                <p:cNvPr id="3179" name="Freeform 99"/>
                <p:cNvSpPr>
                  <a:spLocks/>
                </p:cNvSpPr>
                <p:nvPr/>
              </p:nvSpPr>
              <p:spPr bwMode="auto">
                <a:xfrm>
                  <a:off x="4429" y="3421"/>
                  <a:ext cx="65" cy="33"/>
                </a:xfrm>
                <a:custGeom>
                  <a:avLst/>
                  <a:gdLst>
                    <a:gd name="T0" fmla="*/ 0 w 518"/>
                    <a:gd name="T1" fmla="*/ 0 h 270"/>
                    <a:gd name="T2" fmla="*/ 518 w 518"/>
                    <a:gd name="T3" fmla="*/ 270 h 270"/>
                    <a:gd name="T4" fmla="*/ 454 w 518"/>
                    <a:gd name="T5" fmla="*/ 143 h 270"/>
                    <a:gd name="T6" fmla="*/ 113 w 518"/>
                    <a:gd name="T7" fmla="*/ 0 h 270"/>
                    <a:gd name="T8" fmla="*/ 0 w 518"/>
                    <a:gd name="T9" fmla="*/ 0 h 270"/>
                    <a:gd name="T10" fmla="*/ 0 60000 65536"/>
                    <a:gd name="T11" fmla="*/ 0 60000 65536"/>
                    <a:gd name="T12" fmla="*/ 0 60000 65536"/>
                    <a:gd name="T13" fmla="*/ 0 60000 65536"/>
                    <a:gd name="T14" fmla="*/ 0 60000 65536"/>
                    <a:gd name="T15" fmla="*/ 0 w 518"/>
                    <a:gd name="T16" fmla="*/ 0 h 270"/>
                    <a:gd name="T17" fmla="*/ 518 w 518"/>
                    <a:gd name="T18" fmla="*/ 270 h 270"/>
                  </a:gdLst>
                  <a:ahLst/>
                  <a:cxnLst>
                    <a:cxn ang="T10">
                      <a:pos x="T0" y="T1"/>
                    </a:cxn>
                    <a:cxn ang="T11">
                      <a:pos x="T2" y="T3"/>
                    </a:cxn>
                    <a:cxn ang="T12">
                      <a:pos x="T4" y="T5"/>
                    </a:cxn>
                    <a:cxn ang="T13">
                      <a:pos x="T6" y="T7"/>
                    </a:cxn>
                    <a:cxn ang="T14">
                      <a:pos x="T8" y="T9"/>
                    </a:cxn>
                  </a:cxnLst>
                  <a:rect l="T15" t="T16" r="T17" b="T18"/>
                  <a:pathLst>
                    <a:path w="518" h="270">
                      <a:moveTo>
                        <a:pt x="0" y="0"/>
                      </a:moveTo>
                      <a:lnTo>
                        <a:pt x="518" y="270"/>
                      </a:lnTo>
                      <a:lnTo>
                        <a:pt x="454" y="143"/>
                      </a:lnTo>
                      <a:lnTo>
                        <a:pt x="113" y="0"/>
                      </a:lnTo>
                      <a:lnTo>
                        <a:pt x="0" y="0"/>
                      </a:lnTo>
                      <a:close/>
                    </a:path>
                  </a:pathLst>
                </a:custGeom>
                <a:solidFill>
                  <a:srgbClr val="000000"/>
                </a:solidFill>
                <a:ln w="0">
                  <a:solidFill>
                    <a:srgbClr val="000000"/>
                  </a:solidFill>
                  <a:prstDash val="solid"/>
                  <a:round/>
                  <a:headEnd/>
                  <a:tailEnd/>
                </a:ln>
              </p:spPr>
              <p:txBody>
                <a:bodyPr/>
                <a:lstStyle/>
                <a:p>
                  <a:endParaRPr lang="es-MX"/>
                </a:p>
              </p:txBody>
            </p:sp>
            <p:sp>
              <p:nvSpPr>
                <p:cNvPr id="3180" name="Freeform 100"/>
                <p:cNvSpPr>
                  <a:spLocks/>
                </p:cNvSpPr>
                <p:nvPr/>
              </p:nvSpPr>
              <p:spPr bwMode="auto">
                <a:xfrm>
                  <a:off x="4483" y="3070"/>
                  <a:ext cx="59" cy="75"/>
                </a:xfrm>
                <a:custGeom>
                  <a:avLst/>
                  <a:gdLst>
                    <a:gd name="T0" fmla="*/ 353 w 470"/>
                    <a:gd name="T1" fmla="*/ 0 h 606"/>
                    <a:gd name="T2" fmla="*/ 353 w 470"/>
                    <a:gd name="T3" fmla="*/ 187 h 606"/>
                    <a:gd name="T4" fmla="*/ 254 w 470"/>
                    <a:gd name="T5" fmla="*/ 381 h 606"/>
                    <a:gd name="T6" fmla="*/ 0 w 470"/>
                    <a:gd name="T7" fmla="*/ 606 h 606"/>
                    <a:gd name="T8" fmla="*/ 432 w 470"/>
                    <a:gd name="T9" fmla="*/ 334 h 606"/>
                    <a:gd name="T10" fmla="*/ 470 w 470"/>
                    <a:gd name="T11" fmla="*/ 145 h 606"/>
                    <a:gd name="T12" fmla="*/ 353 w 470"/>
                    <a:gd name="T13" fmla="*/ 0 h 606"/>
                    <a:gd name="T14" fmla="*/ 0 60000 65536"/>
                    <a:gd name="T15" fmla="*/ 0 60000 65536"/>
                    <a:gd name="T16" fmla="*/ 0 60000 65536"/>
                    <a:gd name="T17" fmla="*/ 0 60000 65536"/>
                    <a:gd name="T18" fmla="*/ 0 60000 65536"/>
                    <a:gd name="T19" fmla="*/ 0 60000 65536"/>
                    <a:gd name="T20" fmla="*/ 0 60000 65536"/>
                    <a:gd name="T21" fmla="*/ 0 w 470"/>
                    <a:gd name="T22" fmla="*/ 0 h 606"/>
                    <a:gd name="T23" fmla="*/ 470 w 470"/>
                    <a:gd name="T24" fmla="*/ 606 h 6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0" h="606">
                      <a:moveTo>
                        <a:pt x="353" y="0"/>
                      </a:moveTo>
                      <a:lnTo>
                        <a:pt x="353" y="187"/>
                      </a:lnTo>
                      <a:lnTo>
                        <a:pt x="254" y="381"/>
                      </a:lnTo>
                      <a:lnTo>
                        <a:pt x="0" y="606"/>
                      </a:lnTo>
                      <a:lnTo>
                        <a:pt x="432" y="334"/>
                      </a:lnTo>
                      <a:lnTo>
                        <a:pt x="470" y="145"/>
                      </a:lnTo>
                      <a:lnTo>
                        <a:pt x="353" y="0"/>
                      </a:lnTo>
                      <a:close/>
                    </a:path>
                  </a:pathLst>
                </a:custGeom>
                <a:solidFill>
                  <a:srgbClr val="000000"/>
                </a:solidFill>
                <a:ln w="0">
                  <a:solidFill>
                    <a:srgbClr val="000000"/>
                  </a:solidFill>
                  <a:prstDash val="solid"/>
                  <a:round/>
                  <a:headEnd/>
                  <a:tailEnd/>
                </a:ln>
              </p:spPr>
              <p:txBody>
                <a:bodyPr/>
                <a:lstStyle/>
                <a:p>
                  <a:endParaRPr lang="es-MX"/>
                </a:p>
              </p:txBody>
            </p:sp>
            <p:sp>
              <p:nvSpPr>
                <p:cNvPr id="3181" name="Line 101"/>
                <p:cNvSpPr>
                  <a:spLocks noChangeShapeType="1"/>
                </p:cNvSpPr>
                <p:nvPr/>
              </p:nvSpPr>
              <p:spPr bwMode="auto">
                <a:xfrm flipH="1">
                  <a:off x="4346" y="3579"/>
                  <a:ext cx="812" cy="26"/>
                </a:xfrm>
                <a:prstGeom prst="line">
                  <a:avLst/>
                </a:prstGeom>
                <a:noFill/>
                <a:ln w="0">
                  <a:solidFill>
                    <a:srgbClr val="000000"/>
                  </a:solidFill>
                  <a:round/>
                  <a:headEnd/>
                  <a:tailEnd/>
                </a:ln>
              </p:spPr>
              <p:txBody>
                <a:bodyPr/>
                <a:lstStyle/>
                <a:p>
                  <a:endParaRPr lang="es-MX"/>
                </a:p>
              </p:txBody>
            </p:sp>
            <p:sp>
              <p:nvSpPr>
                <p:cNvPr id="3182" name="Line 102"/>
                <p:cNvSpPr>
                  <a:spLocks noChangeShapeType="1"/>
                </p:cNvSpPr>
                <p:nvPr/>
              </p:nvSpPr>
              <p:spPr bwMode="auto">
                <a:xfrm flipH="1">
                  <a:off x="4509" y="3601"/>
                  <a:ext cx="690" cy="15"/>
                </a:xfrm>
                <a:prstGeom prst="line">
                  <a:avLst/>
                </a:prstGeom>
                <a:noFill/>
                <a:ln w="0">
                  <a:solidFill>
                    <a:srgbClr val="000000"/>
                  </a:solidFill>
                  <a:round/>
                  <a:headEnd/>
                  <a:tailEnd/>
                </a:ln>
              </p:spPr>
              <p:txBody>
                <a:bodyPr/>
                <a:lstStyle/>
                <a:p>
                  <a:endParaRPr lang="es-MX"/>
                </a:p>
              </p:txBody>
            </p:sp>
          </p:grpSp>
        </p:grpSp>
        <p:sp>
          <p:nvSpPr>
            <p:cNvPr id="3080" name="Oval 103"/>
            <p:cNvSpPr>
              <a:spLocks noChangeArrowheads="1"/>
            </p:cNvSpPr>
            <p:nvPr/>
          </p:nvSpPr>
          <p:spPr bwMode="auto">
            <a:xfrm>
              <a:off x="1920" y="2304"/>
              <a:ext cx="144" cy="48"/>
            </a:xfrm>
            <a:prstGeom prst="ellipse">
              <a:avLst/>
            </a:prstGeom>
            <a:noFill/>
            <a:ln w="9525">
              <a:solidFill>
                <a:schemeClr val="tx1"/>
              </a:solidFill>
              <a:round/>
              <a:headEnd/>
              <a:tailEnd/>
            </a:ln>
          </p:spPr>
          <p:txBody>
            <a:bodyPr wrap="none" anchor="ctr"/>
            <a:lstStyle/>
            <a:p>
              <a:endParaRPr lang="es-CO"/>
            </a:p>
          </p:txBody>
        </p:sp>
        <p:sp>
          <p:nvSpPr>
            <p:cNvPr id="3081" name="Oval 104"/>
            <p:cNvSpPr>
              <a:spLocks noChangeArrowheads="1"/>
            </p:cNvSpPr>
            <p:nvPr/>
          </p:nvSpPr>
          <p:spPr bwMode="auto">
            <a:xfrm>
              <a:off x="1824" y="2208"/>
              <a:ext cx="240" cy="96"/>
            </a:xfrm>
            <a:prstGeom prst="ellipse">
              <a:avLst/>
            </a:prstGeom>
            <a:solidFill>
              <a:schemeClr val="bg1"/>
            </a:solidFill>
            <a:ln w="9525">
              <a:solidFill>
                <a:schemeClr val="tx1"/>
              </a:solidFill>
              <a:round/>
              <a:headEnd/>
              <a:tailEnd/>
            </a:ln>
          </p:spPr>
          <p:txBody>
            <a:bodyPr wrap="none" anchor="ctr"/>
            <a:lstStyle/>
            <a:p>
              <a:endParaRPr lang="es-CO"/>
            </a:p>
          </p:txBody>
        </p:sp>
        <p:graphicFrame>
          <p:nvGraphicFramePr>
            <p:cNvPr id="3074" name="Object 105"/>
            <p:cNvGraphicFramePr>
              <a:graphicFrameLocks noChangeAspect="1"/>
            </p:cNvGraphicFramePr>
            <p:nvPr/>
          </p:nvGraphicFramePr>
          <p:xfrm>
            <a:off x="1070" y="719"/>
            <a:ext cx="1115" cy="1313"/>
          </p:xfrm>
          <a:graphic>
            <a:graphicData uri="http://schemas.openxmlformats.org/presentationml/2006/ole">
              <p:oleObj spid="_x0000_s3074" name="Documento" r:id="rId4" imgW="1515240" imgH="1783800" progId="Word.Document.8">
                <p:embed/>
              </p:oleObj>
            </a:graphicData>
          </a:graphic>
        </p:graphicFrame>
        <p:sp>
          <p:nvSpPr>
            <p:cNvPr id="3082" name="Text Box 106"/>
            <p:cNvSpPr txBox="1">
              <a:spLocks noChangeArrowheads="1"/>
            </p:cNvSpPr>
            <p:nvPr/>
          </p:nvSpPr>
          <p:spPr bwMode="auto">
            <a:xfrm rot="-2413429">
              <a:off x="2028" y="1381"/>
              <a:ext cx="1223" cy="212"/>
            </a:xfrm>
            <a:prstGeom prst="rect">
              <a:avLst/>
            </a:prstGeom>
            <a:noFill/>
            <a:ln w="9525">
              <a:noFill/>
              <a:miter lim="800000"/>
              <a:headEnd/>
              <a:tailEnd/>
            </a:ln>
          </p:spPr>
          <p:txBody>
            <a:bodyPr>
              <a:spAutoFit/>
            </a:bodyPr>
            <a:lstStyle/>
            <a:p>
              <a:pPr eaLnBrk="0" hangingPunct="0">
                <a:spcBef>
                  <a:spcPct val="50000"/>
                </a:spcBef>
              </a:pPr>
              <a:r>
                <a:rPr lang="es-MX" sz="1600">
                  <a:latin typeface="Tahoma" pitchFamily="34" charset="0"/>
                </a:rPr>
                <a:t>Planes de estudio</a:t>
              </a:r>
              <a:endParaRPr lang="en-US" sz="1600">
                <a:latin typeface="Tahoma" pitchFamily="34" charset="0"/>
              </a:endParaRPr>
            </a:p>
          </p:txBody>
        </p:sp>
        <p:sp>
          <p:nvSpPr>
            <p:cNvPr id="3083" name="Text Box 107"/>
            <p:cNvSpPr txBox="1">
              <a:spLocks noChangeArrowheads="1"/>
            </p:cNvSpPr>
            <p:nvPr/>
          </p:nvSpPr>
          <p:spPr bwMode="auto">
            <a:xfrm rot="-2413429">
              <a:off x="2019" y="1140"/>
              <a:ext cx="1183" cy="212"/>
            </a:xfrm>
            <a:prstGeom prst="rect">
              <a:avLst/>
            </a:prstGeom>
            <a:noFill/>
            <a:ln w="9525">
              <a:noFill/>
              <a:miter lim="800000"/>
              <a:headEnd/>
              <a:tailEnd/>
            </a:ln>
          </p:spPr>
          <p:txBody>
            <a:bodyPr>
              <a:spAutoFit/>
            </a:bodyPr>
            <a:lstStyle/>
            <a:p>
              <a:pPr eaLnBrk="0" hangingPunct="0">
                <a:spcBef>
                  <a:spcPct val="50000"/>
                </a:spcBef>
              </a:pPr>
              <a:r>
                <a:rPr lang="es-MX" sz="1600">
                  <a:latin typeface="Tahoma" pitchFamily="34" charset="0"/>
                </a:rPr>
                <a:t>Horarios de Clase</a:t>
              </a:r>
              <a:endParaRPr lang="en-US" sz="1600">
                <a:latin typeface="Tahoma" pitchFamily="34" charset="0"/>
              </a:endParaRPr>
            </a:p>
          </p:txBody>
        </p:sp>
        <p:sp>
          <p:nvSpPr>
            <p:cNvPr id="3084" name="Text Box 108"/>
            <p:cNvSpPr txBox="1">
              <a:spLocks noChangeArrowheads="1"/>
            </p:cNvSpPr>
            <p:nvPr/>
          </p:nvSpPr>
          <p:spPr bwMode="auto">
            <a:xfrm rot="-2413429">
              <a:off x="26" y="1007"/>
              <a:ext cx="1408" cy="366"/>
            </a:xfrm>
            <a:prstGeom prst="rect">
              <a:avLst/>
            </a:prstGeom>
            <a:noFill/>
            <a:ln w="9525">
              <a:noFill/>
              <a:miter lim="800000"/>
              <a:headEnd/>
              <a:tailEnd/>
            </a:ln>
          </p:spPr>
          <p:txBody>
            <a:bodyPr>
              <a:spAutoFit/>
            </a:bodyPr>
            <a:lstStyle/>
            <a:p>
              <a:pPr eaLnBrk="0" hangingPunct="0">
                <a:spcBef>
                  <a:spcPct val="50000"/>
                </a:spcBef>
              </a:pPr>
              <a:r>
                <a:rPr lang="es-MX" sz="1600">
                  <a:latin typeface="Tahoma" pitchFamily="34" charset="0"/>
                </a:rPr>
                <a:t>Planeación de personal necesario</a:t>
              </a:r>
              <a:endParaRPr lang="en-US" sz="1600">
                <a:latin typeface="Tahoma" pitchFamily="34" charset="0"/>
              </a:endParaRPr>
            </a:p>
          </p:txBody>
        </p:sp>
        <p:sp>
          <p:nvSpPr>
            <p:cNvPr id="3085" name="Text Box 109"/>
            <p:cNvSpPr txBox="1">
              <a:spLocks noChangeArrowheads="1"/>
            </p:cNvSpPr>
            <p:nvPr/>
          </p:nvSpPr>
          <p:spPr bwMode="auto">
            <a:xfrm rot="-2413429">
              <a:off x="431" y="1425"/>
              <a:ext cx="1099" cy="212"/>
            </a:xfrm>
            <a:prstGeom prst="rect">
              <a:avLst/>
            </a:prstGeom>
            <a:noFill/>
            <a:ln w="9525">
              <a:noFill/>
              <a:miter lim="800000"/>
              <a:headEnd/>
              <a:tailEnd/>
            </a:ln>
          </p:spPr>
          <p:txBody>
            <a:bodyPr>
              <a:spAutoFit/>
            </a:bodyPr>
            <a:lstStyle/>
            <a:p>
              <a:pPr eaLnBrk="0" hangingPunct="0">
                <a:spcBef>
                  <a:spcPct val="50000"/>
                </a:spcBef>
              </a:pPr>
              <a:r>
                <a:rPr lang="es-MX" sz="1600">
                  <a:latin typeface="Tahoma" pitchFamily="34" charset="0"/>
                </a:rPr>
                <a:t>Aulas de clase</a:t>
              </a:r>
              <a:endParaRPr lang="en-US" sz="1600">
                <a:latin typeface="Tahoma" pitchFamily="34" charset="0"/>
              </a:endParaRPr>
            </a:p>
          </p:txBody>
        </p:sp>
        <p:sp>
          <p:nvSpPr>
            <p:cNvPr id="3086" name="Text Box 110"/>
            <p:cNvSpPr txBox="1">
              <a:spLocks noChangeArrowheads="1"/>
            </p:cNvSpPr>
            <p:nvPr/>
          </p:nvSpPr>
          <p:spPr bwMode="auto">
            <a:xfrm rot="-2413429">
              <a:off x="725" y="1564"/>
              <a:ext cx="1099" cy="212"/>
            </a:xfrm>
            <a:prstGeom prst="rect">
              <a:avLst/>
            </a:prstGeom>
            <a:noFill/>
            <a:ln w="9525">
              <a:noFill/>
              <a:miter lim="800000"/>
              <a:headEnd/>
              <a:tailEnd/>
            </a:ln>
          </p:spPr>
          <p:txBody>
            <a:bodyPr>
              <a:spAutoFit/>
            </a:bodyPr>
            <a:lstStyle/>
            <a:p>
              <a:pPr eaLnBrk="0" hangingPunct="0">
                <a:spcBef>
                  <a:spcPct val="50000"/>
                </a:spcBef>
              </a:pPr>
              <a:r>
                <a:rPr lang="es-MX" sz="1600">
                  <a:latin typeface="Tahoma" pitchFamily="34" charset="0"/>
                </a:rPr>
                <a:t>Matrícula inscrita</a:t>
              </a:r>
              <a:endParaRPr lang="en-US" sz="1600">
                <a:latin typeface="Tahoma" pitchFamily="34" charset="0"/>
              </a:endParaRPr>
            </a:p>
          </p:txBody>
        </p:sp>
        <p:sp>
          <p:nvSpPr>
            <p:cNvPr id="3087" name="Oval 111"/>
            <p:cNvSpPr>
              <a:spLocks noChangeArrowheads="1"/>
            </p:cNvSpPr>
            <p:nvPr/>
          </p:nvSpPr>
          <p:spPr bwMode="auto">
            <a:xfrm>
              <a:off x="1728" y="2064"/>
              <a:ext cx="384" cy="144"/>
            </a:xfrm>
            <a:prstGeom prst="ellipse">
              <a:avLst/>
            </a:prstGeom>
            <a:solidFill>
              <a:schemeClr val="bg1"/>
            </a:solidFill>
            <a:ln w="9525">
              <a:solidFill>
                <a:schemeClr val="tx1"/>
              </a:solidFill>
              <a:round/>
              <a:headEnd/>
              <a:tailEnd/>
            </a:ln>
          </p:spPr>
          <p:txBody>
            <a:bodyPr wrap="none" anchor="ctr"/>
            <a:lstStyle/>
            <a:p>
              <a:endParaRPr lang="es-CO"/>
            </a:p>
          </p:txBody>
        </p:sp>
      </p:gr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519113" y="130175"/>
            <a:ext cx="8229600" cy="706438"/>
          </a:xfrm>
        </p:spPr>
        <p:txBody>
          <a:bodyPr/>
          <a:lstStyle/>
          <a:p>
            <a:pPr fontAlgn="auto">
              <a:spcAft>
                <a:spcPts val="0"/>
              </a:spcAft>
              <a:defRPr/>
            </a:pPr>
            <a:r>
              <a:rPr lang="es-ES_tradnl" sz="4000">
                <a:solidFill>
                  <a:schemeClr val="tx1"/>
                </a:solidFill>
              </a:rPr>
              <a:t>7. Realización del producto</a:t>
            </a:r>
          </a:p>
        </p:txBody>
      </p:sp>
      <p:sp>
        <p:nvSpPr>
          <p:cNvPr id="217091" name="Rectangle 3"/>
          <p:cNvSpPr>
            <a:spLocks noGrp="1" noChangeArrowheads="1"/>
          </p:cNvSpPr>
          <p:nvPr>
            <p:ph idx="1"/>
          </p:nvPr>
        </p:nvSpPr>
        <p:spPr>
          <a:xfrm>
            <a:off x="395288" y="2276475"/>
            <a:ext cx="8291512" cy="3097213"/>
          </a:xfrm>
          <a:ln w="28575">
            <a:solidFill>
              <a:srgbClr val="FFCC00"/>
            </a:solidFill>
          </a:ln>
        </p:spPr>
        <p:txBody>
          <a:bodyPr/>
          <a:lstStyle/>
          <a:p>
            <a:r>
              <a:rPr lang="es-MX" smtClean="0"/>
              <a:t>7.1 Planificación de la realización del producto</a:t>
            </a:r>
          </a:p>
          <a:p>
            <a:pPr lvl="1"/>
            <a:r>
              <a:rPr lang="es-MX" smtClean="0"/>
              <a:t>La organización debe planear y desarrollar los procesos para la realización del producto, siendo estos coherentes con los requisitos de los otros procesos  del SGC.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42875" y="115888"/>
            <a:ext cx="8893175" cy="1143000"/>
          </a:xfrm>
        </p:spPr>
        <p:txBody>
          <a:bodyPr>
            <a:normAutofit fontScale="90000"/>
          </a:bodyPr>
          <a:lstStyle/>
          <a:p>
            <a:pPr fontAlgn="auto">
              <a:spcAft>
                <a:spcPts val="0"/>
              </a:spcAft>
              <a:defRPr/>
            </a:pPr>
            <a:r>
              <a:rPr lang="es-MX" sz="4000">
                <a:solidFill>
                  <a:schemeClr val="tx1"/>
                </a:solidFill>
              </a:rPr>
              <a:t>7.1 Planificación de la realización del producto</a:t>
            </a:r>
            <a:endParaRPr lang="es-ES" sz="4000">
              <a:solidFill>
                <a:schemeClr val="tx1"/>
              </a:solidFill>
            </a:endParaRPr>
          </a:p>
        </p:txBody>
      </p:sp>
      <p:sp>
        <p:nvSpPr>
          <p:cNvPr id="71683" name="Rectangle 5"/>
          <p:cNvSpPr>
            <a:spLocks noChangeArrowheads="1"/>
          </p:cNvSpPr>
          <p:nvPr/>
        </p:nvSpPr>
        <p:spPr bwMode="auto">
          <a:xfrm>
            <a:off x="250825" y="2119313"/>
            <a:ext cx="8569325" cy="3805237"/>
          </a:xfrm>
          <a:prstGeom prst="rect">
            <a:avLst/>
          </a:prstGeom>
          <a:noFill/>
          <a:ln w="28575">
            <a:solidFill>
              <a:srgbClr val="FFCC00"/>
            </a:solidFill>
            <a:miter lim="800000"/>
            <a:headEnd/>
            <a:tailEnd/>
          </a:ln>
        </p:spPr>
        <p:txBody>
          <a:bodyPr anchor="ctr">
            <a:spAutoFit/>
          </a:bodyPr>
          <a:lstStyle/>
          <a:p>
            <a:pPr marL="457200" indent="-457200" algn="just"/>
            <a:r>
              <a:rPr lang="es-ES" sz="2200"/>
              <a:t>La organización debe planificar y desarrollar los procesos necesarios para la realización del producto. La planificación de la realización del producto debe ser coherente con los requisitos de los otros procesos del sistema de gestión de la calidad (véase 4.1).</a:t>
            </a:r>
          </a:p>
          <a:p>
            <a:pPr marL="457200" indent="-457200" algn="just"/>
            <a:r>
              <a:rPr lang="es-ES" sz="2200"/>
              <a:t>Durante la planificación de la realización del producto, la organización debe determinar, cuando sea apropiado, lo siguiente:</a:t>
            </a:r>
          </a:p>
          <a:p>
            <a:pPr marL="457200" indent="-457200" algn="just">
              <a:buFontTx/>
              <a:buAutoNum type="alphaLcParenR"/>
            </a:pPr>
            <a:r>
              <a:rPr lang="es-ES" sz="2200"/>
              <a:t>los objetivos de la calidad y los requisitos para el producto;</a:t>
            </a:r>
          </a:p>
          <a:p>
            <a:pPr marL="457200" indent="-457200" algn="just"/>
            <a:r>
              <a:rPr lang="es-ES" sz="2200"/>
              <a:t>b) la necesidad de establecer procesos, documentos y de proporcionar recursos específicos para el producto;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fontScale="90000"/>
          </a:bodyPr>
          <a:lstStyle/>
          <a:p>
            <a:pPr fontAlgn="auto">
              <a:spcAft>
                <a:spcPts val="0"/>
              </a:spcAft>
              <a:defRPr/>
            </a:pPr>
            <a:r>
              <a:rPr lang="es-MX" sz="4000">
                <a:solidFill>
                  <a:schemeClr val="tx1"/>
                </a:solidFill>
              </a:rPr>
              <a:t>7.1 Planificación de la realización del producto</a:t>
            </a:r>
            <a:endParaRPr lang="es-ES" sz="4000">
              <a:solidFill>
                <a:schemeClr val="tx1"/>
              </a:solidFill>
            </a:endParaRPr>
          </a:p>
        </p:txBody>
      </p:sp>
      <p:sp>
        <p:nvSpPr>
          <p:cNvPr id="72707" name="Rectangle 5"/>
          <p:cNvSpPr>
            <a:spLocks noChangeArrowheads="1"/>
          </p:cNvSpPr>
          <p:nvPr/>
        </p:nvSpPr>
        <p:spPr bwMode="auto">
          <a:xfrm>
            <a:off x="468313" y="1889125"/>
            <a:ext cx="8208962" cy="3771900"/>
          </a:xfrm>
          <a:prstGeom prst="rect">
            <a:avLst/>
          </a:prstGeom>
          <a:noFill/>
          <a:ln w="28575">
            <a:solidFill>
              <a:srgbClr val="FFCC00"/>
            </a:solidFill>
            <a:miter lim="800000"/>
            <a:headEnd/>
            <a:tailEnd/>
          </a:ln>
        </p:spPr>
        <p:txBody>
          <a:bodyPr>
            <a:spAutoFit/>
          </a:bodyPr>
          <a:lstStyle/>
          <a:p>
            <a:r>
              <a:rPr lang="es-ES" sz="2400">
                <a:latin typeface="Trebuchet MS" pitchFamily="34" charset="0"/>
              </a:rPr>
              <a:t>c) las actividades requeridas de verificación, validación, seguimiento, inspección y ensayo/prueba específicas para el producto así como los criterios para la aceptación del mismo;</a:t>
            </a:r>
          </a:p>
          <a:p>
            <a:r>
              <a:rPr lang="es-ES" sz="2400">
                <a:latin typeface="Trebuchet MS" pitchFamily="34" charset="0"/>
              </a:rPr>
              <a:t>d) los registros que sean necesarios para proporcionar evidencia de que los procesos de realización y el producto resultante cumplen los requisitos.</a:t>
            </a:r>
          </a:p>
          <a:p>
            <a:r>
              <a:rPr lang="es-ES" sz="2400">
                <a:latin typeface="Trebuchet MS" pitchFamily="34" charset="0"/>
              </a:rPr>
              <a:t>El resultado de esta planificación debe presentarse de forma adecuada para la metodología de operación de la organización.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79388" y="274638"/>
            <a:ext cx="8964612" cy="850900"/>
          </a:xfrm>
        </p:spPr>
        <p:txBody>
          <a:bodyPr>
            <a:normAutofit fontScale="90000"/>
          </a:bodyPr>
          <a:lstStyle/>
          <a:p>
            <a:pPr fontAlgn="auto">
              <a:spcAft>
                <a:spcPts val="0"/>
              </a:spcAft>
              <a:defRPr/>
            </a:pPr>
            <a:r>
              <a:rPr lang="es-MX" sz="3600">
                <a:solidFill>
                  <a:schemeClr val="tx1"/>
                </a:solidFill>
              </a:rPr>
              <a:t>7.2.1, 7.2.2, 7.2.3 Requisitos relacionados con el proceso</a:t>
            </a:r>
            <a:endParaRPr lang="es-ES" sz="3600">
              <a:solidFill>
                <a:schemeClr val="tx1"/>
              </a:solidFill>
            </a:endParaRPr>
          </a:p>
        </p:txBody>
      </p:sp>
      <p:sp>
        <p:nvSpPr>
          <p:cNvPr id="73731" name="Text Box 4"/>
          <p:cNvSpPr txBox="1">
            <a:spLocks noChangeArrowheads="1"/>
          </p:cNvSpPr>
          <p:nvPr/>
        </p:nvSpPr>
        <p:spPr bwMode="auto">
          <a:xfrm>
            <a:off x="4760913" y="2987675"/>
            <a:ext cx="4184650" cy="782638"/>
          </a:xfrm>
          <a:prstGeom prst="rect">
            <a:avLst/>
          </a:prstGeom>
          <a:noFill/>
          <a:ln w="28575">
            <a:solidFill>
              <a:srgbClr val="FFCC00"/>
            </a:solidFill>
            <a:miter lim="800000"/>
            <a:headEnd/>
            <a:tailEnd/>
          </a:ln>
        </p:spPr>
        <p:txBody>
          <a:bodyPr>
            <a:spAutoFit/>
          </a:bodyPr>
          <a:lstStyle/>
          <a:p>
            <a:pPr algn="ctr" eaLnBrk="0" hangingPunct="0">
              <a:lnSpc>
                <a:spcPct val="90000"/>
              </a:lnSpc>
            </a:pPr>
            <a:r>
              <a:rPr lang="es-MX" sz="1600">
                <a:latin typeface="Tahoma" pitchFamily="34" charset="0"/>
              </a:rPr>
              <a:t>Requerimientos de producto especificados por el cliente, incluyendo los de disponibilidad, entrega y soporte</a:t>
            </a:r>
          </a:p>
        </p:txBody>
      </p:sp>
      <p:sp>
        <p:nvSpPr>
          <p:cNvPr id="73732" name="Text Box 6">
            <a:hlinkClick r:id="rId3" action="ppaction://hlinksldjump"/>
          </p:cNvPr>
          <p:cNvSpPr txBox="1">
            <a:spLocks noChangeArrowheads="1"/>
          </p:cNvSpPr>
          <p:nvPr/>
        </p:nvSpPr>
        <p:spPr bwMode="auto">
          <a:xfrm>
            <a:off x="4697413" y="2041525"/>
            <a:ext cx="4267200" cy="973138"/>
          </a:xfrm>
          <a:prstGeom prst="rect">
            <a:avLst/>
          </a:prstGeom>
          <a:noFill/>
          <a:ln w="9525">
            <a:noFill/>
            <a:miter lim="800000"/>
            <a:headEnd/>
            <a:tailEnd/>
          </a:ln>
        </p:spPr>
        <p:txBody>
          <a:bodyPr>
            <a:spAutoFit/>
          </a:bodyPr>
          <a:lstStyle/>
          <a:p>
            <a:pPr algn="ctr" eaLnBrk="0" hangingPunct="0">
              <a:lnSpc>
                <a:spcPct val="120000"/>
              </a:lnSpc>
            </a:pPr>
            <a:r>
              <a:rPr lang="es-MX" sz="1600" b="1">
                <a:latin typeface="Tahoma" pitchFamily="34" charset="0"/>
              </a:rPr>
              <a:t>7.2.1 Determinación de los Requisitos Relacionados con el Producto y/o servicio</a:t>
            </a:r>
          </a:p>
        </p:txBody>
      </p:sp>
      <p:sp>
        <p:nvSpPr>
          <p:cNvPr id="73733" name="Text Box 8"/>
          <p:cNvSpPr txBox="1">
            <a:spLocks noChangeArrowheads="1"/>
          </p:cNvSpPr>
          <p:nvPr/>
        </p:nvSpPr>
        <p:spPr bwMode="auto">
          <a:xfrm>
            <a:off x="231775" y="2944813"/>
            <a:ext cx="4105275" cy="854075"/>
          </a:xfrm>
          <a:prstGeom prst="rect">
            <a:avLst/>
          </a:prstGeom>
          <a:noFill/>
          <a:ln w="28575">
            <a:solidFill>
              <a:srgbClr val="FFCC00"/>
            </a:solidFill>
            <a:miter lim="800000"/>
            <a:headEnd/>
            <a:tailEnd/>
          </a:ln>
        </p:spPr>
        <p:txBody>
          <a:bodyPr>
            <a:spAutoFit/>
          </a:bodyPr>
          <a:lstStyle/>
          <a:p>
            <a:pPr algn="ctr" eaLnBrk="0" hangingPunct="0"/>
            <a:r>
              <a:rPr lang="es-MX" sz="1600">
                <a:latin typeface="Tahoma" pitchFamily="34" charset="0"/>
              </a:rPr>
              <a:t>Requerimientos de producto no especificados por el cliente pero necesarios para el uso intencionado</a:t>
            </a:r>
          </a:p>
        </p:txBody>
      </p:sp>
      <p:sp>
        <p:nvSpPr>
          <p:cNvPr id="73734" name="Text Box 10">
            <a:hlinkClick r:id="rId3" action="ppaction://hlinksldjump"/>
          </p:cNvPr>
          <p:cNvSpPr txBox="1">
            <a:spLocks noChangeArrowheads="1"/>
          </p:cNvSpPr>
          <p:nvPr/>
        </p:nvSpPr>
        <p:spPr bwMode="auto">
          <a:xfrm>
            <a:off x="236538" y="2011363"/>
            <a:ext cx="4021137" cy="973137"/>
          </a:xfrm>
          <a:prstGeom prst="rect">
            <a:avLst/>
          </a:prstGeom>
          <a:noFill/>
          <a:ln w="9525">
            <a:noFill/>
            <a:miter lim="800000"/>
            <a:headEnd/>
            <a:tailEnd/>
          </a:ln>
        </p:spPr>
        <p:txBody>
          <a:bodyPr>
            <a:spAutoFit/>
          </a:bodyPr>
          <a:lstStyle/>
          <a:p>
            <a:pPr algn="ctr" eaLnBrk="0" hangingPunct="0">
              <a:lnSpc>
                <a:spcPct val="120000"/>
              </a:lnSpc>
            </a:pPr>
            <a:r>
              <a:rPr lang="es-MX" sz="1600" b="1">
                <a:latin typeface="Tahoma" pitchFamily="34" charset="0"/>
              </a:rPr>
              <a:t>7.2.2 Revisión de los Requisitos Relacionados con el Producto y/o servicio</a:t>
            </a:r>
          </a:p>
        </p:txBody>
      </p:sp>
      <p:sp>
        <p:nvSpPr>
          <p:cNvPr id="73735" name="Text Box 15"/>
          <p:cNvSpPr txBox="1">
            <a:spLocks noChangeArrowheads="1"/>
          </p:cNvSpPr>
          <p:nvPr/>
        </p:nvSpPr>
        <p:spPr bwMode="auto">
          <a:xfrm>
            <a:off x="2312988" y="4932363"/>
            <a:ext cx="4572000" cy="657225"/>
          </a:xfrm>
          <a:prstGeom prst="rect">
            <a:avLst/>
          </a:prstGeom>
          <a:noFill/>
          <a:ln w="28575">
            <a:solidFill>
              <a:srgbClr val="FFCC00"/>
            </a:solidFill>
            <a:miter lim="800000"/>
            <a:headEnd/>
            <a:tailEnd/>
          </a:ln>
        </p:spPr>
        <p:txBody>
          <a:bodyPr>
            <a:spAutoFit/>
          </a:bodyPr>
          <a:lstStyle/>
          <a:p>
            <a:pPr algn="ctr" eaLnBrk="0" hangingPunct="0">
              <a:lnSpc>
                <a:spcPct val="110000"/>
              </a:lnSpc>
            </a:pPr>
            <a:r>
              <a:rPr lang="es-MX" sz="1600">
                <a:latin typeface="Tahoma" pitchFamily="34" charset="0"/>
              </a:rPr>
              <a:t>Determinar disposiciones eficaces par la comunicación con el cliente, incluyendo quejas</a:t>
            </a:r>
          </a:p>
        </p:txBody>
      </p:sp>
      <p:sp>
        <p:nvSpPr>
          <p:cNvPr id="73736" name="Text Box 182">
            <a:hlinkClick r:id="rId3" action="ppaction://hlinksldjump"/>
          </p:cNvPr>
          <p:cNvSpPr txBox="1">
            <a:spLocks noChangeArrowheads="1"/>
          </p:cNvSpPr>
          <p:nvPr/>
        </p:nvSpPr>
        <p:spPr bwMode="auto">
          <a:xfrm>
            <a:off x="2465388" y="4346575"/>
            <a:ext cx="4267200" cy="385763"/>
          </a:xfrm>
          <a:prstGeom prst="rect">
            <a:avLst/>
          </a:prstGeom>
          <a:noFill/>
          <a:ln w="9525">
            <a:noFill/>
            <a:miter lim="800000"/>
            <a:headEnd/>
            <a:tailEnd/>
          </a:ln>
        </p:spPr>
        <p:txBody>
          <a:bodyPr>
            <a:spAutoFit/>
          </a:bodyPr>
          <a:lstStyle/>
          <a:p>
            <a:pPr algn="ctr" eaLnBrk="0" hangingPunct="0">
              <a:lnSpc>
                <a:spcPct val="120000"/>
              </a:lnSpc>
            </a:pPr>
            <a:r>
              <a:rPr lang="es-MX" sz="1600" b="1">
                <a:latin typeface="Tahoma" pitchFamily="34" charset="0"/>
              </a:rPr>
              <a:t>7.2.3 Comunicación con el cliente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44450"/>
            <a:ext cx="8229600" cy="1143000"/>
          </a:xfrm>
        </p:spPr>
        <p:txBody>
          <a:bodyPr>
            <a:normAutofit fontScale="90000"/>
          </a:bodyPr>
          <a:lstStyle/>
          <a:p>
            <a:pPr fontAlgn="auto">
              <a:spcAft>
                <a:spcPts val="0"/>
              </a:spcAft>
              <a:defRPr/>
            </a:pPr>
            <a:r>
              <a:rPr lang="es-MX" sz="3600">
                <a:solidFill>
                  <a:schemeClr val="tx1"/>
                </a:solidFill>
              </a:rPr>
              <a:t>7.2.1, 7.2.2, 7.2.3 Requisitos relacionados con el proceso</a:t>
            </a:r>
            <a:endParaRPr lang="es-ES" sz="3600">
              <a:solidFill>
                <a:schemeClr val="tx1"/>
              </a:solidFill>
            </a:endParaRPr>
          </a:p>
        </p:txBody>
      </p:sp>
      <p:sp>
        <p:nvSpPr>
          <p:cNvPr id="143363" name="Rectangle 3"/>
          <p:cNvSpPr>
            <a:spLocks noGrp="1" noChangeArrowheads="1"/>
          </p:cNvSpPr>
          <p:nvPr>
            <p:ph type="body" sz="half" idx="2"/>
          </p:nvPr>
        </p:nvSpPr>
        <p:spPr>
          <a:xfrm>
            <a:off x="215900" y="1628775"/>
            <a:ext cx="8604250" cy="4679950"/>
          </a:xfrm>
          <a:noFill/>
          <a:ln w="28575">
            <a:solidFill>
              <a:srgbClr val="FFCC00"/>
            </a:solidFill>
          </a:ln>
        </p:spPr>
        <p:txBody>
          <a:bodyPr/>
          <a:lstStyle/>
          <a:p>
            <a:pPr lvl="1">
              <a:lnSpc>
                <a:spcPct val="90000"/>
              </a:lnSpc>
            </a:pPr>
            <a:r>
              <a:rPr lang="es-MX" smtClean="0"/>
              <a:t>Establecer de manera clara en un “contrato” (hoja de inscripción) los requerimientos del proceso para la satisfacción del alumno/ cliente, aclarando cualquier aspecto que pudiera afectar de manera adversa al proceso (prestación del servicio)</a:t>
            </a:r>
          </a:p>
          <a:p>
            <a:pPr lvl="1">
              <a:lnSpc>
                <a:spcPct val="90000"/>
              </a:lnSpc>
            </a:pPr>
            <a:r>
              <a:rPr lang="es-MX" smtClean="0"/>
              <a:t>Indicar al Cliente /alumno las características del servicio que la institución puede proporcionarle.</a:t>
            </a:r>
          </a:p>
          <a:p>
            <a:pPr lvl="1">
              <a:lnSpc>
                <a:spcPct val="90000"/>
              </a:lnSpc>
            </a:pPr>
            <a:r>
              <a:rPr lang="es-MX" smtClean="0"/>
              <a:t>Aclarar cualquier duda que se presente  respecto a los requerimientos del proceso (atención a quejas).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title"/>
          </p:nvPr>
        </p:nvSpPr>
        <p:spPr>
          <a:xfrm>
            <a:off x="395288" y="188913"/>
            <a:ext cx="8596312" cy="838200"/>
          </a:xfrm>
        </p:spPr>
        <p:txBody>
          <a:bodyPr>
            <a:normAutofit fontScale="90000"/>
          </a:bodyPr>
          <a:lstStyle/>
          <a:p>
            <a:pPr fontAlgn="auto">
              <a:spcAft>
                <a:spcPts val="0"/>
              </a:spcAft>
              <a:defRPr/>
            </a:pPr>
            <a:r>
              <a:rPr lang="es-MX" sz="4000">
                <a:solidFill>
                  <a:schemeClr val="tx1"/>
                </a:solidFill>
              </a:rPr>
              <a:t>7.2.1 Determinación de los requisitos relacionados con el producto</a:t>
            </a:r>
            <a:endParaRPr lang="es-ES" sz="4000">
              <a:solidFill>
                <a:schemeClr val="tx1"/>
              </a:solidFill>
            </a:endParaRPr>
          </a:p>
        </p:txBody>
      </p:sp>
      <p:sp>
        <p:nvSpPr>
          <p:cNvPr id="75779" name="Rectangle 2"/>
          <p:cNvSpPr>
            <a:spLocks noGrp="1" noChangeArrowheads="1"/>
          </p:cNvSpPr>
          <p:nvPr>
            <p:ph idx="1"/>
          </p:nvPr>
        </p:nvSpPr>
        <p:spPr>
          <a:xfrm>
            <a:off x="152400" y="1716088"/>
            <a:ext cx="8839200" cy="4376737"/>
          </a:xfrm>
          <a:ln w="28575">
            <a:solidFill>
              <a:srgbClr val="FFCC00"/>
            </a:solidFill>
          </a:ln>
        </p:spPr>
        <p:txBody>
          <a:bodyPr/>
          <a:lstStyle/>
          <a:p>
            <a:pPr>
              <a:lnSpc>
                <a:spcPct val="90000"/>
              </a:lnSpc>
            </a:pPr>
            <a:r>
              <a:rPr lang="es-ES" sz="2600" smtClean="0"/>
              <a:t>La organización debe determinar</a:t>
            </a:r>
          </a:p>
          <a:p>
            <a:pPr>
              <a:lnSpc>
                <a:spcPct val="90000"/>
              </a:lnSpc>
            </a:pPr>
            <a:r>
              <a:rPr lang="es-ES" sz="2600" smtClean="0"/>
              <a:t>a) los requisitos especificados por el cliente, incluyendo los requisitos para las actividades de entrega y las posteriores a la misma,</a:t>
            </a:r>
          </a:p>
          <a:p>
            <a:pPr>
              <a:lnSpc>
                <a:spcPct val="90000"/>
              </a:lnSpc>
            </a:pPr>
            <a:r>
              <a:rPr lang="es-ES" sz="2600" smtClean="0"/>
              <a:t>b) los requisitos no establecidos por el cliente pero necesarios para el uso especificado o para el uso previsto, cuando sea conocido,</a:t>
            </a:r>
          </a:p>
          <a:p>
            <a:pPr>
              <a:lnSpc>
                <a:spcPct val="90000"/>
              </a:lnSpc>
            </a:pPr>
            <a:r>
              <a:rPr lang="es-ES" sz="2600" smtClean="0"/>
              <a:t>c) los requisitos legales y reglamentarios relacionados con el producto; y</a:t>
            </a:r>
          </a:p>
          <a:p>
            <a:pPr>
              <a:lnSpc>
                <a:spcPct val="90000"/>
              </a:lnSpc>
            </a:pPr>
            <a:r>
              <a:rPr lang="es-ES" sz="2600" smtClean="0"/>
              <a:t>d) cualquier requisito adicional determinado por la organización.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19113" y="188913"/>
            <a:ext cx="8229600" cy="850900"/>
          </a:xfrm>
        </p:spPr>
        <p:txBody>
          <a:bodyPr/>
          <a:lstStyle/>
          <a:p>
            <a:pPr fontAlgn="auto">
              <a:spcAft>
                <a:spcPts val="0"/>
              </a:spcAft>
              <a:defRPr/>
            </a:pPr>
            <a:r>
              <a:rPr lang="en-US">
                <a:solidFill>
                  <a:schemeClr val="tx1"/>
                </a:solidFill>
              </a:rPr>
              <a:t>¿Qué es un sistema de calidad?</a:t>
            </a:r>
            <a:endParaRPr lang="es-ES">
              <a:solidFill>
                <a:schemeClr val="tx1"/>
              </a:solidFill>
            </a:endParaRPr>
          </a:p>
        </p:txBody>
      </p:sp>
      <p:sp>
        <p:nvSpPr>
          <p:cNvPr id="55299" name="Rectangle 3"/>
          <p:cNvSpPr>
            <a:spLocks noGrp="1" noChangeArrowheads="1"/>
          </p:cNvSpPr>
          <p:nvPr>
            <p:ph idx="1"/>
          </p:nvPr>
        </p:nvSpPr>
        <p:spPr>
          <a:xfrm>
            <a:off x="323850" y="1628775"/>
            <a:ext cx="8667750" cy="4592638"/>
          </a:xfrm>
          <a:ln w="28575">
            <a:solidFill>
              <a:srgbClr val="FFCC00"/>
            </a:solidFill>
          </a:ln>
        </p:spPr>
        <p:txBody>
          <a:bodyPr/>
          <a:lstStyle/>
          <a:p>
            <a:pPr>
              <a:lnSpc>
                <a:spcPct val="130000"/>
              </a:lnSpc>
            </a:pPr>
            <a:r>
              <a:rPr lang="es-ES_tradnl" smtClean="0"/>
              <a:t>El Sistema de Calidad de una Institución debe entenderse como el conjunto de estructura organizacional, responsabilidades, procedimientos, procesos y recursos necesarios para lograr la implantación de la administración de la calidad</a:t>
            </a:r>
            <a:endParaRPr lang="es-E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title"/>
          </p:nvPr>
        </p:nvSpPr>
        <p:spPr>
          <a:xfrm>
            <a:off x="179388" y="142875"/>
            <a:ext cx="8812212" cy="838200"/>
          </a:xfrm>
        </p:spPr>
        <p:txBody>
          <a:bodyPr>
            <a:normAutofit fontScale="90000"/>
          </a:bodyPr>
          <a:lstStyle/>
          <a:p>
            <a:pPr fontAlgn="auto">
              <a:spcAft>
                <a:spcPts val="0"/>
              </a:spcAft>
              <a:defRPr/>
            </a:pPr>
            <a:r>
              <a:rPr lang="es-MX" sz="3600">
                <a:solidFill>
                  <a:schemeClr val="tx1"/>
                </a:solidFill>
              </a:rPr>
              <a:t>7.2.2 Revisión de los requisitos relacionados con el producto</a:t>
            </a:r>
            <a:endParaRPr lang="es-ES" sz="3600">
              <a:solidFill>
                <a:schemeClr val="tx1"/>
              </a:solidFill>
            </a:endParaRPr>
          </a:p>
        </p:txBody>
      </p:sp>
      <p:sp>
        <p:nvSpPr>
          <p:cNvPr id="76803" name="Rectangle 2"/>
          <p:cNvSpPr>
            <a:spLocks noGrp="1" noChangeArrowheads="1"/>
          </p:cNvSpPr>
          <p:nvPr>
            <p:ph idx="1"/>
          </p:nvPr>
        </p:nvSpPr>
        <p:spPr>
          <a:xfrm>
            <a:off x="250825" y="1268413"/>
            <a:ext cx="8667750" cy="5213350"/>
          </a:xfrm>
          <a:ln w="28575">
            <a:solidFill>
              <a:srgbClr val="FFCC00"/>
            </a:solidFill>
          </a:ln>
        </p:spPr>
        <p:txBody>
          <a:bodyPr/>
          <a:lstStyle/>
          <a:p>
            <a:pPr>
              <a:lnSpc>
                <a:spcPct val="80000"/>
              </a:lnSpc>
            </a:pPr>
            <a:r>
              <a:rPr lang="es-ES" sz="2000" smtClean="0"/>
              <a:t>La organización debe revisar los requisitos relacionados con el producto. Esta revisión debe efectuarse antes de que la organización se comprometa a proporcionar un producto al cliente (por ejemplo envío de ofertas, aceptación de contratos o pedidos, aceptación de cambios en los contratos o pedidos) y debe asegurarse de que:</a:t>
            </a:r>
          </a:p>
          <a:p>
            <a:pPr>
              <a:lnSpc>
                <a:spcPct val="80000"/>
              </a:lnSpc>
            </a:pPr>
            <a:r>
              <a:rPr lang="es-ES" sz="2000" smtClean="0"/>
              <a:t>a) están definidos los requisitos del producto,</a:t>
            </a:r>
            <a:endParaRPr lang="es-ES" sz="2000" smtClean="0">
              <a:solidFill>
                <a:srgbClr val="FFCC00"/>
              </a:solidFill>
            </a:endParaRPr>
          </a:p>
          <a:p>
            <a:pPr>
              <a:lnSpc>
                <a:spcPct val="80000"/>
              </a:lnSpc>
            </a:pPr>
            <a:r>
              <a:rPr lang="es-ES" sz="2000" smtClean="0"/>
              <a:t>b) están resueltas las diferencias existentes entre los requisitos del contrato o pedido y los expresados previamente, y</a:t>
            </a:r>
          </a:p>
          <a:p>
            <a:pPr>
              <a:lnSpc>
                <a:spcPct val="80000"/>
              </a:lnSpc>
            </a:pPr>
            <a:r>
              <a:rPr lang="es-ES" sz="2000" smtClean="0"/>
              <a:t>c) la organización tiene la capacidad para cumplir con los requisitos definidos.</a:t>
            </a:r>
          </a:p>
          <a:p>
            <a:pPr>
              <a:lnSpc>
                <a:spcPct val="80000"/>
              </a:lnSpc>
            </a:pPr>
            <a:r>
              <a:rPr lang="es-ES" sz="2000" smtClean="0"/>
              <a:t>Deben mantenerse registros de los resultados de la revisión y de las acciones originadas por la misma.</a:t>
            </a:r>
          </a:p>
          <a:p>
            <a:pPr>
              <a:lnSpc>
                <a:spcPct val="80000"/>
              </a:lnSpc>
            </a:pPr>
            <a:r>
              <a:rPr lang="es-ES" sz="2000" smtClean="0"/>
              <a:t>Cuando el cliente no proporcione una declaración documentada de los requisitos, la organización debe confirmar los requisitos del cliente antes de la aceptación.</a:t>
            </a:r>
          </a:p>
          <a:p>
            <a:pPr>
              <a:lnSpc>
                <a:spcPct val="80000"/>
              </a:lnSpc>
            </a:pPr>
            <a:r>
              <a:rPr lang="es-ES" sz="2000" smtClean="0"/>
              <a:t>Cuando se cambien los requisitos del producto, la organización debe asegurarse de que la documentación pertinente sea modificada y de que el personal correspondiente sea consciente de los requisitos modificados.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type="title"/>
          </p:nvPr>
        </p:nvSpPr>
        <p:spPr>
          <a:xfrm>
            <a:off x="439738" y="69850"/>
            <a:ext cx="8380412" cy="838200"/>
          </a:xfrm>
        </p:spPr>
        <p:txBody>
          <a:bodyPr/>
          <a:lstStyle/>
          <a:p>
            <a:pPr fontAlgn="auto">
              <a:spcAft>
                <a:spcPts val="0"/>
              </a:spcAft>
              <a:defRPr/>
            </a:pPr>
            <a:r>
              <a:rPr lang="es-MX" sz="4000">
                <a:solidFill>
                  <a:schemeClr val="tx1"/>
                </a:solidFill>
              </a:rPr>
              <a:t>7.2.3 Comunicación con el cliente</a:t>
            </a:r>
            <a:endParaRPr lang="es-ES" sz="4000">
              <a:solidFill>
                <a:schemeClr val="tx1"/>
              </a:solidFill>
            </a:endParaRPr>
          </a:p>
        </p:txBody>
      </p:sp>
      <p:sp>
        <p:nvSpPr>
          <p:cNvPr id="77827" name="Rectangle 2"/>
          <p:cNvSpPr>
            <a:spLocks noGrp="1" noChangeArrowheads="1"/>
          </p:cNvSpPr>
          <p:nvPr>
            <p:ph idx="1"/>
          </p:nvPr>
        </p:nvSpPr>
        <p:spPr>
          <a:xfrm>
            <a:off x="457200" y="1628775"/>
            <a:ext cx="8435975" cy="3816350"/>
          </a:xfrm>
          <a:ln w="28575">
            <a:solidFill>
              <a:srgbClr val="FFCC00"/>
            </a:solidFill>
          </a:ln>
        </p:spPr>
        <p:txBody>
          <a:bodyPr/>
          <a:lstStyle/>
          <a:p>
            <a:pPr>
              <a:lnSpc>
                <a:spcPct val="80000"/>
              </a:lnSpc>
            </a:pPr>
            <a:r>
              <a:rPr lang="es-ES" sz="3100" smtClean="0"/>
              <a:t>La organización debe determinar e implementar disposiciones eficaces para la comunicación con los clientes, relativas a:</a:t>
            </a:r>
          </a:p>
          <a:p>
            <a:pPr>
              <a:lnSpc>
                <a:spcPct val="80000"/>
              </a:lnSpc>
            </a:pPr>
            <a:r>
              <a:rPr lang="es-MX" sz="3100" smtClean="0"/>
              <a:t>A) La información sobre el producto y/o servicio</a:t>
            </a:r>
          </a:p>
          <a:p>
            <a:pPr>
              <a:lnSpc>
                <a:spcPct val="80000"/>
              </a:lnSpc>
            </a:pPr>
            <a:r>
              <a:rPr lang="es-MX" sz="3100" smtClean="0"/>
              <a:t>B) Las consultas, contratos o atención de pedidos, incluyendo las modificaciones</a:t>
            </a:r>
          </a:p>
          <a:p>
            <a:pPr>
              <a:lnSpc>
                <a:spcPct val="80000"/>
              </a:lnSpc>
            </a:pPr>
            <a:r>
              <a:rPr lang="es-MX" sz="3100" smtClean="0"/>
              <a:t>C) La retroalimentación del cliente, incluyendo sus quejas</a:t>
            </a:r>
            <a:endParaRPr lang="es-ES" sz="3100" smtClean="0">
              <a:solidFill>
                <a:srgbClr val="FFCC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395288" y="-26988"/>
            <a:ext cx="8229600" cy="850901"/>
          </a:xfrm>
        </p:spPr>
        <p:txBody>
          <a:bodyPr/>
          <a:lstStyle/>
          <a:p>
            <a:pPr fontAlgn="auto">
              <a:spcAft>
                <a:spcPts val="0"/>
              </a:spcAft>
              <a:defRPr/>
            </a:pPr>
            <a:r>
              <a:rPr lang="es-ES_tradnl" sz="4000">
                <a:solidFill>
                  <a:schemeClr val="tx1"/>
                </a:solidFill>
              </a:rPr>
              <a:t>7.3 Diseño y desarrollo</a:t>
            </a:r>
          </a:p>
        </p:txBody>
      </p:sp>
      <p:sp>
        <p:nvSpPr>
          <p:cNvPr id="148483" name="Rectangle 3"/>
          <p:cNvSpPr>
            <a:spLocks noGrp="1" noChangeArrowheads="1"/>
          </p:cNvSpPr>
          <p:nvPr>
            <p:ph idx="1"/>
          </p:nvPr>
        </p:nvSpPr>
        <p:spPr>
          <a:xfrm>
            <a:off x="303213" y="1127125"/>
            <a:ext cx="8516937" cy="5541963"/>
          </a:xfrm>
        </p:spPr>
        <p:txBody>
          <a:bodyPr/>
          <a:lstStyle/>
          <a:p>
            <a:r>
              <a:rPr lang="es-MX" smtClean="0"/>
              <a:t>7.3.1 Planificación del diseño y desarrollo</a:t>
            </a:r>
            <a:endParaRPr lang="es-ES" smtClean="0"/>
          </a:p>
        </p:txBody>
      </p:sp>
      <p:sp>
        <p:nvSpPr>
          <p:cNvPr id="78852" name="AutoShape 5"/>
          <p:cNvSpPr>
            <a:spLocks noChangeArrowheads="1"/>
          </p:cNvSpPr>
          <p:nvPr/>
        </p:nvSpPr>
        <p:spPr bwMode="auto">
          <a:xfrm>
            <a:off x="1096963" y="2266950"/>
            <a:ext cx="3403600" cy="2438400"/>
          </a:xfrm>
          <a:prstGeom prst="rightArrowCallout">
            <a:avLst>
              <a:gd name="adj1" fmla="val 25000"/>
              <a:gd name="adj2" fmla="val 25000"/>
              <a:gd name="adj3" fmla="val 23264"/>
              <a:gd name="adj4" fmla="val 66667"/>
            </a:avLst>
          </a:prstGeom>
          <a:noFill/>
          <a:ln w="28575">
            <a:solidFill>
              <a:srgbClr val="FFCC00"/>
            </a:solidFill>
            <a:miter lim="800000"/>
            <a:headEnd type="none" w="sm" len="sm"/>
            <a:tailEnd type="none" w="sm" len="sm"/>
          </a:ln>
        </p:spPr>
        <p:txBody>
          <a:bodyPr wrap="none" anchor="ctr"/>
          <a:lstStyle/>
          <a:p>
            <a:pPr algn="ctr" eaLnBrk="0" hangingPunct="0">
              <a:lnSpc>
                <a:spcPct val="90000"/>
              </a:lnSpc>
            </a:pPr>
            <a:endParaRPr lang="en-US" sz="2200">
              <a:solidFill>
                <a:schemeClr val="bg1"/>
              </a:solidFill>
              <a:latin typeface="Trebuchet MS" pitchFamily="34" charset="0"/>
            </a:endParaRPr>
          </a:p>
        </p:txBody>
      </p:sp>
      <p:sp>
        <p:nvSpPr>
          <p:cNvPr id="78853" name="Rectangle 6"/>
          <p:cNvSpPr>
            <a:spLocks noChangeArrowheads="1"/>
          </p:cNvSpPr>
          <p:nvPr/>
        </p:nvSpPr>
        <p:spPr bwMode="auto">
          <a:xfrm>
            <a:off x="1208088" y="2420938"/>
            <a:ext cx="2073275" cy="2192337"/>
          </a:xfrm>
          <a:prstGeom prst="rect">
            <a:avLst/>
          </a:prstGeom>
          <a:noFill/>
          <a:ln w="28575">
            <a:noFill/>
            <a:miter lim="800000"/>
            <a:headEnd type="none" w="sm" len="sm"/>
            <a:tailEnd type="none" w="sm" len="sm"/>
          </a:ln>
        </p:spPr>
        <p:txBody>
          <a:bodyPr>
            <a:spAutoFit/>
          </a:bodyPr>
          <a:lstStyle/>
          <a:p>
            <a:pPr algn="ctr" eaLnBrk="0" hangingPunct="0">
              <a:lnSpc>
                <a:spcPct val="90000"/>
              </a:lnSpc>
            </a:pPr>
            <a:r>
              <a:rPr lang="es-MX" sz="1700"/>
              <a:t>La institución debe planificar y controlar el diseño y desarrollo de sus planes y programas de estudio y durante este debe determinar:</a:t>
            </a:r>
            <a:endParaRPr lang="en-US" sz="1700"/>
          </a:p>
        </p:txBody>
      </p:sp>
      <p:sp>
        <p:nvSpPr>
          <p:cNvPr id="148487" name="Rectangle 7"/>
          <p:cNvSpPr>
            <a:spLocks noChangeArrowheads="1"/>
          </p:cNvSpPr>
          <p:nvPr/>
        </p:nvSpPr>
        <p:spPr bwMode="auto">
          <a:xfrm>
            <a:off x="4652963" y="1981200"/>
            <a:ext cx="4167187" cy="2955925"/>
          </a:xfrm>
          <a:prstGeom prst="rect">
            <a:avLst/>
          </a:prstGeom>
          <a:noFill/>
          <a:ln w="12700">
            <a:noFill/>
            <a:miter lim="800000"/>
            <a:headEnd type="none" w="sm" len="sm"/>
            <a:tailEnd type="none" w="sm" len="sm"/>
          </a:ln>
        </p:spPr>
        <p:txBody>
          <a:bodyPr>
            <a:spAutoFit/>
          </a:bodyPr>
          <a:lstStyle/>
          <a:p>
            <a:pPr marL="457200" indent="-457200" eaLnBrk="0" hangingPunct="0">
              <a:lnSpc>
                <a:spcPct val="90000"/>
              </a:lnSpc>
              <a:buFontTx/>
              <a:buAutoNum type="alphaLcParenR"/>
            </a:pPr>
            <a:r>
              <a:rPr lang="es-MX" sz="1900"/>
              <a:t>Las etapas del diseño y desarrollo de los planes y programas.</a:t>
            </a:r>
          </a:p>
          <a:p>
            <a:pPr marL="457200" indent="-457200" eaLnBrk="0" hangingPunct="0">
              <a:lnSpc>
                <a:spcPct val="90000"/>
              </a:lnSpc>
              <a:buFontTx/>
              <a:buAutoNum type="alphaLcParenR"/>
            </a:pPr>
            <a:endParaRPr lang="es-MX" sz="1900"/>
          </a:p>
          <a:p>
            <a:pPr marL="457200" indent="-457200" eaLnBrk="0" hangingPunct="0">
              <a:lnSpc>
                <a:spcPct val="90000"/>
              </a:lnSpc>
              <a:buFontTx/>
              <a:buAutoNum type="alphaLcParenR"/>
            </a:pPr>
            <a:r>
              <a:rPr lang="es-MX" sz="1900"/>
              <a:t>La revisión, verificación y validación para cada etapa.</a:t>
            </a:r>
          </a:p>
          <a:p>
            <a:pPr marL="457200" indent="-457200" eaLnBrk="0" hangingPunct="0">
              <a:lnSpc>
                <a:spcPct val="90000"/>
              </a:lnSpc>
              <a:buFontTx/>
              <a:buAutoNum type="alphaLcParenR"/>
            </a:pPr>
            <a:endParaRPr lang="es-MX" sz="1900"/>
          </a:p>
          <a:p>
            <a:pPr marL="457200" indent="-457200" eaLnBrk="0" hangingPunct="0">
              <a:lnSpc>
                <a:spcPct val="90000"/>
              </a:lnSpc>
              <a:buFontTx/>
              <a:buAutoNum type="alphaLcParenR"/>
            </a:pPr>
            <a:r>
              <a:rPr lang="es-MX" sz="1900"/>
              <a:t>Las responsabilidades y autoridades para el diseño y desarrollo de los planes y programas.</a:t>
            </a:r>
            <a:endParaRPr lang="en-US" sz="1900"/>
          </a:p>
        </p:txBody>
      </p:sp>
      <p:sp>
        <p:nvSpPr>
          <p:cNvPr id="78855" name="AutoShape 9"/>
          <p:cNvSpPr>
            <a:spLocks noChangeArrowheads="1"/>
          </p:cNvSpPr>
          <p:nvPr/>
        </p:nvSpPr>
        <p:spPr bwMode="auto">
          <a:xfrm>
            <a:off x="774700" y="5327650"/>
            <a:ext cx="7781925" cy="1136650"/>
          </a:xfrm>
          <a:prstGeom prst="roundRect">
            <a:avLst>
              <a:gd name="adj" fmla="val 13190"/>
            </a:avLst>
          </a:prstGeom>
          <a:noFill/>
          <a:ln w="28575">
            <a:solidFill>
              <a:srgbClr val="FFCC00"/>
            </a:solidFill>
            <a:round/>
            <a:headEnd/>
            <a:tailEnd/>
          </a:ln>
        </p:spPr>
        <p:txBody>
          <a:bodyPr wrap="none" anchor="ctr"/>
          <a:lstStyle/>
          <a:p>
            <a:endParaRPr lang="es-CO"/>
          </a:p>
        </p:txBody>
      </p:sp>
      <p:sp>
        <p:nvSpPr>
          <p:cNvPr id="78856" name="Text Box 10"/>
          <p:cNvSpPr txBox="1">
            <a:spLocks noChangeArrowheads="1"/>
          </p:cNvSpPr>
          <p:nvPr/>
        </p:nvSpPr>
        <p:spPr bwMode="auto">
          <a:xfrm>
            <a:off x="754063" y="5292725"/>
            <a:ext cx="7780337" cy="1082675"/>
          </a:xfrm>
          <a:prstGeom prst="rect">
            <a:avLst/>
          </a:prstGeom>
          <a:noFill/>
          <a:ln w="28575">
            <a:noFill/>
            <a:miter lim="800000"/>
            <a:headEnd/>
            <a:tailEnd/>
          </a:ln>
        </p:spPr>
        <p:txBody>
          <a:bodyPr>
            <a:spAutoFit/>
          </a:bodyPr>
          <a:lstStyle/>
          <a:p>
            <a:pPr marL="190500" indent="3175" algn="just" eaLnBrk="0" hangingPunct="0">
              <a:lnSpc>
                <a:spcPct val="120000"/>
              </a:lnSpc>
            </a:pPr>
            <a:r>
              <a:rPr lang="es-MX"/>
              <a:t>Este elemento de la norma sólo aplica para aquellas Instituciones que tienen la autoridad para elaborar y/o modificar sus planes de estudio, o bien parte de ellos.</a:t>
            </a:r>
            <a:endParaRPr lang="es-ES"/>
          </a:p>
        </p:txBody>
      </p:sp>
      <p:sp>
        <p:nvSpPr>
          <p:cNvPr id="78857" name="Text Box 11"/>
          <p:cNvSpPr txBox="1">
            <a:spLocks noChangeArrowheads="1"/>
          </p:cNvSpPr>
          <p:nvPr/>
        </p:nvSpPr>
        <p:spPr bwMode="auto">
          <a:xfrm>
            <a:off x="868363" y="4953000"/>
            <a:ext cx="7185025" cy="366713"/>
          </a:xfrm>
          <a:prstGeom prst="rect">
            <a:avLst/>
          </a:prstGeom>
          <a:noFill/>
          <a:ln w="9525">
            <a:noFill/>
            <a:miter lim="800000"/>
            <a:headEnd/>
            <a:tailEnd/>
          </a:ln>
        </p:spPr>
        <p:txBody>
          <a:bodyPr>
            <a:spAutoFit/>
          </a:bodyPr>
          <a:lstStyle/>
          <a:p>
            <a:pPr algn="just">
              <a:spcBef>
                <a:spcPct val="50000"/>
              </a:spcBef>
            </a:pPr>
            <a:r>
              <a:rPr lang="es-MX" b="1"/>
              <a:t>NOTA IMPORTANTE:</a:t>
            </a:r>
            <a:endParaRPr lang="es-ES" b="1"/>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title"/>
          </p:nvPr>
        </p:nvSpPr>
        <p:spPr>
          <a:xfrm>
            <a:off x="188913" y="115888"/>
            <a:ext cx="8847137" cy="1054100"/>
          </a:xfrm>
        </p:spPr>
        <p:txBody>
          <a:bodyPr>
            <a:normAutofit fontScale="90000"/>
          </a:bodyPr>
          <a:lstStyle/>
          <a:p>
            <a:pPr fontAlgn="auto">
              <a:spcAft>
                <a:spcPts val="0"/>
              </a:spcAft>
              <a:defRPr/>
            </a:pPr>
            <a:r>
              <a:rPr lang="es-MX" sz="4000">
                <a:solidFill>
                  <a:schemeClr val="tx1"/>
                </a:solidFill>
              </a:rPr>
              <a:t>7.3.1 Planificación del diseño y desarrollo</a:t>
            </a:r>
            <a:endParaRPr lang="es-ES" sz="4000">
              <a:solidFill>
                <a:schemeClr val="tx1"/>
              </a:solidFill>
            </a:endParaRPr>
          </a:p>
        </p:txBody>
      </p:sp>
      <p:sp>
        <p:nvSpPr>
          <p:cNvPr id="79875" name="Rectangle 2"/>
          <p:cNvSpPr>
            <a:spLocks noGrp="1" noChangeArrowheads="1"/>
          </p:cNvSpPr>
          <p:nvPr>
            <p:ph idx="1"/>
          </p:nvPr>
        </p:nvSpPr>
        <p:spPr>
          <a:xfrm>
            <a:off x="107950" y="1484313"/>
            <a:ext cx="8964613" cy="4967287"/>
          </a:xfrm>
          <a:ln w="28575">
            <a:solidFill>
              <a:srgbClr val="FFCC00"/>
            </a:solidFill>
          </a:ln>
        </p:spPr>
        <p:txBody>
          <a:bodyPr/>
          <a:lstStyle/>
          <a:p>
            <a:pPr>
              <a:lnSpc>
                <a:spcPct val="80000"/>
              </a:lnSpc>
            </a:pPr>
            <a:r>
              <a:rPr lang="es-ES" sz="2400" smtClean="0"/>
              <a:t>La organización debe planificar y controlar el diseño y desarrollo del producto.</a:t>
            </a:r>
          </a:p>
          <a:p>
            <a:pPr>
              <a:lnSpc>
                <a:spcPct val="80000"/>
              </a:lnSpc>
            </a:pPr>
            <a:r>
              <a:rPr lang="es-ES" sz="2400" smtClean="0"/>
              <a:t>Durante la planificación del diseño y desarrollo la organización debe determinar:</a:t>
            </a:r>
          </a:p>
          <a:p>
            <a:pPr>
              <a:lnSpc>
                <a:spcPct val="80000"/>
              </a:lnSpc>
            </a:pPr>
            <a:r>
              <a:rPr lang="es-ES" sz="2400" smtClean="0"/>
              <a:t>a) las etapas del diseño y desarrollo;</a:t>
            </a:r>
          </a:p>
          <a:p>
            <a:pPr>
              <a:lnSpc>
                <a:spcPct val="80000"/>
              </a:lnSpc>
            </a:pPr>
            <a:r>
              <a:rPr lang="es-ES" sz="2400" smtClean="0"/>
              <a:t>b) la revisión, verificación y validación, apropiadas para cada etapa del diseño y desarrollo; y</a:t>
            </a:r>
          </a:p>
          <a:p>
            <a:pPr>
              <a:lnSpc>
                <a:spcPct val="80000"/>
              </a:lnSpc>
            </a:pPr>
            <a:r>
              <a:rPr lang="es-ES" sz="2400" smtClean="0"/>
              <a:t>c) las responsabilidades y autoridades para el diseño y desarrollo.</a:t>
            </a:r>
          </a:p>
          <a:p>
            <a:pPr>
              <a:lnSpc>
                <a:spcPct val="80000"/>
              </a:lnSpc>
            </a:pPr>
            <a:r>
              <a:rPr lang="es-ES" sz="2400" smtClean="0"/>
              <a:t>La organización debe gestionar las interfaces entre los diferentes grupos involucrados en el diseño y desarrollo para asegurarse de una comunicación eficaz y una clara asignación de responsabilidades.</a:t>
            </a:r>
          </a:p>
          <a:p>
            <a:pPr>
              <a:lnSpc>
                <a:spcPct val="80000"/>
              </a:lnSpc>
            </a:pPr>
            <a:r>
              <a:rPr lang="es-ES" sz="2400" smtClean="0"/>
              <a:t>Los resultados de la planificación deben actualizarse, según sea apropiado, a medida que progresa el diseño y desarrollo.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title"/>
          </p:nvPr>
        </p:nvSpPr>
        <p:spPr>
          <a:xfrm>
            <a:off x="611188" y="188913"/>
            <a:ext cx="8380412" cy="838200"/>
          </a:xfrm>
        </p:spPr>
        <p:txBody>
          <a:bodyPr>
            <a:normAutofit fontScale="90000"/>
          </a:bodyPr>
          <a:lstStyle/>
          <a:p>
            <a:pPr fontAlgn="auto">
              <a:spcAft>
                <a:spcPts val="0"/>
              </a:spcAft>
              <a:defRPr/>
            </a:pPr>
            <a:r>
              <a:rPr lang="es-MX" sz="4000">
                <a:solidFill>
                  <a:schemeClr val="tx1"/>
                </a:solidFill>
              </a:rPr>
              <a:t>7.3.2 Elementos de entrada para el diseño y desarrollo</a:t>
            </a:r>
            <a:endParaRPr lang="es-ES" sz="4000">
              <a:solidFill>
                <a:schemeClr val="tx1"/>
              </a:solidFill>
            </a:endParaRPr>
          </a:p>
        </p:txBody>
      </p:sp>
      <p:sp>
        <p:nvSpPr>
          <p:cNvPr id="80899" name="Rectangle 2"/>
          <p:cNvSpPr>
            <a:spLocks noGrp="1" noChangeArrowheads="1"/>
          </p:cNvSpPr>
          <p:nvPr>
            <p:ph idx="1"/>
          </p:nvPr>
        </p:nvSpPr>
        <p:spPr>
          <a:xfrm>
            <a:off x="269875" y="1989138"/>
            <a:ext cx="8623300" cy="4176712"/>
          </a:xfrm>
          <a:ln w="28575">
            <a:solidFill>
              <a:srgbClr val="FFCC00"/>
            </a:solidFill>
          </a:ln>
        </p:spPr>
        <p:txBody>
          <a:bodyPr/>
          <a:lstStyle/>
          <a:p>
            <a:pPr algn="just">
              <a:lnSpc>
                <a:spcPct val="80000"/>
              </a:lnSpc>
            </a:pPr>
            <a:r>
              <a:rPr lang="es-ES" sz="2400" smtClean="0"/>
              <a:t>Deben determinarse los elementos de entrada relacionados con los requisitos del producto y mantenerse registros. Estos elementos de entrada deben incluir: </a:t>
            </a:r>
          </a:p>
          <a:p>
            <a:pPr algn="just">
              <a:lnSpc>
                <a:spcPct val="80000"/>
              </a:lnSpc>
            </a:pPr>
            <a:r>
              <a:rPr lang="es-ES" sz="2400" smtClean="0"/>
              <a:t>a) los requisitos funcionales y de desempeño;</a:t>
            </a:r>
          </a:p>
          <a:p>
            <a:pPr algn="just">
              <a:lnSpc>
                <a:spcPct val="80000"/>
              </a:lnSpc>
            </a:pPr>
            <a:r>
              <a:rPr lang="es-ES" sz="2400" smtClean="0"/>
              <a:t>b) los requisitos legales y reglamentarios aplicables;</a:t>
            </a:r>
          </a:p>
          <a:p>
            <a:pPr algn="just">
              <a:lnSpc>
                <a:spcPct val="80000"/>
              </a:lnSpc>
            </a:pPr>
            <a:r>
              <a:rPr lang="es-ES" sz="2400" smtClean="0"/>
              <a:t>c) la información proveniente de diseños previos similares, cuando sea aplicable; y</a:t>
            </a:r>
          </a:p>
          <a:p>
            <a:pPr algn="just">
              <a:lnSpc>
                <a:spcPct val="80000"/>
              </a:lnSpc>
            </a:pPr>
            <a:r>
              <a:rPr lang="es-ES" sz="2400" smtClean="0"/>
              <a:t>d) cualquier otro requisito esencial para el diseño y desarrollo.</a:t>
            </a:r>
          </a:p>
          <a:p>
            <a:pPr algn="just">
              <a:lnSpc>
                <a:spcPct val="80000"/>
              </a:lnSpc>
            </a:pPr>
            <a:r>
              <a:rPr lang="es-ES" sz="2400" smtClean="0"/>
              <a:t>Estos elementos deben revisarse para verificar su adecuación. Los requisitos deben estar completos, sin ambigüedades y no deben ser contradictorios.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title"/>
          </p:nvPr>
        </p:nvSpPr>
        <p:spPr>
          <a:xfrm>
            <a:off x="250825" y="214313"/>
            <a:ext cx="8713788" cy="838200"/>
          </a:xfrm>
        </p:spPr>
        <p:txBody>
          <a:bodyPr>
            <a:normAutofit fontScale="90000"/>
          </a:bodyPr>
          <a:lstStyle/>
          <a:p>
            <a:pPr fontAlgn="auto">
              <a:spcAft>
                <a:spcPts val="0"/>
              </a:spcAft>
              <a:defRPr/>
            </a:pPr>
            <a:r>
              <a:rPr lang="es-MX" sz="4000">
                <a:solidFill>
                  <a:schemeClr val="tx1"/>
                </a:solidFill>
              </a:rPr>
              <a:t>7.3.3 Resultados del diseño y desarrollo</a:t>
            </a:r>
            <a:endParaRPr lang="es-ES" sz="4000">
              <a:solidFill>
                <a:schemeClr val="tx1"/>
              </a:solidFill>
            </a:endParaRPr>
          </a:p>
        </p:txBody>
      </p:sp>
      <p:sp>
        <p:nvSpPr>
          <p:cNvPr id="81923" name="Rectangle 2"/>
          <p:cNvSpPr>
            <a:spLocks noGrp="1" noChangeArrowheads="1"/>
          </p:cNvSpPr>
          <p:nvPr>
            <p:ph idx="1"/>
          </p:nvPr>
        </p:nvSpPr>
        <p:spPr>
          <a:xfrm>
            <a:off x="179388" y="1701800"/>
            <a:ext cx="8839200" cy="4679950"/>
          </a:xfrm>
          <a:ln w="28575">
            <a:solidFill>
              <a:srgbClr val="FFCC00"/>
            </a:solidFill>
          </a:ln>
        </p:spPr>
        <p:txBody>
          <a:bodyPr/>
          <a:lstStyle/>
          <a:p>
            <a:pPr>
              <a:lnSpc>
                <a:spcPct val="80000"/>
              </a:lnSpc>
            </a:pPr>
            <a:r>
              <a:rPr lang="es-ES" sz="2400" smtClean="0"/>
              <a:t>Los resultados del diseño y desarrollo deben proporcionarse de tal manera que permitan la</a:t>
            </a:r>
          </a:p>
          <a:p>
            <a:pPr>
              <a:lnSpc>
                <a:spcPct val="80000"/>
              </a:lnSpc>
            </a:pPr>
            <a:r>
              <a:rPr lang="es-ES" sz="2400" smtClean="0"/>
              <a:t>verificación respecto a los elementos de entrada para el diseño y desarrollo, y deben aprobarse antes de su liberación.</a:t>
            </a:r>
          </a:p>
          <a:p>
            <a:pPr>
              <a:lnSpc>
                <a:spcPct val="80000"/>
              </a:lnSpc>
            </a:pPr>
            <a:r>
              <a:rPr lang="es-ES" sz="2400" smtClean="0"/>
              <a:t>Los resultados del diseño y desarrollo deben:</a:t>
            </a:r>
          </a:p>
          <a:p>
            <a:pPr>
              <a:lnSpc>
                <a:spcPct val="80000"/>
              </a:lnSpc>
            </a:pPr>
            <a:r>
              <a:rPr lang="es-ES" sz="2400" smtClean="0"/>
              <a:t>a) cumplir los requisitos de los elementos de entrada para el diseño y desarrollo;</a:t>
            </a:r>
          </a:p>
          <a:p>
            <a:pPr>
              <a:lnSpc>
                <a:spcPct val="80000"/>
              </a:lnSpc>
            </a:pPr>
            <a:r>
              <a:rPr lang="es-ES" sz="2400" smtClean="0"/>
              <a:t>b) proporcionar información apropiada para la compra, la producción y la prestación del servicio;</a:t>
            </a:r>
          </a:p>
          <a:p>
            <a:pPr>
              <a:lnSpc>
                <a:spcPct val="80000"/>
              </a:lnSpc>
            </a:pPr>
            <a:r>
              <a:rPr lang="es-ES" sz="2400" smtClean="0"/>
              <a:t>c) contener o hacer referencia a los criterios de aceptación del producto; y</a:t>
            </a:r>
          </a:p>
          <a:p>
            <a:pPr>
              <a:lnSpc>
                <a:spcPct val="80000"/>
              </a:lnSpc>
            </a:pPr>
            <a:r>
              <a:rPr lang="es-ES" sz="2400" smtClean="0"/>
              <a:t>d) especificar las características del producto que son esenciales para el uso seguro y correcto.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type="title"/>
          </p:nvPr>
        </p:nvSpPr>
        <p:spPr>
          <a:xfrm>
            <a:off x="179388" y="214313"/>
            <a:ext cx="8812212" cy="838200"/>
          </a:xfrm>
        </p:spPr>
        <p:txBody>
          <a:bodyPr/>
          <a:lstStyle/>
          <a:p>
            <a:pPr fontAlgn="auto">
              <a:spcAft>
                <a:spcPts val="0"/>
              </a:spcAft>
              <a:defRPr/>
            </a:pPr>
            <a:r>
              <a:rPr lang="es-MX" sz="4000">
                <a:solidFill>
                  <a:schemeClr val="tx1"/>
                </a:solidFill>
              </a:rPr>
              <a:t>7.3.4 Revisión del diseño y desarrollo</a:t>
            </a:r>
            <a:endParaRPr lang="es-ES" sz="4000">
              <a:solidFill>
                <a:schemeClr val="tx1"/>
              </a:solidFill>
            </a:endParaRPr>
          </a:p>
        </p:txBody>
      </p:sp>
      <p:sp>
        <p:nvSpPr>
          <p:cNvPr id="82947" name="Rectangle 2"/>
          <p:cNvSpPr>
            <a:spLocks noGrp="1" noChangeArrowheads="1"/>
          </p:cNvSpPr>
          <p:nvPr>
            <p:ph idx="1"/>
          </p:nvPr>
        </p:nvSpPr>
        <p:spPr>
          <a:xfrm>
            <a:off x="180975" y="1557338"/>
            <a:ext cx="8928100" cy="4895850"/>
          </a:xfrm>
          <a:ln w="28575">
            <a:solidFill>
              <a:srgbClr val="FFCC00"/>
            </a:solidFill>
          </a:ln>
        </p:spPr>
        <p:txBody>
          <a:bodyPr/>
          <a:lstStyle/>
          <a:p>
            <a:pPr>
              <a:lnSpc>
                <a:spcPct val="80000"/>
              </a:lnSpc>
            </a:pPr>
            <a:r>
              <a:rPr lang="es-ES" sz="2800" smtClean="0"/>
              <a:t>En las etapas adecuadas, deben realizarse revisiones sistemáticas del diseño y desarrollo de acuerdo con lo planificado.</a:t>
            </a:r>
          </a:p>
          <a:p>
            <a:pPr>
              <a:lnSpc>
                <a:spcPct val="80000"/>
              </a:lnSpc>
            </a:pPr>
            <a:r>
              <a:rPr lang="es-ES" sz="2800" smtClean="0"/>
              <a:t>a) evaluar la capacidad de los resultados de diseño y desarrollo para cumplir los requisitos; e </a:t>
            </a:r>
          </a:p>
          <a:p>
            <a:pPr>
              <a:lnSpc>
                <a:spcPct val="80000"/>
              </a:lnSpc>
            </a:pPr>
            <a:r>
              <a:rPr lang="es-ES" sz="2800" smtClean="0"/>
              <a:t>b) identificar cualquier problema y proponer las acciones necesarias.</a:t>
            </a:r>
          </a:p>
          <a:p>
            <a:pPr>
              <a:lnSpc>
                <a:spcPct val="80000"/>
              </a:lnSpc>
            </a:pPr>
            <a:r>
              <a:rPr lang="es-ES" sz="2800" smtClean="0"/>
              <a:t>Los participantes en dichas revisiones deben incluir representantes de las funciones relacionadas con la (s) etapa(s) de diseño y desarrollo que se está(n) revisando. Deben mantenerse registros de los resultados de las revisiones y de cualquier acción necesaria.</a:t>
            </a:r>
            <a:r>
              <a:rPr lang="es-ES" smtClean="0"/>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title"/>
          </p:nvPr>
        </p:nvSpPr>
        <p:spPr>
          <a:xfrm>
            <a:off x="503238" y="214313"/>
            <a:ext cx="8316912" cy="838200"/>
          </a:xfrm>
        </p:spPr>
        <p:txBody>
          <a:bodyPr>
            <a:normAutofit fontScale="90000"/>
          </a:bodyPr>
          <a:lstStyle/>
          <a:p>
            <a:pPr fontAlgn="auto">
              <a:spcAft>
                <a:spcPts val="0"/>
              </a:spcAft>
              <a:defRPr/>
            </a:pPr>
            <a:r>
              <a:rPr lang="es-MX" sz="4000">
                <a:solidFill>
                  <a:schemeClr val="tx1"/>
                </a:solidFill>
              </a:rPr>
              <a:t>7.3.5 Verificación del diseño y desarrollo</a:t>
            </a:r>
            <a:endParaRPr lang="es-ES" sz="4000">
              <a:solidFill>
                <a:schemeClr val="tx1"/>
              </a:solidFill>
            </a:endParaRPr>
          </a:p>
        </p:txBody>
      </p:sp>
      <p:sp>
        <p:nvSpPr>
          <p:cNvPr id="83971" name="Rectangle 2"/>
          <p:cNvSpPr>
            <a:spLocks noGrp="1" noChangeArrowheads="1"/>
          </p:cNvSpPr>
          <p:nvPr>
            <p:ph idx="1"/>
          </p:nvPr>
        </p:nvSpPr>
        <p:spPr>
          <a:xfrm>
            <a:off x="125413" y="1844675"/>
            <a:ext cx="8839200" cy="4249738"/>
          </a:xfrm>
          <a:ln w="28575">
            <a:solidFill>
              <a:srgbClr val="FFCC00"/>
            </a:solidFill>
          </a:ln>
        </p:spPr>
        <p:txBody>
          <a:bodyPr/>
          <a:lstStyle/>
          <a:p>
            <a:pPr algn="just">
              <a:lnSpc>
                <a:spcPct val="80000"/>
              </a:lnSpc>
            </a:pPr>
            <a:r>
              <a:rPr lang="es-ES" sz="3700" smtClean="0"/>
              <a:t>Se debe realizar la verificación, de acuerdo con lo planificado, para asegurarse de que los resultados del diseño y desarrollo cumplen los requisitos de los elementos de entrada del diseño y desarrollo. Deben mantenerse registros de los resultados de la verificación y de cualquier acción que sea necesaria.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title"/>
          </p:nvPr>
        </p:nvSpPr>
        <p:spPr>
          <a:xfrm>
            <a:off x="468313" y="76200"/>
            <a:ext cx="8424862" cy="1192213"/>
          </a:xfrm>
        </p:spPr>
        <p:txBody>
          <a:bodyPr>
            <a:normAutofit fontScale="90000"/>
          </a:bodyPr>
          <a:lstStyle/>
          <a:p>
            <a:pPr fontAlgn="auto">
              <a:spcAft>
                <a:spcPts val="0"/>
              </a:spcAft>
              <a:defRPr/>
            </a:pPr>
            <a:r>
              <a:rPr lang="es-MX" sz="4000">
                <a:solidFill>
                  <a:schemeClr val="tx1"/>
                </a:solidFill>
              </a:rPr>
              <a:t>7.3.6 Validación del diseño y desarrollo</a:t>
            </a:r>
            <a:endParaRPr lang="es-ES" sz="4000">
              <a:solidFill>
                <a:schemeClr val="tx1"/>
              </a:solidFill>
            </a:endParaRPr>
          </a:p>
        </p:txBody>
      </p:sp>
      <p:sp>
        <p:nvSpPr>
          <p:cNvPr id="84995" name="Rectangle 2"/>
          <p:cNvSpPr>
            <a:spLocks noGrp="1" noChangeArrowheads="1"/>
          </p:cNvSpPr>
          <p:nvPr>
            <p:ph idx="1"/>
          </p:nvPr>
        </p:nvSpPr>
        <p:spPr>
          <a:xfrm>
            <a:off x="53975" y="1484313"/>
            <a:ext cx="8839200" cy="4968875"/>
          </a:xfrm>
          <a:ln w="28575">
            <a:solidFill>
              <a:srgbClr val="FFCC00"/>
            </a:solidFill>
          </a:ln>
        </p:spPr>
        <p:txBody>
          <a:bodyPr/>
          <a:lstStyle/>
          <a:p>
            <a:pPr algn="just">
              <a:lnSpc>
                <a:spcPct val="80000"/>
              </a:lnSpc>
            </a:pPr>
            <a:r>
              <a:rPr lang="es-ES" sz="3300" smtClean="0"/>
              <a:t>Se debe realizar la validación del diseño y desarrollo de acuerdo con lo planificado para asegurarse de que el producto resultante es capaz de satisfacer los requisitos para su aplicación especificada o uso previsto, cuando sea conocido. Siempre que sea factible, la validación debe completarse antes de la entrega o implementación del producto. Deben mantenerse registros de los resultados de la validación y de cualquier acción que sea necesaria.</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title"/>
          </p:nvPr>
        </p:nvSpPr>
        <p:spPr>
          <a:xfrm>
            <a:off x="755650" y="214313"/>
            <a:ext cx="8091488" cy="838200"/>
          </a:xfrm>
        </p:spPr>
        <p:txBody>
          <a:bodyPr>
            <a:normAutofit fontScale="90000"/>
          </a:bodyPr>
          <a:lstStyle/>
          <a:p>
            <a:pPr fontAlgn="auto">
              <a:spcAft>
                <a:spcPts val="0"/>
              </a:spcAft>
              <a:defRPr/>
            </a:pPr>
            <a:r>
              <a:rPr lang="es-MX" sz="4000">
                <a:solidFill>
                  <a:schemeClr val="tx1"/>
                </a:solidFill>
              </a:rPr>
              <a:t>7.3.7 Control de los cambios del diseño y desarrollo</a:t>
            </a:r>
            <a:endParaRPr lang="es-ES" sz="4000">
              <a:solidFill>
                <a:schemeClr val="tx1"/>
              </a:solidFill>
            </a:endParaRPr>
          </a:p>
        </p:txBody>
      </p:sp>
      <p:sp>
        <p:nvSpPr>
          <p:cNvPr id="86019" name="Rectangle 2"/>
          <p:cNvSpPr>
            <a:spLocks noGrp="1" noChangeArrowheads="1"/>
          </p:cNvSpPr>
          <p:nvPr>
            <p:ph idx="1"/>
          </p:nvPr>
        </p:nvSpPr>
        <p:spPr>
          <a:xfrm>
            <a:off x="396875" y="1917700"/>
            <a:ext cx="8567738" cy="4032250"/>
          </a:xfrm>
          <a:ln w="28575">
            <a:solidFill>
              <a:srgbClr val="FFCC00"/>
            </a:solidFill>
          </a:ln>
        </p:spPr>
        <p:txBody>
          <a:bodyPr/>
          <a:lstStyle/>
          <a:p>
            <a:pPr algn="just">
              <a:lnSpc>
                <a:spcPct val="80000"/>
              </a:lnSpc>
            </a:pPr>
            <a:r>
              <a:rPr lang="es-ES" sz="2800" smtClean="0"/>
              <a:t>Los cambios del diseño y desarrollo deben identificarse y deben mantenerse registros. Los cambios deben revisarse, verificarse y validarse, según sea apropiado, y aprobarse antes de su implementación. La revisión de los cambios del diseño y desarrollo debe incluir la evaluación del efecto de los cambios en las partes constitutivas y en el producto ya entregado.</a:t>
            </a:r>
          </a:p>
          <a:p>
            <a:pPr algn="just">
              <a:lnSpc>
                <a:spcPct val="80000"/>
              </a:lnSpc>
            </a:pPr>
            <a:r>
              <a:rPr lang="es-ES" sz="2800" smtClean="0"/>
              <a:t>Deben mantenerse registros de los resultados de la revisión de los cambios y de cualquier acción que sea necesaria.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44450"/>
            <a:ext cx="9144000" cy="576263"/>
          </a:xfrm>
        </p:spPr>
        <p:txBody>
          <a:bodyPr>
            <a:normAutofit fontScale="90000"/>
          </a:bodyPr>
          <a:lstStyle/>
          <a:p>
            <a:pPr fontAlgn="auto">
              <a:spcAft>
                <a:spcPts val="0"/>
              </a:spcAft>
              <a:defRPr/>
            </a:pPr>
            <a:r>
              <a:rPr lang="en-US" sz="3500">
                <a:solidFill>
                  <a:schemeClr val="tx1"/>
                </a:solidFill>
              </a:rPr>
              <a:t>¿Qué características debe tener un sistema?</a:t>
            </a:r>
            <a:endParaRPr lang="es-ES" sz="3500">
              <a:solidFill>
                <a:schemeClr val="tx1"/>
              </a:solidFill>
            </a:endParaRPr>
          </a:p>
        </p:txBody>
      </p:sp>
      <p:sp>
        <p:nvSpPr>
          <p:cNvPr id="57347" name="Rectangle 3"/>
          <p:cNvSpPr>
            <a:spLocks noGrp="1" noChangeArrowheads="1"/>
          </p:cNvSpPr>
          <p:nvPr>
            <p:ph idx="1"/>
          </p:nvPr>
        </p:nvSpPr>
        <p:spPr>
          <a:xfrm>
            <a:off x="152400" y="692150"/>
            <a:ext cx="8839200" cy="6076950"/>
          </a:xfrm>
          <a:ln w="28575">
            <a:solidFill>
              <a:srgbClr val="FFCC00"/>
            </a:solidFill>
          </a:ln>
        </p:spPr>
        <p:txBody>
          <a:bodyPr/>
          <a:lstStyle/>
          <a:p>
            <a:r>
              <a:rPr lang="es-ES_tradnl" sz="2400" smtClean="0"/>
              <a:t>Ordenado</a:t>
            </a:r>
          </a:p>
          <a:p>
            <a:pPr lvl="1"/>
            <a:r>
              <a:rPr lang="es-ES_tradnl" sz="2400" smtClean="0"/>
              <a:t> Un lugar para cada cosa y cada cosa en su lugar</a:t>
            </a:r>
          </a:p>
          <a:p>
            <a:r>
              <a:rPr lang="es-ES_tradnl" sz="2400" smtClean="0"/>
              <a:t>Orientado a lo vital</a:t>
            </a:r>
          </a:p>
          <a:p>
            <a:pPr lvl="1"/>
            <a:r>
              <a:rPr lang="es-ES_tradnl" sz="2400" smtClean="0"/>
              <a:t> Sólo lo que asegure la calidad de los productos y servicios</a:t>
            </a:r>
          </a:p>
          <a:p>
            <a:r>
              <a:rPr lang="es-ES_tradnl" sz="2400" smtClean="0"/>
              <a:t>Vigente</a:t>
            </a:r>
          </a:p>
          <a:p>
            <a:pPr lvl="1"/>
            <a:r>
              <a:rPr lang="es-ES_tradnl" sz="2400" smtClean="0"/>
              <a:t> Actualizado permanentemente</a:t>
            </a:r>
          </a:p>
          <a:p>
            <a:r>
              <a:rPr lang="es-ES_tradnl" sz="2400" smtClean="0"/>
              <a:t>Accesible al responsable</a:t>
            </a:r>
          </a:p>
          <a:p>
            <a:pPr lvl="1"/>
            <a:r>
              <a:rPr lang="es-ES_tradnl" sz="2400" smtClean="0"/>
              <a:t> A cada uno lo que le corresponda</a:t>
            </a:r>
          </a:p>
          <a:p>
            <a:r>
              <a:rPr lang="es-ES_tradnl" sz="2400" smtClean="0"/>
              <a:t>Flexible</a:t>
            </a:r>
          </a:p>
          <a:p>
            <a:pPr lvl="1"/>
            <a:r>
              <a:rPr lang="es-ES_tradnl" sz="2400" smtClean="0"/>
              <a:t> Adecuado rápidamente a los cambios de la organización</a:t>
            </a:r>
          </a:p>
          <a:p>
            <a:r>
              <a:rPr lang="es-ES_tradnl" sz="2400" smtClean="0"/>
              <a:t>Integral</a:t>
            </a:r>
          </a:p>
          <a:p>
            <a:pPr lvl="1"/>
            <a:r>
              <a:rPr lang="es-ES_tradnl" sz="2400" smtClean="0"/>
              <a:t> Que permita la incorporación de otras herramientas y metodologías de calidad.</a:t>
            </a:r>
            <a:endParaRPr lang="es-ES" sz="24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57200" y="-100013"/>
            <a:ext cx="8229600" cy="922338"/>
          </a:xfrm>
        </p:spPr>
        <p:txBody>
          <a:bodyPr/>
          <a:lstStyle/>
          <a:p>
            <a:pPr fontAlgn="auto">
              <a:spcAft>
                <a:spcPts val="0"/>
              </a:spcAft>
              <a:defRPr/>
            </a:pPr>
            <a:r>
              <a:rPr lang="es-MX" sz="4000">
                <a:solidFill>
                  <a:schemeClr val="tx1"/>
                </a:solidFill>
              </a:rPr>
              <a:t>7.4 Compras</a:t>
            </a:r>
            <a:endParaRPr lang="es-ES" sz="4000">
              <a:solidFill>
                <a:schemeClr val="tx1"/>
              </a:solidFill>
            </a:endParaRPr>
          </a:p>
        </p:txBody>
      </p:sp>
      <p:sp>
        <p:nvSpPr>
          <p:cNvPr id="157699" name="Rectangle 3"/>
          <p:cNvSpPr>
            <a:spLocks noChangeArrowheads="1"/>
          </p:cNvSpPr>
          <p:nvPr/>
        </p:nvSpPr>
        <p:spPr bwMode="auto">
          <a:xfrm>
            <a:off x="234950" y="5084763"/>
            <a:ext cx="8585200" cy="1631950"/>
          </a:xfrm>
          <a:prstGeom prst="rect">
            <a:avLst/>
          </a:prstGeom>
          <a:noFill/>
          <a:ln w="28575">
            <a:solidFill>
              <a:srgbClr val="FFCC00"/>
            </a:solidFill>
            <a:miter lim="800000"/>
            <a:headEnd/>
            <a:tailEnd/>
          </a:ln>
        </p:spPr>
        <p:txBody>
          <a:bodyPr>
            <a:spAutoFit/>
          </a:bodyPr>
          <a:lstStyle/>
          <a:p>
            <a:pPr>
              <a:spcBef>
                <a:spcPct val="50000"/>
              </a:spcBef>
            </a:pPr>
            <a:r>
              <a:rPr lang="es-MX" b="1"/>
              <a:t>Se deben definir de manera clara las características de los productos que sean comprados y que afecten la Calidad del proceso.</a:t>
            </a:r>
          </a:p>
          <a:p>
            <a:pPr>
              <a:spcBef>
                <a:spcPct val="50000"/>
              </a:spcBef>
            </a:pPr>
            <a:r>
              <a:rPr lang="es-MX" b="1"/>
              <a:t>Se debe asegurar que los proveedores con los que se adquieran los productos tengan capacidad de cumplir con los requerimientos establecidos.</a:t>
            </a:r>
          </a:p>
        </p:txBody>
      </p:sp>
      <p:sp>
        <p:nvSpPr>
          <p:cNvPr id="157700" name="Freeform 4"/>
          <p:cNvSpPr>
            <a:spLocks/>
          </p:cNvSpPr>
          <p:nvPr/>
        </p:nvSpPr>
        <p:spPr bwMode="auto">
          <a:xfrm>
            <a:off x="1611313" y="2182813"/>
            <a:ext cx="933450" cy="496887"/>
          </a:xfrm>
          <a:custGeom>
            <a:avLst/>
            <a:gdLst>
              <a:gd name="T0" fmla="*/ 2387 w 3526"/>
              <a:gd name="T1" fmla="*/ 460 h 2503"/>
              <a:gd name="T2" fmla="*/ 2387 w 3526"/>
              <a:gd name="T3" fmla="*/ 969 h 2503"/>
              <a:gd name="T4" fmla="*/ 894 w 3526"/>
              <a:gd name="T5" fmla="*/ 969 h 2503"/>
              <a:gd name="T6" fmla="*/ 804 w 3526"/>
              <a:gd name="T7" fmla="*/ 963 h 2503"/>
              <a:gd name="T8" fmla="*/ 733 w 3526"/>
              <a:gd name="T9" fmla="*/ 950 h 2503"/>
              <a:gd name="T10" fmla="*/ 664 w 3526"/>
              <a:gd name="T11" fmla="*/ 923 h 2503"/>
              <a:gd name="T12" fmla="*/ 593 w 3526"/>
              <a:gd name="T13" fmla="*/ 890 h 2503"/>
              <a:gd name="T14" fmla="*/ 525 w 3526"/>
              <a:gd name="T15" fmla="*/ 843 h 2503"/>
              <a:gd name="T16" fmla="*/ 460 w 3526"/>
              <a:gd name="T17" fmla="*/ 791 h 2503"/>
              <a:gd name="T18" fmla="*/ 394 w 3526"/>
              <a:gd name="T19" fmla="*/ 728 h 2503"/>
              <a:gd name="T20" fmla="*/ 347 w 3526"/>
              <a:gd name="T21" fmla="*/ 668 h 2503"/>
              <a:gd name="T22" fmla="*/ 304 w 3526"/>
              <a:gd name="T23" fmla="*/ 602 h 2503"/>
              <a:gd name="T24" fmla="*/ 266 w 3526"/>
              <a:gd name="T25" fmla="*/ 537 h 2503"/>
              <a:gd name="T26" fmla="*/ 224 w 3526"/>
              <a:gd name="T27" fmla="*/ 465 h 2503"/>
              <a:gd name="T28" fmla="*/ 191 w 3526"/>
              <a:gd name="T29" fmla="*/ 397 h 2503"/>
              <a:gd name="T30" fmla="*/ 159 w 3526"/>
              <a:gd name="T31" fmla="*/ 323 h 2503"/>
              <a:gd name="T32" fmla="*/ 131 w 3526"/>
              <a:gd name="T33" fmla="*/ 247 h 2503"/>
              <a:gd name="T34" fmla="*/ 101 w 3526"/>
              <a:gd name="T35" fmla="*/ 170 h 2503"/>
              <a:gd name="T36" fmla="*/ 83 w 3526"/>
              <a:gd name="T37" fmla="*/ 99 h 2503"/>
              <a:gd name="T38" fmla="*/ 58 w 3526"/>
              <a:gd name="T39" fmla="*/ 0 h 2503"/>
              <a:gd name="T40" fmla="*/ 33 w 3526"/>
              <a:gd name="T41" fmla="*/ 88 h 2503"/>
              <a:gd name="T42" fmla="*/ 17 w 3526"/>
              <a:gd name="T43" fmla="*/ 162 h 2503"/>
              <a:gd name="T44" fmla="*/ 3 w 3526"/>
              <a:gd name="T45" fmla="*/ 252 h 2503"/>
              <a:gd name="T46" fmla="*/ 0 w 3526"/>
              <a:gd name="T47" fmla="*/ 348 h 2503"/>
              <a:gd name="T48" fmla="*/ 0 w 3526"/>
              <a:gd name="T49" fmla="*/ 438 h 2503"/>
              <a:gd name="T50" fmla="*/ 0 w 3526"/>
              <a:gd name="T51" fmla="*/ 548 h 2503"/>
              <a:gd name="T52" fmla="*/ 8 w 3526"/>
              <a:gd name="T53" fmla="*/ 665 h 2503"/>
              <a:gd name="T54" fmla="*/ 17 w 3526"/>
              <a:gd name="T55" fmla="*/ 778 h 2503"/>
              <a:gd name="T56" fmla="*/ 33 w 3526"/>
              <a:gd name="T57" fmla="*/ 887 h 2503"/>
              <a:gd name="T58" fmla="*/ 60 w 3526"/>
              <a:gd name="T59" fmla="*/ 1005 h 2503"/>
              <a:gd name="T60" fmla="*/ 90 w 3526"/>
              <a:gd name="T61" fmla="*/ 1111 h 2503"/>
              <a:gd name="T62" fmla="*/ 131 w 3526"/>
              <a:gd name="T63" fmla="*/ 1213 h 2503"/>
              <a:gd name="T64" fmla="*/ 183 w 3526"/>
              <a:gd name="T65" fmla="*/ 1333 h 2503"/>
              <a:gd name="T66" fmla="*/ 230 w 3526"/>
              <a:gd name="T67" fmla="*/ 1423 h 2503"/>
              <a:gd name="T68" fmla="*/ 290 w 3526"/>
              <a:gd name="T69" fmla="*/ 1535 h 2503"/>
              <a:gd name="T70" fmla="*/ 369 w 3526"/>
              <a:gd name="T71" fmla="*/ 1642 h 2503"/>
              <a:gd name="T72" fmla="*/ 435 w 3526"/>
              <a:gd name="T73" fmla="*/ 1724 h 2503"/>
              <a:gd name="T74" fmla="*/ 520 w 3526"/>
              <a:gd name="T75" fmla="*/ 1814 h 2503"/>
              <a:gd name="T76" fmla="*/ 607 w 3526"/>
              <a:gd name="T77" fmla="*/ 1880 h 2503"/>
              <a:gd name="T78" fmla="*/ 691 w 3526"/>
              <a:gd name="T79" fmla="*/ 1929 h 2503"/>
              <a:gd name="T80" fmla="*/ 812 w 3526"/>
              <a:gd name="T81" fmla="*/ 1962 h 2503"/>
              <a:gd name="T82" fmla="*/ 910 w 3526"/>
              <a:gd name="T83" fmla="*/ 1971 h 2503"/>
              <a:gd name="T84" fmla="*/ 1008 w 3526"/>
              <a:gd name="T85" fmla="*/ 1971 h 2503"/>
              <a:gd name="T86" fmla="*/ 2387 w 3526"/>
              <a:gd name="T87" fmla="*/ 1971 h 2503"/>
              <a:gd name="T88" fmla="*/ 2387 w 3526"/>
              <a:gd name="T89" fmla="*/ 2503 h 2503"/>
              <a:gd name="T90" fmla="*/ 3526 w 3526"/>
              <a:gd name="T91" fmla="*/ 1486 h 2503"/>
              <a:gd name="T92" fmla="*/ 2387 w 3526"/>
              <a:gd name="T93" fmla="*/ 460 h 25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26"/>
              <a:gd name="T142" fmla="*/ 0 h 2503"/>
              <a:gd name="T143" fmla="*/ 3526 w 3526"/>
              <a:gd name="T144" fmla="*/ 2503 h 25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26" h="2503">
                <a:moveTo>
                  <a:pt x="2387" y="460"/>
                </a:moveTo>
                <a:lnTo>
                  <a:pt x="2387" y="969"/>
                </a:lnTo>
                <a:lnTo>
                  <a:pt x="894" y="969"/>
                </a:lnTo>
                <a:lnTo>
                  <a:pt x="804" y="963"/>
                </a:lnTo>
                <a:lnTo>
                  <a:pt x="733" y="950"/>
                </a:lnTo>
                <a:lnTo>
                  <a:pt x="664" y="923"/>
                </a:lnTo>
                <a:lnTo>
                  <a:pt x="593" y="890"/>
                </a:lnTo>
                <a:lnTo>
                  <a:pt x="525" y="843"/>
                </a:lnTo>
                <a:lnTo>
                  <a:pt x="460" y="791"/>
                </a:lnTo>
                <a:lnTo>
                  <a:pt x="394" y="728"/>
                </a:lnTo>
                <a:lnTo>
                  <a:pt x="347" y="668"/>
                </a:lnTo>
                <a:lnTo>
                  <a:pt x="304" y="602"/>
                </a:lnTo>
                <a:lnTo>
                  <a:pt x="266" y="537"/>
                </a:lnTo>
                <a:lnTo>
                  <a:pt x="224" y="465"/>
                </a:lnTo>
                <a:lnTo>
                  <a:pt x="191" y="397"/>
                </a:lnTo>
                <a:lnTo>
                  <a:pt x="159" y="323"/>
                </a:lnTo>
                <a:lnTo>
                  <a:pt x="131" y="247"/>
                </a:lnTo>
                <a:lnTo>
                  <a:pt x="101" y="170"/>
                </a:lnTo>
                <a:lnTo>
                  <a:pt x="83" y="99"/>
                </a:lnTo>
                <a:lnTo>
                  <a:pt x="58" y="0"/>
                </a:lnTo>
                <a:lnTo>
                  <a:pt x="33" y="88"/>
                </a:lnTo>
                <a:lnTo>
                  <a:pt x="17" y="162"/>
                </a:lnTo>
                <a:lnTo>
                  <a:pt x="3" y="252"/>
                </a:lnTo>
                <a:lnTo>
                  <a:pt x="0" y="348"/>
                </a:lnTo>
                <a:lnTo>
                  <a:pt x="0" y="438"/>
                </a:lnTo>
                <a:lnTo>
                  <a:pt x="0" y="548"/>
                </a:lnTo>
                <a:lnTo>
                  <a:pt x="8" y="665"/>
                </a:lnTo>
                <a:lnTo>
                  <a:pt x="17" y="778"/>
                </a:lnTo>
                <a:lnTo>
                  <a:pt x="33" y="887"/>
                </a:lnTo>
                <a:lnTo>
                  <a:pt x="60" y="1005"/>
                </a:lnTo>
                <a:lnTo>
                  <a:pt x="90" y="1111"/>
                </a:lnTo>
                <a:lnTo>
                  <a:pt x="131" y="1213"/>
                </a:lnTo>
                <a:lnTo>
                  <a:pt x="183" y="1333"/>
                </a:lnTo>
                <a:lnTo>
                  <a:pt x="230" y="1423"/>
                </a:lnTo>
                <a:lnTo>
                  <a:pt x="290" y="1535"/>
                </a:lnTo>
                <a:lnTo>
                  <a:pt x="369" y="1642"/>
                </a:lnTo>
                <a:lnTo>
                  <a:pt x="435" y="1724"/>
                </a:lnTo>
                <a:lnTo>
                  <a:pt x="520" y="1814"/>
                </a:lnTo>
                <a:lnTo>
                  <a:pt x="607" y="1880"/>
                </a:lnTo>
                <a:lnTo>
                  <a:pt x="691" y="1929"/>
                </a:lnTo>
                <a:lnTo>
                  <a:pt x="812" y="1962"/>
                </a:lnTo>
                <a:lnTo>
                  <a:pt x="910" y="1971"/>
                </a:lnTo>
                <a:lnTo>
                  <a:pt x="1008" y="1971"/>
                </a:lnTo>
                <a:lnTo>
                  <a:pt x="2387" y="1971"/>
                </a:lnTo>
                <a:lnTo>
                  <a:pt x="2387" y="2503"/>
                </a:lnTo>
                <a:lnTo>
                  <a:pt x="3526" y="1486"/>
                </a:lnTo>
                <a:lnTo>
                  <a:pt x="2387" y="460"/>
                </a:lnTo>
                <a:close/>
              </a:path>
            </a:pathLst>
          </a:custGeom>
          <a:solidFill>
            <a:srgbClr val="336699"/>
          </a:solidFill>
          <a:ln w="4763">
            <a:solidFill>
              <a:srgbClr val="000000"/>
            </a:solidFill>
            <a:prstDash val="solid"/>
            <a:round/>
            <a:headEnd/>
            <a:tailEnd/>
          </a:ln>
        </p:spPr>
        <p:txBody>
          <a:bodyPr/>
          <a:lstStyle/>
          <a:p>
            <a:endParaRPr lang="es-MX"/>
          </a:p>
        </p:txBody>
      </p:sp>
      <p:graphicFrame>
        <p:nvGraphicFramePr>
          <p:cNvPr id="157701" name="Object 5">
            <a:hlinkClick r:id="" action="ppaction://ole?verb=0"/>
          </p:cNvPr>
          <p:cNvGraphicFramePr>
            <a:graphicFrameLocks/>
          </p:cNvGraphicFramePr>
          <p:nvPr/>
        </p:nvGraphicFramePr>
        <p:xfrm>
          <a:off x="2740025" y="1838325"/>
          <a:ext cx="1755775" cy="847725"/>
        </p:xfrm>
        <a:graphic>
          <a:graphicData uri="http://schemas.openxmlformats.org/presentationml/2006/ole">
            <p:oleObj spid="_x0000_s4098" name="Clip" r:id="rId4" imgW="5805360" imgH="3008160" progId="MS_ClipArt_Gallery.5">
              <p:embed/>
            </p:oleObj>
          </a:graphicData>
        </a:graphic>
      </p:graphicFrame>
      <p:grpSp>
        <p:nvGrpSpPr>
          <p:cNvPr id="2" name="Group 6"/>
          <p:cNvGrpSpPr>
            <a:grpSpLocks/>
          </p:cNvGrpSpPr>
          <p:nvPr/>
        </p:nvGrpSpPr>
        <p:grpSpPr bwMode="auto">
          <a:xfrm>
            <a:off x="4768850" y="1114425"/>
            <a:ext cx="4235450" cy="2181225"/>
            <a:chOff x="3004" y="702"/>
            <a:chExt cx="2668" cy="1374"/>
          </a:xfrm>
        </p:grpSpPr>
        <p:sp>
          <p:nvSpPr>
            <p:cNvPr id="4115" name="AutoShape 7"/>
            <p:cNvSpPr>
              <a:spLocks noChangeArrowheads="1"/>
            </p:cNvSpPr>
            <p:nvPr/>
          </p:nvSpPr>
          <p:spPr bwMode="auto">
            <a:xfrm>
              <a:off x="3004" y="702"/>
              <a:ext cx="1240" cy="560"/>
            </a:xfrm>
            <a:prstGeom prst="wedgeRoundRectCallout">
              <a:avLst>
                <a:gd name="adj1" fmla="val -8333"/>
                <a:gd name="adj2" fmla="val 66667"/>
                <a:gd name="adj3" fmla="val 16667"/>
              </a:avLst>
            </a:prstGeom>
            <a:solidFill>
              <a:schemeClr val="bg1"/>
            </a:solidFill>
            <a:ln w="12700">
              <a:solidFill>
                <a:schemeClr val="tx1"/>
              </a:solidFill>
              <a:miter lim="800000"/>
              <a:headEnd/>
              <a:tailEnd/>
            </a:ln>
          </p:spPr>
          <p:txBody>
            <a:bodyPr wrap="none" anchor="ctr"/>
            <a:lstStyle/>
            <a:p>
              <a:endParaRPr lang="es-CO"/>
            </a:p>
          </p:txBody>
        </p:sp>
        <p:sp>
          <p:nvSpPr>
            <p:cNvPr id="4116" name="Rectangle 8"/>
            <p:cNvSpPr>
              <a:spLocks noChangeArrowheads="1"/>
            </p:cNvSpPr>
            <p:nvPr/>
          </p:nvSpPr>
          <p:spPr bwMode="auto">
            <a:xfrm>
              <a:off x="3004" y="720"/>
              <a:ext cx="1256" cy="488"/>
            </a:xfrm>
            <a:prstGeom prst="rect">
              <a:avLst/>
            </a:prstGeom>
            <a:noFill/>
            <a:ln w="12700">
              <a:noFill/>
              <a:miter lim="800000"/>
              <a:headEnd/>
              <a:tailEnd/>
            </a:ln>
          </p:spPr>
          <p:txBody>
            <a:bodyPr lIns="90488" tIns="44450" rIns="90488" bIns="44450">
              <a:spAutoFit/>
            </a:bodyPr>
            <a:lstStyle/>
            <a:p>
              <a:pPr algn="ctr" defTabSz="762000" eaLnBrk="0" hangingPunct="0"/>
              <a:r>
                <a:rPr lang="es-ES_tradnl" sz="1500">
                  <a:latin typeface="Tahoma" pitchFamily="34" charset="0"/>
                </a:rPr>
                <a:t>Necesitamos material    con las siguientes características...</a:t>
              </a:r>
            </a:p>
          </p:txBody>
        </p:sp>
        <p:pic>
          <p:nvPicPr>
            <p:cNvPr id="4117" name="Picture 9" descr="TEAMWK28"/>
            <p:cNvPicPr>
              <a:picLocks noChangeAspect="1" noChangeArrowheads="1"/>
            </p:cNvPicPr>
            <p:nvPr/>
          </p:nvPicPr>
          <p:blipFill>
            <a:blip r:embed="rId5" cstate="print"/>
            <a:srcRect/>
            <a:stretch>
              <a:fillRect/>
            </a:stretch>
          </p:blipFill>
          <p:spPr bwMode="auto">
            <a:xfrm>
              <a:off x="3456" y="1307"/>
              <a:ext cx="1154" cy="769"/>
            </a:xfrm>
            <a:prstGeom prst="rect">
              <a:avLst/>
            </a:prstGeom>
            <a:noFill/>
            <a:ln w="9525">
              <a:noFill/>
              <a:miter lim="800000"/>
              <a:headEnd/>
              <a:tailEnd/>
            </a:ln>
          </p:spPr>
        </p:pic>
        <p:sp>
          <p:nvSpPr>
            <p:cNvPr id="4118" name="Text Box 10"/>
            <p:cNvSpPr txBox="1">
              <a:spLocks noChangeArrowheads="1"/>
            </p:cNvSpPr>
            <p:nvPr/>
          </p:nvSpPr>
          <p:spPr bwMode="auto">
            <a:xfrm>
              <a:off x="4320" y="900"/>
              <a:ext cx="1352" cy="396"/>
            </a:xfrm>
            <a:prstGeom prst="rect">
              <a:avLst/>
            </a:prstGeom>
            <a:noFill/>
            <a:ln w="9525">
              <a:noFill/>
              <a:miter lim="800000"/>
              <a:headEnd/>
              <a:tailEnd/>
            </a:ln>
          </p:spPr>
          <p:txBody>
            <a:bodyPr>
              <a:spAutoFit/>
            </a:bodyPr>
            <a:lstStyle/>
            <a:p>
              <a:pPr algn="ctr" eaLnBrk="0" hangingPunct="0">
                <a:lnSpc>
                  <a:spcPct val="110000"/>
                </a:lnSpc>
              </a:pPr>
              <a:r>
                <a:rPr lang="es-MX" sz="1600" u="sng"/>
                <a:t>Especificaciones del producto a comprar</a:t>
              </a:r>
            </a:p>
          </p:txBody>
        </p:sp>
      </p:grpSp>
      <p:grpSp>
        <p:nvGrpSpPr>
          <p:cNvPr id="3" name="Group 11"/>
          <p:cNvGrpSpPr>
            <a:grpSpLocks/>
          </p:cNvGrpSpPr>
          <p:nvPr/>
        </p:nvGrpSpPr>
        <p:grpSpPr bwMode="auto">
          <a:xfrm>
            <a:off x="41275" y="1219200"/>
            <a:ext cx="3962400" cy="1647825"/>
            <a:chOff x="26" y="768"/>
            <a:chExt cx="2496" cy="1038"/>
          </a:xfrm>
        </p:grpSpPr>
        <p:sp>
          <p:nvSpPr>
            <p:cNvPr id="4113" name="Text Box 12"/>
            <p:cNvSpPr txBox="1">
              <a:spLocks noChangeArrowheads="1"/>
            </p:cNvSpPr>
            <p:nvPr/>
          </p:nvSpPr>
          <p:spPr bwMode="auto">
            <a:xfrm>
              <a:off x="26" y="768"/>
              <a:ext cx="2496" cy="396"/>
            </a:xfrm>
            <a:prstGeom prst="rect">
              <a:avLst/>
            </a:prstGeom>
            <a:noFill/>
            <a:ln w="9525">
              <a:noFill/>
              <a:miter lim="800000"/>
              <a:headEnd/>
              <a:tailEnd/>
            </a:ln>
          </p:spPr>
          <p:txBody>
            <a:bodyPr>
              <a:spAutoFit/>
            </a:bodyPr>
            <a:lstStyle/>
            <a:p>
              <a:pPr algn="ctr" eaLnBrk="0" hangingPunct="0">
                <a:lnSpc>
                  <a:spcPct val="110000"/>
                </a:lnSpc>
              </a:pPr>
              <a:r>
                <a:rPr lang="es-MX" sz="1600" u="sng"/>
                <a:t>7.4.1 Proceso de Compras</a:t>
              </a:r>
            </a:p>
            <a:p>
              <a:pPr algn="ctr" eaLnBrk="0" hangingPunct="0">
                <a:lnSpc>
                  <a:spcPct val="110000"/>
                </a:lnSpc>
              </a:pPr>
              <a:r>
                <a:rPr lang="es-MX" sz="1600" u="sng"/>
                <a:t>Selección y Evaluación de Proveedores</a:t>
              </a:r>
            </a:p>
          </p:txBody>
        </p:sp>
        <p:pic>
          <p:nvPicPr>
            <p:cNvPr id="4114" name="Picture 13" descr="PCUSER25"/>
            <p:cNvPicPr>
              <a:picLocks noChangeAspect="1" noChangeArrowheads="1"/>
            </p:cNvPicPr>
            <p:nvPr/>
          </p:nvPicPr>
          <p:blipFill>
            <a:blip r:embed="rId6" cstate="print"/>
            <a:srcRect/>
            <a:stretch>
              <a:fillRect/>
            </a:stretch>
          </p:blipFill>
          <p:spPr bwMode="auto">
            <a:xfrm>
              <a:off x="26" y="1092"/>
              <a:ext cx="1071" cy="714"/>
            </a:xfrm>
            <a:prstGeom prst="rect">
              <a:avLst/>
            </a:prstGeom>
            <a:noFill/>
            <a:ln w="9525">
              <a:noFill/>
              <a:miter lim="800000"/>
              <a:headEnd/>
              <a:tailEnd/>
            </a:ln>
          </p:spPr>
        </p:pic>
      </p:grpSp>
      <p:sp>
        <p:nvSpPr>
          <p:cNvPr id="157710" name="Freeform 14"/>
          <p:cNvSpPr>
            <a:spLocks/>
          </p:cNvSpPr>
          <p:nvPr/>
        </p:nvSpPr>
        <p:spPr bwMode="auto">
          <a:xfrm>
            <a:off x="4545013" y="2082800"/>
            <a:ext cx="933450" cy="496888"/>
          </a:xfrm>
          <a:custGeom>
            <a:avLst/>
            <a:gdLst>
              <a:gd name="T0" fmla="*/ 2387 w 3526"/>
              <a:gd name="T1" fmla="*/ 460 h 2503"/>
              <a:gd name="T2" fmla="*/ 2387 w 3526"/>
              <a:gd name="T3" fmla="*/ 969 h 2503"/>
              <a:gd name="T4" fmla="*/ 894 w 3526"/>
              <a:gd name="T5" fmla="*/ 969 h 2503"/>
              <a:gd name="T6" fmla="*/ 804 w 3526"/>
              <a:gd name="T7" fmla="*/ 963 h 2503"/>
              <a:gd name="T8" fmla="*/ 733 w 3526"/>
              <a:gd name="T9" fmla="*/ 950 h 2503"/>
              <a:gd name="T10" fmla="*/ 664 w 3526"/>
              <a:gd name="T11" fmla="*/ 923 h 2503"/>
              <a:gd name="T12" fmla="*/ 593 w 3526"/>
              <a:gd name="T13" fmla="*/ 890 h 2503"/>
              <a:gd name="T14" fmla="*/ 525 w 3526"/>
              <a:gd name="T15" fmla="*/ 843 h 2503"/>
              <a:gd name="T16" fmla="*/ 460 w 3526"/>
              <a:gd name="T17" fmla="*/ 791 h 2503"/>
              <a:gd name="T18" fmla="*/ 394 w 3526"/>
              <a:gd name="T19" fmla="*/ 728 h 2503"/>
              <a:gd name="T20" fmla="*/ 347 w 3526"/>
              <a:gd name="T21" fmla="*/ 668 h 2503"/>
              <a:gd name="T22" fmla="*/ 304 w 3526"/>
              <a:gd name="T23" fmla="*/ 602 h 2503"/>
              <a:gd name="T24" fmla="*/ 266 w 3526"/>
              <a:gd name="T25" fmla="*/ 537 h 2503"/>
              <a:gd name="T26" fmla="*/ 224 w 3526"/>
              <a:gd name="T27" fmla="*/ 465 h 2503"/>
              <a:gd name="T28" fmla="*/ 191 w 3526"/>
              <a:gd name="T29" fmla="*/ 397 h 2503"/>
              <a:gd name="T30" fmla="*/ 159 w 3526"/>
              <a:gd name="T31" fmla="*/ 323 h 2503"/>
              <a:gd name="T32" fmla="*/ 131 w 3526"/>
              <a:gd name="T33" fmla="*/ 247 h 2503"/>
              <a:gd name="T34" fmla="*/ 101 w 3526"/>
              <a:gd name="T35" fmla="*/ 170 h 2503"/>
              <a:gd name="T36" fmla="*/ 83 w 3526"/>
              <a:gd name="T37" fmla="*/ 99 h 2503"/>
              <a:gd name="T38" fmla="*/ 58 w 3526"/>
              <a:gd name="T39" fmla="*/ 0 h 2503"/>
              <a:gd name="T40" fmla="*/ 33 w 3526"/>
              <a:gd name="T41" fmla="*/ 88 h 2503"/>
              <a:gd name="T42" fmla="*/ 17 w 3526"/>
              <a:gd name="T43" fmla="*/ 162 h 2503"/>
              <a:gd name="T44" fmla="*/ 3 w 3526"/>
              <a:gd name="T45" fmla="*/ 252 h 2503"/>
              <a:gd name="T46" fmla="*/ 0 w 3526"/>
              <a:gd name="T47" fmla="*/ 348 h 2503"/>
              <a:gd name="T48" fmla="*/ 0 w 3526"/>
              <a:gd name="T49" fmla="*/ 438 h 2503"/>
              <a:gd name="T50" fmla="*/ 0 w 3526"/>
              <a:gd name="T51" fmla="*/ 548 h 2503"/>
              <a:gd name="T52" fmla="*/ 8 w 3526"/>
              <a:gd name="T53" fmla="*/ 665 h 2503"/>
              <a:gd name="T54" fmla="*/ 17 w 3526"/>
              <a:gd name="T55" fmla="*/ 778 h 2503"/>
              <a:gd name="T56" fmla="*/ 33 w 3526"/>
              <a:gd name="T57" fmla="*/ 887 h 2503"/>
              <a:gd name="T58" fmla="*/ 60 w 3526"/>
              <a:gd name="T59" fmla="*/ 1005 h 2503"/>
              <a:gd name="T60" fmla="*/ 90 w 3526"/>
              <a:gd name="T61" fmla="*/ 1111 h 2503"/>
              <a:gd name="T62" fmla="*/ 131 w 3526"/>
              <a:gd name="T63" fmla="*/ 1213 h 2503"/>
              <a:gd name="T64" fmla="*/ 183 w 3526"/>
              <a:gd name="T65" fmla="*/ 1333 h 2503"/>
              <a:gd name="T66" fmla="*/ 230 w 3526"/>
              <a:gd name="T67" fmla="*/ 1423 h 2503"/>
              <a:gd name="T68" fmla="*/ 290 w 3526"/>
              <a:gd name="T69" fmla="*/ 1535 h 2503"/>
              <a:gd name="T70" fmla="*/ 369 w 3526"/>
              <a:gd name="T71" fmla="*/ 1642 h 2503"/>
              <a:gd name="T72" fmla="*/ 435 w 3526"/>
              <a:gd name="T73" fmla="*/ 1724 h 2503"/>
              <a:gd name="T74" fmla="*/ 520 w 3526"/>
              <a:gd name="T75" fmla="*/ 1814 h 2503"/>
              <a:gd name="T76" fmla="*/ 607 w 3526"/>
              <a:gd name="T77" fmla="*/ 1880 h 2503"/>
              <a:gd name="T78" fmla="*/ 691 w 3526"/>
              <a:gd name="T79" fmla="*/ 1929 h 2503"/>
              <a:gd name="T80" fmla="*/ 812 w 3526"/>
              <a:gd name="T81" fmla="*/ 1962 h 2503"/>
              <a:gd name="T82" fmla="*/ 910 w 3526"/>
              <a:gd name="T83" fmla="*/ 1971 h 2503"/>
              <a:gd name="T84" fmla="*/ 1008 w 3526"/>
              <a:gd name="T85" fmla="*/ 1971 h 2503"/>
              <a:gd name="T86" fmla="*/ 2387 w 3526"/>
              <a:gd name="T87" fmla="*/ 1971 h 2503"/>
              <a:gd name="T88" fmla="*/ 2387 w 3526"/>
              <a:gd name="T89" fmla="*/ 2503 h 2503"/>
              <a:gd name="T90" fmla="*/ 3526 w 3526"/>
              <a:gd name="T91" fmla="*/ 1486 h 2503"/>
              <a:gd name="T92" fmla="*/ 2387 w 3526"/>
              <a:gd name="T93" fmla="*/ 460 h 25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26"/>
              <a:gd name="T142" fmla="*/ 0 h 2503"/>
              <a:gd name="T143" fmla="*/ 3526 w 3526"/>
              <a:gd name="T144" fmla="*/ 2503 h 25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26" h="2503">
                <a:moveTo>
                  <a:pt x="2387" y="460"/>
                </a:moveTo>
                <a:lnTo>
                  <a:pt x="2387" y="969"/>
                </a:lnTo>
                <a:lnTo>
                  <a:pt x="894" y="969"/>
                </a:lnTo>
                <a:lnTo>
                  <a:pt x="804" y="963"/>
                </a:lnTo>
                <a:lnTo>
                  <a:pt x="733" y="950"/>
                </a:lnTo>
                <a:lnTo>
                  <a:pt x="664" y="923"/>
                </a:lnTo>
                <a:lnTo>
                  <a:pt x="593" y="890"/>
                </a:lnTo>
                <a:lnTo>
                  <a:pt x="525" y="843"/>
                </a:lnTo>
                <a:lnTo>
                  <a:pt x="460" y="791"/>
                </a:lnTo>
                <a:lnTo>
                  <a:pt x="394" y="728"/>
                </a:lnTo>
                <a:lnTo>
                  <a:pt x="347" y="668"/>
                </a:lnTo>
                <a:lnTo>
                  <a:pt x="304" y="602"/>
                </a:lnTo>
                <a:lnTo>
                  <a:pt x="266" y="537"/>
                </a:lnTo>
                <a:lnTo>
                  <a:pt x="224" y="465"/>
                </a:lnTo>
                <a:lnTo>
                  <a:pt x="191" y="397"/>
                </a:lnTo>
                <a:lnTo>
                  <a:pt x="159" y="323"/>
                </a:lnTo>
                <a:lnTo>
                  <a:pt x="131" y="247"/>
                </a:lnTo>
                <a:lnTo>
                  <a:pt x="101" y="170"/>
                </a:lnTo>
                <a:lnTo>
                  <a:pt x="83" y="99"/>
                </a:lnTo>
                <a:lnTo>
                  <a:pt x="58" y="0"/>
                </a:lnTo>
                <a:lnTo>
                  <a:pt x="33" y="88"/>
                </a:lnTo>
                <a:lnTo>
                  <a:pt x="17" y="162"/>
                </a:lnTo>
                <a:lnTo>
                  <a:pt x="3" y="252"/>
                </a:lnTo>
                <a:lnTo>
                  <a:pt x="0" y="348"/>
                </a:lnTo>
                <a:lnTo>
                  <a:pt x="0" y="438"/>
                </a:lnTo>
                <a:lnTo>
                  <a:pt x="0" y="548"/>
                </a:lnTo>
                <a:lnTo>
                  <a:pt x="8" y="665"/>
                </a:lnTo>
                <a:lnTo>
                  <a:pt x="17" y="778"/>
                </a:lnTo>
                <a:lnTo>
                  <a:pt x="33" y="887"/>
                </a:lnTo>
                <a:lnTo>
                  <a:pt x="60" y="1005"/>
                </a:lnTo>
                <a:lnTo>
                  <a:pt x="90" y="1111"/>
                </a:lnTo>
                <a:lnTo>
                  <a:pt x="131" y="1213"/>
                </a:lnTo>
                <a:lnTo>
                  <a:pt x="183" y="1333"/>
                </a:lnTo>
                <a:lnTo>
                  <a:pt x="230" y="1423"/>
                </a:lnTo>
                <a:lnTo>
                  <a:pt x="290" y="1535"/>
                </a:lnTo>
                <a:lnTo>
                  <a:pt x="369" y="1642"/>
                </a:lnTo>
                <a:lnTo>
                  <a:pt x="435" y="1724"/>
                </a:lnTo>
                <a:lnTo>
                  <a:pt x="520" y="1814"/>
                </a:lnTo>
                <a:lnTo>
                  <a:pt x="607" y="1880"/>
                </a:lnTo>
                <a:lnTo>
                  <a:pt x="691" y="1929"/>
                </a:lnTo>
                <a:lnTo>
                  <a:pt x="812" y="1962"/>
                </a:lnTo>
                <a:lnTo>
                  <a:pt x="910" y="1971"/>
                </a:lnTo>
                <a:lnTo>
                  <a:pt x="1008" y="1971"/>
                </a:lnTo>
                <a:lnTo>
                  <a:pt x="2387" y="1971"/>
                </a:lnTo>
                <a:lnTo>
                  <a:pt x="2387" y="2503"/>
                </a:lnTo>
                <a:lnTo>
                  <a:pt x="3526" y="1486"/>
                </a:lnTo>
                <a:lnTo>
                  <a:pt x="2387" y="460"/>
                </a:lnTo>
                <a:close/>
              </a:path>
            </a:pathLst>
          </a:custGeom>
          <a:solidFill>
            <a:srgbClr val="336699"/>
          </a:solidFill>
          <a:ln w="4763">
            <a:solidFill>
              <a:srgbClr val="000000"/>
            </a:solidFill>
            <a:prstDash val="solid"/>
            <a:round/>
            <a:headEnd/>
            <a:tailEnd/>
          </a:ln>
        </p:spPr>
        <p:txBody>
          <a:bodyPr/>
          <a:lstStyle/>
          <a:p>
            <a:endParaRPr lang="es-MX"/>
          </a:p>
        </p:txBody>
      </p:sp>
      <p:grpSp>
        <p:nvGrpSpPr>
          <p:cNvPr id="4" name="Group 15"/>
          <p:cNvGrpSpPr>
            <a:grpSpLocks/>
          </p:cNvGrpSpPr>
          <p:nvPr/>
        </p:nvGrpSpPr>
        <p:grpSpPr bwMode="auto">
          <a:xfrm>
            <a:off x="5638800" y="3429000"/>
            <a:ext cx="3505200" cy="1714500"/>
            <a:chOff x="3552" y="2160"/>
            <a:chExt cx="2208" cy="1080"/>
          </a:xfrm>
        </p:grpSpPr>
        <p:sp>
          <p:nvSpPr>
            <p:cNvPr id="4111" name="Text Box 16"/>
            <p:cNvSpPr txBox="1">
              <a:spLocks noChangeArrowheads="1"/>
            </p:cNvSpPr>
            <p:nvPr/>
          </p:nvSpPr>
          <p:spPr bwMode="auto">
            <a:xfrm>
              <a:off x="4368" y="2496"/>
              <a:ext cx="1392" cy="565"/>
            </a:xfrm>
            <a:prstGeom prst="rect">
              <a:avLst/>
            </a:prstGeom>
            <a:noFill/>
            <a:ln w="9525">
              <a:noFill/>
              <a:miter lim="800000"/>
              <a:headEnd/>
              <a:tailEnd/>
            </a:ln>
          </p:spPr>
          <p:txBody>
            <a:bodyPr>
              <a:spAutoFit/>
            </a:bodyPr>
            <a:lstStyle/>
            <a:p>
              <a:pPr algn="ctr" eaLnBrk="0" hangingPunct="0">
                <a:lnSpc>
                  <a:spcPct val="110000"/>
                </a:lnSpc>
              </a:pPr>
              <a:r>
                <a:rPr lang="es-MX" sz="1600" u="sng">
                  <a:latin typeface="Tahoma" pitchFamily="34" charset="0"/>
                </a:rPr>
                <a:t>7.4.3 Verificación del producto</a:t>
              </a:r>
            </a:p>
            <a:p>
              <a:pPr algn="ctr" eaLnBrk="0" hangingPunct="0">
                <a:lnSpc>
                  <a:spcPct val="110000"/>
                </a:lnSpc>
              </a:pPr>
              <a:r>
                <a:rPr lang="es-MX" sz="1600" u="sng">
                  <a:latin typeface="Tahoma" pitchFamily="34" charset="0"/>
                </a:rPr>
                <a:t>comprado</a:t>
              </a:r>
            </a:p>
          </p:txBody>
        </p:sp>
        <p:pic>
          <p:nvPicPr>
            <p:cNvPr id="4112" name="Picture 17" descr="j0250922"/>
            <p:cNvPicPr>
              <a:picLocks noChangeAspect="1" noChangeArrowheads="1"/>
            </p:cNvPicPr>
            <p:nvPr/>
          </p:nvPicPr>
          <p:blipFill>
            <a:blip r:embed="rId7" cstate="print"/>
            <a:srcRect/>
            <a:stretch>
              <a:fillRect/>
            </a:stretch>
          </p:blipFill>
          <p:spPr bwMode="auto">
            <a:xfrm>
              <a:off x="3552" y="2160"/>
              <a:ext cx="1071" cy="1080"/>
            </a:xfrm>
            <a:prstGeom prst="rect">
              <a:avLst/>
            </a:prstGeom>
            <a:noFill/>
            <a:ln w="9525">
              <a:noFill/>
              <a:miter lim="800000"/>
              <a:headEnd/>
              <a:tailEnd/>
            </a:ln>
          </p:spPr>
        </p:pic>
      </p:grpSp>
      <p:sp>
        <p:nvSpPr>
          <p:cNvPr id="157714" name="AutoShape 18"/>
          <p:cNvSpPr>
            <a:spLocks noChangeArrowheads="1"/>
          </p:cNvSpPr>
          <p:nvPr/>
        </p:nvSpPr>
        <p:spPr bwMode="auto">
          <a:xfrm rot="-2502296">
            <a:off x="7467600" y="2168525"/>
            <a:ext cx="668338" cy="1733550"/>
          </a:xfrm>
          <a:prstGeom prst="curvedLeftArrow">
            <a:avLst>
              <a:gd name="adj1" fmla="val 51876"/>
              <a:gd name="adj2" fmla="val 103753"/>
              <a:gd name="adj3" fmla="val 33333"/>
            </a:avLst>
          </a:prstGeom>
          <a:solidFill>
            <a:srgbClr val="336699"/>
          </a:solidFill>
          <a:ln w="9525">
            <a:solidFill>
              <a:schemeClr val="tx1"/>
            </a:solidFill>
            <a:miter lim="800000"/>
            <a:headEnd/>
            <a:tailEnd/>
          </a:ln>
        </p:spPr>
        <p:txBody>
          <a:bodyPr wrap="none" anchor="ctr"/>
          <a:lstStyle/>
          <a:p>
            <a:endParaRPr lang="es-CO"/>
          </a:p>
        </p:txBody>
      </p:sp>
      <p:sp>
        <p:nvSpPr>
          <p:cNvPr id="157715" name="AutoShape 19"/>
          <p:cNvSpPr>
            <a:spLocks noChangeArrowheads="1"/>
          </p:cNvSpPr>
          <p:nvPr/>
        </p:nvSpPr>
        <p:spPr bwMode="auto">
          <a:xfrm rot="-7370435">
            <a:off x="-24607" y="3266282"/>
            <a:ext cx="1795463" cy="749300"/>
          </a:xfrm>
          <a:prstGeom prst="curvedDownArrow">
            <a:avLst>
              <a:gd name="adj1" fmla="val 47924"/>
              <a:gd name="adj2" fmla="val 95847"/>
              <a:gd name="adj3" fmla="val 33333"/>
            </a:avLst>
          </a:prstGeom>
          <a:solidFill>
            <a:srgbClr val="336699"/>
          </a:solidFill>
          <a:ln w="9525">
            <a:solidFill>
              <a:schemeClr val="tx1"/>
            </a:solidFill>
            <a:miter lim="800000"/>
            <a:headEnd/>
            <a:tailEnd/>
          </a:ln>
        </p:spPr>
        <p:txBody>
          <a:bodyPr wrap="none" anchor="ctr"/>
          <a:lstStyle/>
          <a:p>
            <a:endParaRPr lang="es-CO"/>
          </a:p>
        </p:txBody>
      </p:sp>
      <p:grpSp>
        <p:nvGrpSpPr>
          <p:cNvPr id="5" name="Group 20"/>
          <p:cNvGrpSpPr>
            <a:grpSpLocks/>
          </p:cNvGrpSpPr>
          <p:nvPr/>
        </p:nvGrpSpPr>
        <p:grpSpPr bwMode="auto">
          <a:xfrm>
            <a:off x="1417638" y="3048000"/>
            <a:ext cx="3124200" cy="1987550"/>
            <a:chOff x="893" y="1920"/>
            <a:chExt cx="1968" cy="1252"/>
          </a:xfrm>
        </p:grpSpPr>
        <p:sp>
          <p:nvSpPr>
            <p:cNvPr id="4110" name="Text Box 21"/>
            <p:cNvSpPr txBox="1">
              <a:spLocks noChangeArrowheads="1"/>
            </p:cNvSpPr>
            <p:nvPr/>
          </p:nvSpPr>
          <p:spPr bwMode="auto">
            <a:xfrm>
              <a:off x="893" y="1920"/>
              <a:ext cx="1968" cy="227"/>
            </a:xfrm>
            <a:prstGeom prst="rect">
              <a:avLst/>
            </a:prstGeom>
            <a:noFill/>
            <a:ln w="9525">
              <a:noFill/>
              <a:miter lim="800000"/>
              <a:headEnd/>
              <a:tailEnd/>
            </a:ln>
          </p:spPr>
          <p:txBody>
            <a:bodyPr>
              <a:spAutoFit/>
            </a:bodyPr>
            <a:lstStyle/>
            <a:p>
              <a:pPr algn="ctr" eaLnBrk="0" hangingPunct="0">
                <a:lnSpc>
                  <a:spcPct val="110000"/>
                </a:lnSpc>
              </a:pPr>
              <a:r>
                <a:rPr lang="es-MX" sz="1600" u="sng"/>
                <a:t>7.4.2 Información  de Compras</a:t>
              </a:r>
            </a:p>
          </p:txBody>
        </p:sp>
        <p:graphicFrame>
          <p:nvGraphicFramePr>
            <p:cNvPr id="4099" name="Object 22">
              <a:hlinkClick r:id="" action="ppaction://ole?verb=0"/>
            </p:cNvPr>
            <p:cNvGraphicFramePr>
              <a:graphicFrameLocks/>
            </p:cNvGraphicFramePr>
            <p:nvPr/>
          </p:nvGraphicFramePr>
          <p:xfrm>
            <a:off x="912" y="2160"/>
            <a:ext cx="1274" cy="1012"/>
          </p:xfrm>
          <a:graphic>
            <a:graphicData uri="http://schemas.openxmlformats.org/presentationml/2006/ole">
              <p:oleObj spid="_x0000_s4099" name="Clip" r:id="rId8" imgW="4114800" imgH="3617640" progId="MS_ClipArt_Gallery.5">
                <p:embed/>
              </p:oleObj>
            </a:graphicData>
          </a:graphic>
        </p:graphicFrame>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title"/>
          </p:nvPr>
        </p:nvSpPr>
        <p:spPr>
          <a:xfrm>
            <a:off x="539750" y="-26988"/>
            <a:ext cx="8380413" cy="838201"/>
          </a:xfrm>
        </p:spPr>
        <p:txBody>
          <a:bodyPr/>
          <a:lstStyle/>
          <a:p>
            <a:pPr fontAlgn="auto">
              <a:spcAft>
                <a:spcPts val="0"/>
              </a:spcAft>
              <a:defRPr/>
            </a:pPr>
            <a:r>
              <a:rPr lang="es-MX" sz="4000">
                <a:solidFill>
                  <a:schemeClr val="tx1"/>
                </a:solidFill>
              </a:rPr>
              <a:t>7.4.1 proceso de compras</a:t>
            </a:r>
            <a:endParaRPr lang="es-ES" sz="4000">
              <a:solidFill>
                <a:schemeClr val="tx1"/>
              </a:solidFill>
            </a:endParaRPr>
          </a:p>
        </p:txBody>
      </p:sp>
      <p:sp>
        <p:nvSpPr>
          <p:cNvPr id="87043" name="Rectangle 2"/>
          <p:cNvSpPr>
            <a:spLocks noGrp="1" noChangeArrowheads="1"/>
          </p:cNvSpPr>
          <p:nvPr>
            <p:ph idx="1"/>
          </p:nvPr>
        </p:nvSpPr>
        <p:spPr>
          <a:xfrm>
            <a:off x="250825" y="1052513"/>
            <a:ext cx="8642350" cy="5689600"/>
          </a:xfrm>
          <a:ln w="28575">
            <a:solidFill>
              <a:srgbClr val="FFCC00"/>
            </a:solidFill>
          </a:ln>
        </p:spPr>
        <p:txBody>
          <a:bodyPr/>
          <a:lstStyle/>
          <a:p>
            <a:pPr algn="just">
              <a:lnSpc>
                <a:spcPct val="80000"/>
              </a:lnSpc>
            </a:pPr>
            <a:r>
              <a:rPr lang="es-ES" sz="2800" smtClean="0"/>
              <a:t>La organización debe asegurarse de que el producto adquirido cumple los requisitos de compra especificados. </a:t>
            </a:r>
          </a:p>
          <a:p>
            <a:pPr algn="just">
              <a:lnSpc>
                <a:spcPct val="80000"/>
              </a:lnSpc>
            </a:pPr>
            <a:r>
              <a:rPr lang="es-ES" sz="2800" smtClean="0"/>
              <a:t>El tipo y alcance del control aplicado al proveedor y al producto adquirido debe depender del impacto del producto adquirido en la posterior realización del producto o sobre el producto final.</a:t>
            </a:r>
          </a:p>
          <a:p>
            <a:pPr algn="just">
              <a:lnSpc>
                <a:spcPct val="80000"/>
              </a:lnSpc>
            </a:pPr>
            <a:r>
              <a:rPr lang="es-ES" sz="2800" smtClean="0"/>
              <a:t>La organización debe evaluar y seleccionar los proveedores en función de su capacidad para suministrar productos de acuerdo con los requisitos de la organización. Deben establecerse los criterios para la selección, la evaluación y la re-evaluación. Deben mantenerse los registros de los resultados de las evaluaciones y de cualquier acción necesaria que se derive de las mismas.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type="title"/>
          </p:nvPr>
        </p:nvSpPr>
        <p:spPr>
          <a:xfrm>
            <a:off x="539750" y="69850"/>
            <a:ext cx="8164513" cy="838200"/>
          </a:xfrm>
        </p:spPr>
        <p:txBody>
          <a:bodyPr/>
          <a:lstStyle/>
          <a:p>
            <a:pPr fontAlgn="auto">
              <a:spcAft>
                <a:spcPts val="0"/>
              </a:spcAft>
              <a:defRPr/>
            </a:pPr>
            <a:r>
              <a:rPr lang="es-MX" sz="4000">
                <a:solidFill>
                  <a:schemeClr val="tx1"/>
                </a:solidFill>
              </a:rPr>
              <a:t>7.4.2 Información de las compras</a:t>
            </a:r>
            <a:endParaRPr lang="es-ES" sz="4000">
              <a:solidFill>
                <a:schemeClr val="tx1"/>
              </a:solidFill>
            </a:endParaRPr>
          </a:p>
        </p:txBody>
      </p:sp>
      <p:sp>
        <p:nvSpPr>
          <p:cNvPr id="88067" name="Rectangle 2"/>
          <p:cNvSpPr>
            <a:spLocks noGrp="1" noChangeArrowheads="1"/>
          </p:cNvSpPr>
          <p:nvPr>
            <p:ph idx="1"/>
          </p:nvPr>
        </p:nvSpPr>
        <p:spPr>
          <a:xfrm>
            <a:off x="250825" y="1270000"/>
            <a:ext cx="8713788" cy="5038725"/>
          </a:xfrm>
          <a:ln w="28575">
            <a:solidFill>
              <a:srgbClr val="FFCC00"/>
            </a:solidFill>
          </a:ln>
        </p:spPr>
        <p:txBody>
          <a:bodyPr/>
          <a:lstStyle/>
          <a:p>
            <a:pPr>
              <a:lnSpc>
                <a:spcPct val="80000"/>
              </a:lnSpc>
            </a:pPr>
            <a:r>
              <a:rPr lang="es-ES" sz="3000" smtClean="0"/>
              <a:t>La información de las compras debe describir el producto a comprar, incluyendo, cuando sea apropiado:</a:t>
            </a:r>
          </a:p>
          <a:p>
            <a:pPr>
              <a:lnSpc>
                <a:spcPct val="80000"/>
              </a:lnSpc>
            </a:pPr>
            <a:r>
              <a:rPr lang="es-ES" sz="3000" smtClean="0"/>
              <a:t>a) requisitos para la aprobación del producto, procedimientos, procesos y equipos,</a:t>
            </a:r>
            <a:endParaRPr lang="es-ES" sz="3000" smtClean="0">
              <a:solidFill>
                <a:srgbClr val="FF9900"/>
              </a:solidFill>
            </a:endParaRPr>
          </a:p>
          <a:p>
            <a:pPr>
              <a:lnSpc>
                <a:spcPct val="80000"/>
              </a:lnSpc>
            </a:pPr>
            <a:r>
              <a:rPr lang="es-ES" sz="3000" smtClean="0"/>
              <a:t>b) requisitos para la calificación del personal, y</a:t>
            </a:r>
          </a:p>
          <a:p>
            <a:pPr>
              <a:lnSpc>
                <a:spcPct val="80000"/>
              </a:lnSpc>
            </a:pPr>
            <a:r>
              <a:rPr lang="es-ES" sz="3000" smtClean="0"/>
              <a:t>c) requisitos del sistema de gestión de la calidad.</a:t>
            </a:r>
          </a:p>
          <a:p>
            <a:pPr>
              <a:lnSpc>
                <a:spcPct val="80000"/>
              </a:lnSpc>
            </a:pPr>
            <a:r>
              <a:rPr lang="es-ES" sz="3000" smtClean="0"/>
              <a:t>La organización debe asegurarse de la adecuación de los requisitos de compra especificados antes de comunicárselos al proveedor.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title"/>
          </p:nvPr>
        </p:nvSpPr>
        <p:spPr>
          <a:xfrm>
            <a:off x="179388" y="188913"/>
            <a:ext cx="8812212" cy="838200"/>
          </a:xfrm>
        </p:spPr>
        <p:txBody>
          <a:bodyPr>
            <a:normAutofit fontScale="90000"/>
          </a:bodyPr>
          <a:lstStyle/>
          <a:p>
            <a:pPr fontAlgn="auto">
              <a:spcAft>
                <a:spcPts val="0"/>
              </a:spcAft>
              <a:defRPr/>
            </a:pPr>
            <a:r>
              <a:rPr lang="es-MX" sz="4000">
                <a:solidFill>
                  <a:schemeClr val="tx1"/>
                </a:solidFill>
              </a:rPr>
              <a:t>7.4.3 Verificación de los productos comprados</a:t>
            </a:r>
            <a:endParaRPr lang="es-ES" sz="4000">
              <a:solidFill>
                <a:schemeClr val="tx1"/>
              </a:solidFill>
            </a:endParaRPr>
          </a:p>
        </p:txBody>
      </p:sp>
      <p:sp>
        <p:nvSpPr>
          <p:cNvPr id="89091" name="Rectangle 2"/>
          <p:cNvSpPr>
            <a:spLocks noGrp="1" noChangeArrowheads="1"/>
          </p:cNvSpPr>
          <p:nvPr>
            <p:ph idx="1"/>
          </p:nvPr>
        </p:nvSpPr>
        <p:spPr>
          <a:xfrm>
            <a:off x="323850" y="1412875"/>
            <a:ext cx="8496300" cy="5111750"/>
          </a:xfrm>
          <a:ln w="28575">
            <a:solidFill>
              <a:srgbClr val="FFCC00"/>
            </a:solidFill>
          </a:ln>
        </p:spPr>
        <p:txBody>
          <a:bodyPr/>
          <a:lstStyle/>
          <a:p>
            <a:pPr algn="just">
              <a:lnSpc>
                <a:spcPct val="80000"/>
              </a:lnSpc>
            </a:pPr>
            <a:r>
              <a:rPr lang="es-ES" sz="3300" smtClean="0"/>
              <a:t>La organización debe establecer e implementar la inspección u otras actividades necesarias para asegurarse de que el producto comprado cumple los requisitos de compra especificados.</a:t>
            </a:r>
          </a:p>
          <a:p>
            <a:pPr algn="just">
              <a:lnSpc>
                <a:spcPct val="80000"/>
              </a:lnSpc>
            </a:pPr>
            <a:r>
              <a:rPr lang="es-ES" sz="3300" smtClean="0"/>
              <a:t>Cuando la organización o su cliente quieran llevar a cabo la verificación en las instalaciones del proveedor, la organización debe establecer en la información de compra las disposiciones para la verificación pretendida y el método para la liberación del producto.</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323850" y="125413"/>
            <a:ext cx="8640763" cy="1143000"/>
          </a:xfrm>
        </p:spPr>
        <p:txBody>
          <a:bodyPr>
            <a:normAutofit fontScale="90000"/>
          </a:bodyPr>
          <a:lstStyle/>
          <a:p>
            <a:pPr fontAlgn="auto">
              <a:spcAft>
                <a:spcPts val="0"/>
              </a:spcAft>
              <a:defRPr/>
            </a:pPr>
            <a:r>
              <a:rPr lang="es-MX" sz="4000">
                <a:solidFill>
                  <a:schemeClr val="tx1"/>
                </a:solidFill>
              </a:rPr>
              <a:t>7.5 Desarrollo y prestación del servicio educativo</a:t>
            </a:r>
            <a:endParaRPr lang="es-ES" sz="4000">
              <a:solidFill>
                <a:schemeClr val="tx1"/>
              </a:solidFill>
            </a:endParaRPr>
          </a:p>
        </p:txBody>
      </p:sp>
      <p:sp>
        <p:nvSpPr>
          <p:cNvPr id="162819" name="Rectangle 3"/>
          <p:cNvSpPr>
            <a:spLocks noChangeArrowheads="1"/>
          </p:cNvSpPr>
          <p:nvPr/>
        </p:nvSpPr>
        <p:spPr bwMode="auto">
          <a:xfrm>
            <a:off x="107950" y="5426075"/>
            <a:ext cx="8915400" cy="1098550"/>
          </a:xfrm>
          <a:prstGeom prst="rect">
            <a:avLst/>
          </a:prstGeom>
          <a:noFill/>
          <a:ln w="28575">
            <a:solidFill>
              <a:srgbClr val="FFCC00"/>
            </a:solidFill>
            <a:miter lim="800000"/>
            <a:headEnd/>
            <a:tailEnd/>
          </a:ln>
        </p:spPr>
        <p:txBody>
          <a:bodyPr>
            <a:spAutoFit/>
          </a:bodyPr>
          <a:lstStyle/>
          <a:p>
            <a:pPr algn="just">
              <a:spcBef>
                <a:spcPct val="50000"/>
              </a:spcBef>
            </a:pPr>
            <a:r>
              <a:rPr lang="es-MX" sz="1600" b="1"/>
              <a:t>Se debe mantener bajo control el proceso operativo, esto se logrará mediante el uso de procedimientos y/o instructivos de trabajo controlados durante la realización de las actividades diarias.  El seguimiento al control de los procesos se realizará mediante el uso de indicadores o medidores del mismo.</a:t>
            </a:r>
          </a:p>
        </p:txBody>
      </p:sp>
      <p:graphicFrame>
        <p:nvGraphicFramePr>
          <p:cNvPr id="5122" name="Object 5"/>
          <p:cNvGraphicFramePr>
            <a:graphicFrameLocks noChangeAspect="1"/>
          </p:cNvGraphicFramePr>
          <p:nvPr/>
        </p:nvGraphicFramePr>
        <p:xfrm>
          <a:off x="1435100" y="3494088"/>
          <a:ext cx="946150" cy="847725"/>
        </p:xfrm>
        <a:graphic>
          <a:graphicData uri="http://schemas.openxmlformats.org/presentationml/2006/ole">
            <p:oleObj spid="_x0000_s5122" name="Clip" r:id="rId4" imgW="3025440" imgH="3252600" progId="MS_ClipArt_Gallery.2">
              <p:embed/>
            </p:oleObj>
          </a:graphicData>
        </a:graphic>
      </p:graphicFrame>
      <p:sp>
        <p:nvSpPr>
          <p:cNvPr id="5127" name="Rectangle 6"/>
          <p:cNvSpPr>
            <a:spLocks noChangeArrowheads="1"/>
          </p:cNvSpPr>
          <p:nvPr/>
        </p:nvSpPr>
        <p:spPr bwMode="auto">
          <a:xfrm>
            <a:off x="900113" y="4475163"/>
            <a:ext cx="1854200" cy="633412"/>
          </a:xfrm>
          <a:prstGeom prst="rect">
            <a:avLst/>
          </a:prstGeom>
          <a:noFill/>
          <a:ln w="28575">
            <a:solidFill>
              <a:schemeClr val="tx1"/>
            </a:solidFill>
            <a:miter lim="800000"/>
            <a:headEnd/>
            <a:tailEnd/>
          </a:ln>
        </p:spPr>
        <p:txBody>
          <a:bodyPr wrap="none" anchor="ctr"/>
          <a:lstStyle/>
          <a:p>
            <a:pPr algn="ctr" eaLnBrk="0" hangingPunct="0"/>
            <a:r>
              <a:rPr lang="es-MX" sz="1500" b="1">
                <a:latin typeface="Tahoma" pitchFamily="34" charset="0"/>
              </a:rPr>
              <a:t>Control del</a:t>
            </a:r>
          </a:p>
          <a:p>
            <a:pPr algn="ctr" eaLnBrk="0" hangingPunct="0"/>
            <a:r>
              <a:rPr lang="es-MX" sz="1500" b="1">
                <a:latin typeface="Tahoma" pitchFamily="34" charset="0"/>
              </a:rPr>
              <a:t> proceso educativo</a:t>
            </a:r>
            <a:endParaRPr lang="es-ES" sz="1500" b="1">
              <a:latin typeface="Tahoma" pitchFamily="34" charset="0"/>
            </a:endParaRPr>
          </a:p>
        </p:txBody>
      </p:sp>
      <p:cxnSp>
        <p:nvCxnSpPr>
          <p:cNvPr id="162823" name="AutoShape 7"/>
          <p:cNvCxnSpPr>
            <a:cxnSpLocks noChangeShapeType="1"/>
            <a:stCxn id="5127" idx="3"/>
          </p:cNvCxnSpPr>
          <p:nvPr/>
        </p:nvCxnSpPr>
        <p:spPr bwMode="auto">
          <a:xfrm flipV="1">
            <a:off x="2768600" y="4587875"/>
            <a:ext cx="839788" cy="204788"/>
          </a:xfrm>
          <a:prstGeom prst="bentConnector2">
            <a:avLst/>
          </a:prstGeom>
          <a:noFill/>
          <a:ln w="60325">
            <a:solidFill>
              <a:schemeClr val="tx1"/>
            </a:solidFill>
            <a:miter lim="800000"/>
            <a:headEnd/>
            <a:tailEnd/>
          </a:ln>
        </p:spPr>
      </p:cxnSp>
      <p:cxnSp>
        <p:nvCxnSpPr>
          <p:cNvPr id="162824" name="AutoShape 8"/>
          <p:cNvCxnSpPr>
            <a:cxnSpLocks noChangeShapeType="1"/>
          </p:cNvCxnSpPr>
          <p:nvPr/>
        </p:nvCxnSpPr>
        <p:spPr bwMode="auto">
          <a:xfrm flipV="1">
            <a:off x="3897313" y="3908425"/>
            <a:ext cx="839787" cy="369888"/>
          </a:xfrm>
          <a:prstGeom prst="bentConnector2">
            <a:avLst/>
          </a:prstGeom>
          <a:noFill/>
          <a:ln w="60325">
            <a:solidFill>
              <a:schemeClr val="tx1"/>
            </a:solidFill>
            <a:miter lim="800000"/>
            <a:headEnd/>
            <a:tailEnd/>
          </a:ln>
        </p:spPr>
      </p:cxnSp>
      <p:cxnSp>
        <p:nvCxnSpPr>
          <p:cNvPr id="162825" name="AutoShape 9"/>
          <p:cNvCxnSpPr>
            <a:cxnSpLocks noChangeShapeType="1"/>
          </p:cNvCxnSpPr>
          <p:nvPr/>
        </p:nvCxnSpPr>
        <p:spPr bwMode="auto">
          <a:xfrm flipV="1">
            <a:off x="5287963" y="3222625"/>
            <a:ext cx="839787" cy="369888"/>
          </a:xfrm>
          <a:prstGeom prst="bentConnector2">
            <a:avLst/>
          </a:prstGeom>
          <a:noFill/>
          <a:ln w="60325">
            <a:solidFill>
              <a:schemeClr val="tx1"/>
            </a:solidFill>
            <a:miter lim="800000"/>
            <a:headEnd/>
            <a:tailEnd/>
          </a:ln>
        </p:spPr>
      </p:cxnSp>
      <p:cxnSp>
        <p:nvCxnSpPr>
          <p:cNvPr id="162826" name="AutoShape 10"/>
          <p:cNvCxnSpPr>
            <a:cxnSpLocks noChangeShapeType="1"/>
          </p:cNvCxnSpPr>
          <p:nvPr/>
        </p:nvCxnSpPr>
        <p:spPr bwMode="auto">
          <a:xfrm flipV="1">
            <a:off x="6754813" y="2555875"/>
            <a:ext cx="839787" cy="369888"/>
          </a:xfrm>
          <a:prstGeom prst="bentConnector2">
            <a:avLst/>
          </a:prstGeom>
          <a:noFill/>
          <a:ln w="60325">
            <a:solidFill>
              <a:schemeClr val="tx1"/>
            </a:solidFill>
            <a:miter lim="800000"/>
            <a:headEnd/>
            <a:tailEnd/>
          </a:ln>
        </p:spPr>
      </p:cxnSp>
      <p:pic>
        <p:nvPicPr>
          <p:cNvPr id="162827" name="Picture 11" descr="j0295475"/>
          <p:cNvPicPr>
            <a:picLocks noChangeAspect="1" noChangeArrowheads="1"/>
          </p:cNvPicPr>
          <p:nvPr/>
        </p:nvPicPr>
        <p:blipFill>
          <a:blip r:embed="rId5" cstate="print"/>
          <a:srcRect/>
          <a:stretch>
            <a:fillRect/>
          </a:stretch>
        </p:blipFill>
        <p:spPr bwMode="auto">
          <a:xfrm>
            <a:off x="7315200" y="1447800"/>
            <a:ext cx="984250" cy="1260475"/>
          </a:xfrm>
          <a:prstGeom prst="rect">
            <a:avLst/>
          </a:prstGeom>
          <a:noFill/>
          <a:ln w="9525">
            <a:noFill/>
            <a:miter lim="800000"/>
            <a:headEnd/>
            <a:tailEnd/>
          </a:ln>
        </p:spPr>
      </p:pic>
      <p:grpSp>
        <p:nvGrpSpPr>
          <p:cNvPr id="2" name="Group 12"/>
          <p:cNvGrpSpPr>
            <a:grpSpLocks/>
          </p:cNvGrpSpPr>
          <p:nvPr/>
        </p:nvGrpSpPr>
        <p:grpSpPr bwMode="auto">
          <a:xfrm>
            <a:off x="5486400" y="2590800"/>
            <a:ext cx="1219200" cy="838200"/>
            <a:chOff x="3280" y="2332"/>
            <a:chExt cx="2078" cy="1952"/>
          </a:xfrm>
        </p:grpSpPr>
        <p:grpSp>
          <p:nvGrpSpPr>
            <p:cNvPr id="5134" name="Group 13"/>
            <p:cNvGrpSpPr>
              <a:grpSpLocks/>
            </p:cNvGrpSpPr>
            <p:nvPr/>
          </p:nvGrpSpPr>
          <p:grpSpPr bwMode="auto">
            <a:xfrm rot="2506722">
              <a:off x="3280" y="3105"/>
              <a:ext cx="1728" cy="1179"/>
              <a:chOff x="1872" y="2928"/>
              <a:chExt cx="1481" cy="1179"/>
            </a:xfrm>
          </p:grpSpPr>
          <p:sp>
            <p:nvSpPr>
              <p:cNvPr id="5206" name="Freeform 14"/>
              <p:cNvSpPr>
                <a:spLocks/>
              </p:cNvSpPr>
              <p:nvPr/>
            </p:nvSpPr>
            <p:spPr bwMode="auto">
              <a:xfrm>
                <a:off x="1903" y="2967"/>
                <a:ext cx="1450" cy="1140"/>
              </a:xfrm>
              <a:custGeom>
                <a:avLst/>
                <a:gdLst>
                  <a:gd name="T0" fmla="*/ 1358 w 1450"/>
                  <a:gd name="T1" fmla="*/ 168 h 1140"/>
                  <a:gd name="T2" fmla="*/ 1276 w 1450"/>
                  <a:gd name="T3" fmla="*/ 157 h 1140"/>
                  <a:gd name="T4" fmla="*/ 1166 w 1450"/>
                  <a:gd name="T5" fmla="*/ 142 h 1140"/>
                  <a:gd name="T6" fmla="*/ 1034 w 1450"/>
                  <a:gd name="T7" fmla="*/ 123 h 1140"/>
                  <a:gd name="T8" fmla="*/ 891 w 1450"/>
                  <a:gd name="T9" fmla="*/ 102 h 1140"/>
                  <a:gd name="T10" fmla="*/ 743 w 1450"/>
                  <a:gd name="T11" fmla="*/ 80 h 1140"/>
                  <a:gd name="T12" fmla="*/ 599 w 1450"/>
                  <a:gd name="T13" fmla="*/ 58 h 1140"/>
                  <a:gd name="T14" fmla="*/ 468 w 1450"/>
                  <a:gd name="T15" fmla="*/ 39 h 1140"/>
                  <a:gd name="T16" fmla="*/ 359 w 1450"/>
                  <a:gd name="T17" fmla="*/ 21 h 1140"/>
                  <a:gd name="T18" fmla="*/ 279 w 1450"/>
                  <a:gd name="T19" fmla="*/ 8 h 1140"/>
                  <a:gd name="T20" fmla="*/ 237 w 1450"/>
                  <a:gd name="T21" fmla="*/ 0 h 1140"/>
                  <a:gd name="T22" fmla="*/ 206 w 1450"/>
                  <a:gd name="T23" fmla="*/ 124 h 1140"/>
                  <a:gd name="T24" fmla="*/ 155 w 1450"/>
                  <a:gd name="T25" fmla="*/ 332 h 1140"/>
                  <a:gd name="T26" fmla="*/ 97 w 1450"/>
                  <a:gd name="T27" fmla="*/ 571 h 1140"/>
                  <a:gd name="T28" fmla="*/ 44 w 1450"/>
                  <a:gd name="T29" fmla="*/ 794 h 1140"/>
                  <a:gd name="T30" fmla="*/ 7 w 1450"/>
                  <a:gd name="T31" fmla="*/ 948 h 1140"/>
                  <a:gd name="T32" fmla="*/ 36 w 1450"/>
                  <a:gd name="T33" fmla="*/ 983 h 1140"/>
                  <a:gd name="T34" fmla="*/ 98 w 1450"/>
                  <a:gd name="T35" fmla="*/ 997 h 1140"/>
                  <a:gd name="T36" fmla="*/ 169 w 1450"/>
                  <a:gd name="T37" fmla="*/ 1014 h 1140"/>
                  <a:gd name="T38" fmla="*/ 247 w 1450"/>
                  <a:gd name="T39" fmla="*/ 1030 h 1140"/>
                  <a:gd name="T40" fmla="*/ 329 w 1450"/>
                  <a:gd name="T41" fmla="*/ 1049 h 1140"/>
                  <a:gd name="T42" fmla="*/ 457 w 1450"/>
                  <a:gd name="T43" fmla="*/ 1077 h 1140"/>
                  <a:gd name="T44" fmla="*/ 534 w 1450"/>
                  <a:gd name="T45" fmla="*/ 1093 h 1140"/>
                  <a:gd name="T46" fmla="*/ 608 w 1450"/>
                  <a:gd name="T47" fmla="*/ 1108 h 1140"/>
                  <a:gd name="T48" fmla="*/ 675 w 1450"/>
                  <a:gd name="T49" fmla="*/ 1121 h 1140"/>
                  <a:gd name="T50" fmla="*/ 735 w 1450"/>
                  <a:gd name="T51" fmla="*/ 1132 h 1140"/>
                  <a:gd name="T52" fmla="*/ 783 w 1450"/>
                  <a:gd name="T53" fmla="*/ 1138 h 1140"/>
                  <a:gd name="T54" fmla="*/ 793 w 1450"/>
                  <a:gd name="T55" fmla="*/ 1139 h 1140"/>
                  <a:gd name="T56" fmla="*/ 797 w 1450"/>
                  <a:gd name="T57" fmla="*/ 1139 h 1140"/>
                  <a:gd name="T58" fmla="*/ 817 w 1450"/>
                  <a:gd name="T59" fmla="*/ 1139 h 1140"/>
                  <a:gd name="T60" fmla="*/ 840 w 1450"/>
                  <a:gd name="T61" fmla="*/ 1137 h 1140"/>
                  <a:gd name="T62" fmla="*/ 856 w 1450"/>
                  <a:gd name="T63" fmla="*/ 1129 h 1140"/>
                  <a:gd name="T64" fmla="*/ 887 w 1450"/>
                  <a:gd name="T65" fmla="*/ 1087 h 1140"/>
                  <a:gd name="T66" fmla="*/ 937 w 1450"/>
                  <a:gd name="T67" fmla="*/ 1015 h 1140"/>
                  <a:gd name="T68" fmla="*/ 1001 w 1450"/>
                  <a:gd name="T69" fmla="*/ 919 h 1140"/>
                  <a:gd name="T70" fmla="*/ 1075 w 1450"/>
                  <a:gd name="T71" fmla="*/ 808 h 1140"/>
                  <a:gd name="T72" fmla="*/ 1154 w 1450"/>
                  <a:gd name="T73" fmla="*/ 688 h 1140"/>
                  <a:gd name="T74" fmla="*/ 1232 w 1450"/>
                  <a:gd name="T75" fmla="*/ 568 h 1140"/>
                  <a:gd name="T76" fmla="*/ 1306 w 1450"/>
                  <a:gd name="T77" fmla="*/ 455 h 1140"/>
                  <a:gd name="T78" fmla="*/ 1370 w 1450"/>
                  <a:gd name="T79" fmla="*/ 356 h 1140"/>
                  <a:gd name="T80" fmla="*/ 1418 w 1450"/>
                  <a:gd name="T81" fmla="*/ 280 h 1140"/>
                  <a:gd name="T82" fmla="*/ 1447 w 1450"/>
                  <a:gd name="T83" fmla="*/ 233 h 1140"/>
                  <a:gd name="T84" fmla="*/ 1443 w 1450"/>
                  <a:gd name="T85" fmla="*/ 197 h 1140"/>
                  <a:gd name="T86" fmla="*/ 1416 w 1450"/>
                  <a:gd name="T87" fmla="*/ 176 h 11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0"/>
                  <a:gd name="T133" fmla="*/ 0 h 1140"/>
                  <a:gd name="T134" fmla="*/ 1450 w 1450"/>
                  <a:gd name="T135" fmla="*/ 1140 h 11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0" h="1140">
                    <a:moveTo>
                      <a:pt x="1392" y="173"/>
                    </a:moveTo>
                    <a:lnTo>
                      <a:pt x="1378" y="171"/>
                    </a:lnTo>
                    <a:lnTo>
                      <a:pt x="1358" y="168"/>
                    </a:lnTo>
                    <a:lnTo>
                      <a:pt x="1335" y="166"/>
                    </a:lnTo>
                    <a:lnTo>
                      <a:pt x="1308" y="162"/>
                    </a:lnTo>
                    <a:lnTo>
                      <a:pt x="1276" y="157"/>
                    </a:lnTo>
                    <a:lnTo>
                      <a:pt x="1243" y="153"/>
                    </a:lnTo>
                    <a:lnTo>
                      <a:pt x="1206" y="147"/>
                    </a:lnTo>
                    <a:lnTo>
                      <a:pt x="1166" y="142"/>
                    </a:lnTo>
                    <a:lnTo>
                      <a:pt x="1124" y="136"/>
                    </a:lnTo>
                    <a:lnTo>
                      <a:pt x="1080" y="129"/>
                    </a:lnTo>
                    <a:lnTo>
                      <a:pt x="1034" y="123"/>
                    </a:lnTo>
                    <a:lnTo>
                      <a:pt x="988" y="116"/>
                    </a:lnTo>
                    <a:lnTo>
                      <a:pt x="939" y="109"/>
                    </a:lnTo>
                    <a:lnTo>
                      <a:pt x="891" y="102"/>
                    </a:lnTo>
                    <a:lnTo>
                      <a:pt x="842" y="95"/>
                    </a:lnTo>
                    <a:lnTo>
                      <a:pt x="792" y="87"/>
                    </a:lnTo>
                    <a:lnTo>
                      <a:pt x="743" y="80"/>
                    </a:lnTo>
                    <a:lnTo>
                      <a:pt x="694" y="73"/>
                    </a:lnTo>
                    <a:lnTo>
                      <a:pt x="646" y="65"/>
                    </a:lnTo>
                    <a:lnTo>
                      <a:pt x="599" y="58"/>
                    </a:lnTo>
                    <a:lnTo>
                      <a:pt x="554" y="51"/>
                    </a:lnTo>
                    <a:lnTo>
                      <a:pt x="510" y="44"/>
                    </a:lnTo>
                    <a:lnTo>
                      <a:pt x="468" y="39"/>
                    </a:lnTo>
                    <a:lnTo>
                      <a:pt x="429" y="32"/>
                    </a:lnTo>
                    <a:lnTo>
                      <a:pt x="393" y="27"/>
                    </a:lnTo>
                    <a:lnTo>
                      <a:pt x="359" y="21"/>
                    </a:lnTo>
                    <a:lnTo>
                      <a:pt x="329" y="16"/>
                    </a:lnTo>
                    <a:lnTo>
                      <a:pt x="302" y="11"/>
                    </a:lnTo>
                    <a:lnTo>
                      <a:pt x="279" y="8"/>
                    </a:lnTo>
                    <a:lnTo>
                      <a:pt x="260" y="5"/>
                    </a:lnTo>
                    <a:lnTo>
                      <a:pt x="247" y="2"/>
                    </a:lnTo>
                    <a:lnTo>
                      <a:pt x="237" y="0"/>
                    </a:lnTo>
                    <a:lnTo>
                      <a:pt x="230" y="29"/>
                    </a:lnTo>
                    <a:lnTo>
                      <a:pt x="218" y="71"/>
                    </a:lnTo>
                    <a:lnTo>
                      <a:pt x="206" y="124"/>
                    </a:lnTo>
                    <a:lnTo>
                      <a:pt x="190" y="186"/>
                    </a:lnTo>
                    <a:lnTo>
                      <a:pt x="173" y="256"/>
                    </a:lnTo>
                    <a:lnTo>
                      <a:pt x="155" y="332"/>
                    </a:lnTo>
                    <a:lnTo>
                      <a:pt x="136" y="410"/>
                    </a:lnTo>
                    <a:lnTo>
                      <a:pt x="117" y="490"/>
                    </a:lnTo>
                    <a:lnTo>
                      <a:pt x="97" y="571"/>
                    </a:lnTo>
                    <a:lnTo>
                      <a:pt x="78" y="650"/>
                    </a:lnTo>
                    <a:lnTo>
                      <a:pt x="60" y="725"/>
                    </a:lnTo>
                    <a:lnTo>
                      <a:pt x="44" y="794"/>
                    </a:lnTo>
                    <a:lnTo>
                      <a:pt x="29" y="856"/>
                    </a:lnTo>
                    <a:lnTo>
                      <a:pt x="17" y="907"/>
                    </a:lnTo>
                    <a:lnTo>
                      <a:pt x="7" y="948"/>
                    </a:lnTo>
                    <a:lnTo>
                      <a:pt x="0" y="975"/>
                    </a:lnTo>
                    <a:lnTo>
                      <a:pt x="17" y="980"/>
                    </a:lnTo>
                    <a:lnTo>
                      <a:pt x="36" y="983"/>
                    </a:lnTo>
                    <a:lnTo>
                      <a:pt x="55" y="988"/>
                    </a:lnTo>
                    <a:lnTo>
                      <a:pt x="76" y="992"/>
                    </a:lnTo>
                    <a:lnTo>
                      <a:pt x="98" y="997"/>
                    </a:lnTo>
                    <a:lnTo>
                      <a:pt x="121" y="1002"/>
                    </a:lnTo>
                    <a:lnTo>
                      <a:pt x="145" y="1008"/>
                    </a:lnTo>
                    <a:lnTo>
                      <a:pt x="169" y="1014"/>
                    </a:lnTo>
                    <a:lnTo>
                      <a:pt x="195" y="1019"/>
                    </a:lnTo>
                    <a:lnTo>
                      <a:pt x="220" y="1025"/>
                    </a:lnTo>
                    <a:lnTo>
                      <a:pt x="247" y="1030"/>
                    </a:lnTo>
                    <a:lnTo>
                      <a:pt x="274" y="1036"/>
                    </a:lnTo>
                    <a:lnTo>
                      <a:pt x="301" y="1043"/>
                    </a:lnTo>
                    <a:lnTo>
                      <a:pt x="329" y="1049"/>
                    </a:lnTo>
                    <a:lnTo>
                      <a:pt x="356" y="1055"/>
                    </a:lnTo>
                    <a:lnTo>
                      <a:pt x="384" y="1061"/>
                    </a:lnTo>
                    <a:lnTo>
                      <a:pt x="457" y="1077"/>
                    </a:lnTo>
                    <a:lnTo>
                      <a:pt x="483" y="1082"/>
                    </a:lnTo>
                    <a:lnTo>
                      <a:pt x="509" y="1088"/>
                    </a:lnTo>
                    <a:lnTo>
                      <a:pt x="534" y="1093"/>
                    </a:lnTo>
                    <a:lnTo>
                      <a:pt x="560" y="1098"/>
                    </a:lnTo>
                    <a:lnTo>
                      <a:pt x="585" y="1104"/>
                    </a:lnTo>
                    <a:lnTo>
                      <a:pt x="608" y="1108"/>
                    </a:lnTo>
                    <a:lnTo>
                      <a:pt x="631" y="1113"/>
                    </a:lnTo>
                    <a:lnTo>
                      <a:pt x="653" y="1117"/>
                    </a:lnTo>
                    <a:lnTo>
                      <a:pt x="675" y="1121"/>
                    </a:lnTo>
                    <a:lnTo>
                      <a:pt x="696" y="1125"/>
                    </a:lnTo>
                    <a:lnTo>
                      <a:pt x="715" y="1128"/>
                    </a:lnTo>
                    <a:lnTo>
                      <a:pt x="735" y="1132"/>
                    </a:lnTo>
                    <a:lnTo>
                      <a:pt x="752" y="1134"/>
                    </a:lnTo>
                    <a:lnTo>
                      <a:pt x="769" y="1137"/>
                    </a:lnTo>
                    <a:lnTo>
                      <a:pt x="783" y="1138"/>
                    </a:lnTo>
                    <a:lnTo>
                      <a:pt x="797" y="1140"/>
                    </a:lnTo>
                    <a:lnTo>
                      <a:pt x="795" y="1139"/>
                    </a:lnTo>
                    <a:lnTo>
                      <a:pt x="793" y="1139"/>
                    </a:lnTo>
                    <a:lnTo>
                      <a:pt x="791" y="1139"/>
                    </a:lnTo>
                    <a:lnTo>
                      <a:pt x="790" y="1138"/>
                    </a:lnTo>
                    <a:lnTo>
                      <a:pt x="797" y="1139"/>
                    </a:lnTo>
                    <a:lnTo>
                      <a:pt x="803" y="1139"/>
                    </a:lnTo>
                    <a:lnTo>
                      <a:pt x="810" y="1140"/>
                    </a:lnTo>
                    <a:lnTo>
                      <a:pt x="817" y="1139"/>
                    </a:lnTo>
                    <a:lnTo>
                      <a:pt x="825" y="1139"/>
                    </a:lnTo>
                    <a:lnTo>
                      <a:pt x="832" y="1138"/>
                    </a:lnTo>
                    <a:lnTo>
                      <a:pt x="840" y="1137"/>
                    </a:lnTo>
                    <a:lnTo>
                      <a:pt x="848" y="1136"/>
                    </a:lnTo>
                    <a:lnTo>
                      <a:pt x="851" y="1135"/>
                    </a:lnTo>
                    <a:lnTo>
                      <a:pt x="856" y="1129"/>
                    </a:lnTo>
                    <a:lnTo>
                      <a:pt x="864" y="1120"/>
                    </a:lnTo>
                    <a:lnTo>
                      <a:pt x="874" y="1105"/>
                    </a:lnTo>
                    <a:lnTo>
                      <a:pt x="887" y="1087"/>
                    </a:lnTo>
                    <a:lnTo>
                      <a:pt x="902" y="1067"/>
                    </a:lnTo>
                    <a:lnTo>
                      <a:pt x="918" y="1042"/>
                    </a:lnTo>
                    <a:lnTo>
                      <a:pt x="937" y="1015"/>
                    </a:lnTo>
                    <a:lnTo>
                      <a:pt x="957" y="985"/>
                    </a:lnTo>
                    <a:lnTo>
                      <a:pt x="978" y="954"/>
                    </a:lnTo>
                    <a:lnTo>
                      <a:pt x="1001" y="919"/>
                    </a:lnTo>
                    <a:lnTo>
                      <a:pt x="1025" y="884"/>
                    </a:lnTo>
                    <a:lnTo>
                      <a:pt x="1050" y="846"/>
                    </a:lnTo>
                    <a:lnTo>
                      <a:pt x="1075" y="808"/>
                    </a:lnTo>
                    <a:lnTo>
                      <a:pt x="1102" y="769"/>
                    </a:lnTo>
                    <a:lnTo>
                      <a:pt x="1128" y="729"/>
                    </a:lnTo>
                    <a:lnTo>
                      <a:pt x="1154" y="688"/>
                    </a:lnTo>
                    <a:lnTo>
                      <a:pt x="1180" y="648"/>
                    </a:lnTo>
                    <a:lnTo>
                      <a:pt x="1207" y="608"/>
                    </a:lnTo>
                    <a:lnTo>
                      <a:pt x="1232" y="568"/>
                    </a:lnTo>
                    <a:lnTo>
                      <a:pt x="1258" y="529"/>
                    </a:lnTo>
                    <a:lnTo>
                      <a:pt x="1282" y="491"/>
                    </a:lnTo>
                    <a:lnTo>
                      <a:pt x="1306" y="455"/>
                    </a:lnTo>
                    <a:lnTo>
                      <a:pt x="1328" y="420"/>
                    </a:lnTo>
                    <a:lnTo>
                      <a:pt x="1350" y="387"/>
                    </a:lnTo>
                    <a:lnTo>
                      <a:pt x="1370" y="356"/>
                    </a:lnTo>
                    <a:lnTo>
                      <a:pt x="1388" y="328"/>
                    </a:lnTo>
                    <a:lnTo>
                      <a:pt x="1404" y="302"/>
                    </a:lnTo>
                    <a:lnTo>
                      <a:pt x="1418" y="280"/>
                    </a:lnTo>
                    <a:lnTo>
                      <a:pt x="1430" y="260"/>
                    </a:lnTo>
                    <a:lnTo>
                      <a:pt x="1440" y="245"/>
                    </a:lnTo>
                    <a:lnTo>
                      <a:pt x="1447" y="233"/>
                    </a:lnTo>
                    <a:lnTo>
                      <a:pt x="1450" y="220"/>
                    </a:lnTo>
                    <a:lnTo>
                      <a:pt x="1448" y="208"/>
                    </a:lnTo>
                    <a:lnTo>
                      <a:pt x="1443" y="197"/>
                    </a:lnTo>
                    <a:lnTo>
                      <a:pt x="1436" y="189"/>
                    </a:lnTo>
                    <a:lnTo>
                      <a:pt x="1427" y="181"/>
                    </a:lnTo>
                    <a:lnTo>
                      <a:pt x="1416" y="176"/>
                    </a:lnTo>
                    <a:lnTo>
                      <a:pt x="1405" y="174"/>
                    </a:lnTo>
                    <a:lnTo>
                      <a:pt x="1392" y="173"/>
                    </a:lnTo>
                    <a:close/>
                  </a:path>
                </a:pathLst>
              </a:custGeom>
              <a:solidFill>
                <a:srgbClr val="C4BAAD"/>
              </a:solidFill>
              <a:ln w="9525">
                <a:noFill/>
                <a:round/>
                <a:headEnd/>
                <a:tailEnd/>
              </a:ln>
            </p:spPr>
            <p:txBody>
              <a:bodyPr/>
              <a:lstStyle/>
              <a:p>
                <a:endParaRPr lang="es-MX"/>
              </a:p>
            </p:txBody>
          </p:sp>
          <p:sp>
            <p:nvSpPr>
              <p:cNvPr id="5207" name="Freeform 15"/>
              <p:cNvSpPr>
                <a:spLocks/>
              </p:cNvSpPr>
              <p:nvPr/>
            </p:nvSpPr>
            <p:spPr bwMode="auto">
              <a:xfrm>
                <a:off x="2649" y="4064"/>
                <a:ext cx="2" cy="1"/>
              </a:xfrm>
              <a:custGeom>
                <a:avLst/>
                <a:gdLst>
                  <a:gd name="T0" fmla="*/ 0 w 4"/>
                  <a:gd name="T1" fmla="*/ 0 h 1"/>
                  <a:gd name="T2" fmla="*/ 0 w 4"/>
                  <a:gd name="T3" fmla="*/ 0 h 1"/>
                  <a:gd name="T4" fmla="*/ 2 w 4"/>
                  <a:gd name="T5" fmla="*/ 0 h 1"/>
                  <a:gd name="T6" fmla="*/ 2 w 4"/>
                  <a:gd name="T7" fmla="*/ 0 h 1"/>
                  <a:gd name="T8" fmla="*/ 4 w 4"/>
                  <a:gd name="T9" fmla="*/ 0 h 1"/>
                  <a:gd name="T10" fmla="*/ 2 w 4"/>
                  <a:gd name="T11" fmla="*/ 0 h 1"/>
                  <a:gd name="T12" fmla="*/ 2 w 4"/>
                  <a:gd name="T13" fmla="*/ 0 h 1"/>
                  <a:gd name="T14" fmla="*/ 0 w 4"/>
                  <a:gd name="T15" fmla="*/ 0 h 1"/>
                  <a:gd name="T16" fmla="*/ 0 w 4"/>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
                  <a:gd name="T29" fmla="*/ 4 w 4"/>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
                    <a:moveTo>
                      <a:pt x="0" y="0"/>
                    </a:moveTo>
                    <a:lnTo>
                      <a:pt x="0" y="0"/>
                    </a:lnTo>
                    <a:lnTo>
                      <a:pt x="2" y="0"/>
                    </a:lnTo>
                    <a:lnTo>
                      <a:pt x="4" y="0"/>
                    </a:lnTo>
                    <a:lnTo>
                      <a:pt x="2" y="0"/>
                    </a:lnTo>
                    <a:lnTo>
                      <a:pt x="0" y="0"/>
                    </a:lnTo>
                    <a:close/>
                  </a:path>
                </a:pathLst>
              </a:custGeom>
              <a:solidFill>
                <a:srgbClr val="C4BAAD"/>
              </a:solidFill>
              <a:ln w="9525">
                <a:noFill/>
                <a:round/>
                <a:headEnd/>
                <a:tailEnd/>
              </a:ln>
            </p:spPr>
            <p:txBody>
              <a:bodyPr/>
              <a:lstStyle/>
              <a:p>
                <a:endParaRPr lang="es-MX"/>
              </a:p>
            </p:txBody>
          </p:sp>
          <p:sp>
            <p:nvSpPr>
              <p:cNvPr id="5208" name="Freeform 16"/>
              <p:cNvSpPr>
                <a:spLocks/>
              </p:cNvSpPr>
              <p:nvPr/>
            </p:nvSpPr>
            <p:spPr bwMode="auto">
              <a:xfrm>
                <a:off x="1872" y="2928"/>
                <a:ext cx="1391" cy="1139"/>
              </a:xfrm>
              <a:custGeom>
                <a:avLst/>
                <a:gdLst>
                  <a:gd name="T0" fmla="*/ 1522 w 2783"/>
                  <a:gd name="T1" fmla="*/ 2262 h 2278"/>
                  <a:gd name="T2" fmla="*/ 1425 w 2783"/>
                  <a:gd name="T3" fmla="*/ 2191 h 2278"/>
                  <a:gd name="T4" fmla="*/ 1386 w 2783"/>
                  <a:gd name="T5" fmla="*/ 2086 h 2278"/>
                  <a:gd name="T6" fmla="*/ 1412 w 2783"/>
                  <a:gd name="T7" fmla="*/ 1970 h 2278"/>
                  <a:gd name="T8" fmla="*/ 1463 w 2783"/>
                  <a:gd name="T9" fmla="*/ 1896 h 2278"/>
                  <a:gd name="T10" fmla="*/ 1507 w 2783"/>
                  <a:gd name="T11" fmla="*/ 1843 h 2278"/>
                  <a:gd name="T12" fmla="*/ 1568 w 2783"/>
                  <a:gd name="T13" fmla="*/ 1770 h 2278"/>
                  <a:gd name="T14" fmla="*/ 1646 w 2783"/>
                  <a:gd name="T15" fmla="*/ 1678 h 2278"/>
                  <a:gd name="T16" fmla="*/ 1734 w 2783"/>
                  <a:gd name="T17" fmla="*/ 1573 h 2278"/>
                  <a:gd name="T18" fmla="*/ 1833 w 2783"/>
                  <a:gd name="T19" fmla="*/ 1456 h 2278"/>
                  <a:gd name="T20" fmla="*/ 1938 w 2783"/>
                  <a:gd name="T21" fmla="*/ 1330 h 2278"/>
                  <a:gd name="T22" fmla="*/ 2049 w 2783"/>
                  <a:gd name="T23" fmla="*/ 1201 h 2278"/>
                  <a:gd name="T24" fmla="*/ 2159 w 2783"/>
                  <a:gd name="T25" fmla="*/ 1070 h 2278"/>
                  <a:gd name="T26" fmla="*/ 2270 w 2783"/>
                  <a:gd name="T27" fmla="*/ 939 h 2278"/>
                  <a:gd name="T28" fmla="*/ 2377 w 2783"/>
                  <a:gd name="T29" fmla="*/ 814 h 2278"/>
                  <a:gd name="T30" fmla="*/ 2479 w 2783"/>
                  <a:gd name="T31" fmla="*/ 696 h 2278"/>
                  <a:gd name="T32" fmla="*/ 2570 w 2783"/>
                  <a:gd name="T33" fmla="*/ 589 h 2278"/>
                  <a:gd name="T34" fmla="*/ 2650 w 2783"/>
                  <a:gd name="T35" fmla="*/ 496 h 2278"/>
                  <a:gd name="T36" fmla="*/ 2716 w 2783"/>
                  <a:gd name="T37" fmla="*/ 420 h 2278"/>
                  <a:gd name="T38" fmla="*/ 2766 w 2783"/>
                  <a:gd name="T39" fmla="*/ 363 h 2278"/>
                  <a:gd name="T40" fmla="*/ 2754 w 2783"/>
                  <a:gd name="T41" fmla="*/ 341 h 2278"/>
                  <a:gd name="T42" fmla="*/ 2669 w 2783"/>
                  <a:gd name="T43" fmla="*/ 331 h 2278"/>
                  <a:gd name="T44" fmla="*/ 2552 w 2783"/>
                  <a:gd name="T45" fmla="*/ 314 h 2278"/>
                  <a:gd name="T46" fmla="*/ 2411 w 2783"/>
                  <a:gd name="T47" fmla="*/ 294 h 2278"/>
                  <a:gd name="T48" fmla="*/ 2248 w 2783"/>
                  <a:gd name="T49" fmla="*/ 272 h 2278"/>
                  <a:gd name="T50" fmla="*/ 2067 w 2783"/>
                  <a:gd name="T51" fmla="*/ 245 h 2278"/>
                  <a:gd name="T52" fmla="*/ 1877 w 2783"/>
                  <a:gd name="T53" fmla="*/ 217 h 2278"/>
                  <a:gd name="T54" fmla="*/ 1682 w 2783"/>
                  <a:gd name="T55" fmla="*/ 189 h 2278"/>
                  <a:gd name="T56" fmla="*/ 1485 w 2783"/>
                  <a:gd name="T57" fmla="*/ 160 h 2278"/>
                  <a:gd name="T58" fmla="*/ 1291 w 2783"/>
                  <a:gd name="T59" fmla="*/ 129 h 2278"/>
                  <a:gd name="T60" fmla="*/ 1108 w 2783"/>
                  <a:gd name="T61" fmla="*/ 102 h 2278"/>
                  <a:gd name="T62" fmla="*/ 936 w 2783"/>
                  <a:gd name="T63" fmla="*/ 76 h 2278"/>
                  <a:gd name="T64" fmla="*/ 785 w 2783"/>
                  <a:gd name="T65" fmla="*/ 53 h 2278"/>
                  <a:gd name="T66" fmla="*/ 657 w 2783"/>
                  <a:gd name="T67" fmla="*/ 32 h 2278"/>
                  <a:gd name="T68" fmla="*/ 557 w 2783"/>
                  <a:gd name="T69" fmla="*/ 15 h 2278"/>
                  <a:gd name="T70" fmla="*/ 493 w 2783"/>
                  <a:gd name="T71" fmla="*/ 3 h 2278"/>
                  <a:gd name="T72" fmla="*/ 459 w 2783"/>
                  <a:gd name="T73" fmla="*/ 58 h 2278"/>
                  <a:gd name="T74" fmla="*/ 411 w 2783"/>
                  <a:gd name="T75" fmla="*/ 248 h 2278"/>
                  <a:gd name="T76" fmla="*/ 347 w 2783"/>
                  <a:gd name="T77" fmla="*/ 511 h 2278"/>
                  <a:gd name="T78" fmla="*/ 272 w 2783"/>
                  <a:gd name="T79" fmla="*/ 819 h 2278"/>
                  <a:gd name="T80" fmla="*/ 194 w 2783"/>
                  <a:gd name="T81" fmla="*/ 1141 h 2278"/>
                  <a:gd name="T82" fmla="*/ 121 w 2783"/>
                  <a:gd name="T83" fmla="*/ 1449 h 2278"/>
                  <a:gd name="T84" fmla="*/ 58 w 2783"/>
                  <a:gd name="T85" fmla="*/ 1710 h 2278"/>
                  <a:gd name="T86" fmla="*/ 14 w 2783"/>
                  <a:gd name="T87" fmla="*/ 1896 h 2278"/>
                  <a:gd name="T88" fmla="*/ 36 w 2783"/>
                  <a:gd name="T89" fmla="*/ 1958 h 2278"/>
                  <a:gd name="T90" fmla="*/ 117 w 2783"/>
                  <a:gd name="T91" fmla="*/ 1977 h 2278"/>
                  <a:gd name="T92" fmla="*/ 209 w 2783"/>
                  <a:gd name="T93" fmla="*/ 1998 h 2278"/>
                  <a:gd name="T94" fmla="*/ 309 w 2783"/>
                  <a:gd name="T95" fmla="*/ 2020 h 2278"/>
                  <a:gd name="T96" fmla="*/ 416 w 2783"/>
                  <a:gd name="T97" fmla="*/ 2043 h 2278"/>
                  <a:gd name="T98" fmla="*/ 528 w 2783"/>
                  <a:gd name="T99" fmla="*/ 2069 h 2278"/>
                  <a:gd name="T100" fmla="*/ 644 w 2783"/>
                  <a:gd name="T101" fmla="*/ 2094 h 2278"/>
                  <a:gd name="T102" fmla="*/ 761 w 2783"/>
                  <a:gd name="T103" fmla="*/ 2120 h 2278"/>
                  <a:gd name="T104" fmla="*/ 880 w 2783"/>
                  <a:gd name="T105" fmla="*/ 2145 h 2278"/>
                  <a:gd name="T106" fmla="*/ 995 w 2783"/>
                  <a:gd name="T107" fmla="*/ 2171 h 2278"/>
                  <a:gd name="T108" fmla="*/ 1108 w 2783"/>
                  <a:gd name="T109" fmla="*/ 2193 h 2278"/>
                  <a:gd name="T110" fmla="*/ 1215 w 2783"/>
                  <a:gd name="T111" fmla="*/ 2215 h 2278"/>
                  <a:gd name="T112" fmla="*/ 1317 w 2783"/>
                  <a:gd name="T113" fmla="*/ 2234 h 2278"/>
                  <a:gd name="T114" fmla="*/ 1408 w 2783"/>
                  <a:gd name="T115" fmla="*/ 2251 h 2278"/>
                  <a:gd name="T116" fmla="*/ 1492 w 2783"/>
                  <a:gd name="T117" fmla="*/ 2264 h 2278"/>
                  <a:gd name="T118" fmla="*/ 1561 w 2783"/>
                  <a:gd name="T119" fmla="*/ 2274 h 22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3"/>
                  <a:gd name="T181" fmla="*/ 0 h 2278"/>
                  <a:gd name="T182" fmla="*/ 2783 w 2783"/>
                  <a:gd name="T183" fmla="*/ 2278 h 22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3" h="2278">
                    <a:moveTo>
                      <a:pt x="1592" y="2278"/>
                    </a:moveTo>
                    <a:lnTo>
                      <a:pt x="1522" y="2262"/>
                    </a:lnTo>
                    <a:lnTo>
                      <a:pt x="1466" y="2234"/>
                    </a:lnTo>
                    <a:lnTo>
                      <a:pt x="1425" y="2191"/>
                    </a:lnTo>
                    <a:lnTo>
                      <a:pt x="1398" y="2142"/>
                    </a:lnTo>
                    <a:lnTo>
                      <a:pt x="1386" y="2086"/>
                    </a:lnTo>
                    <a:lnTo>
                      <a:pt x="1391" y="2028"/>
                    </a:lnTo>
                    <a:lnTo>
                      <a:pt x="1412" y="1970"/>
                    </a:lnTo>
                    <a:lnTo>
                      <a:pt x="1447" y="1914"/>
                    </a:lnTo>
                    <a:lnTo>
                      <a:pt x="1463" y="1896"/>
                    </a:lnTo>
                    <a:lnTo>
                      <a:pt x="1481" y="1872"/>
                    </a:lnTo>
                    <a:lnTo>
                      <a:pt x="1507" y="1843"/>
                    </a:lnTo>
                    <a:lnTo>
                      <a:pt x="1536" y="1809"/>
                    </a:lnTo>
                    <a:lnTo>
                      <a:pt x="1568" y="1770"/>
                    </a:lnTo>
                    <a:lnTo>
                      <a:pt x="1605" y="1726"/>
                    </a:lnTo>
                    <a:lnTo>
                      <a:pt x="1646" y="1678"/>
                    </a:lnTo>
                    <a:lnTo>
                      <a:pt x="1689" y="1627"/>
                    </a:lnTo>
                    <a:lnTo>
                      <a:pt x="1734" y="1573"/>
                    </a:lnTo>
                    <a:lnTo>
                      <a:pt x="1782" y="1515"/>
                    </a:lnTo>
                    <a:lnTo>
                      <a:pt x="1833" y="1456"/>
                    </a:lnTo>
                    <a:lnTo>
                      <a:pt x="1886" y="1395"/>
                    </a:lnTo>
                    <a:lnTo>
                      <a:pt x="1938" y="1330"/>
                    </a:lnTo>
                    <a:lnTo>
                      <a:pt x="1993" y="1265"/>
                    </a:lnTo>
                    <a:lnTo>
                      <a:pt x="2049" y="1201"/>
                    </a:lnTo>
                    <a:lnTo>
                      <a:pt x="2105" y="1135"/>
                    </a:lnTo>
                    <a:lnTo>
                      <a:pt x="2159" y="1070"/>
                    </a:lnTo>
                    <a:lnTo>
                      <a:pt x="2215" y="1004"/>
                    </a:lnTo>
                    <a:lnTo>
                      <a:pt x="2270" y="939"/>
                    </a:lnTo>
                    <a:lnTo>
                      <a:pt x="2324" y="876"/>
                    </a:lnTo>
                    <a:lnTo>
                      <a:pt x="2377" y="814"/>
                    </a:lnTo>
                    <a:lnTo>
                      <a:pt x="2429" y="754"/>
                    </a:lnTo>
                    <a:lnTo>
                      <a:pt x="2479" y="696"/>
                    </a:lnTo>
                    <a:lnTo>
                      <a:pt x="2524" y="640"/>
                    </a:lnTo>
                    <a:lnTo>
                      <a:pt x="2570" y="589"/>
                    </a:lnTo>
                    <a:lnTo>
                      <a:pt x="2611" y="540"/>
                    </a:lnTo>
                    <a:lnTo>
                      <a:pt x="2650" y="496"/>
                    </a:lnTo>
                    <a:lnTo>
                      <a:pt x="2684" y="455"/>
                    </a:lnTo>
                    <a:lnTo>
                      <a:pt x="2716" y="420"/>
                    </a:lnTo>
                    <a:lnTo>
                      <a:pt x="2744" y="389"/>
                    </a:lnTo>
                    <a:lnTo>
                      <a:pt x="2766" y="363"/>
                    </a:lnTo>
                    <a:lnTo>
                      <a:pt x="2783" y="345"/>
                    </a:lnTo>
                    <a:lnTo>
                      <a:pt x="2754" y="341"/>
                    </a:lnTo>
                    <a:lnTo>
                      <a:pt x="2715" y="336"/>
                    </a:lnTo>
                    <a:lnTo>
                      <a:pt x="2669" y="331"/>
                    </a:lnTo>
                    <a:lnTo>
                      <a:pt x="2614" y="323"/>
                    </a:lnTo>
                    <a:lnTo>
                      <a:pt x="2552" y="314"/>
                    </a:lnTo>
                    <a:lnTo>
                      <a:pt x="2484" y="306"/>
                    </a:lnTo>
                    <a:lnTo>
                      <a:pt x="2411" y="294"/>
                    </a:lnTo>
                    <a:lnTo>
                      <a:pt x="2331" y="284"/>
                    </a:lnTo>
                    <a:lnTo>
                      <a:pt x="2248" y="272"/>
                    </a:lnTo>
                    <a:lnTo>
                      <a:pt x="2159" y="258"/>
                    </a:lnTo>
                    <a:lnTo>
                      <a:pt x="2067" y="245"/>
                    </a:lnTo>
                    <a:lnTo>
                      <a:pt x="1974" y="231"/>
                    </a:lnTo>
                    <a:lnTo>
                      <a:pt x="1877" y="217"/>
                    </a:lnTo>
                    <a:lnTo>
                      <a:pt x="1780" y="204"/>
                    </a:lnTo>
                    <a:lnTo>
                      <a:pt x="1682" y="189"/>
                    </a:lnTo>
                    <a:lnTo>
                      <a:pt x="1583" y="173"/>
                    </a:lnTo>
                    <a:lnTo>
                      <a:pt x="1485" y="160"/>
                    </a:lnTo>
                    <a:lnTo>
                      <a:pt x="1388" y="144"/>
                    </a:lnTo>
                    <a:lnTo>
                      <a:pt x="1291" y="129"/>
                    </a:lnTo>
                    <a:lnTo>
                      <a:pt x="1198" y="116"/>
                    </a:lnTo>
                    <a:lnTo>
                      <a:pt x="1108" y="102"/>
                    </a:lnTo>
                    <a:lnTo>
                      <a:pt x="1019" y="88"/>
                    </a:lnTo>
                    <a:lnTo>
                      <a:pt x="936" y="76"/>
                    </a:lnTo>
                    <a:lnTo>
                      <a:pt x="858" y="63"/>
                    </a:lnTo>
                    <a:lnTo>
                      <a:pt x="785" y="53"/>
                    </a:lnTo>
                    <a:lnTo>
                      <a:pt x="717" y="41"/>
                    </a:lnTo>
                    <a:lnTo>
                      <a:pt x="657" y="32"/>
                    </a:lnTo>
                    <a:lnTo>
                      <a:pt x="603" y="22"/>
                    </a:lnTo>
                    <a:lnTo>
                      <a:pt x="557" y="15"/>
                    </a:lnTo>
                    <a:lnTo>
                      <a:pt x="520" y="8"/>
                    </a:lnTo>
                    <a:lnTo>
                      <a:pt x="493" y="3"/>
                    </a:lnTo>
                    <a:lnTo>
                      <a:pt x="474" y="0"/>
                    </a:lnTo>
                    <a:lnTo>
                      <a:pt x="459" y="58"/>
                    </a:lnTo>
                    <a:lnTo>
                      <a:pt x="437" y="141"/>
                    </a:lnTo>
                    <a:lnTo>
                      <a:pt x="411" y="248"/>
                    </a:lnTo>
                    <a:lnTo>
                      <a:pt x="381" y="372"/>
                    </a:lnTo>
                    <a:lnTo>
                      <a:pt x="347" y="511"/>
                    </a:lnTo>
                    <a:lnTo>
                      <a:pt x="309" y="662"/>
                    </a:lnTo>
                    <a:lnTo>
                      <a:pt x="272" y="819"/>
                    </a:lnTo>
                    <a:lnTo>
                      <a:pt x="233" y="980"/>
                    </a:lnTo>
                    <a:lnTo>
                      <a:pt x="194" y="1141"/>
                    </a:lnTo>
                    <a:lnTo>
                      <a:pt x="156" y="1299"/>
                    </a:lnTo>
                    <a:lnTo>
                      <a:pt x="121" y="1449"/>
                    </a:lnTo>
                    <a:lnTo>
                      <a:pt x="88" y="1586"/>
                    </a:lnTo>
                    <a:lnTo>
                      <a:pt x="58" y="1710"/>
                    </a:lnTo>
                    <a:lnTo>
                      <a:pt x="34" y="1814"/>
                    </a:lnTo>
                    <a:lnTo>
                      <a:pt x="14" y="1896"/>
                    </a:lnTo>
                    <a:lnTo>
                      <a:pt x="0" y="1950"/>
                    </a:lnTo>
                    <a:lnTo>
                      <a:pt x="36" y="1958"/>
                    </a:lnTo>
                    <a:lnTo>
                      <a:pt x="75" y="1967"/>
                    </a:lnTo>
                    <a:lnTo>
                      <a:pt x="117" y="1977"/>
                    </a:lnTo>
                    <a:lnTo>
                      <a:pt x="163" y="1987"/>
                    </a:lnTo>
                    <a:lnTo>
                      <a:pt x="209" y="1998"/>
                    </a:lnTo>
                    <a:lnTo>
                      <a:pt x="258" y="2008"/>
                    </a:lnTo>
                    <a:lnTo>
                      <a:pt x="309" y="2020"/>
                    </a:lnTo>
                    <a:lnTo>
                      <a:pt x="362" y="2031"/>
                    </a:lnTo>
                    <a:lnTo>
                      <a:pt x="416" y="2043"/>
                    </a:lnTo>
                    <a:lnTo>
                      <a:pt x="472" y="2057"/>
                    </a:lnTo>
                    <a:lnTo>
                      <a:pt x="528" y="2069"/>
                    </a:lnTo>
                    <a:lnTo>
                      <a:pt x="586" y="2082"/>
                    </a:lnTo>
                    <a:lnTo>
                      <a:pt x="644" y="2094"/>
                    </a:lnTo>
                    <a:lnTo>
                      <a:pt x="703" y="2108"/>
                    </a:lnTo>
                    <a:lnTo>
                      <a:pt x="761" y="2120"/>
                    </a:lnTo>
                    <a:lnTo>
                      <a:pt x="821" y="2133"/>
                    </a:lnTo>
                    <a:lnTo>
                      <a:pt x="880" y="2145"/>
                    </a:lnTo>
                    <a:lnTo>
                      <a:pt x="938" y="2157"/>
                    </a:lnTo>
                    <a:lnTo>
                      <a:pt x="995" y="2171"/>
                    </a:lnTo>
                    <a:lnTo>
                      <a:pt x="1052" y="2183"/>
                    </a:lnTo>
                    <a:lnTo>
                      <a:pt x="1108" y="2193"/>
                    </a:lnTo>
                    <a:lnTo>
                      <a:pt x="1162" y="2205"/>
                    </a:lnTo>
                    <a:lnTo>
                      <a:pt x="1215" y="2215"/>
                    </a:lnTo>
                    <a:lnTo>
                      <a:pt x="1267" y="2225"/>
                    </a:lnTo>
                    <a:lnTo>
                      <a:pt x="1317" y="2234"/>
                    </a:lnTo>
                    <a:lnTo>
                      <a:pt x="1364" y="2242"/>
                    </a:lnTo>
                    <a:lnTo>
                      <a:pt x="1408" y="2251"/>
                    </a:lnTo>
                    <a:lnTo>
                      <a:pt x="1451" y="2257"/>
                    </a:lnTo>
                    <a:lnTo>
                      <a:pt x="1492" y="2264"/>
                    </a:lnTo>
                    <a:lnTo>
                      <a:pt x="1527" y="2269"/>
                    </a:lnTo>
                    <a:lnTo>
                      <a:pt x="1561" y="2274"/>
                    </a:lnTo>
                    <a:lnTo>
                      <a:pt x="1592" y="2278"/>
                    </a:lnTo>
                    <a:close/>
                  </a:path>
                </a:pathLst>
              </a:custGeom>
              <a:solidFill>
                <a:srgbClr val="D6EFEF"/>
              </a:solidFill>
              <a:ln w="9525">
                <a:noFill/>
                <a:round/>
                <a:headEnd/>
                <a:tailEnd/>
              </a:ln>
            </p:spPr>
            <p:txBody>
              <a:bodyPr/>
              <a:lstStyle/>
              <a:p>
                <a:endParaRPr lang="es-MX"/>
              </a:p>
            </p:txBody>
          </p:sp>
          <p:sp>
            <p:nvSpPr>
              <p:cNvPr id="5209" name="Freeform 17"/>
              <p:cNvSpPr>
                <a:spLocks/>
              </p:cNvSpPr>
              <p:nvPr/>
            </p:nvSpPr>
            <p:spPr bwMode="auto">
              <a:xfrm>
                <a:off x="1872" y="2928"/>
                <a:ext cx="1391" cy="1139"/>
              </a:xfrm>
              <a:custGeom>
                <a:avLst/>
                <a:gdLst>
                  <a:gd name="T0" fmla="*/ 1592 w 2783"/>
                  <a:gd name="T1" fmla="*/ 2278 h 2278"/>
                  <a:gd name="T2" fmla="*/ 1466 w 2783"/>
                  <a:gd name="T3" fmla="*/ 2234 h 2278"/>
                  <a:gd name="T4" fmla="*/ 1398 w 2783"/>
                  <a:gd name="T5" fmla="*/ 2142 h 2278"/>
                  <a:gd name="T6" fmla="*/ 1391 w 2783"/>
                  <a:gd name="T7" fmla="*/ 2028 h 2278"/>
                  <a:gd name="T8" fmla="*/ 1447 w 2783"/>
                  <a:gd name="T9" fmla="*/ 1914 h 2278"/>
                  <a:gd name="T10" fmla="*/ 1463 w 2783"/>
                  <a:gd name="T11" fmla="*/ 1896 h 2278"/>
                  <a:gd name="T12" fmla="*/ 1507 w 2783"/>
                  <a:gd name="T13" fmla="*/ 1843 h 2278"/>
                  <a:gd name="T14" fmla="*/ 1568 w 2783"/>
                  <a:gd name="T15" fmla="*/ 1770 h 2278"/>
                  <a:gd name="T16" fmla="*/ 1646 w 2783"/>
                  <a:gd name="T17" fmla="*/ 1678 h 2278"/>
                  <a:gd name="T18" fmla="*/ 1734 w 2783"/>
                  <a:gd name="T19" fmla="*/ 1573 h 2278"/>
                  <a:gd name="T20" fmla="*/ 1833 w 2783"/>
                  <a:gd name="T21" fmla="*/ 1456 h 2278"/>
                  <a:gd name="T22" fmla="*/ 1938 w 2783"/>
                  <a:gd name="T23" fmla="*/ 1330 h 2278"/>
                  <a:gd name="T24" fmla="*/ 2049 w 2783"/>
                  <a:gd name="T25" fmla="*/ 1201 h 2278"/>
                  <a:gd name="T26" fmla="*/ 2159 w 2783"/>
                  <a:gd name="T27" fmla="*/ 1070 h 2278"/>
                  <a:gd name="T28" fmla="*/ 2270 w 2783"/>
                  <a:gd name="T29" fmla="*/ 939 h 2278"/>
                  <a:gd name="T30" fmla="*/ 2377 w 2783"/>
                  <a:gd name="T31" fmla="*/ 814 h 2278"/>
                  <a:gd name="T32" fmla="*/ 2479 w 2783"/>
                  <a:gd name="T33" fmla="*/ 696 h 2278"/>
                  <a:gd name="T34" fmla="*/ 2570 w 2783"/>
                  <a:gd name="T35" fmla="*/ 589 h 2278"/>
                  <a:gd name="T36" fmla="*/ 2650 w 2783"/>
                  <a:gd name="T37" fmla="*/ 496 h 2278"/>
                  <a:gd name="T38" fmla="*/ 2716 w 2783"/>
                  <a:gd name="T39" fmla="*/ 420 h 2278"/>
                  <a:gd name="T40" fmla="*/ 2766 w 2783"/>
                  <a:gd name="T41" fmla="*/ 363 h 2278"/>
                  <a:gd name="T42" fmla="*/ 2783 w 2783"/>
                  <a:gd name="T43" fmla="*/ 345 h 2278"/>
                  <a:gd name="T44" fmla="*/ 2715 w 2783"/>
                  <a:gd name="T45" fmla="*/ 336 h 2278"/>
                  <a:gd name="T46" fmla="*/ 2614 w 2783"/>
                  <a:gd name="T47" fmla="*/ 323 h 2278"/>
                  <a:gd name="T48" fmla="*/ 2484 w 2783"/>
                  <a:gd name="T49" fmla="*/ 306 h 2278"/>
                  <a:gd name="T50" fmla="*/ 2331 w 2783"/>
                  <a:gd name="T51" fmla="*/ 284 h 2278"/>
                  <a:gd name="T52" fmla="*/ 2159 w 2783"/>
                  <a:gd name="T53" fmla="*/ 258 h 2278"/>
                  <a:gd name="T54" fmla="*/ 1974 w 2783"/>
                  <a:gd name="T55" fmla="*/ 231 h 2278"/>
                  <a:gd name="T56" fmla="*/ 1780 w 2783"/>
                  <a:gd name="T57" fmla="*/ 204 h 2278"/>
                  <a:gd name="T58" fmla="*/ 1583 w 2783"/>
                  <a:gd name="T59" fmla="*/ 173 h 2278"/>
                  <a:gd name="T60" fmla="*/ 1388 w 2783"/>
                  <a:gd name="T61" fmla="*/ 144 h 2278"/>
                  <a:gd name="T62" fmla="*/ 1198 w 2783"/>
                  <a:gd name="T63" fmla="*/ 116 h 2278"/>
                  <a:gd name="T64" fmla="*/ 1019 w 2783"/>
                  <a:gd name="T65" fmla="*/ 88 h 2278"/>
                  <a:gd name="T66" fmla="*/ 858 w 2783"/>
                  <a:gd name="T67" fmla="*/ 63 h 2278"/>
                  <a:gd name="T68" fmla="*/ 717 w 2783"/>
                  <a:gd name="T69" fmla="*/ 41 h 2278"/>
                  <a:gd name="T70" fmla="*/ 603 w 2783"/>
                  <a:gd name="T71" fmla="*/ 22 h 2278"/>
                  <a:gd name="T72" fmla="*/ 520 w 2783"/>
                  <a:gd name="T73" fmla="*/ 8 h 2278"/>
                  <a:gd name="T74" fmla="*/ 474 w 2783"/>
                  <a:gd name="T75" fmla="*/ 0 h 2278"/>
                  <a:gd name="T76" fmla="*/ 459 w 2783"/>
                  <a:gd name="T77" fmla="*/ 58 h 2278"/>
                  <a:gd name="T78" fmla="*/ 411 w 2783"/>
                  <a:gd name="T79" fmla="*/ 248 h 2278"/>
                  <a:gd name="T80" fmla="*/ 347 w 2783"/>
                  <a:gd name="T81" fmla="*/ 511 h 2278"/>
                  <a:gd name="T82" fmla="*/ 272 w 2783"/>
                  <a:gd name="T83" fmla="*/ 819 h 2278"/>
                  <a:gd name="T84" fmla="*/ 194 w 2783"/>
                  <a:gd name="T85" fmla="*/ 1141 h 2278"/>
                  <a:gd name="T86" fmla="*/ 121 w 2783"/>
                  <a:gd name="T87" fmla="*/ 1449 h 2278"/>
                  <a:gd name="T88" fmla="*/ 58 w 2783"/>
                  <a:gd name="T89" fmla="*/ 1710 h 2278"/>
                  <a:gd name="T90" fmla="*/ 14 w 2783"/>
                  <a:gd name="T91" fmla="*/ 1896 h 2278"/>
                  <a:gd name="T92" fmla="*/ 0 w 2783"/>
                  <a:gd name="T93" fmla="*/ 1950 h 2278"/>
                  <a:gd name="T94" fmla="*/ 75 w 2783"/>
                  <a:gd name="T95" fmla="*/ 1967 h 2278"/>
                  <a:gd name="T96" fmla="*/ 163 w 2783"/>
                  <a:gd name="T97" fmla="*/ 1987 h 2278"/>
                  <a:gd name="T98" fmla="*/ 258 w 2783"/>
                  <a:gd name="T99" fmla="*/ 2008 h 2278"/>
                  <a:gd name="T100" fmla="*/ 362 w 2783"/>
                  <a:gd name="T101" fmla="*/ 2031 h 2278"/>
                  <a:gd name="T102" fmla="*/ 472 w 2783"/>
                  <a:gd name="T103" fmla="*/ 2057 h 2278"/>
                  <a:gd name="T104" fmla="*/ 586 w 2783"/>
                  <a:gd name="T105" fmla="*/ 2082 h 2278"/>
                  <a:gd name="T106" fmla="*/ 703 w 2783"/>
                  <a:gd name="T107" fmla="*/ 2108 h 2278"/>
                  <a:gd name="T108" fmla="*/ 821 w 2783"/>
                  <a:gd name="T109" fmla="*/ 2133 h 2278"/>
                  <a:gd name="T110" fmla="*/ 938 w 2783"/>
                  <a:gd name="T111" fmla="*/ 2157 h 2278"/>
                  <a:gd name="T112" fmla="*/ 1052 w 2783"/>
                  <a:gd name="T113" fmla="*/ 2183 h 2278"/>
                  <a:gd name="T114" fmla="*/ 1162 w 2783"/>
                  <a:gd name="T115" fmla="*/ 2205 h 2278"/>
                  <a:gd name="T116" fmla="*/ 1267 w 2783"/>
                  <a:gd name="T117" fmla="*/ 2225 h 2278"/>
                  <a:gd name="T118" fmla="*/ 1364 w 2783"/>
                  <a:gd name="T119" fmla="*/ 2242 h 2278"/>
                  <a:gd name="T120" fmla="*/ 1451 w 2783"/>
                  <a:gd name="T121" fmla="*/ 2257 h 2278"/>
                  <a:gd name="T122" fmla="*/ 1527 w 2783"/>
                  <a:gd name="T123" fmla="*/ 2269 h 2278"/>
                  <a:gd name="T124" fmla="*/ 1592 w 2783"/>
                  <a:gd name="T125" fmla="*/ 2278 h 2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83"/>
                  <a:gd name="T190" fmla="*/ 0 h 2278"/>
                  <a:gd name="T191" fmla="*/ 2783 w 2783"/>
                  <a:gd name="T192" fmla="*/ 2278 h 2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83" h="2278">
                    <a:moveTo>
                      <a:pt x="1592" y="2278"/>
                    </a:moveTo>
                    <a:lnTo>
                      <a:pt x="1592" y="2278"/>
                    </a:lnTo>
                    <a:lnTo>
                      <a:pt x="1522" y="2262"/>
                    </a:lnTo>
                    <a:lnTo>
                      <a:pt x="1466" y="2234"/>
                    </a:lnTo>
                    <a:lnTo>
                      <a:pt x="1425" y="2191"/>
                    </a:lnTo>
                    <a:lnTo>
                      <a:pt x="1398" y="2142"/>
                    </a:lnTo>
                    <a:lnTo>
                      <a:pt x="1386" y="2086"/>
                    </a:lnTo>
                    <a:lnTo>
                      <a:pt x="1391" y="2028"/>
                    </a:lnTo>
                    <a:lnTo>
                      <a:pt x="1412" y="1970"/>
                    </a:lnTo>
                    <a:lnTo>
                      <a:pt x="1447" y="1914"/>
                    </a:lnTo>
                    <a:lnTo>
                      <a:pt x="1463" y="1896"/>
                    </a:lnTo>
                    <a:lnTo>
                      <a:pt x="1481" y="1872"/>
                    </a:lnTo>
                    <a:lnTo>
                      <a:pt x="1507" y="1843"/>
                    </a:lnTo>
                    <a:lnTo>
                      <a:pt x="1536" y="1809"/>
                    </a:lnTo>
                    <a:lnTo>
                      <a:pt x="1568" y="1770"/>
                    </a:lnTo>
                    <a:lnTo>
                      <a:pt x="1605" y="1726"/>
                    </a:lnTo>
                    <a:lnTo>
                      <a:pt x="1646" y="1678"/>
                    </a:lnTo>
                    <a:lnTo>
                      <a:pt x="1689" y="1627"/>
                    </a:lnTo>
                    <a:lnTo>
                      <a:pt x="1734" y="1573"/>
                    </a:lnTo>
                    <a:lnTo>
                      <a:pt x="1782" y="1515"/>
                    </a:lnTo>
                    <a:lnTo>
                      <a:pt x="1833" y="1456"/>
                    </a:lnTo>
                    <a:lnTo>
                      <a:pt x="1886" y="1395"/>
                    </a:lnTo>
                    <a:lnTo>
                      <a:pt x="1938" y="1330"/>
                    </a:lnTo>
                    <a:lnTo>
                      <a:pt x="1993" y="1265"/>
                    </a:lnTo>
                    <a:lnTo>
                      <a:pt x="2049" y="1201"/>
                    </a:lnTo>
                    <a:lnTo>
                      <a:pt x="2105" y="1135"/>
                    </a:lnTo>
                    <a:lnTo>
                      <a:pt x="2159" y="1070"/>
                    </a:lnTo>
                    <a:lnTo>
                      <a:pt x="2215" y="1004"/>
                    </a:lnTo>
                    <a:lnTo>
                      <a:pt x="2270" y="939"/>
                    </a:lnTo>
                    <a:lnTo>
                      <a:pt x="2324" y="876"/>
                    </a:lnTo>
                    <a:lnTo>
                      <a:pt x="2377" y="814"/>
                    </a:lnTo>
                    <a:lnTo>
                      <a:pt x="2429" y="754"/>
                    </a:lnTo>
                    <a:lnTo>
                      <a:pt x="2479" y="696"/>
                    </a:lnTo>
                    <a:lnTo>
                      <a:pt x="2524" y="640"/>
                    </a:lnTo>
                    <a:lnTo>
                      <a:pt x="2570" y="589"/>
                    </a:lnTo>
                    <a:lnTo>
                      <a:pt x="2611" y="540"/>
                    </a:lnTo>
                    <a:lnTo>
                      <a:pt x="2650" y="496"/>
                    </a:lnTo>
                    <a:lnTo>
                      <a:pt x="2684" y="455"/>
                    </a:lnTo>
                    <a:lnTo>
                      <a:pt x="2716" y="420"/>
                    </a:lnTo>
                    <a:lnTo>
                      <a:pt x="2744" y="389"/>
                    </a:lnTo>
                    <a:lnTo>
                      <a:pt x="2766" y="363"/>
                    </a:lnTo>
                    <a:lnTo>
                      <a:pt x="2783" y="345"/>
                    </a:lnTo>
                    <a:lnTo>
                      <a:pt x="2754" y="341"/>
                    </a:lnTo>
                    <a:lnTo>
                      <a:pt x="2715" y="336"/>
                    </a:lnTo>
                    <a:lnTo>
                      <a:pt x="2669" y="331"/>
                    </a:lnTo>
                    <a:lnTo>
                      <a:pt x="2614" y="323"/>
                    </a:lnTo>
                    <a:lnTo>
                      <a:pt x="2552" y="314"/>
                    </a:lnTo>
                    <a:lnTo>
                      <a:pt x="2484" y="306"/>
                    </a:lnTo>
                    <a:lnTo>
                      <a:pt x="2411" y="294"/>
                    </a:lnTo>
                    <a:lnTo>
                      <a:pt x="2331" y="284"/>
                    </a:lnTo>
                    <a:lnTo>
                      <a:pt x="2248" y="272"/>
                    </a:lnTo>
                    <a:lnTo>
                      <a:pt x="2159" y="258"/>
                    </a:lnTo>
                    <a:lnTo>
                      <a:pt x="2067" y="245"/>
                    </a:lnTo>
                    <a:lnTo>
                      <a:pt x="1974" y="231"/>
                    </a:lnTo>
                    <a:lnTo>
                      <a:pt x="1877" y="217"/>
                    </a:lnTo>
                    <a:lnTo>
                      <a:pt x="1780" y="204"/>
                    </a:lnTo>
                    <a:lnTo>
                      <a:pt x="1682" y="189"/>
                    </a:lnTo>
                    <a:lnTo>
                      <a:pt x="1583" y="173"/>
                    </a:lnTo>
                    <a:lnTo>
                      <a:pt x="1485" y="160"/>
                    </a:lnTo>
                    <a:lnTo>
                      <a:pt x="1388" y="144"/>
                    </a:lnTo>
                    <a:lnTo>
                      <a:pt x="1291" y="129"/>
                    </a:lnTo>
                    <a:lnTo>
                      <a:pt x="1198" y="116"/>
                    </a:lnTo>
                    <a:lnTo>
                      <a:pt x="1108" y="102"/>
                    </a:lnTo>
                    <a:lnTo>
                      <a:pt x="1019" y="88"/>
                    </a:lnTo>
                    <a:lnTo>
                      <a:pt x="936" y="76"/>
                    </a:lnTo>
                    <a:lnTo>
                      <a:pt x="858" y="63"/>
                    </a:lnTo>
                    <a:lnTo>
                      <a:pt x="785" y="53"/>
                    </a:lnTo>
                    <a:lnTo>
                      <a:pt x="717" y="41"/>
                    </a:lnTo>
                    <a:lnTo>
                      <a:pt x="657" y="32"/>
                    </a:lnTo>
                    <a:lnTo>
                      <a:pt x="603" y="22"/>
                    </a:lnTo>
                    <a:lnTo>
                      <a:pt x="557" y="15"/>
                    </a:lnTo>
                    <a:lnTo>
                      <a:pt x="520" y="8"/>
                    </a:lnTo>
                    <a:lnTo>
                      <a:pt x="493" y="3"/>
                    </a:lnTo>
                    <a:lnTo>
                      <a:pt x="474" y="0"/>
                    </a:lnTo>
                    <a:lnTo>
                      <a:pt x="459" y="58"/>
                    </a:lnTo>
                    <a:lnTo>
                      <a:pt x="437" y="141"/>
                    </a:lnTo>
                    <a:lnTo>
                      <a:pt x="411" y="248"/>
                    </a:lnTo>
                    <a:lnTo>
                      <a:pt x="381" y="372"/>
                    </a:lnTo>
                    <a:lnTo>
                      <a:pt x="347" y="511"/>
                    </a:lnTo>
                    <a:lnTo>
                      <a:pt x="309" y="662"/>
                    </a:lnTo>
                    <a:lnTo>
                      <a:pt x="272" y="819"/>
                    </a:lnTo>
                    <a:lnTo>
                      <a:pt x="233" y="980"/>
                    </a:lnTo>
                    <a:lnTo>
                      <a:pt x="194" y="1141"/>
                    </a:lnTo>
                    <a:lnTo>
                      <a:pt x="156" y="1299"/>
                    </a:lnTo>
                    <a:lnTo>
                      <a:pt x="121" y="1449"/>
                    </a:lnTo>
                    <a:lnTo>
                      <a:pt x="88" y="1586"/>
                    </a:lnTo>
                    <a:lnTo>
                      <a:pt x="58" y="1710"/>
                    </a:lnTo>
                    <a:lnTo>
                      <a:pt x="34" y="1814"/>
                    </a:lnTo>
                    <a:lnTo>
                      <a:pt x="14" y="1896"/>
                    </a:lnTo>
                    <a:lnTo>
                      <a:pt x="0" y="1950"/>
                    </a:lnTo>
                    <a:lnTo>
                      <a:pt x="36" y="1958"/>
                    </a:lnTo>
                    <a:lnTo>
                      <a:pt x="75" y="1967"/>
                    </a:lnTo>
                    <a:lnTo>
                      <a:pt x="117" y="1977"/>
                    </a:lnTo>
                    <a:lnTo>
                      <a:pt x="163" y="1987"/>
                    </a:lnTo>
                    <a:lnTo>
                      <a:pt x="209" y="1998"/>
                    </a:lnTo>
                    <a:lnTo>
                      <a:pt x="258" y="2008"/>
                    </a:lnTo>
                    <a:lnTo>
                      <a:pt x="309" y="2020"/>
                    </a:lnTo>
                    <a:lnTo>
                      <a:pt x="362" y="2031"/>
                    </a:lnTo>
                    <a:lnTo>
                      <a:pt x="416" y="2043"/>
                    </a:lnTo>
                    <a:lnTo>
                      <a:pt x="472" y="2057"/>
                    </a:lnTo>
                    <a:lnTo>
                      <a:pt x="528" y="2069"/>
                    </a:lnTo>
                    <a:lnTo>
                      <a:pt x="586" y="2082"/>
                    </a:lnTo>
                    <a:lnTo>
                      <a:pt x="644" y="2094"/>
                    </a:lnTo>
                    <a:lnTo>
                      <a:pt x="703" y="2108"/>
                    </a:lnTo>
                    <a:lnTo>
                      <a:pt x="761" y="2120"/>
                    </a:lnTo>
                    <a:lnTo>
                      <a:pt x="821" y="2133"/>
                    </a:lnTo>
                    <a:lnTo>
                      <a:pt x="880" y="2145"/>
                    </a:lnTo>
                    <a:lnTo>
                      <a:pt x="938" y="2157"/>
                    </a:lnTo>
                    <a:lnTo>
                      <a:pt x="995" y="2171"/>
                    </a:lnTo>
                    <a:lnTo>
                      <a:pt x="1052" y="2183"/>
                    </a:lnTo>
                    <a:lnTo>
                      <a:pt x="1108" y="2193"/>
                    </a:lnTo>
                    <a:lnTo>
                      <a:pt x="1162" y="2205"/>
                    </a:lnTo>
                    <a:lnTo>
                      <a:pt x="1215" y="2215"/>
                    </a:lnTo>
                    <a:lnTo>
                      <a:pt x="1267" y="2225"/>
                    </a:lnTo>
                    <a:lnTo>
                      <a:pt x="1317" y="2234"/>
                    </a:lnTo>
                    <a:lnTo>
                      <a:pt x="1364" y="2242"/>
                    </a:lnTo>
                    <a:lnTo>
                      <a:pt x="1408" y="2251"/>
                    </a:lnTo>
                    <a:lnTo>
                      <a:pt x="1451" y="2257"/>
                    </a:lnTo>
                    <a:lnTo>
                      <a:pt x="1492" y="2264"/>
                    </a:lnTo>
                    <a:lnTo>
                      <a:pt x="1527" y="2269"/>
                    </a:lnTo>
                    <a:lnTo>
                      <a:pt x="1561" y="2274"/>
                    </a:lnTo>
                    <a:lnTo>
                      <a:pt x="1592" y="2278"/>
                    </a:lnTo>
                  </a:path>
                </a:pathLst>
              </a:custGeom>
              <a:noFill/>
              <a:ln w="0">
                <a:solidFill>
                  <a:srgbClr val="000000"/>
                </a:solidFill>
                <a:prstDash val="solid"/>
                <a:round/>
                <a:headEnd/>
                <a:tailEnd/>
              </a:ln>
            </p:spPr>
            <p:txBody>
              <a:bodyPr/>
              <a:lstStyle/>
              <a:p>
                <a:endParaRPr lang="es-MX"/>
              </a:p>
            </p:txBody>
          </p:sp>
          <p:sp>
            <p:nvSpPr>
              <p:cNvPr id="5210" name="Freeform 18"/>
              <p:cNvSpPr>
                <a:spLocks/>
              </p:cNvSpPr>
              <p:nvPr/>
            </p:nvSpPr>
            <p:spPr bwMode="auto">
              <a:xfrm>
                <a:off x="2565" y="3100"/>
                <a:ext cx="756" cy="967"/>
              </a:xfrm>
              <a:custGeom>
                <a:avLst/>
                <a:gdLst>
                  <a:gd name="T0" fmla="*/ 1512 w 1512"/>
                  <a:gd name="T1" fmla="*/ 95 h 1933"/>
                  <a:gd name="T2" fmla="*/ 1499 w 1512"/>
                  <a:gd name="T3" fmla="*/ 49 h 1933"/>
                  <a:gd name="T4" fmla="*/ 1466 w 1512"/>
                  <a:gd name="T5" fmla="*/ 17 h 1933"/>
                  <a:gd name="T6" fmla="*/ 1422 w 1512"/>
                  <a:gd name="T7" fmla="*/ 2 h 1933"/>
                  <a:gd name="T8" fmla="*/ 1380 w 1512"/>
                  <a:gd name="T9" fmla="*/ 18 h 1933"/>
                  <a:gd name="T10" fmla="*/ 1330 w 1512"/>
                  <a:gd name="T11" fmla="*/ 75 h 1933"/>
                  <a:gd name="T12" fmla="*/ 1264 w 1512"/>
                  <a:gd name="T13" fmla="*/ 151 h 1933"/>
                  <a:gd name="T14" fmla="*/ 1184 w 1512"/>
                  <a:gd name="T15" fmla="*/ 244 h 1933"/>
                  <a:gd name="T16" fmla="*/ 1093 w 1512"/>
                  <a:gd name="T17" fmla="*/ 351 h 1933"/>
                  <a:gd name="T18" fmla="*/ 992 w 1512"/>
                  <a:gd name="T19" fmla="*/ 470 h 1933"/>
                  <a:gd name="T20" fmla="*/ 885 w 1512"/>
                  <a:gd name="T21" fmla="*/ 596 h 1933"/>
                  <a:gd name="T22" fmla="*/ 775 w 1512"/>
                  <a:gd name="T23" fmla="*/ 725 h 1933"/>
                  <a:gd name="T24" fmla="*/ 664 w 1512"/>
                  <a:gd name="T25" fmla="*/ 858 h 1933"/>
                  <a:gd name="T26" fmla="*/ 554 w 1512"/>
                  <a:gd name="T27" fmla="*/ 987 h 1933"/>
                  <a:gd name="T28" fmla="*/ 449 w 1512"/>
                  <a:gd name="T29" fmla="*/ 1112 h 1933"/>
                  <a:gd name="T30" fmla="*/ 350 w 1512"/>
                  <a:gd name="T31" fmla="*/ 1230 h 1933"/>
                  <a:gd name="T32" fmla="*/ 260 w 1512"/>
                  <a:gd name="T33" fmla="*/ 1335 h 1933"/>
                  <a:gd name="T34" fmla="*/ 184 w 1512"/>
                  <a:gd name="T35" fmla="*/ 1425 h 1933"/>
                  <a:gd name="T36" fmla="*/ 121 w 1512"/>
                  <a:gd name="T37" fmla="*/ 1500 h 1933"/>
                  <a:gd name="T38" fmla="*/ 77 w 1512"/>
                  <a:gd name="T39" fmla="*/ 1552 h 1933"/>
                  <a:gd name="T40" fmla="*/ 38 w 1512"/>
                  <a:gd name="T41" fmla="*/ 1600 h 1933"/>
                  <a:gd name="T42" fmla="*/ 9 w 1512"/>
                  <a:gd name="T43" fmla="*/ 1664 h 1933"/>
                  <a:gd name="T44" fmla="*/ 0 w 1512"/>
                  <a:gd name="T45" fmla="*/ 1732 h 1933"/>
                  <a:gd name="T46" fmla="*/ 12 w 1512"/>
                  <a:gd name="T47" fmla="*/ 1797 h 1933"/>
                  <a:gd name="T48" fmla="*/ 44 w 1512"/>
                  <a:gd name="T49" fmla="*/ 1855 h 1933"/>
                  <a:gd name="T50" fmla="*/ 97 w 1512"/>
                  <a:gd name="T51" fmla="*/ 1900 h 1933"/>
                  <a:gd name="T52" fmla="*/ 168 w 1512"/>
                  <a:gd name="T53" fmla="*/ 1928 h 1933"/>
                  <a:gd name="T54" fmla="*/ 258 w 1512"/>
                  <a:gd name="T55" fmla="*/ 1933 h 1933"/>
                  <a:gd name="T56" fmla="*/ 315 w 1512"/>
                  <a:gd name="T57" fmla="*/ 1924 h 1933"/>
                  <a:gd name="T58" fmla="*/ 340 w 1512"/>
                  <a:gd name="T59" fmla="*/ 1894 h 1933"/>
                  <a:gd name="T60" fmla="*/ 386 w 1512"/>
                  <a:gd name="T61" fmla="*/ 1829 h 1933"/>
                  <a:gd name="T62" fmla="*/ 449 w 1512"/>
                  <a:gd name="T63" fmla="*/ 1739 h 1933"/>
                  <a:gd name="T64" fmla="*/ 527 w 1512"/>
                  <a:gd name="T65" fmla="*/ 1625 h 1933"/>
                  <a:gd name="T66" fmla="*/ 615 w 1512"/>
                  <a:gd name="T67" fmla="*/ 1493 h 1933"/>
                  <a:gd name="T68" fmla="*/ 712 w 1512"/>
                  <a:gd name="T69" fmla="*/ 1347 h 1933"/>
                  <a:gd name="T70" fmla="*/ 816 w 1512"/>
                  <a:gd name="T71" fmla="*/ 1190 h 1933"/>
                  <a:gd name="T72" fmla="*/ 921 w 1512"/>
                  <a:gd name="T73" fmla="*/ 1031 h 1933"/>
                  <a:gd name="T74" fmla="*/ 1026 w 1512"/>
                  <a:gd name="T75" fmla="*/ 869 h 1933"/>
                  <a:gd name="T76" fmla="*/ 1128 w 1512"/>
                  <a:gd name="T77" fmla="*/ 712 h 1933"/>
                  <a:gd name="T78" fmla="*/ 1225 w 1512"/>
                  <a:gd name="T79" fmla="*/ 564 h 1933"/>
                  <a:gd name="T80" fmla="*/ 1312 w 1512"/>
                  <a:gd name="T81" fmla="*/ 428 h 1933"/>
                  <a:gd name="T82" fmla="*/ 1388 w 1512"/>
                  <a:gd name="T83" fmla="*/ 309 h 1933"/>
                  <a:gd name="T84" fmla="*/ 1449 w 1512"/>
                  <a:gd name="T85" fmla="*/ 214 h 1933"/>
                  <a:gd name="T86" fmla="*/ 1493 w 1512"/>
                  <a:gd name="T87" fmla="*/ 144 h 19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12"/>
                  <a:gd name="T133" fmla="*/ 0 h 1933"/>
                  <a:gd name="T134" fmla="*/ 1512 w 1512"/>
                  <a:gd name="T135" fmla="*/ 1933 h 19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12" h="1933">
                    <a:moveTo>
                      <a:pt x="1507" y="120"/>
                    </a:moveTo>
                    <a:lnTo>
                      <a:pt x="1512" y="95"/>
                    </a:lnTo>
                    <a:lnTo>
                      <a:pt x="1509" y="69"/>
                    </a:lnTo>
                    <a:lnTo>
                      <a:pt x="1499" y="49"/>
                    </a:lnTo>
                    <a:lnTo>
                      <a:pt x="1485" y="32"/>
                    </a:lnTo>
                    <a:lnTo>
                      <a:pt x="1466" y="17"/>
                    </a:lnTo>
                    <a:lnTo>
                      <a:pt x="1444" y="7"/>
                    </a:lnTo>
                    <a:lnTo>
                      <a:pt x="1422" y="2"/>
                    </a:lnTo>
                    <a:lnTo>
                      <a:pt x="1397" y="0"/>
                    </a:lnTo>
                    <a:lnTo>
                      <a:pt x="1380" y="18"/>
                    </a:lnTo>
                    <a:lnTo>
                      <a:pt x="1358" y="44"/>
                    </a:lnTo>
                    <a:lnTo>
                      <a:pt x="1330" y="75"/>
                    </a:lnTo>
                    <a:lnTo>
                      <a:pt x="1298" y="110"/>
                    </a:lnTo>
                    <a:lnTo>
                      <a:pt x="1264" y="151"/>
                    </a:lnTo>
                    <a:lnTo>
                      <a:pt x="1225" y="195"/>
                    </a:lnTo>
                    <a:lnTo>
                      <a:pt x="1184" y="244"/>
                    </a:lnTo>
                    <a:lnTo>
                      <a:pt x="1140" y="297"/>
                    </a:lnTo>
                    <a:lnTo>
                      <a:pt x="1093" y="351"/>
                    </a:lnTo>
                    <a:lnTo>
                      <a:pt x="1043" y="409"/>
                    </a:lnTo>
                    <a:lnTo>
                      <a:pt x="992" y="470"/>
                    </a:lnTo>
                    <a:lnTo>
                      <a:pt x="940" y="531"/>
                    </a:lnTo>
                    <a:lnTo>
                      <a:pt x="885" y="596"/>
                    </a:lnTo>
                    <a:lnTo>
                      <a:pt x="831" y="661"/>
                    </a:lnTo>
                    <a:lnTo>
                      <a:pt x="775" y="725"/>
                    </a:lnTo>
                    <a:lnTo>
                      <a:pt x="719" y="791"/>
                    </a:lnTo>
                    <a:lnTo>
                      <a:pt x="664" y="858"/>
                    </a:lnTo>
                    <a:lnTo>
                      <a:pt x="608" y="922"/>
                    </a:lnTo>
                    <a:lnTo>
                      <a:pt x="554" y="987"/>
                    </a:lnTo>
                    <a:lnTo>
                      <a:pt x="501" y="1051"/>
                    </a:lnTo>
                    <a:lnTo>
                      <a:pt x="449" y="1112"/>
                    </a:lnTo>
                    <a:lnTo>
                      <a:pt x="398" y="1172"/>
                    </a:lnTo>
                    <a:lnTo>
                      <a:pt x="350" y="1230"/>
                    </a:lnTo>
                    <a:lnTo>
                      <a:pt x="304" y="1284"/>
                    </a:lnTo>
                    <a:lnTo>
                      <a:pt x="260" y="1335"/>
                    </a:lnTo>
                    <a:lnTo>
                      <a:pt x="221" y="1382"/>
                    </a:lnTo>
                    <a:lnTo>
                      <a:pt x="184" y="1425"/>
                    </a:lnTo>
                    <a:lnTo>
                      <a:pt x="151" y="1464"/>
                    </a:lnTo>
                    <a:lnTo>
                      <a:pt x="121" y="1500"/>
                    </a:lnTo>
                    <a:lnTo>
                      <a:pt x="97" y="1529"/>
                    </a:lnTo>
                    <a:lnTo>
                      <a:pt x="77" y="1552"/>
                    </a:lnTo>
                    <a:lnTo>
                      <a:pt x="61" y="1569"/>
                    </a:lnTo>
                    <a:lnTo>
                      <a:pt x="38" y="1600"/>
                    </a:lnTo>
                    <a:lnTo>
                      <a:pt x="21" y="1632"/>
                    </a:lnTo>
                    <a:lnTo>
                      <a:pt x="9" y="1664"/>
                    </a:lnTo>
                    <a:lnTo>
                      <a:pt x="2" y="1698"/>
                    </a:lnTo>
                    <a:lnTo>
                      <a:pt x="0" y="1732"/>
                    </a:lnTo>
                    <a:lnTo>
                      <a:pt x="4" y="1765"/>
                    </a:lnTo>
                    <a:lnTo>
                      <a:pt x="12" y="1797"/>
                    </a:lnTo>
                    <a:lnTo>
                      <a:pt x="26" y="1827"/>
                    </a:lnTo>
                    <a:lnTo>
                      <a:pt x="44" y="1855"/>
                    </a:lnTo>
                    <a:lnTo>
                      <a:pt x="68" y="1878"/>
                    </a:lnTo>
                    <a:lnTo>
                      <a:pt x="97" y="1900"/>
                    </a:lnTo>
                    <a:lnTo>
                      <a:pt x="131" y="1916"/>
                    </a:lnTo>
                    <a:lnTo>
                      <a:pt x="168" y="1928"/>
                    </a:lnTo>
                    <a:lnTo>
                      <a:pt x="211" y="1933"/>
                    </a:lnTo>
                    <a:lnTo>
                      <a:pt x="258" y="1933"/>
                    </a:lnTo>
                    <a:lnTo>
                      <a:pt x="309" y="1926"/>
                    </a:lnTo>
                    <a:lnTo>
                      <a:pt x="315" y="1924"/>
                    </a:lnTo>
                    <a:lnTo>
                      <a:pt x="325" y="1912"/>
                    </a:lnTo>
                    <a:lnTo>
                      <a:pt x="340" y="1894"/>
                    </a:lnTo>
                    <a:lnTo>
                      <a:pt x="360" y="1865"/>
                    </a:lnTo>
                    <a:lnTo>
                      <a:pt x="386" y="1829"/>
                    </a:lnTo>
                    <a:lnTo>
                      <a:pt x="416" y="1788"/>
                    </a:lnTo>
                    <a:lnTo>
                      <a:pt x="449" y="1739"/>
                    </a:lnTo>
                    <a:lnTo>
                      <a:pt x="486" y="1685"/>
                    </a:lnTo>
                    <a:lnTo>
                      <a:pt x="527" y="1625"/>
                    </a:lnTo>
                    <a:lnTo>
                      <a:pt x="569" y="1561"/>
                    </a:lnTo>
                    <a:lnTo>
                      <a:pt x="615" y="1493"/>
                    </a:lnTo>
                    <a:lnTo>
                      <a:pt x="663" y="1421"/>
                    </a:lnTo>
                    <a:lnTo>
                      <a:pt x="712" y="1347"/>
                    </a:lnTo>
                    <a:lnTo>
                      <a:pt x="763" y="1270"/>
                    </a:lnTo>
                    <a:lnTo>
                      <a:pt x="816" y="1190"/>
                    </a:lnTo>
                    <a:lnTo>
                      <a:pt x="868" y="1111"/>
                    </a:lnTo>
                    <a:lnTo>
                      <a:pt x="921" y="1031"/>
                    </a:lnTo>
                    <a:lnTo>
                      <a:pt x="974" y="949"/>
                    </a:lnTo>
                    <a:lnTo>
                      <a:pt x="1026" y="869"/>
                    </a:lnTo>
                    <a:lnTo>
                      <a:pt x="1077" y="790"/>
                    </a:lnTo>
                    <a:lnTo>
                      <a:pt x="1128" y="712"/>
                    </a:lnTo>
                    <a:lnTo>
                      <a:pt x="1177" y="637"/>
                    </a:lnTo>
                    <a:lnTo>
                      <a:pt x="1225" y="564"/>
                    </a:lnTo>
                    <a:lnTo>
                      <a:pt x="1269" y="494"/>
                    </a:lnTo>
                    <a:lnTo>
                      <a:pt x="1312" y="428"/>
                    </a:lnTo>
                    <a:lnTo>
                      <a:pt x="1352" y="365"/>
                    </a:lnTo>
                    <a:lnTo>
                      <a:pt x="1388" y="309"/>
                    </a:lnTo>
                    <a:lnTo>
                      <a:pt x="1420" y="258"/>
                    </a:lnTo>
                    <a:lnTo>
                      <a:pt x="1449" y="214"/>
                    </a:lnTo>
                    <a:lnTo>
                      <a:pt x="1473" y="175"/>
                    </a:lnTo>
                    <a:lnTo>
                      <a:pt x="1493" y="144"/>
                    </a:lnTo>
                    <a:lnTo>
                      <a:pt x="1507" y="120"/>
                    </a:lnTo>
                    <a:close/>
                  </a:path>
                </a:pathLst>
              </a:custGeom>
              <a:solidFill>
                <a:srgbClr val="D6EFEF"/>
              </a:solidFill>
              <a:ln w="9525">
                <a:noFill/>
                <a:round/>
                <a:headEnd/>
                <a:tailEnd/>
              </a:ln>
            </p:spPr>
            <p:txBody>
              <a:bodyPr/>
              <a:lstStyle/>
              <a:p>
                <a:endParaRPr lang="es-MX"/>
              </a:p>
            </p:txBody>
          </p:sp>
          <p:sp>
            <p:nvSpPr>
              <p:cNvPr id="5211" name="Freeform 19"/>
              <p:cNvSpPr>
                <a:spLocks/>
              </p:cNvSpPr>
              <p:nvPr/>
            </p:nvSpPr>
            <p:spPr bwMode="auto">
              <a:xfrm>
                <a:off x="2565" y="3100"/>
                <a:ext cx="756" cy="967"/>
              </a:xfrm>
              <a:custGeom>
                <a:avLst/>
                <a:gdLst>
                  <a:gd name="T0" fmla="*/ 1507 w 1512"/>
                  <a:gd name="T1" fmla="*/ 120 h 1933"/>
                  <a:gd name="T2" fmla="*/ 1509 w 1512"/>
                  <a:gd name="T3" fmla="*/ 69 h 1933"/>
                  <a:gd name="T4" fmla="*/ 1485 w 1512"/>
                  <a:gd name="T5" fmla="*/ 32 h 1933"/>
                  <a:gd name="T6" fmla="*/ 1444 w 1512"/>
                  <a:gd name="T7" fmla="*/ 7 h 1933"/>
                  <a:gd name="T8" fmla="*/ 1397 w 1512"/>
                  <a:gd name="T9" fmla="*/ 0 h 1933"/>
                  <a:gd name="T10" fmla="*/ 1380 w 1512"/>
                  <a:gd name="T11" fmla="*/ 18 h 1933"/>
                  <a:gd name="T12" fmla="*/ 1330 w 1512"/>
                  <a:gd name="T13" fmla="*/ 75 h 1933"/>
                  <a:gd name="T14" fmla="*/ 1264 w 1512"/>
                  <a:gd name="T15" fmla="*/ 151 h 1933"/>
                  <a:gd name="T16" fmla="*/ 1184 w 1512"/>
                  <a:gd name="T17" fmla="*/ 244 h 1933"/>
                  <a:gd name="T18" fmla="*/ 1093 w 1512"/>
                  <a:gd name="T19" fmla="*/ 351 h 1933"/>
                  <a:gd name="T20" fmla="*/ 992 w 1512"/>
                  <a:gd name="T21" fmla="*/ 470 h 1933"/>
                  <a:gd name="T22" fmla="*/ 885 w 1512"/>
                  <a:gd name="T23" fmla="*/ 596 h 1933"/>
                  <a:gd name="T24" fmla="*/ 775 w 1512"/>
                  <a:gd name="T25" fmla="*/ 725 h 1933"/>
                  <a:gd name="T26" fmla="*/ 664 w 1512"/>
                  <a:gd name="T27" fmla="*/ 858 h 1933"/>
                  <a:gd name="T28" fmla="*/ 554 w 1512"/>
                  <a:gd name="T29" fmla="*/ 987 h 1933"/>
                  <a:gd name="T30" fmla="*/ 449 w 1512"/>
                  <a:gd name="T31" fmla="*/ 1112 h 1933"/>
                  <a:gd name="T32" fmla="*/ 350 w 1512"/>
                  <a:gd name="T33" fmla="*/ 1230 h 1933"/>
                  <a:gd name="T34" fmla="*/ 260 w 1512"/>
                  <a:gd name="T35" fmla="*/ 1335 h 1933"/>
                  <a:gd name="T36" fmla="*/ 184 w 1512"/>
                  <a:gd name="T37" fmla="*/ 1425 h 1933"/>
                  <a:gd name="T38" fmla="*/ 121 w 1512"/>
                  <a:gd name="T39" fmla="*/ 1500 h 1933"/>
                  <a:gd name="T40" fmla="*/ 77 w 1512"/>
                  <a:gd name="T41" fmla="*/ 1552 h 1933"/>
                  <a:gd name="T42" fmla="*/ 61 w 1512"/>
                  <a:gd name="T43" fmla="*/ 1569 h 1933"/>
                  <a:gd name="T44" fmla="*/ 21 w 1512"/>
                  <a:gd name="T45" fmla="*/ 1632 h 1933"/>
                  <a:gd name="T46" fmla="*/ 2 w 1512"/>
                  <a:gd name="T47" fmla="*/ 1698 h 1933"/>
                  <a:gd name="T48" fmla="*/ 4 w 1512"/>
                  <a:gd name="T49" fmla="*/ 1765 h 1933"/>
                  <a:gd name="T50" fmla="*/ 26 w 1512"/>
                  <a:gd name="T51" fmla="*/ 1827 h 1933"/>
                  <a:gd name="T52" fmla="*/ 68 w 1512"/>
                  <a:gd name="T53" fmla="*/ 1878 h 1933"/>
                  <a:gd name="T54" fmla="*/ 131 w 1512"/>
                  <a:gd name="T55" fmla="*/ 1916 h 1933"/>
                  <a:gd name="T56" fmla="*/ 211 w 1512"/>
                  <a:gd name="T57" fmla="*/ 1933 h 1933"/>
                  <a:gd name="T58" fmla="*/ 309 w 1512"/>
                  <a:gd name="T59" fmla="*/ 1926 h 1933"/>
                  <a:gd name="T60" fmla="*/ 315 w 1512"/>
                  <a:gd name="T61" fmla="*/ 1924 h 1933"/>
                  <a:gd name="T62" fmla="*/ 340 w 1512"/>
                  <a:gd name="T63" fmla="*/ 1894 h 1933"/>
                  <a:gd name="T64" fmla="*/ 386 w 1512"/>
                  <a:gd name="T65" fmla="*/ 1829 h 1933"/>
                  <a:gd name="T66" fmla="*/ 449 w 1512"/>
                  <a:gd name="T67" fmla="*/ 1739 h 1933"/>
                  <a:gd name="T68" fmla="*/ 527 w 1512"/>
                  <a:gd name="T69" fmla="*/ 1625 h 1933"/>
                  <a:gd name="T70" fmla="*/ 615 w 1512"/>
                  <a:gd name="T71" fmla="*/ 1493 h 1933"/>
                  <a:gd name="T72" fmla="*/ 712 w 1512"/>
                  <a:gd name="T73" fmla="*/ 1347 h 1933"/>
                  <a:gd name="T74" fmla="*/ 816 w 1512"/>
                  <a:gd name="T75" fmla="*/ 1190 h 1933"/>
                  <a:gd name="T76" fmla="*/ 921 w 1512"/>
                  <a:gd name="T77" fmla="*/ 1031 h 1933"/>
                  <a:gd name="T78" fmla="*/ 1026 w 1512"/>
                  <a:gd name="T79" fmla="*/ 869 h 1933"/>
                  <a:gd name="T80" fmla="*/ 1128 w 1512"/>
                  <a:gd name="T81" fmla="*/ 712 h 1933"/>
                  <a:gd name="T82" fmla="*/ 1225 w 1512"/>
                  <a:gd name="T83" fmla="*/ 564 h 1933"/>
                  <a:gd name="T84" fmla="*/ 1312 w 1512"/>
                  <a:gd name="T85" fmla="*/ 428 h 1933"/>
                  <a:gd name="T86" fmla="*/ 1388 w 1512"/>
                  <a:gd name="T87" fmla="*/ 309 h 1933"/>
                  <a:gd name="T88" fmla="*/ 1449 w 1512"/>
                  <a:gd name="T89" fmla="*/ 214 h 1933"/>
                  <a:gd name="T90" fmla="*/ 1493 w 1512"/>
                  <a:gd name="T91" fmla="*/ 144 h 19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12"/>
                  <a:gd name="T139" fmla="*/ 0 h 1933"/>
                  <a:gd name="T140" fmla="*/ 1512 w 1512"/>
                  <a:gd name="T141" fmla="*/ 1933 h 19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12" h="1933">
                    <a:moveTo>
                      <a:pt x="1507" y="120"/>
                    </a:moveTo>
                    <a:lnTo>
                      <a:pt x="1507" y="120"/>
                    </a:lnTo>
                    <a:lnTo>
                      <a:pt x="1512" y="95"/>
                    </a:lnTo>
                    <a:lnTo>
                      <a:pt x="1509" y="69"/>
                    </a:lnTo>
                    <a:lnTo>
                      <a:pt x="1499" y="49"/>
                    </a:lnTo>
                    <a:lnTo>
                      <a:pt x="1485" y="32"/>
                    </a:lnTo>
                    <a:lnTo>
                      <a:pt x="1466" y="17"/>
                    </a:lnTo>
                    <a:lnTo>
                      <a:pt x="1444" y="7"/>
                    </a:lnTo>
                    <a:lnTo>
                      <a:pt x="1422" y="2"/>
                    </a:lnTo>
                    <a:lnTo>
                      <a:pt x="1397" y="0"/>
                    </a:lnTo>
                    <a:lnTo>
                      <a:pt x="1380" y="18"/>
                    </a:lnTo>
                    <a:lnTo>
                      <a:pt x="1358" y="44"/>
                    </a:lnTo>
                    <a:lnTo>
                      <a:pt x="1330" y="75"/>
                    </a:lnTo>
                    <a:lnTo>
                      <a:pt x="1298" y="110"/>
                    </a:lnTo>
                    <a:lnTo>
                      <a:pt x="1264" y="151"/>
                    </a:lnTo>
                    <a:lnTo>
                      <a:pt x="1225" y="195"/>
                    </a:lnTo>
                    <a:lnTo>
                      <a:pt x="1184" y="244"/>
                    </a:lnTo>
                    <a:lnTo>
                      <a:pt x="1140" y="297"/>
                    </a:lnTo>
                    <a:lnTo>
                      <a:pt x="1093" y="351"/>
                    </a:lnTo>
                    <a:lnTo>
                      <a:pt x="1043" y="409"/>
                    </a:lnTo>
                    <a:lnTo>
                      <a:pt x="992" y="470"/>
                    </a:lnTo>
                    <a:lnTo>
                      <a:pt x="940" y="531"/>
                    </a:lnTo>
                    <a:lnTo>
                      <a:pt x="885" y="596"/>
                    </a:lnTo>
                    <a:lnTo>
                      <a:pt x="831" y="661"/>
                    </a:lnTo>
                    <a:lnTo>
                      <a:pt x="775" y="725"/>
                    </a:lnTo>
                    <a:lnTo>
                      <a:pt x="719" y="791"/>
                    </a:lnTo>
                    <a:lnTo>
                      <a:pt x="664" y="858"/>
                    </a:lnTo>
                    <a:lnTo>
                      <a:pt x="608" y="922"/>
                    </a:lnTo>
                    <a:lnTo>
                      <a:pt x="554" y="987"/>
                    </a:lnTo>
                    <a:lnTo>
                      <a:pt x="501" y="1051"/>
                    </a:lnTo>
                    <a:lnTo>
                      <a:pt x="449" y="1112"/>
                    </a:lnTo>
                    <a:lnTo>
                      <a:pt x="398" y="1172"/>
                    </a:lnTo>
                    <a:lnTo>
                      <a:pt x="350" y="1230"/>
                    </a:lnTo>
                    <a:lnTo>
                      <a:pt x="304" y="1284"/>
                    </a:lnTo>
                    <a:lnTo>
                      <a:pt x="260" y="1335"/>
                    </a:lnTo>
                    <a:lnTo>
                      <a:pt x="221" y="1382"/>
                    </a:lnTo>
                    <a:lnTo>
                      <a:pt x="184" y="1425"/>
                    </a:lnTo>
                    <a:lnTo>
                      <a:pt x="151" y="1464"/>
                    </a:lnTo>
                    <a:lnTo>
                      <a:pt x="121" y="1500"/>
                    </a:lnTo>
                    <a:lnTo>
                      <a:pt x="97" y="1529"/>
                    </a:lnTo>
                    <a:lnTo>
                      <a:pt x="77" y="1552"/>
                    </a:lnTo>
                    <a:lnTo>
                      <a:pt x="61" y="1569"/>
                    </a:lnTo>
                    <a:lnTo>
                      <a:pt x="38" y="1600"/>
                    </a:lnTo>
                    <a:lnTo>
                      <a:pt x="21" y="1632"/>
                    </a:lnTo>
                    <a:lnTo>
                      <a:pt x="9" y="1664"/>
                    </a:lnTo>
                    <a:lnTo>
                      <a:pt x="2" y="1698"/>
                    </a:lnTo>
                    <a:lnTo>
                      <a:pt x="0" y="1732"/>
                    </a:lnTo>
                    <a:lnTo>
                      <a:pt x="4" y="1765"/>
                    </a:lnTo>
                    <a:lnTo>
                      <a:pt x="12" y="1797"/>
                    </a:lnTo>
                    <a:lnTo>
                      <a:pt x="26" y="1827"/>
                    </a:lnTo>
                    <a:lnTo>
                      <a:pt x="44" y="1855"/>
                    </a:lnTo>
                    <a:lnTo>
                      <a:pt x="68" y="1878"/>
                    </a:lnTo>
                    <a:lnTo>
                      <a:pt x="97" y="1900"/>
                    </a:lnTo>
                    <a:lnTo>
                      <a:pt x="131" y="1916"/>
                    </a:lnTo>
                    <a:lnTo>
                      <a:pt x="168" y="1928"/>
                    </a:lnTo>
                    <a:lnTo>
                      <a:pt x="211" y="1933"/>
                    </a:lnTo>
                    <a:lnTo>
                      <a:pt x="258" y="1933"/>
                    </a:lnTo>
                    <a:lnTo>
                      <a:pt x="309" y="1926"/>
                    </a:lnTo>
                    <a:lnTo>
                      <a:pt x="315" y="1924"/>
                    </a:lnTo>
                    <a:lnTo>
                      <a:pt x="325" y="1912"/>
                    </a:lnTo>
                    <a:lnTo>
                      <a:pt x="340" y="1894"/>
                    </a:lnTo>
                    <a:lnTo>
                      <a:pt x="360" y="1865"/>
                    </a:lnTo>
                    <a:lnTo>
                      <a:pt x="386" y="1829"/>
                    </a:lnTo>
                    <a:lnTo>
                      <a:pt x="416" y="1788"/>
                    </a:lnTo>
                    <a:lnTo>
                      <a:pt x="449" y="1739"/>
                    </a:lnTo>
                    <a:lnTo>
                      <a:pt x="486" y="1685"/>
                    </a:lnTo>
                    <a:lnTo>
                      <a:pt x="527" y="1625"/>
                    </a:lnTo>
                    <a:lnTo>
                      <a:pt x="569" y="1561"/>
                    </a:lnTo>
                    <a:lnTo>
                      <a:pt x="615" y="1493"/>
                    </a:lnTo>
                    <a:lnTo>
                      <a:pt x="663" y="1421"/>
                    </a:lnTo>
                    <a:lnTo>
                      <a:pt x="712" y="1347"/>
                    </a:lnTo>
                    <a:lnTo>
                      <a:pt x="763" y="1270"/>
                    </a:lnTo>
                    <a:lnTo>
                      <a:pt x="816" y="1190"/>
                    </a:lnTo>
                    <a:lnTo>
                      <a:pt x="868" y="1111"/>
                    </a:lnTo>
                    <a:lnTo>
                      <a:pt x="921" y="1031"/>
                    </a:lnTo>
                    <a:lnTo>
                      <a:pt x="974" y="949"/>
                    </a:lnTo>
                    <a:lnTo>
                      <a:pt x="1026" y="869"/>
                    </a:lnTo>
                    <a:lnTo>
                      <a:pt x="1077" y="790"/>
                    </a:lnTo>
                    <a:lnTo>
                      <a:pt x="1128" y="712"/>
                    </a:lnTo>
                    <a:lnTo>
                      <a:pt x="1177" y="637"/>
                    </a:lnTo>
                    <a:lnTo>
                      <a:pt x="1225" y="564"/>
                    </a:lnTo>
                    <a:lnTo>
                      <a:pt x="1269" y="494"/>
                    </a:lnTo>
                    <a:lnTo>
                      <a:pt x="1312" y="428"/>
                    </a:lnTo>
                    <a:lnTo>
                      <a:pt x="1352" y="365"/>
                    </a:lnTo>
                    <a:lnTo>
                      <a:pt x="1388" y="309"/>
                    </a:lnTo>
                    <a:lnTo>
                      <a:pt x="1420" y="258"/>
                    </a:lnTo>
                    <a:lnTo>
                      <a:pt x="1449" y="214"/>
                    </a:lnTo>
                    <a:lnTo>
                      <a:pt x="1473" y="175"/>
                    </a:lnTo>
                    <a:lnTo>
                      <a:pt x="1493" y="144"/>
                    </a:lnTo>
                    <a:lnTo>
                      <a:pt x="1507" y="120"/>
                    </a:lnTo>
                  </a:path>
                </a:pathLst>
              </a:custGeom>
              <a:noFill/>
              <a:ln w="0">
                <a:solidFill>
                  <a:srgbClr val="000000"/>
                </a:solidFill>
                <a:prstDash val="solid"/>
                <a:round/>
                <a:headEnd/>
                <a:tailEnd/>
              </a:ln>
            </p:spPr>
            <p:txBody>
              <a:bodyPr/>
              <a:lstStyle/>
              <a:p>
                <a:endParaRPr lang="es-MX"/>
              </a:p>
            </p:txBody>
          </p:sp>
          <p:sp>
            <p:nvSpPr>
              <p:cNvPr id="5212" name="Freeform 20"/>
              <p:cNvSpPr>
                <a:spLocks/>
              </p:cNvSpPr>
              <p:nvPr/>
            </p:nvSpPr>
            <p:spPr bwMode="auto">
              <a:xfrm>
                <a:off x="2565" y="3885"/>
                <a:ext cx="186" cy="182"/>
              </a:xfrm>
              <a:custGeom>
                <a:avLst/>
                <a:gdLst>
                  <a:gd name="T0" fmla="*/ 308 w 372"/>
                  <a:gd name="T1" fmla="*/ 357 h 364"/>
                  <a:gd name="T2" fmla="*/ 337 w 372"/>
                  <a:gd name="T3" fmla="*/ 326 h 364"/>
                  <a:gd name="T4" fmla="*/ 357 w 372"/>
                  <a:gd name="T5" fmla="*/ 294 h 364"/>
                  <a:gd name="T6" fmla="*/ 369 w 372"/>
                  <a:gd name="T7" fmla="*/ 262 h 364"/>
                  <a:gd name="T8" fmla="*/ 372 w 372"/>
                  <a:gd name="T9" fmla="*/ 230 h 364"/>
                  <a:gd name="T10" fmla="*/ 369 w 372"/>
                  <a:gd name="T11" fmla="*/ 196 h 364"/>
                  <a:gd name="T12" fmla="*/ 359 w 372"/>
                  <a:gd name="T13" fmla="*/ 165 h 364"/>
                  <a:gd name="T14" fmla="*/ 342 w 372"/>
                  <a:gd name="T15" fmla="*/ 133 h 364"/>
                  <a:gd name="T16" fmla="*/ 321 w 372"/>
                  <a:gd name="T17" fmla="*/ 104 h 364"/>
                  <a:gd name="T18" fmla="*/ 294 w 372"/>
                  <a:gd name="T19" fmla="*/ 78 h 364"/>
                  <a:gd name="T20" fmla="*/ 265 w 372"/>
                  <a:gd name="T21" fmla="*/ 55 h 364"/>
                  <a:gd name="T22" fmla="*/ 233 w 372"/>
                  <a:gd name="T23" fmla="*/ 34 h 364"/>
                  <a:gd name="T24" fmla="*/ 199 w 372"/>
                  <a:gd name="T25" fmla="*/ 19 h 364"/>
                  <a:gd name="T26" fmla="*/ 165 w 372"/>
                  <a:gd name="T27" fmla="*/ 7 h 364"/>
                  <a:gd name="T28" fmla="*/ 129 w 372"/>
                  <a:gd name="T29" fmla="*/ 0 h 364"/>
                  <a:gd name="T30" fmla="*/ 92 w 372"/>
                  <a:gd name="T31" fmla="*/ 0 h 364"/>
                  <a:gd name="T32" fmla="*/ 58 w 372"/>
                  <a:gd name="T33" fmla="*/ 5 h 364"/>
                  <a:gd name="T34" fmla="*/ 61 w 372"/>
                  <a:gd name="T35" fmla="*/ 0 h 364"/>
                  <a:gd name="T36" fmla="*/ 38 w 372"/>
                  <a:gd name="T37" fmla="*/ 31 h 364"/>
                  <a:gd name="T38" fmla="*/ 21 w 372"/>
                  <a:gd name="T39" fmla="*/ 63 h 364"/>
                  <a:gd name="T40" fmla="*/ 9 w 372"/>
                  <a:gd name="T41" fmla="*/ 95 h 364"/>
                  <a:gd name="T42" fmla="*/ 2 w 372"/>
                  <a:gd name="T43" fmla="*/ 129 h 364"/>
                  <a:gd name="T44" fmla="*/ 0 w 372"/>
                  <a:gd name="T45" fmla="*/ 163 h 364"/>
                  <a:gd name="T46" fmla="*/ 4 w 372"/>
                  <a:gd name="T47" fmla="*/ 196 h 364"/>
                  <a:gd name="T48" fmla="*/ 12 w 372"/>
                  <a:gd name="T49" fmla="*/ 228 h 364"/>
                  <a:gd name="T50" fmla="*/ 26 w 372"/>
                  <a:gd name="T51" fmla="*/ 258 h 364"/>
                  <a:gd name="T52" fmla="*/ 44 w 372"/>
                  <a:gd name="T53" fmla="*/ 286 h 364"/>
                  <a:gd name="T54" fmla="*/ 68 w 372"/>
                  <a:gd name="T55" fmla="*/ 309 h 364"/>
                  <a:gd name="T56" fmla="*/ 97 w 372"/>
                  <a:gd name="T57" fmla="*/ 331 h 364"/>
                  <a:gd name="T58" fmla="*/ 131 w 372"/>
                  <a:gd name="T59" fmla="*/ 347 h 364"/>
                  <a:gd name="T60" fmla="*/ 168 w 372"/>
                  <a:gd name="T61" fmla="*/ 359 h 364"/>
                  <a:gd name="T62" fmla="*/ 211 w 372"/>
                  <a:gd name="T63" fmla="*/ 364 h 364"/>
                  <a:gd name="T64" fmla="*/ 258 w 372"/>
                  <a:gd name="T65" fmla="*/ 364 h 364"/>
                  <a:gd name="T66" fmla="*/ 309 w 372"/>
                  <a:gd name="T67" fmla="*/ 357 h 364"/>
                  <a:gd name="T68" fmla="*/ 308 w 372"/>
                  <a:gd name="T69" fmla="*/ 357 h 3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364"/>
                  <a:gd name="T107" fmla="*/ 372 w 372"/>
                  <a:gd name="T108" fmla="*/ 364 h 3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364">
                    <a:moveTo>
                      <a:pt x="308" y="357"/>
                    </a:moveTo>
                    <a:lnTo>
                      <a:pt x="337" y="326"/>
                    </a:lnTo>
                    <a:lnTo>
                      <a:pt x="357" y="294"/>
                    </a:lnTo>
                    <a:lnTo>
                      <a:pt x="369" y="262"/>
                    </a:lnTo>
                    <a:lnTo>
                      <a:pt x="372" y="230"/>
                    </a:lnTo>
                    <a:lnTo>
                      <a:pt x="369" y="196"/>
                    </a:lnTo>
                    <a:lnTo>
                      <a:pt x="359" y="165"/>
                    </a:lnTo>
                    <a:lnTo>
                      <a:pt x="342" y="133"/>
                    </a:lnTo>
                    <a:lnTo>
                      <a:pt x="321" y="104"/>
                    </a:lnTo>
                    <a:lnTo>
                      <a:pt x="294" y="78"/>
                    </a:lnTo>
                    <a:lnTo>
                      <a:pt x="265" y="55"/>
                    </a:lnTo>
                    <a:lnTo>
                      <a:pt x="233" y="34"/>
                    </a:lnTo>
                    <a:lnTo>
                      <a:pt x="199" y="19"/>
                    </a:lnTo>
                    <a:lnTo>
                      <a:pt x="165" y="7"/>
                    </a:lnTo>
                    <a:lnTo>
                      <a:pt x="129" y="0"/>
                    </a:lnTo>
                    <a:lnTo>
                      <a:pt x="92" y="0"/>
                    </a:lnTo>
                    <a:lnTo>
                      <a:pt x="58" y="5"/>
                    </a:lnTo>
                    <a:lnTo>
                      <a:pt x="61" y="0"/>
                    </a:lnTo>
                    <a:lnTo>
                      <a:pt x="38" y="31"/>
                    </a:lnTo>
                    <a:lnTo>
                      <a:pt x="21" y="63"/>
                    </a:lnTo>
                    <a:lnTo>
                      <a:pt x="9" y="95"/>
                    </a:lnTo>
                    <a:lnTo>
                      <a:pt x="2" y="129"/>
                    </a:lnTo>
                    <a:lnTo>
                      <a:pt x="0" y="163"/>
                    </a:lnTo>
                    <a:lnTo>
                      <a:pt x="4" y="196"/>
                    </a:lnTo>
                    <a:lnTo>
                      <a:pt x="12" y="228"/>
                    </a:lnTo>
                    <a:lnTo>
                      <a:pt x="26" y="258"/>
                    </a:lnTo>
                    <a:lnTo>
                      <a:pt x="44" y="286"/>
                    </a:lnTo>
                    <a:lnTo>
                      <a:pt x="68" y="309"/>
                    </a:lnTo>
                    <a:lnTo>
                      <a:pt x="97" y="331"/>
                    </a:lnTo>
                    <a:lnTo>
                      <a:pt x="131" y="347"/>
                    </a:lnTo>
                    <a:lnTo>
                      <a:pt x="168" y="359"/>
                    </a:lnTo>
                    <a:lnTo>
                      <a:pt x="211" y="364"/>
                    </a:lnTo>
                    <a:lnTo>
                      <a:pt x="258" y="364"/>
                    </a:lnTo>
                    <a:lnTo>
                      <a:pt x="309" y="357"/>
                    </a:lnTo>
                    <a:lnTo>
                      <a:pt x="308" y="357"/>
                    </a:lnTo>
                    <a:close/>
                  </a:path>
                </a:pathLst>
              </a:custGeom>
              <a:solidFill>
                <a:srgbClr val="ADE0E0"/>
              </a:solidFill>
              <a:ln w="9525">
                <a:noFill/>
                <a:round/>
                <a:headEnd/>
                <a:tailEnd/>
              </a:ln>
            </p:spPr>
            <p:txBody>
              <a:bodyPr/>
              <a:lstStyle/>
              <a:p>
                <a:endParaRPr lang="es-MX"/>
              </a:p>
            </p:txBody>
          </p:sp>
          <p:sp>
            <p:nvSpPr>
              <p:cNvPr id="5213" name="Freeform 21"/>
              <p:cNvSpPr>
                <a:spLocks/>
              </p:cNvSpPr>
              <p:nvPr/>
            </p:nvSpPr>
            <p:spPr bwMode="auto">
              <a:xfrm>
                <a:off x="2565" y="3885"/>
                <a:ext cx="186" cy="182"/>
              </a:xfrm>
              <a:custGeom>
                <a:avLst/>
                <a:gdLst>
                  <a:gd name="T0" fmla="*/ 308 w 372"/>
                  <a:gd name="T1" fmla="*/ 357 h 364"/>
                  <a:gd name="T2" fmla="*/ 308 w 372"/>
                  <a:gd name="T3" fmla="*/ 357 h 364"/>
                  <a:gd name="T4" fmla="*/ 337 w 372"/>
                  <a:gd name="T5" fmla="*/ 326 h 364"/>
                  <a:gd name="T6" fmla="*/ 357 w 372"/>
                  <a:gd name="T7" fmla="*/ 294 h 364"/>
                  <a:gd name="T8" fmla="*/ 369 w 372"/>
                  <a:gd name="T9" fmla="*/ 262 h 364"/>
                  <a:gd name="T10" fmla="*/ 372 w 372"/>
                  <a:gd name="T11" fmla="*/ 230 h 364"/>
                  <a:gd name="T12" fmla="*/ 369 w 372"/>
                  <a:gd name="T13" fmla="*/ 196 h 364"/>
                  <a:gd name="T14" fmla="*/ 359 w 372"/>
                  <a:gd name="T15" fmla="*/ 165 h 364"/>
                  <a:gd name="T16" fmla="*/ 342 w 372"/>
                  <a:gd name="T17" fmla="*/ 133 h 364"/>
                  <a:gd name="T18" fmla="*/ 321 w 372"/>
                  <a:gd name="T19" fmla="*/ 104 h 364"/>
                  <a:gd name="T20" fmla="*/ 294 w 372"/>
                  <a:gd name="T21" fmla="*/ 78 h 364"/>
                  <a:gd name="T22" fmla="*/ 265 w 372"/>
                  <a:gd name="T23" fmla="*/ 55 h 364"/>
                  <a:gd name="T24" fmla="*/ 233 w 372"/>
                  <a:gd name="T25" fmla="*/ 34 h 364"/>
                  <a:gd name="T26" fmla="*/ 199 w 372"/>
                  <a:gd name="T27" fmla="*/ 19 h 364"/>
                  <a:gd name="T28" fmla="*/ 165 w 372"/>
                  <a:gd name="T29" fmla="*/ 7 h 364"/>
                  <a:gd name="T30" fmla="*/ 129 w 372"/>
                  <a:gd name="T31" fmla="*/ 0 h 364"/>
                  <a:gd name="T32" fmla="*/ 92 w 372"/>
                  <a:gd name="T33" fmla="*/ 0 h 364"/>
                  <a:gd name="T34" fmla="*/ 58 w 372"/>
                  <a:gd name="T35" fmla="*/ 5 h 364"/>
                  <a:gd name="T36" fmla="*/ 61 w 372"/>
                  <a:gd name="T37" fmla="*/ 0 h 364"/>
                  <a:gd name="T38" fmla="*/ 61 w 372"/>
                  <a:gd name="T39" fmla="*/ 0 h 364"/>
                  <a:gd name="T40" fmla="*/ 38 w 372"/>
                  <a:gd name="T41" fmla="*/ 31 h 364"/>
                  <a:gd name="T42" fmla="*/ 21 w 372"/>
                  <a:gd name="T43" fmla="*/ 63 h 364"/>
                  <a:gd name="T44" fmla="*/ 9 w 372"/>
                  <a:gd name="T45" fmla="*/ 95 h 364"/>
                  <a:gd name="T46" fmla="*/ 2 w 372"/>
                  <a:gd name="T47" fmla="*/ 129 h 364"/>
                  <a:gd name="T48" fmla="*/ 0 w 372"/>
                  <a:gd name="T49" fmla="*/ 163 h 364"/>
                  <a:gd name="T50" fmla="*/ 4 w 372"/>
                  <a:gd name="T51" fmla="*/ 196 h 364"/>
                  <a:gd name="T52" fmla="*/ 12 w 372"/>
                  <a:gd name="T53" fmla="*/ 228 h 364"/>
                  <a:gd name="T54" fmla="*/ 26 w 372"/>
                  <a:gd name="T55" fmla="*/ 258 h 364"/>
                  <a:gd name="T56" fmla="*/ 44 w 372"/>
                  <a:gd name="T57" fmla="*/ 286 h 364"/>
                  <a:gd name="T58" fmla="*/ 68 w 372"/>
                  <a:gd name="T59" fmla="*/ 309 h 364"/>
                  <a:gd name="T60" fmla="*/ 97 w 372"/>
                  <a:gd name="T61" fmla="*/ 331 h 364"/>
                  <a:gd name="T62" fmla="*/ 131 w 372"/>
                  <a:gd name="T63" fmla="*/ 347 h 364"/>
                  <a:gd name="T64" fmla="*/ 168 w 372"/>
                  <a:gd name="T65" fmla="*/ 359 h 364"/>
                  <a:gd name="T66" fmla="*/ 211 w 372"/>
                  <a:gd name="T67" fmla="*/ 364 h 364"/>
                  <a:gd name="T68" fmla="*/ 258 w 372"/>
                  <a:gd name="T69" fmla="*/ 364 h 364"/>
                  <a:gd name="T70" fmla="*/ 309 w 372"/>
                  <a:gd name="T71" fmla="*/ 357 h 364"/>
                  <a:gd name="T72" fmla="*/ 308 w 372"/>
                  <a:gd name="T73" fmla="*/ 357 h 3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2"/>
                  <a:gd name="T112" fmla="*/ 0 h 364"/>
                  <a:gd name="T113" fmla="*/ 372 w 372"/>
                  <a:gd name="T114" fmla="*/ 364 h 3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2" h="364">
                    <a:moveTo>
                      <a:pt x="308" y="357"/>
                    </a:moveTo>
                    <a:lnTo>
                      <a:pt x="308" y="357"/>
                    </a:lnTo>
                    <a:lnTo>
                      <a:pt x="337" y="326"/>
                    </a:lnTo>
                    <a:lnTo>
                      <a:pt x="357" y="294"/>
                    </a:lnTo>
                    <a:lnTo>
                      <a:pt x="369" y="262"/>
                    </a:lnTo>
                    <a:lnTo>
                      <a:pt x="372" y="230"/>
                    </a:lnTo>
                    <a:lnTo>
                      <a:pt x="369" y="196"/>
                    </a:lnTo>
                    <a:lnTo>
                      <a:pt x="359" y="165"/>
                    </a:lnTo>
                    <a:lnTo>
                      <a:pt x="342" y="133"/>
                    </a:lnTo>
                    <a:lnTo>
                      <a:pt x="321" y="104"/>
                    </a:lnTo>
                    <a:lnTo>
                      <a:pt x="294" y="78"/>
                    </a:lnTo>
                    <a:lnTo>
                      <a:pt x="265" y="55"/>
                    </a:lnTo>
                    <a:lnTo>
                      <a:pt x="233" y="34"/>
                    </a:lnTo>
                    <a:lnTo>
                      <a:pt x="199" y="19"/>
                    </a:lnTo>
                    <a:lnTo>
                      <a:pt x="165" y="7"/>
                    </a:lnTo>
                    <a:lnTo>
                      <a:pt x="129" y="0"/>
                    </a:lnTo>
                    <a:lnTo>
                      <a:pt x="92" y="0"/>
                    </a:lnTo>
                    <a:lnTo>
                      <a:pt x="58" y="5"/>
                    </a:lnTo>
                    <a:lnTo>
                      <a:pt x="61" y="0"/>
                    </a:lnTo>
                    <a:lnTo>
                      <a:pt x="38" y="31"/>
                    </a:lnTo>
                    <a:lnTo>
                      <a:pt x="21" y="63"/>
                    </a:lnTo>
                    <a:lnTo>
                      <a:pt x="9" y="95"/>
                    </a:lnTo>
                    <a:lnTo>
                      <a:pt x="2" y="129"/>
                    </a:lnTo>
                    <a:lnTo>
                      <a:pt x="0" y="163"/>
                    </a:lnTo>
                    <a:lnTo>
                      <a:pt x="4" y="196"/>
                    </a:lnTo>
                    <a:lnTo>
                      <a:pt x="12" y="228"/>
                    </a:lnTo>
                    <a:lnTo>
                      <a:pt x="26" y="258"/>
                    </a:lnTo>
                    <a:lnTo>
                      <a:pt x="44" y="286"/>
                    </a:lnTo>
                    <a:lnTo>
                      <a:pt x="68" y="309"/>
                    </a:lnTo>
                    <a:lnTo>
                      <a:pt x="97" y="331"/>
                    </a:lnTo>
                    <a:lnTo>
                      <a:pt x="131" y="347"/>
                    </a:lnTo>
                    <a:lnTo>
                      <a:pt x="168" y="359"/>
                    </a:lnTo>
                    <a:lnTo>
                      <a:pt x="211" y="364"/>
                    </a:lnTo>
                    <a:lnTo>
                      <a:pt x="258" y="364"/>
                    </a:lnTo>
                    <a:lnTo>
                      <a:pt x="309" y="357"/>
                    </a:lnTo>
                    <a:lnTo>
                      <a:pt x="308" y="357"/>
                    </a:lnTo>
                  </a:path>
                </a:pathLst>
              </a:custGeom>
              <a:noFill/>
              <a:ln w="0">
                <a:solidFill>
                  <a:srgbClr val="000000"/>
                </a:solidFill>
                <a:prstDash val="solid"/>
                <a:round/>
                <a:headEnd/>
                <a:tailEnd/>
              </a:ln>
            </p:spPr>
            <p:txBody>
              <a:bodyPr/>
              <a:lstStyle/>
              <a:p>
                <a:endParaRPr lang="es-MX"/>
              </a:p>
            </p:txBody>
          </p:sp>
          <p:sp>
            <p:nvSpPr>
              <p:cNvPr id="5214" name="Freeform 22"/>
              <p:cNvSpPr>
                <a:spLocks/>
              </p:cNvSpPr>
              <p:nvPr/>
            </p:nvSpPr>
            <p:spPr bwMode="auto">
              <a:xfrm>
                <a:off x="2230" y="3100"/>
                <a:ext cx="147" cy="298"/>
              </a:xfrm>
              <a:custGeom>
                <a:avLst/>
                <a:gdLst>
                  <a:gd name="T0" fmla="*/ 148 w 292"/>
                  <a:gd name="T1" fmla="*/ 0 h 594"/>
                  <a:gd name="T2" fmla="*/ 148 w 292"/>
                  <a:gd name="T3" fmla="*/ 0 h 594"/>
                  <a:gd name="T4" fmla="*/ 154 w 292"/>
                  <a:gd name="T5" fmla="*/ 2 h 594"/>
                  <a:gd name="T6" fmla="*/ 163 w 292"/>
                  <a:gd name="T7" fmla="*/ 3 h 594"/>
                  <a:gd name="T8" fmla="*/ 173 w 292"/>
                  <a:gd name="T9" fmla="*/ 7 h 594"/>
                  <a:gd name="T10" fmla="*/ 183 w 292"/>
                  <a:gd name="T11" fmla="*/ 8 h 594"/>
                  <a:gd name="T12" fmla="*/ 195 w 292"/>
                  <a:gd name="T13" fmla="*/ 10 h 594"/>
                  <a:gd name="T14" fmla="*/ 204 w 292"/>
                  <a:gd name="T15" fmla="*/ 12 h 594"/>
                  <a:gd name="T16" fmla="*/ 212 w 292"/>
                  <a:gd name="T17" fmla="*/ 13 h 594"/>
                  <a:gd name="T18" fmla="*/ 219 w 292"/>
                  <a:gd name="T19" fmla="*/ 15 h 594"/>
                  <a:gd name="T20" fmla="*/ 219 w 292"/>
                  <a:gd name="T21" fmla="*/ 15 h 594"/>
                  <a:gd name="T22" fmla="*/ 226 w 292"/>
                  <a:gd name="T23" fmla="*/ 17 h 594"/>
                  <a:gd name="T24" fmla="*/ 233 w 292"/>
                  <a:gd name="T25" fmla="*/ 17 h 594"/>
                  <a:gd name="T26" fmla="*/ 243 w 292"/>
                  <a:gd name="T27" fmla="*/ 17 h 594"/>
                  <a:gd name="T28" fmla="*/ 251 w 292"/>
                  <a:gd name="T29" fmla="*/ 17 h 594"/>
                  <a:gd name="T30" fmla="*/ 262 w 292"/>
                  <a:gd name="T31" fmla="*/ 18 h 594"/>
                  <a:gd name="T32" fmla="*/ 272 w 292"/>
                  <a:gd name="T33" fmla="*/ 18 h 594"/>
                  <a:gd name="T34" fmla="*/ 282 w 292"/>
                  <a:gd name="T35" fmla="*/ 18 h 594"/>
                  <a:gd name="T36" fmla="*/ 292 w 292"/>
                  <a:gd name="T37" fmla="*/ 20 h 594"/>
                  <a:gd name="T38" fmla="*/ 292 w 292"/>
                  <a:gd name="T39" fmla="*/ 20 h 594"/>
                  <a:gd name="T40" fmla="*/ 282 w 292"/>
                  <a:gd name="T41" fmla="*/ 61 h 594"/>
                  <a:gd name="T42" fmla="*/ 268 w 292"/>
                  <a:gd name="T43" fmla="*/ 114 h 594"/>
                  <a:gd name="T44" fmla="*/ 253 w 292"/>
                  <a:gd name="T45" fmla="*/ 163 h 594"/>
                  <a:gd name="T46" fmla="*/ 243 w 292"/>
                  <a:gd name="T47" fmla="*/ 192 h 594"/>
                  <a:gd name="T48" fmla="*/ 243 w 292"/>
                  <a:gd name="T49" fmla="*/ 192 h 594"/>
                  <a:gd name="T50" fmla="*/ 236 w 292"/>
                  <a:gd name="T51" fmla="*/ 214 h 594"/>
                  <a:gd name="T52" fmla="*/ 221 w 292"/>
                  <a:gd name="T53" fmla="*/ 258 h 594"/>
                  <a:gd name="T54" fmla="*/ 202 w 292"/>
                  <a:gd name="T55" fmla="*/ 321 h 594"/>
                  <a:gd name="T56" fmla="*/ 182 w 292"/>
                  <a:gd name="T57" fmla="*/ 390 h 594"/>
                  <a:gd name="T58" fmla="*/ 161 w 292"/>
                  <a:gd name="T59" fmla="*/ 460 h 594"/>
                  <a:gd name="T60" fmla="*/ 143 w 292"/>
                  <a:gd name="T61" fmla="*/ 523 h 594"/>
                  <a:gd name="T62" fmla="*/ 129 w 292"/>
                  <a:gd name="T63" fmla="*/ 571 h 594"/>
                  <a:gd name="T64" fmla="*/ 124 w 292"/>
                  <a:gd name="T65" fmla="*/ 594 h 594"/>
                  <a:gd name="T66" fmla="*/ 124 w 292"/>
                  <a:gd name="T67" fmla="*/ 594 h 594"/>
                  <a:gd name="T68" fmla="*/ 114 w 292"/>
                  <a:gd name="T69" fmla="*/ 591 h 594"/>
                  <a:gd name="T70" fmla="*/ 100 w 292"/>
                  <a:gd name="T71" fmla="*/ 586 h 594"/>
                  <a:gd name="T72" fmla="*/ 83 w 292"/>
                  <a:gd name="T73" fmla="*/ 581 h 594"/>
                  <a:gd name="T74" fmla="*/ 64 w 292"/>
                  <a:gd name="T75" fmla="*/ 574 h 594"/>
                  <a:gd name="T76" fmla="*/ 44 w 292"/>
                  <a:gd name="T77" fmla="*/ 567 h 594"/>
                  <a:gd name="T78" fmla="*/ 27 w 292"/>
                  <a:gd name="T79" fmla="*/ 562 h 594"/>
                  <a:gd name="T80" fmla="*/ 12 w 292"/>
                  <a:gd name="T81" fmla="*/ 559 h 594"/>
                  <a:gd name="T82" fmla="*/ 0 w 292"/>
                  <a:gd name="T83" fmla="*/ 559 h 594"/>
                  <a:gd name="T84" fmla="*/ 0 w 292"/>
                  <a:gd name="T85" fmla="*/ 559 h 594"/>
                  <a:gd name="T86" fmla="*/ 12 w 292"/>
                  <a:gd name="T87" fmla="*/ 521 h 594"/>
                  <a:gd name="T88" fmla="*/ 30 w 292"/>
                  <a:gd name="T89" fmla="*/ 455 h 594"/>
                  <a:gd name="T90" fmla="*/ 54 w 292"/>
                  <a:gd name="T91" fmla="*/ 368 h 594"/>
                  <a:gd name="T92" fmla="*/ 81 w 292"/>
                  <a:gd name="T93" fmla="*/ 273 h 594"/>
                  <a:gd name="T94" fmla="*/ 105 w 292"/>
                  <a:gd name="T95" fmla="*/ 180 h 594"/>
                  <a:gd name="T96" fmla="*/ 127 w 292"/>
                  <a:gd name="T97" fmla="*/ 95 h 594"/>
                  <a:gd name="T98" fmla="*/ 143 w 292"/>
                  <a:gd name="T99" fmla="*/ 32 h 594"/>
                  <a:gd name="T100" fmla="*/ 148 w 292"/>
                  <a:gd name="T101" fmla="*/ 0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2"/>
                  <a:gd name="T154" fmla="*/ 0 h 594"/>
                  <a:gd name="T155" fmla="*/ 292 w 292"/>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2" h="594">
                    <a:moveTo>
                      <a:pt x="148" y="0"/>
                    </a:moveTo>
                    <a:lnTo>
                      <a:pt x="148" y="0"/>
                    </a:lnTo>
                    <a:lnTo>
                      <a:pt x="154" y="2"/>
                    </a:lnTo>
                    <a:lnTo>
                      <a:pt x="163" y="3"/>
                    </a:lnTo>
                    <a:lnTo>
                      <a:pt x="173" y="7"/>
                    </a:lnTo>
                    <a:lnTo>
                      <a:pt x="183" y="8"/>
                    </a:lnTo>
                    <a:lnTo>
                      <a:pt x="195" y="10"/>
                    </a:lnTo>
                    <a:lnTo>
                      <a:pt x="204" y="12"/>
                    </a:lnTo>
                    <a:lnTo>
                      <a:pt x="212" y="13"/>
                    </a:lnTo>
                    <a:lnTo>
                      <a:pt x="219" y="15"/>
                    </a:lnTo>
                    <a:lnTo>
                      <a:pt x="226" y="17"/>
                    </a:lnTo>
                    <a:lnTo>
                      <a:pt x="233" y="17"/>
                    </a:lnTo>
                    <a:lnTo>
                      <a:pt x="243" y="17"/>
                    </a:lnTo>
                    <a:lnTo>
                      <a:pt x="251" y="17"/>
                    </a:lnTo>
                    <a:lnTo>
                      <a:pt x="262" y="18"/>
                    </a:lnTo>
                    <a:lnTo>
                      <a:pt x="272" y="18"/>
                    </a:lnTo>
                    <a:lnTo>
                      <a:pt x="282" y="18"/>
                    </a:lnTo>
                    <a:lnTo>
                      <a:pt x="292" y="20"/>
                    </a:lnTo>
                    <a:lnTo>
                      <a:pt x="282" y="61"/>
                    </a:lnTo>
                    <a:lnTo>
                      <a:pt x="268" y="114"/>
                    </a:lnTo>
                    <a:lnTo>
                      <a:pt x="253" y="163"/>
                    </a:lnTo>
                    <a:lnTo>
                      <a:pt x="243" y="192"/>
                    </a:lnTo>
                    <a:lnTo>
                      <a:pt x="236" y="214"/>
                    </a:lnTo>
                    <a:lnTo>
                      <a:pt x="221" y="258"/>
                    </a:lnTo>
                    <a:lnTo>
                      <a:pt x="202" y="321"/>
                    </a:lnTo>
                    <a:lnTo>
                      <a:pt x="182" y="390"/>
                    </a:lnTo>
                    <a:lnTo>
                      <a:pt x="161" y="460"/>
                    </a:lnTo>
                    <a:lnTo>
                      <a:pt x="143" y="523"/>
                    </a:lnTo>
                    <a:lnTo>
                      <a:pt x="129" y="571"/>
                    </a:lnTo>
                    <a:lnTo>
                      <a:pt x="124" y="594"/>
                    </a:lnTo>
                    <a:lnTo>
                      <a:pt x="114" y="591"/>
                    </a:lnTo>
                    <a:lnTo>
                      <a:pt x="100" y="586"/>
                    </a:lnTo>
                    <a:lnTo>
                      <a:pt x="83" y="581"/>
                    </a:lnTo>
                    <a:lnTo>
                      <a:pt x="64" y="574"/>
                    </a:lnTo>
                    <a:lnTo>
                      <a:pt x="44" y="567"/>
                    </a:lnTo>
                    <a:lnTo>
                      <a:pt x="27" y="562"/>
                    </a:lnTo>
                    <a:lnTo>
                      <a:pt x="12" y="559"/>
                    </a:lnTo>
                    <a:lnTo>
                      <a:pt x="0" y="559"/>
                    </a:lnTo>
                    <a:lnTo>
                      <a:pt x="12" y="521"/>
                    </a:lnTo>
                    <a:lnTo>
                      <a:pt x="30" y="455"/>
                    </a:lnTo>
                    <a:lnTo>
                      <a:pt x="54" y="368"/>
                    </a:lnTo>
                    <a:lnTo>
                      <a:pt x="81" y="273"/>
                    </a:lnTo>
                    <a:lnTo>
                      <a:pt x="105" y="180"/>
                    </a:lnTo>
                    <a:lnTo>
                      <a:pt x="127" y="95"/>
                    </a:lnTo>
                    <a:lnTo>
                      <a:pt x="143" y="32"/>
                    </a:lnTo>
                    <a:lnTo>
                      <a:pt x="148" y="0"/>
                    </a:lnTo>
                  </a:path>
                </a:pathLst>
              </a:custGeom>
              <a:noFill/>
              <a:ln w="0">
                <a:solidFill>
                  <a:srgbClr val="000000"/>
                </a:solidFill>
                <a:prstDash val="solid"/>
                <a:round/>
                <a:headEnd/>
                <a:tailEnd/>
              </a:ln>
            </p:spPr>
            <p:txBody>
              <a:bodyPr/>
              <a:lstStyle/>
              <a:p>
                <a:endParaRPr lang="es-MX"/>
              </a:p>
            </p:txBody>
          </p:sp>
          <p:sp>
            <p:nvSpPr>
              <p:cNvPr id="5215" name="Freeform 23"/>
              <p:cNvSpPr>
                <a:spLocks/>
              </p:cNvSpPr>
              <p:nvPr/>
            </p:nvSpPr>
            <p:spPr bwMode="auto">
              <a:xfrm>
                <a:off x="2184" y="3380"/>
                <a:ext cx="108" cy="195"/>
              </a:xfrm>
              <a:custGeom>
                <a:avLst/>
                <a:gdLst>
                  <a:gd name="T0" fmla="*/ 94 w 218"/>
                  <a:gd name="T1" fmla="*/ 0 h 390"/>
                  <a:gd name="T2" fmla="*/ 94 w 218"/>
                  <a:gd name="T3" fmla="*/ 0 h 390"/>
                  <a:gd name="T4" fmla="*/ 106 w 218"/>
                  <a:gd name="T5" fmla="*/ 0 h 390"/>
                  <a:gd name="T6" fmla="*/ 121 w 218"/>
                  <a:gd name="T7" fmla="*/ 3 h 390"/>
                  <a:gd name="T8" fmla="*/ 138 w 218"/>
                  <a:gd name="T9" fmla="*/ 8 h 390"/>
                  <a:gd name="T10" fmla="*/ 158 w 218"/>
                  <a:gd name="T11" fmla="*/ 15 h 390"/>
                  <a:gd name="T12" fmla="*/ 177 w 218"/>
                  <a:gd name="T13" fmla="*/ 22 h 390"/>
                  <a:gd name="T14" fmla="*/ 194 w 218"/>
                  <a:gd name="T15" fmla="*/ 27 h 390"/>
                  <a:gd name="T16" fmla="*/ 208 w 218"/>
                  <a:gd name="T17" fmla="*/ 32 h 390"/>
                  <a:gd name="T18" fmla="*/ 218 w 218"/>
                  <a:gd name="T19" fmla="*/ 35 h 390"/>
                  <a:gd name="T20" fmla="*/ 218 w 218"/>
                  <a:gd name="T21" fmla="*/ 35 h 390"/>
                  <a:gd name="T22" fmla="*/ 216 w 218"/>
                  <a:gd name="T23" fmla="*/ 56 h 390"/>
                  <a:gd name="T24" fmla="*/ 213 w 218"/>
                  <a:gd name="T25" fmla="*/ 95 h 390"/>
                  <a:gd name="T26" fmla="*/ 206 w 218"/>
                  <a:gd name="T27" fmla="*/ 144 h 390"/>
                  <a:gd name="T28" fmla="*/ 196 w 218"/>
                  <a:gd name="T29" fmla="*/ 202 h 390"/>
                  <a:gd name="T30" fmla="*/ 186 w 218"/>
                  <a:gd name="T31" fmla="*/ 261 h 390"/>
                  <a:gd name="T32" fmla="*/ 174 w 218"/>
                  <a:gd name="T33" fmla="*/ 316 h 390"/>
                  <a:gd name="T34" fmla="*/ 162 w 218"/>
                  <a:gd name="T35" fmla="*/ 360 h 390"/>
                  <a:gd name="T36" fmla="*/ 148 w 218"/>
                  <a:gd name="T37" fmla="*/ 390 h 390"/>
                  <a:gd name="T38" fmla="*/ 148 w 218"/>
                  <a:gd name="T39" fmla="*/ 390 h 390"/>
                  <a:gd name="T40" fmla="*/ 126 w 218"/>
                  <a:gd name="T41" fmla="*/ 389 h 390"/>
                  <a:gd name="T42" fmla="*/ 104 w 218"/>
                  <a:gd name="T43" fmla="*/ 385 h 390"/>
                  <a:gd name="T44" fmla="*/ 82 w 218"/>
                  <a:gd name="T45" fmla="*/ 382 h 390"/>
                  <a:gd name="T46" fmla="*/ 62 w 218"/>
                  <a:gd name="T47" fmla="*/ 378 h 390"/>
                  <a:gd name="T48" fmla="*/ 41 w 218"/>
                  <a:gd name="T49" fmla="*/ 375 h 390"/>
                  <a:gd name="T50" fmla="*/ 26 w 218"/>
                  <a:gd name="T51" fmla="*/ 372 h 390"/>
                  <a:gd name="T52" fmla="*/ 11 w 218"/>
                  <a:gd name="T53" fmla="*/ 368 h 390"/>
                  <a:gd name="T54" fmla="*/ 0 w 218"/>
                  <a:gd name="T55" fmla="*/ 367 h 390"/>
                  <a:gd name="T56" fmla="*/ 0 w 218"/>
                  <a:gd name="T57" fmla="*/ 367 h 390"/>
                  <a:gd name="T58" fmla="*/ 7 w 218"/>
                  <a:gd name="T59" fmla="*/ 331 h 390"/>
                  <a:gd name="T60" fmla="*/ 21 w 218"/>
                  <a:gd name="T61" fmla="*/ 285 h 390"/>
                  <a:gd name="T62" fmla="*/ 38 w 218"/>
                  <a:gd name="T63" fmla="*/ 232 h 390"/>
                  <a:gd name="T64" fmla="*/ 55 w 218"/>
                  <a:gd name="T65" fmla="*/ 175 h 390"/>
                  <a:gd name="T66" fmla="*/ 74 w 218"/>
                  <a:gd name="T67" fmla="*/ 120 h 390"/>
                  <a:gd name="T68" fmla="*/ 87 w 218"/>
                  <a:gd name="T69" fmla="*/ 69 h 390"/>
                  <a:gd name="T70" fmla="*/ 94 w 218"/>
                  <a:gd name="T71" fmla="*/ 29 h 390"/>
                  <a:gd name="T72" fmla="*/ 94 w 218"/>
                  <a:gd name="T73" fmla="*/ 0 h 3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390"/>
                  <a:gd name="T113" fmla="*/ 218 w 218"/>
                  <a:gd name="T114" fmla="*/ 390 h 3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390">
                    <a:moveTo>
                      <a:pt x="94" y="0"/>
                    </a:moveTo>
                    <a:lnTo>
                      <a:pt x="94" y="0"/>
                    </a:lnTo>
                    <a:lnTo>
                      <a:pt x="106" y="0"/>
                    </a:lnTo>
                    <a:lnTo>
                      <a:pt x="121" y="3"/>
                    </a:lnTo>
                    <a:lnTo>
                      <a:pt x="138" y="8"/>
                    </a:lnTo>
                    <a:lnTo>
                      <a:pt x="158" y="15"/>
                    </a:lnTo>
                    <a:lnTo>
                      <a:pt x="177" y="22"/>
                    </a:lnTo>
                    <a:lnTo>
                      <a:pt x="194" y="27"/>
                    </a:lnTo>
                    <a:lnTo>
                      <a:pt x="208" y="32"/>
                    </a:lnTo>
                    <a:lnTo>
                      <a:pt x="218" y="35"/>
                    </a:lnTo>
                    <a:lnTo>
                      <a:pt x="216" y="56"/>
                    </a:lnTo>
                    <a:lnTo>
                      <a:pt x="213" y="95"/>
                    </a:lnTo>
                    <a:lnTo>
                      <a:pt x="206" y="144"/>
                    </a:lnTo>
                    <a:lnTo>
                      <a:pt x="196" y="202"/>
                    </a:lnTo>
                    <a:lnTo>
                      <a:pt x="186" y="261"/>
                    </a:lnTo>
                    <a:lnTo>
                      <a:pt x="174" y="316"/>
                    </a:lnTo>
                    <a:lnTo>
                      <a:pt x="162" y="360"/>
                    </a:lnTo>
                    <a:lnTo>
                      <a:pt x="148" y="390"/>
                    </a:lnTo>
                    <a:lnTo>
                      <a:pt x="126" y="389"/>
                    </a:lnTo>
                    <a:lnTo>
                      <a:pt x="104" y="385"/>
                    </a:lnTo>
                    <a:lnTo>
                      <a:pt x="82" y="382"/>
                    </a:lnTo>
                    <a:lnTo>
                      <a:pt x="62" y="378"/>
                    </a:lnTo>
                    <a:lnTo>
                      <a:pt x="41" y="375"/>
                    </a:lnTo>
                    <a:lnTo>
                      <a:pt x="26" y="372"/>
                    </a:lnTo>
                    <a:lnTo>
                      <a:pt x="11" y="368"/>
                    </a:lnTo>
                    <a:lnTo>
                      <a:pt x="0" y="367"/>
                    </a:lnTo>
                    <a:lnTo>
                      <a:pt x="7" y="331"/>
                    </a:lnTo>
                    <a:lnTo>
                      <a:pt x="21" y="285"/>
                    </a:lnTo>
                    <a:lnTo>
                      <a:pt x="38" y="232"/>
                    </a:lnTo>
                    <a:lnTo>
                      <a:pt x="55" y="175"/>
                    </a:lnTo>
                    <a:lnTo>
                      <a:pt x="74" y="120"/>
                    </a:lnTo>
                    <a:lnTo>
                      <a:pt x="87" y="69"/>
                    </a:lnTo>
                    <a:lnTo>
                      <a:pt x="94" y="29"/>
                    </a:lnTo>
                    <a:lnTo>
                      <a:pt x="94" y="0"/>
                    </a:lnTo>
                  </a:path>
                </a:pathLst>
              </a:custGeom>
              <a:noFill/>
              <a:ln w="0">
                <a:solidFill>
                  <a:srgbClr val="000000"/>
                </a:solidFill>
                <a:prstDash val="solid"/>
                <a:round/>
                <a:headEnd/>
                <a:tailEnd/>
              </a:ln>
            </p:spPr>
            <p:txBody>
              <a:bodyPr/>
              <a:lstStyle/>
              <a:p>
                <a:endParaRPr lang="es-MX"/>
              </a:p>
            </p:txBody>
          </p:sp>
          <p:sp>
            <p:nvSpPr>
              <p:cNvPr id="5216" name="Freeform 24"/>
              <p:cNvSpPr>
                <a:spLocks/>
              </p:cNvSpPr>
              <p:nvPr/>
            </p:nvSpPr>
            <p:spPr bwMode="auto">
              <a:xfrm>
                <a:off x="2591" y="3885"/>
                <a:ext cx="159" cy="179"/>
              </a:xfrm>
              <a:custGeom>
                <a:avLst/>
                <a:gdLst>
                  <a:gd name="T0" fmla="*/ 5 w 318"/>
                  <a:gd name="T1" fmla="*/ 5 h 359"/>
                  <a:gd name="T2" fmla="*/ 5 w 318"/>
                  <a:gd name="T3" fmla="*/ 5 h 359"/>
                  <a:gd name="T4" fmla="*/ 39 w 318"/>
                  <a:gd name="T5" fmla="*/ 0 h 359"/>
                  <a:gd name="T6" fmla="*/ 75 w 318"/>
                  <a:gd name="T7" fmla="*/ 0 h 359"/>
                  <a:gd name="T8" fmla="*/ 110 w 318"/>
                  <a:gd name="T9" fmla="*/ 7 h 359"/>
                  <a:gd name="T10" fmla="*/ 146 w 318"/>
                  <a:gd name="T11" fmla="*/ 19 h 359"/>
                  <a:gd name="T12" fmla="*/ 180 w 318"/>
                  <a:gd name="T13" fmla="*/ 34 h 359"/>
                  <a:gd name="T14" fmla="*/ 212 w 318"/>
                  <a:gd name="T15" fmla="*/ 55 h 359"/>
                  <a:gd name="T16" fmla="*/ 241 w 318"/>
                  <a:gd name="T17" fmla="*/ 78 h 359"/>
                  <a:gd name="T18" fmla="*/ 267 w 318"/>
                  <a:gd name="T19" fmla="*/ 104 h 359"/>
                  <a:gd name="T20" fmla="*/ 287 w 318"/>
                  <a:gd name="T21" fmla="*/ 133 h 359"/>
                  <a:gd name="T22" fmla="*/ 304 w 318"/>
                  <a:gd name="T23" fmla="*/ 163 h 359"/>
                  <a:gd name="T24" fmla="*/ 314 w 318"/>
                  <a:gd name="T25" fmla="*/ 196 h 359"/>
                  <a:gd name="T26" fmla="*/ 318 w 318"/>
                  <a:gd name="T27" fmla="*/ 228 h 359"/>
                  <a:gd name="T28" fmla="*/ 314 w 318"/>
                  <a:gd name="T29" fmla="*/ 262 h 359"/>
                  <a:gd name="T30" fmla="*/ 304 w 318"/>
                  <a:gd name="T31" fmla="*/ 294 h 359"/>
                  <a:gd name="T32" fmla="*/ 284 w 318"/>
                  <a:gd name="T33" fmla="*/ 326 h 359"/>
                  <a:gd name="T34" fmla="*/ 255 w 318"/>
                  <a:gd name="T35" fmla="*/ 357 h 359"/>
                  <a:gd name="T36" fmla="*/ 255 w 318"/>
                  <a:gd name="T37" fmla="*/ 357 h 359"/>
                  <a:gd name="T38" fmla="*/ 229 w 318"/>
                  <a:gd name="T39" fmla="*/ 359 h 359"/>
                  <a:gd name="T40" fmla="*/ 197 w 318"/>
                  <a:gd name="T41" fmla="*/ 354 h 359"/>
                  <a:gd name="T42" fmla="*/ 161 w 318"/>
                  <a:gd name="T43" fmla="*/ 343 h 359"/>
                  <a:gd name="T44" fmla="*/ 124 w 318"/>
                  <a:gd name="T45" fmla="*/ 330 h 359"/>
                  <a:gd name="T46" fmla="*/ 88 w 318"/>
                  <a:gd name="T47" fmla="*/ 313 h 359"/>
                  <a:gd name="T48" fmla="*/ 56 w 318"/>
                  <a:gd name="T49" fmla="*/ 292 h 359"/>
                  <a:gd name="T50" fmla="*/ 32 w 318"/>
                  <a:gd name="T51" fmla="*/ 270 h 359"/>
                  <a:gd name="T52" fmla="*/ 15 w 318"/>
                  <a:gd name="T53" fmla="*/ 248 h 359"/>
                  <a:gd name="T54" fmla="*/ 15 w 318"/>
                  <a:gd name="T55" fmla="*/ 248 h 359"/>
                  <a:gd name="T56" fmla="*/ 0 w 318"/>
                  <a:gd name="T57" fmla="*/ 201 h 359"/>
                  <a:gd name="T58" fmla="*/ 0 w 318"/>
                  <a:gd name="T59" fmla="*/ 153 h 359"/>
                  <a:gd name="T60" fmla="*/ 10 w 318"/>
                  <a:gd name="T61" fmla="*/ 111 h 359"/>
                  <a:gd name="T62" fmla="*/ 34 w 318"/>
                  <a:gd name="T63" fmla="*/ 82 h 359"/>
                  <a:gd name="T64" fmla="*/ 34 w 318"/>
                  <a:gd name="T65" fmla="*/ 82 h 359"/>
                  <a:gd name="T66" fmla="*/ 53 w 318"/>
                  <a:gd name="T67" fmla="*/ 72 h 359"/>
                  <a:gd name="T68" fmla="*/ 76 w 318"/>
                  <a:gd name="T69" fmla="*/ 65 h 359"/>
                  <a:gd name="T70" fmla="*/ 105 w 318"/>
                  <a:gd name="T71" fmla="*/ 63 h 359"/>
                  <a:gd name="T72" fmla="*/ 134 w 318"/>
                  <a:gd name="T73" fmla="*/ 65 h 359"/>
                  <a:gd name="T74" fmla="*/ 165 w 318"/>
                  <a:gd name="T75" fmla="*/ 73 h 359"/>
                  <a:gd name="T76" fmla="*/ 192 w 318"/>
                  <a:gd name="T77" fmla="*/ 87 h 359"/>
                  <a:gd name="T78" fmla="*/ 217 w 318"/>
                  <a:gd name="T79" fmla="*/ 109 h 359"/>
                  <a:gd name="T80" fmla="*/ 236 w 318"/>
                  <a:gd name="T81" fmla="*/ 140 h 359"/>
                  <a:gd name="T82" fmla="*/ 236 w 318"/>
                  <a:gd name="T83" fmla="*/ 140 h 359"/>
                  <a:gd name="T84" fmla="*/ 245 w 318"/>
                  <a:gd name="T85" fmla="*/ 167 h 359"/>
                  <a:gd name="T86" fmla="*/ 246 w 318"/>
                  <a:gd name="T87" fmla="*/ 196 h 359"/>
                  <a:gd name="T88" fmla="*/ 243 w 318"/>
                  <a:gd name="T89" fmla="*/ 224 h 359"/>
                  <a:gd name="T90" fmla="*/ 233 w 318"/>
                  <a:gd name="T91" fmla="*/ 250 h 359"/>
                  <a:gd name="T92" fmla="*/ 216 w 318"/>
                  <a:gd name="T93" fmla="*/ 272 h 359"/>
                  <a:gd name="T94" fmla="*/ 195 w 318"/>
                  <a:gd name="T95" fmla="*/ 286 h 359"/>
                  <a:gd name="T96" fmla="*/ 168 w 318"/>
                  <a:gd name="T97" fmla="*/ 289 h 359"/>
                  <a:gd name="T98" fmla="*/ 136 w 318"/>
                  <a:gd name="T99" fmla="*/ 279 h 359"/>
                  <a:gd name="T100" fmla="*/ 136 w 318"/>
                  <a:gd name="T101" fmla="*/ 279 h 359"/>
                  <a:gd name="T102" fmla="*/ 146 w 318"/>
                  <a:gd name="T103" fmla="*/ 253 h 359"/>
                  <a:gd name="T104" fmla="*/ 156 w 318"/>
                  <a:gd name="T105" fmla="*/ 230 h 359"/>
                  <a:gd name="T106" fmla="*/ 166 w 318"/>
                  <a:gd name="T107" fmla="*/ 206 h 359"/>
                  <a:gd name="T108" fmla="*/ 177 w 318"/>
                  <a:gd name="T109" fmla="*/ 184 h 359"/>
                  <a:gd name="T110" fmla="*/ 185 w 318"/>
                  <a:gd name="T111" fmla="*/ 163 h 359"/>
                  <a:gd name="T112" fmla="*/ 195 w 318"/>
                  <a:gd name="T113" fmla="*/ 143 h 359"/>
                  <a:gd name="T114" fmla="*/ 204 w 318"/>
                  <a:gd name="T115" fmla="*/ 124 h 359"/>
                  <a:gd name="T116" fmla="*/ 211 w 318"/>
                  <a:gd name="T117" fmla="*/ 107 h 3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8"/>
                  <a:gd name="T178" fmla="*/ 0 h 359"/>
                  <a:gd name="T179" fmla="*/ 318 w 318"/>
                  <a:gd name="T180" fmla="*/ 359 h 3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8" h="359">
                    <a:moveTo>
                      <a:pt x="5" y="5"/>
                    </a:moveTo>
                    <a:lnTo>
                      <a:pt x="5" y="5"/>
                    </a:lnTo>
                    <a:lnTo>
                      <a:pt x="39" y="0"/>
                    </a:lnTo>
                    <a:lnTo>
                      <a:pt x="75" y="0"/>
                    </a:lnTo>
                    <a:lnTo>
                      <a:pt x="110" y="7"/>
                    </a:lnTo>
                    <a:lnTo>
                      <a:pt x="146" y="19"/>
                    </a:lnTo>
                    <a:lnTo>
                      <a:pt x="180" y="34"/>
                    </a:lnTo>
                    <a:lnTo>
                      <a:pt x="212" y="55"/>
                    </a:lnTo>
                    <a:lnTo>
                      <a:pt x="241" y="78"/>
                    </a:lnTo>
                    <a:lnTo>
                      <a:pt x="267" y="104"/>
                    </a:lnTo>
                    <a:lnTo>
                      <a:pt x="287" y="133"/>
                    </a:lnTo>
                    <a:lnTo>
                      <a:pt x="304" y="163"/>
                    </a:lnTo>
                    <a:lnTo>
                      <a:pt x="314" y="196"/>
                    </a:lnTo>
                    <a:lnTo>
                      <a:pt x="318" y="228"/>
                    </a:lnTo>
                    <a:lnTo>
                      <a:pt x="314" y="262"/>
                    </a:lnTo>
                    <a:lnTo>
                      <a:pt x="304" y="294"/>
                    </a:lnTo>
                    <a:lnTo>
                      <a:pt x="284" y="326"/>
                    </a:lnTo>
                    <a:lnTo>
                      <a:pt x="255" y="357"/>
                    </a:lnTo>
                    <a:lnTo>
                      <a:pt x="229" y="359"/>
                    </a:lnTo>
                    <a:lnTo>
                      <a:pt x="197" y="354"/>
                    </a:lnTo>
                    <a:lnTo>
                      <a:pt x="161" y="343"/>
                    </a:lnTo>
                    <a:lnTo>
                      <a:pt x="124" y="330"/>
                    </a:lnTo>
                    <a:lnTo>
                      <a:pt x="88" y="313"/>
                    </a:lnTo>
                    <a:lnTo>
                      <a:pt x="56" y="292"/>
                    </a:lnTo>
                    <a:lnTo>
                      <a:pt x="32" y="270"/>
                    </a:lnTo>
                    <a:lnTo>
                      <a:pt x="15" y="248"/>
                    </a:lnTo>
                    <a:lnTo>
                      <a:pt x="0" y="201"/>
                    </a:lnTo>
                    <a:lnTo>
                      <a:pt x="0" y="153"/>
                    </a:lnTo>
                    <a:lnTo>
                      <a:pt x="10" y="111"/>
                    </a:lnTo>
                    <a:lnTo>
                      <a:pt x="34" y="82"/>
                    </a:lnTo>
                    <a:lnTo>
                      <a:pt x="53" y="72"/>
                    </a:lnTo>
                    <a:lnTo>
                      <a:pt x="76" y="65"/>
                    </a:lnTo>
                    <a:lnTo>
                      <a:pt x="105" y="63"/>
                    </a:lnTo>
                    <a:lnTo>
                      <a:pt x="134" y="65"/>
                    </a:lnTo>
                    <a:lnTo>
                      <a:pt x="165" y="73"/>
                    </a:lnTo>
                    <a:lnTo>
                      <a:pt x="192" y="87"/>
                    </a:lnTo>
                    <a:lnTo>
                      <a:pt x="217" y="109"/>
                    </a:lnTo>
                    <a:lnTo>
                      <a:pt x="236" y="140"/>
                    </a:lnTo>
                    <a:lnTo>
                      <a:pt x="245" y="167"/>
                    </a:lnTo>
                    <a:lnTo>
                      <a:pt x="246" y="196"/>
                    </a:lnTo>
                    <a:lnTo>
                      <a:pt x="243" y="224"/>
                    </a:lnTo>
                    <a:lnTo>
                      <a:pt x="233" y="250"/>
                    </a:lnTo>
                    <a:lnTo>
                      <a:pt x="216" y="272"/>
                    </a:lnTo>
                    <a:lnTo>
                      <a:pt x="195" y="286"/>
                    </a:lnTo>
                    <a:lnTo>
                      <a:pt x="168" y="289"/>
                    </a:lnTo>
                    <a:lnTo>
                      <a:pt x="136" y="279"/>
                    </a:lnTo>
                    <a:lnTo>
                      <a:pt x="146" y="253"/>
                    </a:lnTo>
                    <a:lnTo>
                      <a:pt x="156" y="230"/>
                    </a:lnTo>
                    <a:lnTo>
                      <a:pt x="166" y="206"/>
                    </a:lnTo>
                    <a:lnTo>
                      <a:pt x="177" y="184"/>
                    </a:lnTo>
                    <a:lnTo>
                      <a:pt x="185" y="163"/>
                    </a:lnTo>
                    <a:lnTo>
                      <a:pt x="195" y="143"/>
                    </a:lnTo>
                    <a:lnTo>
                      <a:pt x="204" y="124"/>
                    </a:lnTo>
                    <a:lnTo>
                      <a:pt x="211" y="107"/>
                    </a:lnTo>
                  </a:path>
                </a:pathLst>
              </a:custGeom>
              <a:noFill/>
              <a:ln w="0">
                <a:solidFill>
                  <a:srgbClr val="000000"/>
                </a:solidFill>
                <a:prstDash val="solid"/>
                <a:round/>
                <a:headEnd/>
                <a:tailEnd/>
              </a:ln>
            </p:spPr>
            <p:txBody>
              <a:bodyPr/>
              <a:lstStyle/>
              <a:p>
                <a:endParaRPr lang="es-MX"/>
              </a:p>
            </p:txBody>
          </p:sp>
          <p:sp>
            <p:nvSpPr>
              <p:cNvPr id="5217" name="Line 25"/>
              <p:cNvSpPr>
                <a:spLocks noChangeShapeType="1"/>
              </p:cNvSpPr>
              <p:nvPr/>
            </p:nvSpPr>
            <p:spPr bwMode="auto">
              <a:xfrm flipH="1" flipV="1">
                <a:off x="1956" y="3671"/>
                <a:ext cx="157" cy="35"/>
              </a:xfrm>
              <a:prstGeom prst="line">
                <a:avLst/>
              </a:prstGeom>
              <a:noFill/>
              <a:ln w="0">
                <a:solidFill>
                  <a:srgbClr val="000000"/>
                </a:solidFill>
                <a:round/>
                <a:headEnd/>
                <a:tailEnd/>
              </a:ln>
            </p:spPr>
            <p:txBody>
              <a:bodyPr/>
              <a:lstStyle/>
              <a:p>
                <a:endParaRPr lang="es-MX"/>
              </a:p>
            </p:txBody>
          </p:sp>
          <p:sp>
            <p:nvSpPr>
              <p:cNvPr id="5218" name="Line 26"/>
              <p:cNvSpPr>
                <a:spLocks noChangeShapeType="1"/>
              </p:cNvSpPr>
              <p:nvPr/>
            </p:nvSpPr>
            <p:spPr bwMode="auto">
              <a:xfrm flipH="1" flipV="1">
                <a:off x="1970" y="3617"/>
                <a:ext cx="157" cy="35"/>
              </a:xfrm>
              <a:prstGeom prst="line">
                <a:avLst/>
              </a:prstGeom>
              <a:noFill/>
              <a:ln w="0">
                <a:solidFill>
                  <a:srgbClr val="000000"/>
                </a:solidFill>
                <a:round/>
                <a:headEnd/>
                <a:tailEnd/>
              </a:ln>
            </p:spPr>
            <p:txBody>
              <a:bodyPr/>
              <a:lstStyle/>
              <a:p>
                <a:endParaRPr lang="es-MX"/>
              </a:p>
            </p:txBody>
          </p:sp>
          <p:sp>
            <p:nvSpPr>
              <p:cNvPr id="5219" name="Line 27"/>
              <p:cNvSpPr>
                <a:spLocks noChangeShapeType="1"/>
              </p:cNvSpPr>
              <p:nvPr/>
            </p:nvSpPr>
            <p:spPr bwMode="auto">
              <a:xfrm flipH="1" flipV="1">
                <a:off x="1988" y="3559"/>
                <a:ext cx="158" cy="36"/>
              </a:xfrm>
              <a:prstGeom prst="line">
                <a:avLst/>
              </a:prstGeom>
              <a:noFill/>
              <a:ln w="0">
                <a:solidFill>
                  <a:srgbClr val="000000"/>
                </a:solidFill>
                <a:round/>
                <a:headEnd/>
                <a:tailEnd/>
              </a:ln>
            </p:spPr>
            <p:txBody>
              <a:bodyPr/>
              <a:lstStyle/>
              <a:p>
                <a:endParaRPr lang="es-MX"/>
              </a:p>
            </p:txBody>
          </p:sp>
          <p:sp>
            <p:nvSpPr>
              <p:cNvPr id="5220" name="Line 28"/>
              <p:cNvSpPr>
                <a:spLocks noChangeShapeType="1"/>
              </p:cNvSpPr>
              <p:nvPr/>
            </p:nvSpPr>
            <p:spPr bwMode="auto">
              <a:xfrm flipH="1" flipV="1">
                <a:off x="2008" y="3500"/>
                <a:ext cx="157" cy="36"/>
              </a:xfrm>
              <a:prstGeom prst="line">
                <a:avLst/>
              </a:prstGeom>
              <a:noFill/>
              <a:ln w="0">
                <a:solidFill>
                  <a:srgbClr val="000000"/>
                </a:solidFill>
                <a:round/>
                <a:headEnd/>
                <a:tailEnd/>
              </a:ln>
            </p:spPr>
            <p:txBody>
              <a:bodyPr/>
              <a:lstStyle/>
              <a:p>
                <a:endParaRPr lang="es-MX"/>
              </a:p>
            </p:txBody>
          </p:sp>
          <p:sp>
            <p:nvSpPr>
              <p:cNvPr id="5221" name="Line 29"/>
              <p:cNvSpPr>
                <a:spLocks noChangeShapeType="1"/>
              </p:cNvSpPr>
              <p:nvPr/>
            </p:nvSpPr>
            <p:spPr bwMode="auto">
              <a:xfrm flipH="1" flipV="1">
                <a:off x="2019" y="3437"/>
                <a:ext cx="157" cy="35"/>
              </a:xfrm>
              <a:prstGeom prst="line">
                <a:avLst/>
              </a:prstGeom>
              <a:noFill/>
              <a:ln w="0">
                <a:solidFill>
                  <a:srgbClr val="000000"/>
                </a:solidFill>
                <a:round/>
                <a:headEnd/>
                <a:tailEnd/>
              </a:ln>
            </p:spPr>
            <p:txBody>
              <a:bodyPr/>
              <a:lstStyle/>
              <a:p>
                <a:endParaRPr lang="es-MX"/>
              </a:p>
            </p:txBody>
          </p:sp>
          <p:sp>
            <p:nvSpPr>
              <p:cNvPr id="5222" name="Line 30"/>
              <p:cNvSpPr>
                <a:spLocks noChangeShapeType="1"/>
              </p:cNvSpPr>
              <p:nvPr/>
            </p:nvSpPr>
            <p:spPr bwMode="auto">
              <a:xfrm flipH="1" flipV="1">
                <a:off x="2031" y="3377"/>
                <a:ext cx="157" cy="35"/>
              </a:xfrm>
              <a:prstGeom prst="line">
                <a:avLst/>
              </a:prstGeom>
              <a:noFill/>
              <a:ln w="0">
                <a:solidFill>
                  <a:srgbClr val="000000"/>
                </a:solidFill>
                <a:round/>
                <a:headEnd/>
                <a:tailEnd/>
              </a:ln>
            </p:spPr>
            <p:txBody>
              <a:bodyPr/>
              <a:lstStyle/>
              <a:p>
                <a:endParaRPr lang="es-MX"/>
              </a:p>
            </p:txBody>
          </p:sp>
          <p:sp>
            <p:nvSpPr>
              <p:cNvPr id="5223" name="Line 31"/>
              <p:cNvSpPr>
                <a:spLocks noChangeShapeType="1"/>
              </p:cNvSpPr>
              <p:nvPr/>
            </p:nvSpPr>
            <p:spPr bwMode="auto">
              <a:xfrm flipH="1" flipV="1">
                <a:off x="2042" y="3324"/>
                <a:ext cx="156" cy="35"/>
              </a:xfrm>
              <a:prstGeom prst="line">
                <a:avLst/>
              </a:prstGeom>
              <a:noFill/>
              <a:ln w="0">
                <a:solidFill>
                  <a:srgbClr val="000000"/>
                </a:solidFill>
                <a:round/>
                <a:headEnd/>
                <a:tailEnd/>
              </a:ln>
            </p:spPr>
            <p:txBody>
              <a:bodyPr/>
              <a:lstStyle/>
              <a:p>
                <a:endParaRPr lang="es-MX"/>
              </a:p>
            </p:txBody>
          </p:sp>
          <p:sp>
            <p:nvSpPr>
              <p:cNvPr id="5224" name="Line 32"/>
              <p:cNvSpPr>
                <a:spLocks noChangeShapeType="1"/>
              </p:cNvSpPr>
              <p:nvPr/>
            </p:nvSpPr>
            <p:spPr bwMode="auto">
              <a:xfrm flipH="1" flipV="1">
                <a:off x="2057" y="3266"/>
                <a:ext cx="157" cy="35"/>
              </a:xfrm>
              <a:prstGeom prst="line">
                <a:avLst/>
              </a:prstGeom>
              <a:noFill/>
              <a:ln w="0">
                <a:solidFill>
                  <a:srgbClr val="000000"/>
                </a:solidFill>
                <a:round/>
                <a:headEnd/>
                <a:tailEnd/>
              </a:ln>
            </p:spPr>
            <p:txBody>
              <a:bodyPr/>
              <a:lstStyle/>
              <a:p>
                <a:endParaRPr lang="es-MX"/>
              </a:p>
            </p:txBody>
          </p:sp>
          <p:sp>
            <p:nvSpPr>
              <p:cNvPr id="5225" name="Line 33"/>
              <p:cNvSpPr>
                <a:spLocks noChangeShapeType="1"/>
              </p:cNvSpPr>
              <p:nvPr/>
            </p:nvSpPr>
            <p:spPr bwMode="auto">
              <a:xfrm flipH="1" flipV="1">
                <a:off x="2067" y="3207"/>
                <a:ext cx="157" cy="34"/>
              </a:xfrm>
              <a:prstGeom prst="line">
                <a:avLst/>
              </a:prstGeom>
              <a:noFill/>
              <a:ln w="0">
                <a:solidFill>
                  <a:srgbClr val="000000"/>
                </a:solidFill>
                <a:round/>
                <a:headEnd/>
                <a:tailEnd/>
              </a:ln>
            </p:spPr>
            <p:txBody>
              <a:bodyPr/>
              <a:lstStyle/>
              <a:p>
                <a:endParaRPr lang="es-MX"/>
              </a:p>
            </p:txBody>
          </p:sp>
          <p:sp>
            <p:nvSpPr>
              <p:cNvPr id="5226" name="Freeform 34"/>
              <p:cNvSpPr>
                <a:spLocks/>
              </p:cNvSpPr>
              <p:nvPr/>
            </p:nvSpPr>
            <p:spPr bwMode="auto">
              <a:xfrm>
                <a:off x="3105" y="3148"/>
                <a:ext cx="105" cy="88"/>
              </a:xfrm>
              <a:custGeom>
                <a:avLst/>
                <a:gdLst>
                  <a:gd name="T0" fmla="*/ 209 w 209"/>
                  <a:gd name="T1" fmla="*/ 25 h 177"/>
                  <a:gd name="T2" fmla="*/ 209 w 209"/>
                  <a:gd name="T3" fmla="*/ 25 h 177"/>
                  <a:gd name="T4" fmla="*/ 200 w 209"/>
                  <a:gd name="T5" fmla="*/ 34 h 177"/>
                  <a:gd name="T6" fmla="*/ 185 w 209"/>
                  <a:gd name="T7" fmla="*/ 53 h 177"/>
                  <a:gd name="T8" fmla="*/ 166 w 209"/>
                  <a:gd name="T9" fmla="*/ 75 h 177"/>
                  <a:gd name="T10" fmla="*/ 144 w 209"/>
                  <a:gd name="T11" fmla="*/ 100 h 177"/>
                  <a:gd name="T12" fmla="*/ 122 w 209"/>
                  <a:gd name="T13" fmla="*/ 127 h 177"/>
                  <a:gd name="T14" fmla="*/ 102 w 209"/>
                  <a:gd name="T15" fmla="*/ 149 h 177"/>
                  <a:gd name="T16" fmla="*/ 86 w 209"/>
                  <a:gd name="T17" fmla="*/ 168 h 177"/>
                  <a:gd name="T18" fmla="*/ 78 w 209"/>
                  <a:gd name="T19" fmla="*/ 177 h 177"/>
                  <a:gd name="T20" fmla="*/ 78 w 209"/>
                  <a:gd name="T21" fmla="*/ 177 h 177"/>
                  <a:gd name="T22" fmla="*/ 69 w 209"/>
                  <a:gd name="T23" fmla="*/ 177 h 177"/>
                  <a:gd name="T24" fmla="*/ 59 w 209"/>
                  <a:gd name="T25" fmla="*/ 177 h 177"/>
                  <a:gd name="T26" fmla="*/ 49 w 209"/>
                  <a:gd name="T27" fmla="*/ 175 h 177"/>
                  <a:gd name="T28" fmla="*/ 39 w 209"/>
                  <a:gd name="T29" fmla="*/ 175 h 177"/>
                  <a:gd name="T30" fmla="*/ 27 w 209"/>
                  <a:gd name="T31" fmla="*/ 173 h 177"/>
                  <a:gd name="T32" fmla="*/ 17 w 209"/>
                  <a:gd name="T33" fmla="*/ 171 h 177"/>
                  <a:gd name="T34" fmla="*/ 8 w 209"/>
                  <a:gd name="T35" fmla="*/ 170 h 177"/>
                  <a:gd name="T36" fmla="*/ 0 w 209"/>
                  <a:gd name="T37" fmla="*/ 168 h 177"/>
                  <a:gd name="T38" fmla="*/ 0 w 209"/>
                  <a:gd name="T39" fmla="*/ 168 h 177"/>
                  <a:gd name="T40" fmla="*/ 10 w 209"/>
                  <a:gd name="T41" fmla="*/ 129 h 177"/>
                  <a:gd name="T42" fmla="*/ 20 w 209"/>
                  <a:gd name="T43" fmla="*/ 76 h 177"/>
                  <a:gd name="T44" fmla="*/ 29 w 209"/>
                  <a:gd name="T45" fmla="*/ 27 h 177"/>
                  <a:gd name="T46" fmla="*/ 34 w 209"/>
                  <a:gd name="T47" fmla="*/ 0 h 177"/>
                  <a:gd name="T48" fmla="*/ 34 w 209"/>
                  <a:gd name="T49" fmla="*/ 0 h 177"/>
                  <a:gd name="T50" fmla="*/ 52 w 209"/>
                  <a:gd name="T51" fmla="*/ 5 h 177"/>
                  <a:gd name="T52" fmla="*/ 74 w 209"/>
                  <a:gd name="T53" fmla="*/ 8 h 177"/>
                  <a:gd name="T54" fmla="*/ 102 w 209"/>
                  <a:gd name="T55" fmla="*/ 12 h 177"/>
                  <a:gd name="T56" fmla="*/ 129 w 209"/>
                  <a:gd name="T57" fmla="*/ 15 h 177"/>
                  <a:gd name="T58" fmla="*/ 156 w 209"/>
                  <a:gd name="T59" fmla="*/ 19 h 177"/>
                  <a:gd name="T60" fmla="*/ 180 w 209"/>
                  <a:gd name="T61" fmla="*/ 22 h 177"/>
                  <a:gd name="T62" fmla="*/ 197 w 209"/>
                  <a:gd name="T63" fmla="*/ 24 h 177"/>
                  <a:gd name="T64" fmla="*/ 209 w 209"/>
                  <a:gd name="T65" fmla="*/ 25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177"/>
                  <a:gd name="T101" fmla="*/ 209 w 209"/>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177">
                    <a:moveTo>
                      <a:pt x="209" y="25"/>
                    </a:moveTo>
                    <a:lnTo>
                      <a:pt x="209" y="25"/>
                    </a:lnTo>
                    <a:lnTo>
                      <a:pt x="200" y="34"/>
                    </a:lnTo>
                    <a:lnTo>
                      <a:pt x="185" y="53"/>
                    </a:lnTo>
                    <a:lnTo>
                      <a:pt x="166" y="75"/>
                    </a:lnTo>
                    <a:lnTo>
                      <a:pt x="144" y="100"/>
                    </a:lnTo>
                    <a:lnTo>
                      <a:pt x="122" y="127"/>
                    </a:lnTo>
                    <a:lnTo>
                      <a:pt x="102" y="149"/>
                    </a:lnTo>
                    <a:lnTo>
                      <a:pt x="86" y="168"/>
                    </a:lnTo>
                    <a:lnTo>
                      <a:pt x="78" y="177"/>
                    </a:lnTo>
                    <a:lnTo>
                      <a:pt x="69" y="177"/>
                    </a:lnTo>
                    <a:lnTo>
                      <a:pt x="59" y="177"/>
                    </a:lnTo>
                    <a:lnTo>
                      <a:pt x="49" y="175"/>
                    </a:lnTo>
                    <a:lnTo>
                      <a:pt x="39" y="175"/>
                    </a:lnTo>
                    <a:lnTo>
                      <a:pt x="27" y="173"/>
                    </a:lnTo>
                    <a:lnTo>
                      <a:pt x="17" y="171"/>
                    </a:lnTo>
                    <a:lnTo>
                      <a:pt x="8" y="170"/>
                    </a:lnTo>
                    <a:lnTo>
                      <a:pt x="0" y="168"/>
                    </a:lnTo>
                    <a:lnTo>
                      <a:pt x="10" y="129"/>
                    </a:lnTo>
                    <a:lnTo>
                      <a:pt x="20" y="76"/>
                    </a:lnTo>
                    <a:lnTo>
                      <a:pt x="29" y="27"/>
                    </a:lnTo>
                    <a:lnTo>
                      <a:pt x="34" y="0"/>
                    </a:lnTo>
                    <a:lnTo>
                      <a:pt x="52" y="5"/>
                    </a:lnTo>
                    <a:lnTo>
                      <a:pt x="74" y="8"/>
                    </a:lnTo>
                    <a:lnTo>
                      <a:pt x="102" y="12"/>
                    </a:lnTo>
                    <a:lnTo>
                      <a:pt x="129" y="15"/>
                    </a:lnTo>
                    <a:lnTo>
                      <a:pt x="156" y="19"/>
                    </a:lnTo>
                    <a:lnTo>
                      <a:pt x="180" y="22"/>
                    </a:lnTo>
                    <a:lnTo>
                      <a:pt x="197" y="24"/>
                    </a:lnTo>
                    <a:lnTo>
                      <a:pt x="209" y="25"/>
                    </a:lnTo>
                  </a:path>
                </a:pathLst>
              </a:custGeom>
              <a:noFill/>
              <a:ln w="0">
                <a:solidFill>
                  <a:srgbClr val="000000"/>
                </a:solidFill>
                <a:prstDash val="solid"/>
                <a:round/>
                <a:headEnd/>
                <a:tailEnd/>
              </a:ln>
            </p:spPr>
            <p:txBody>
              <a:bodyPr/>
              <a:lstStyle/>
              <a:p>
                <a:endParaRPr lang="es-MX"/>
              </a:p>
            </p:txBody>
          </p:sp>
          <p:sp>
            <p:nvSpPr>
              <p:cNvPr id="5227" name="Freeform 35"/>
              <p:cNvSpPr>
                <a:spLocks/>
              </p:cNvSpPr>
              <p:nvPr/>
            </p:nvSpPr>
            <p:spPr bwMode="auto">
              <a:xfrm>
                <a:off x="3026" y="3136"/>
                <a:ext cx="96" cy="96"/>
              </a:xfrm>
              <a:custGeom>
                <a:avLst/>
                <a:gdLst>
                  <a:gd name="T0" fmla="*/ 192 w 192"/>
                  <a:gd name="T1" fmla="*/ 24 h 192"/>
                  <a:gd name="T2" fmla="*/ 192 w 192"/>
                  <a:gd name="T3" fmla="*/ 24 h 192"/>
                  <a:gd name="T4" fmla="*/ 187 w 192"/>
                  <a:gd name="T5" fmla="*/ 51 h 192"/>
                  <a:gd name="T6" fmla="*/ 178 w 192"/>
                  <a:gd name="T7" fmla="*/ 100 h 192"/>
                  <a:gd name="T8" fmla="*/ 168 w 192"/>
                  <a:gd name="T9" fmla="*/ 153 h 192"/>
                  <a:gd name="T10" fmla="*/ 158 w 192"/>
                  <a:gd name="T11" fmla="*/ 192 h 192"/>
                  <a:gd name="T12" fmla="*/ 158 w 192"/>
                  <a:gd name="T13" fmla="*/ 192 h 192"/>
                  <a:gd name="T14" fmla="*/ 144 w 192"/>
                  <a:gd name="T15" fmla="*/ 189 h 192"/>
                  <a:gd name="T16" fmla="*/ 125 w 192"/>
                  <a:gd name="T17" fmla="*/ 187 h 192"/>
                  <a:gd name="T18" fmla="*/ 105 w 192"/>
                  <a:gd name="T19" fmla="*/ 184 h 192"/>
                  <a:gd name="T20" fmla="*/ 81 w 192"/>
                  <a:gd name="T21" fmla="*/ 182 h 192"/>
                  <a:gd name="T22" fmla="*/ 57 w 192"/>
                  <a:gd name="T23" fmla="*/ 178 h 192"/>
                  <a:gd name="T24" fmla="*/ 35 w 192"/>
                  <a:gd name="T25" fmla="*/ 175 h 192"/>
                  <a:gd name="T26" fmla="*/ 15 w 192"/>
                  <a:gd name="T27" fmla="*/ 170 h 192"/>
                  <a:gd name="T28" fmla="*/ 0 w 192"/>
                  <a:gd name="T29" fmla="*/ 167 h 192"/>
                  <a:gd name="T30" fmla="*/ 0 w 192"/>
                  <a:gd name="T31" fmla="*/ 167 h 192"/>
                  <a:gd name="T32" fmla="*/ 5 w 192"/>
                  <a:gd name="T33" fmla="*/ 129 h 192"/>
                  <a:gd name="T34" fmla="*/ 13 w 192"/>
                  <a:gd name="T35" fmla="*/ 83 h 192"/>
                  <a:gd name="T36" fmla="*/ 23 w 192"/>
                  <a:gd name="T37" fmla="*/ 38 h 192"/>
                  <a:gd name="T38" fmla="*/ 32 w 192"/>
                  <a:gd name="T39" fmla="*/ 0 h 192"/>
                  <a:gd name="T40" fmla="*/ 32 w 192"/>
                  <a:gd name="T41" fmla="*/ 0 h 192"/>
                  <a:gd name="T42" fmla="*/ 51 w 192"/>
                  <a:gd name="T43" fmla="*/ 4 h 192"/>
                  <a:gd name="T44" fmla="*/ 71 w 192"/>
                  <a:gd name="T45" fmla="*/ 7 h 192"/>
                  <a:gd name="T46" fmla="*/ 90 w 192"/>
                  <a:gd name="T47" fmla="*/ 10 h 192"/>
                  <a:gd name="T48" fmla="*/ 108 w 192"/>
                  <a:gd name="T49" fmla="*/ 12 h 192"/>
                  <a:gd name="T50" fmla="*/ 127 w 192"/>
                  <a:gd name="T51" fmla="*/ 15 h 192"/>
                  <a:gd name="T52" fmla="*/ 147 w 192"/>
                  <a:gd name="T53" fmla="*/ 19 h 192"/>
                  <a:gd name="T54" fmla="*/ 170 w 192"/>
                  <a:gd name="T55" fmla="*/ 21 h 192"/>
                  <a:gd name="T56" fmla="*/ 192 w 192"/>
                  <a:gd name="T57" fmla="*/ 24 h 1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2"/>
                  <a:gd name="T88" fmla="*/ 0 h 192"/>
                  <a:gd name="T89" fmla="*/ 192 w 192"/>
                  <a:gd name="T90" fmla="*/ 192 h 19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2" h="192">
                    <a:moveTo>
                      <a:pt x="192" y="24"/>
                    </a:moveTo>
                    <a:lnTo>
                      <a:pt x="192" y="24"/>
                    </a:lnTo>
                    <a:lnTo>
                      <a:pt x="187" y="51"/>
                    </a:lnTo>
                    <a:lnTo>
                      <a:pt x="178" y="100"/>
                    </a:lnTo>
                    <a:lnTo>
                      <a:pt x="168" y="153"/>
                    </a:lnTo>
                    <a:lnTo>
                      <a:pt x="158" y="192"/>
                    </a:lnTo>
                    <a:lnTo>
                      <a:pt x="144" y="189"/>
                    </a:lnTo>
                    <a:lnTo>
                      <a:pt x="125" y="187"/>
                    </a:lnTo>
                    <a:lnTo>
                      <a:pt x="105" y="184"/>
                    </a:lnTo>
                    <a:lnTo>
                      <a:pt x="81" y="182"/>
                    </a:lnTo>
                    <a:lnTo>
                      <a:pt x="57" y="178"/>
                    </a:lnTo>
                    <a:lnTo>
                      <a:pt x="35" y="175"/>
                    </a:lnTo>
                    <a:lnTo>
                      <a:pt x="15" y="170"/>
                    </a:lnTo>
                    <a:lnTo>
                      <a:pt x="0" y="167"/>
                    </a:lnTo>
                    <a:lnTo>
                      <a:pt x="5" y="129"/>
                    </a:lnTo>
                    <a:lnTo>
                      <a:pt x="13" y="83"/>
                    </a:lnTo>
                    <a:lnTo>
                      <a:pt x="23" y="38"/>
                    </a:lnTo>
                    <a:lnTo>
                      <a:pt x="32" y="0"/>
                    </a:lnTo>
                    <a:lnTo>
                      <a:pt x="51" y="4"/>
                    </a:lnTo>
                    <a:lnTo>
                      <a:pt x="71" y="7"/>
                    </a:lnTo>
                    <a:lnTo>
                      <a:pt x="90" y="10"/>
                    </a:lnTo>
                    <a:lnTo>
                      <a:pt x="108" y="12"/>
                    </a:lnTo>
                    <a:lnTo>
                      <a:pt x="127" y="15"/>
                    </a:lnTo>
                    <a:lnTo>
                      <a:pt x="147" y="19"/>
                    </a:lnTo>
                    <a:lnTo>
                      <a:pt x="170" y="21"/>
                    </a:lnTo>
                    <a:lnTo>
                      <a:pt x="192" y="24"/>
                    </a:lnTo>
                  </a:path>
                </a:pathLst>
              </a:custGeom>
              <a:noFill/>
              <a:ln w="0">
                <a:solidFill>
                  <a:srgbClr val="000000"/>
                </a:solidFill>
                <a:prstDash val="solid"/>
                <a:round/>
                <a:headEnd/>
                <a:tailEnd/>
              </a:ln>
            </p:spPr>
            <p:txBody>
              <a:bodyPr/>
              <a:lstStyle/>
              <a:p>
                <a:endParaRPr lang="es-MX"/>
              </a:p>
            </p:txBody>
          </p:sp>
          <p:sp>
            <p:nvSpPr>
              <p:cNvPr id="5228" name="Freeform 36"/>
              <p:cNvSpPr>
                <a:spLocks/>
              </p:cNvSpPr>
              <p:nvPr/>
            </p:nvSpPr>
            <p:spPr bwMode="auto">
              <a:xfrm>
                <a:off x="2963" y="3124"/>
                <a:ext cx="79" cy="95"/>
              </a:xfrm>
              <a:custGeom>
                <a:avLst/>
                <a:gdLst>
                  <a:gd name="T0" fmla="*/ 160 w 160"/>
                  <a:gd name="T1" fmla="*/ 24 h 191"/>
                  <a:gd name="T2" fmla="*/ 160 w 160"/>
                  <a:gd name="T3" fmla="*/ 24 h 191"/>
                  <a:gd name="T4" fmla="*/ 151 w 160"/>
                  <a:gd name="T5" fmla="*/ 62 h 191"/>
                  <a:gd name="T6" fmla="*/ 141 w 160"/>
                  <a:gd name="T7" fmla="*/ 107 h 191"/>
                  <a:gd name="T8" fmla="*/ 133 w 160"/>
                  <a:gd name="T9" fmla="*/ 153 h 191"/>
                  <a:gd name="T10" fmla="*/ 128 w 160"/>
                  <a:gd name="T11" fmla="*/ 191 h 191"/>
                  <a:gd name="T12" fmla="*/ 128 w 160"/>
                  <a:gd name="T13" fmla="*/ 191 h 191"/>
                  <a:gd name="T14" fmla="*/ 114 w 160"/>
                  <a:gd name="T15" fmla="*/ 189 h 191"/>
                  <a:gd name="T16" fmla="*/ 99 w 160"/>
                  <a:gd name="T17" fmla="*/ 187 h 191"/>
                  <a:gd name="T18" fmla="*/ 80 w 160"/>
                  <a:gd name="T19" fmla="*/ 184 h 191"/>
                  <a:gd name="T20" fmla="*/ 61 w 160"/>
                  <a:gd name="T21" fmla="*/ 180 h 191"/>
                  <a:gd name="T22" fmla="*/ 43 w 160"/>
                  <a:gd name="T23" fmla="*/ 177 h 191"/>
                  <a:gd name="T24" fmla="*/ 26 w 160"/>
                  <a:gd name="T25" fmla="*/ 174 h 191"/>
                  <a:gd name="T26" fmla="*/ 10 w 160"/>
                  <a:gd name="T27" fmla="*/ 170 h 191"/>
                  <a:gd name="T28" fmla="*/ 0 w 160"/>
                  <a:gd name="T29" fmla="*/ 169 h 191"/>
                  <a:gd name="T30" fmla="*/ 0 w 160"/>
                  <a:gd name="T31" fmla="*/ 169 h 191"/>
                  <a:gd name="T32" fmla="*/ 5 w 160"/>
                  <a:gd name="T33" fmla="*/ 126 h 191"/>
                  <a:gd name="T34" fmla="*/ 12 w 160"/>
                  <a:gd name="T35" fmla="*/ 77 h 191"/>
                  <a:gd name="T36" fmla="*/ 19 w 160"/>
                  <a:gd name="T37" fmla="*/ 29 h 191"/>
                  <a:gd name="T38" fmla="*/ 22 w 160"/>
                  <a:gd name="T39" fmla="*/ 0 h 191"/>
                  <a:gd name="T40" fmla="*/ 22 w 160"/>
                  <a:gd name="T41" fmla="*/ 0 h 191"/>
                  <a:gd name="T42" fmla="*/ 36 w 160"/>
                  <a:gd name="T43" fmla="*/ 4 h 191"/>
                  <a:gd name="T44" fmla="*/ 51 w 160"/>
                  <a:gd name="T45" fmla="*/ 5 h 191"/>
                  <a:gd name="T46" fmla="*/ 70 w 160"/>
                  <a:gd name="T47" fmla="*/ 9 h 191"/>
                  <a:gd name="T48" fmla="*/ 90 w 160"/>
                  <a:gd name="T49" fmla="*/ 12 h 191"/>
                  <a:gd name="T50" fmla="*/ 111 w 160"/>
                  <a:gd name="T51" fmla="*/ 16 h 191"/>
                  <a:gd name="T52" fmla="*/ 129 w 160"/>
                  <a:gd name="T53" fmla="*/ 19 h 191"/>
                  <a:gd name="T54" fmla="*/ 146 w 160"/>
                  <a:gd name="T55" fmla="*/ 22 h 191"/>
                  <a:gd name="T56" fmla="*/ 160 w 160"/>
                  <a:gd name="T57" fmla="*/ 24 h 1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0"/>
                  <a:gd name="T88" fmla="*/ 0 h 191"/>
                  <a:gd name="T89" fmla="*/ 160 w 160"/>
                  <a:gd name="T90" fmla="*/ 191 h 1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0" h="191">
                    <a:moveTo>
                      <a:pt x="160" y="24"/>
                    </a:moveTo>
                    <a:lnTo>
                      <a:pt x="160" y="24"/>
                    </a:lnTo>
                    <a:lnTo>
                      <a:pt x="151" y="62"/>
                    </a:lnTo>
                    <a:lnTo>
                      <a:pt x="141" y="107"/>
                    </a:lnTo>
                    <a:lnTo>
                      <a:pt x="133" y="153"/>
                    </a:lnTo>
                    <a:lnTo>
                      <a:pt x="128" y="191"/>
                    </a:lnTo>
                    <a:lnTo>
                      <a:pt x="114" y="189"/>
                    </a:lnTo>
                    <a:lnTo>
                      <a:pt x="99" y="187"/>
                    </a:lnTo>
                    <a:lnTo>
                      <a:pt x="80" y="184"/>
                    </a:lnTo>
                    <a:lnTo>
                      <a:pt x="61" y="180"/>
                    </a:lnTo>
                    <a:lnTo>
                      <a:pt x="43" y="177"/>
                    </a:lnTo>
                    <a:lnTo>
                      <a:pt x="26" y="174"/>
                    </a:lnTo>
                    <a:lnTo>
                      <a:pt x="10" y="170"/>
                    </a:lnTo>
                    <a:lnTo>
                      <a:pt x="0" y="169"/>
                    </a:lnTo>
                    <a:lnTo>
                      <a:pt x="5" y="126"/>
                    </a:lnTo>
                    <a:lnTo>
                      <a:pt x="12" y="77"/>
                    </a:lnTo>
                    <a:lnTo>
                      <a:pt x="19" y="29"/>
                    </a:lnTo>
                    <a:lnTo>
                      <a:pt x="22" y="0"/>
                    </a:lnTo>
                    <a:lnTo>
                      <a:pt x="36" y="4"/>
                    </a:lnTo>
                    <a:lnTo>
                      <a:pt x="51" y="5"/>
                    </a:lnTo>
                    <a:lnTo>
                      <a:pt x="70" y="9"/>
                    </a:lnTo>
                    <a:lnTo>
                      <a:pt x="90" y="12"/>
                    </a:lnTo>
                    <a:lnTo>
                      <a:pt x="111" y="16"/>
                    </a:lnTo>
                    <a:lnTo>
                      <a:pt x="129" y="19"/>
                    </a:lnTo>
                    <a:lnTo>
                      <a:pt x="146" y="22"/>
                    </a:lnTo>
                    <a:lnTo>
                      <a:pt x="160" y="24"/>
                    </a:lnTo>
                  </a:path>
                </a:pathLst>
              </a:custGeom>
              <a:noFill/>
              <a:ln w="0">
                <a:solidFill>
                  <a:srgbClr val="000000"/>
                </a:solidFill>
                <a:prstDash val="solid"/>
                <a:round/>
                <a:headEnd/>
                <a:tailEnd/>
              </a:ln>
            </p:spPr>
            <p:txBody>
              <a:bodyPr/>
              <a:lstStyle/>
              <a:p>
                <a:endParaRPr lang="es-MX"/>
              </a:p>
            </p:txBody>
          </p:sp>
          <p:sp>
            <p:nvSpPr>
              <p:cNvPr id="5229" name="Freeform 37"/>
              <p:cNvSpPr>
                <a:spLocks/>
              </p:cNvSpPr>
              <p:nvPr/>
            </p:nvSpPr>
            <p:spPr bwMode="auto">
              <a:xfrm>
                <a:off x="2887" y="3116"/>
                <a:ext cx="87" cy="92"/>
              </a:xfrm>
              <a:custGeom>
                <a:avLst/>
                <a:gdLst>
                  <a:gd name="T0" fmla="*/ 173 w 173"/>
                  <a:gd name="T1" fmla="*/ 17 h 186"/>
                  <a:gd name="T2" fmla="*/ 173 w 173"/>
                  <a:gd name="T3" fmla="*/ 17 h 186"/>
                  <a:gd name="T4" fmla="*/ 170 w 173"/>
                  <a:gd name="T5" fmla="*/ 46 h 186"/>
                  <a:gd name="T6" fmla="*/ 163 w 173"/>
                  <a:gd name="T7" fmla="*/ 94 h 186"/>
                  <a:gd name="T8" fmla="*/ 156 w 173"/>
                  <a:gd name="T9" fmla="*/ 143 h 186"/>
                  <a:gd name="T10" fmla="*/ 151 w 173"/>
                  <a:gd name="T11" fmla="*/ 186 h 186"/>
                  <a:gd name="T12" fmla="*/ 151 w 173"/>
                  <a:gd name="T13" fmla="*/ 186 h 186"/>
                  <a:gd name="T14" fmla="*/ 136 w 173"/>
                  <a:gd name="T15" fmla="*/ 184 h 186"/>
                  <a:gd name="T16" fmla="*/ 117 w 173"/>
                  <a:gd name="T17" fmla="*/ 180 h 186"/>
                  <a:gd name="T18" fmla="*/ 97 w 173"/>
                  <a:gd name="T19" fmla="*/ 177 h 186"/>
                  <a:gd name="T20" fmla="*/ 73 w 173"/>
                  <a:gd name="T21" fmla="*/ 174 h 186"/>
                  <a:gd name="T22" fmla="*/ 51 w 173"/>
                  <a:gd name="T23" fmla="*/ 170 h 186"/>
                  <a:gd name="T24" fmla="*/ 31 w 173"/>
                  <a:gd name="T25" fmla="*/ 167 h 186"/>
                  <a:gd name="T26" fmla="*/ 14 w 173"/>
                  <a:gd name="T27" fmla="*/ 163 h 186"/>
                  <a:gd name="T28" fmla="*/ 0 w 173"/>
                  <a:gd name="T29" fmla="*/ 162 h 186"/>
                  <a:gd name="T30" fmla="*/ 0 w 173"/>
                  <a:gd name="T31" fmla="*/ 162 h 186"/>
                  <a:gd name="T32" fmla="*/ 5 w 173"/>
                  <a:gd name="T33" fmla="*/ 124 h 186"/>
                  <a:gd name="T34" fmla="*/ 9 w 173"/>
                  <a:gd name="T35" fmla="*/ 75 h 186"/>
                  <a:gd name="T36" fmla="*/ 14 w 173"/>
                  <a:gd name="T37" fmla="*/ 29 h 186"/>
                  <a:gd name="T38" fmla="*/ 17 w 173"/>
                  <a:gd name="T39" fmla="*/ 0 h 186"/>
                  <a:gd name="T40" fmla="*/ 17 w 173"/>
                  <a:gd name="T41" fmla="*/ 0 h 186"/>
                  <a:gd name="T42" fmla="*/ 36 w 173"/>
                  <a:gd name="T43" fmla="*/ 2 h 186"/>
                  <a:gd name="T44" fmla="*/ 58 w 173"/>
                  <a:gd name="T45" fmla="*/ 5 h 186"/>
                  <a:gd name="T46" fmla="*/ 80 w 173"/>
                  <a:gd name="T47" fmla="*/ 7 h 186"/>
                  <a:gd name="T48" fmla="*/ 105 w 173"/>
                  <a:gd name="T49" fmla="*/ 11 h 186"/>
                  <a:gd name="T50" fmla="*/ 127 w 173"/>
                  <a:gd name="T51" fmla="*/ 12 h 186"/>
                  <a:gd name="T52" fmla="*/ 148 w 173"/>
                  <a:gd name="T53" fmla="*/ 14 h 186"/>
                  <a:gd name="T54" fmla="*/ 163 w 173"/>
                  <a:gd name="T55" fmla="*/ 16 h 186"/>
                  <a:gd name="T56" fmla="*/ 173 w 173"/>
                  <a:gd name="T57" fmla="*/ 17 h 1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3"/>
                  <a:gd name="T88" fmla="*/ 0 h 186"/>
                  <a:gd name="T89" fmla="*/ 173 w 173"/>
                  <a:gd name="T90" fmla="*/ 186 h 1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3" h="186">
                    <a:moveTo>
                      <a:pt x="173" y="17"/>
                    </a:moveTo>
                    <a:lnTo>
                      <a:pt x="173" y="17"/>
                    </a:lnTo>
                    <a:lnTo>
                      <a:pt x="170" y="46"/>
                    </a:lnTo>
                    <a:lnTo>
                      <a:pt x="163" y="94"/>
                    </a:lnTo>
                    <a:lnTo>
                      <a:pt x="156" y="143"/>
                    </a:lnTo>
                    <a:lnTo>
                      <a:pt x="151" y="186"/>
                    </a:lnTo>
                    <a:lnTo>
                      <a:pt x="136" y="184"/>
                    </a:lnTo>
                    <a:lnTo>
                      <a:pt x="117" y="180"/>
                    </a:lnTo>
                    <a:lnTo>
                      <a:pt x="97" y="177"/>
                    </a:lnTo>
                    <a:lnTo>
                      <a:pt x="73" y="174"/>
                    </a:lnTo>
                    <a:lnTo>
                      <a:pt x="51" y="170"/>
                    </a:lnTo>
                    <a:lnTo>
                      <a:pt x="31" y="167"/>
                    </a:lnTo>
                    <a:lnTo>
                      <a:pt x="14" y="163"/>
                    </a:lnTo>
                    <a:lnTo>
                      <a:pt x="0" y="162"/>
                    </a:lnTo>
                    <a:lnTo>
                      <a:pt x="5" y="124"/>
                    </a:lnTo>
                    <a:lnTo>
                      <a:pt x="9" y="75"/>
                    </a:lnTo>
                    <a:lnTo>
                      <a:pt x="14" y="29"/>
                    </a:lnTo>
                    <a:lnTo>
                      <a:pt x="17" y="0"/>
                    </a:lnTo>
                    <a:lnTo>
                      <a:pt x="36" y="2"/>
                    </a:lnTo>
                    <a:lnTo>
                      <a:pt x="58" y="5"/>
                    </a:lnTo>
                    <a:lnTo>
                      <a:pt x="80" y="7"/>
                    </a:lnTo>
                    <a:lnTo>
                      <a:pt x="105" y="11"/>
                    </a:lnTo>
                    <a:lnTo>
                      <a:pt x="127" y="12"/>
                    </a:lnTo>
                    <a:lnTo>
                      <a:pt x="148" y="14"/>
                    </a:lnTo>
                    <a:lnTo>
                      <a:pt x="163" y="16"/>
                    </a:lnTo>
                    <a:lnTo>
                      <a:pt x="173" y="17"/>
                    </a:lnTo>
                  </a:path>
                </a:pathLst>
              </a:custGeom>
              <a:noFill/>
              <a:ln w="0">
                <a:solidFill>
                  <a:srgbClr val="000000"/>
                </a:solidFill>
                <a:prstDash val="solid"/>
                <a:round/>
                <a:headEnd/>
                <a:tailEnd/>
              </a:ln>
            </p:spPr>
            <p:txBody>
              <a:bodyPr/>
              <a:lstStyle/>
              <a:p>
                <a:endParaRPr lang="es-MX"/>
              </a:p>
            </p:txBody>
          </p:sp>
          <p:sp>
            <p:nvSpPr>
              <p:cNvPr id="5230" name="Freeform 38"/>
              <p:cNvSpPr>
                <a:spLocks/>
              </p:cNvSpPr>
              <p:nvPr/>
            </p:nvSpPr>
            <p:spPr bwMode="auto">
              <a:xfrm>
                <a:off x="2750" y="3096"/>
                <a:ext cx="81" cy="90"/>
              </a:xfrm>
              <a:custGeom>
                <a:avLst/>
                <a:gdLst>
                  <a:gd name="T0" fmla="*/ 161 w 161"/>
                  <a:gd name="T1" fmla="*/ 21 h 180"/>
                  <a:gd name="T2" fmla="*/ 161 w 161"/>
                  <a:gd name="T3" fmla="*/ 21 h 180"/>
                  <a:gd name="T4" fmla="*/ 159 w 161"/>
                  <a:gd name="T5" fmla="*/ 46 h 180"/>
                  <a:gd name="T6" fmla="*/ 154 w 161"/>
                  <a:gd name="T7" fmla="*/ 90 h 180"/>
                  <a:gd name="T8" fmla="*/ 147 w 161"/>
                  <a:gd name="T9" fmla="*/ 140 h 180"/>
                  <a:gd name="T10" fmla="*/ 141 w 161"/>
                  <a:gd name="T11" fmla="*/ 180 h 180"/>
                  <a:gd name="T12" fmla="*/ 141 w 161"/>
                  <a:gd name="T13" fmla="*/ 180 h 180"/>
                  <a:gd name="T14" fmla="*/ 125 w 161"/>
                  <a:gd name="T15" fmla="*/ 177 h 180"/>
                  <a:gd name="T16" fmla="*/ 107 w 161"/>
                  <a:gd name="T17" fmla="*/ 174 h 180"/>
                  <a:gd name="T18" fmla="*/ 85 w 161"/>
                  <a:gd name="T19" fmla="*/ 170 h 180"/>
                  <a:gd name="T20" fmla="*/ 62 w 161"/>
                  <a:gd name="T21" fmla="*/ 165 h 180"/>
                  <a:gd name="T22" fmla="*/ 42 w 161"/>
                  <a:gd name="T23" fmla="*/ 162 h 180"/>
                  <a:gd name="T24" fmla="*/ 23 w 161"/>
                  <a:gd name="T25" fmla="*/ 158 h 180"/>
                  <a:gd name="T26" fmla="*/ 8 w 161"/>
                  <a:gd name="T27" fmla="*/ 157 h 180"/>
                  <a:gd name="T28" fmla="*/ 0 w 161"/>
                  <a:gd name="T29" fmla="*/ 155 h 180"/>
                  <a:gd name="T30" fmla="*/ 0 w 161"/>
                  <a:gd name="T31" fmla="*/ 155 h 180"/>
                  <a:gd name="T32" fmla="*/ 5 w 161"/>
                  <a:gd name="T33" fmla="*/ 118 h 180"/>
                  <a:gd name="T34" fmla="*/ 10 w 161"/>
                  <a:gd name="T35" fmla="*/ 72 h 180"/>
                  <a:gd name="T36" fmla="*/ 15 w 161"/>
                  <a:gd name="T37" fmla="*/ 27 h 180"/>
                  <a:gd name="T38" fmla="*/ 22 w 161"/>
                  <a:gd name="T39" fmla="*/ 0 h 180"/>
                  <a:gd name="T40" fmla="*/ 22 w 161"/>
                  <a:gd name="T41" fmla="*/ 0 h 180"/>
                  <a:gd name="T42" fmla="*/ 35 w 161"/>
                  <a:gd name="T43" fmla="*/ 4 h 180"/>
                  <a:gd name="T44" fmla="*/ 52 w 161"/>
                  <a:gd name="T45" fmla="*/ 7 h 180"/>
                  <a:gd name="T46" fmla="*/ 74 w 161"/>
                  <a:gd name="T47" fmla="*/ 9 h 180"/>
                  <a:gd name="T48" fmla="*/ 95 w 161"/>
                  <a:gd name="T49" fmla="*/ 11 h 180"/>
                  <a:gd name="T50" fmla="*/ 117 w 161"/>
                  <a:gd name="T51" fmla="*/ 12 h 180"/>
                  <a:gd name="T52" fmla="*/ 135 w 161"/>
                  <a:gd name="T53" fmla="*/ 14 h 180"/>
                  <a:gd name="T54" fmla="*/ 151 w 161"/>
                  <a:gd name="T55" fmla="*/ 17 h 180"/>
                  <a:gd name="T56" fmla="*/ 161 w 161"/>
                  <a:gd name="T57" fmla="*/ 21 h 1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1"/>
                  <a:gd name="T88" fmla="*/ 0 h 180"/>
                  <a:gd name="T89" fmla="*/ 161 w 161"/>
                  <a:gd name="T90" fmla="*/ 180 h 1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1" h="180">
                    <a:moveTo>
                      <a:pt x="161" y="21"/>
                    </a:moveTo>
                    <a:lnTo>
                      <a:pt x="161" y="21"/>
                    </a:lnTo>
                    <a:lnTo>
                      <a:pt x="159" y="46"/>
                    </a:lnTo>
                    <a:lnTo>
                      <a:pt x="154" y="90"/>
                    </a:lnTo>
                    <a:lnTo>
                      <a:pt x="147" y="140"/>
                    </a:lnTo>
                    <a:lnTo>
                      <a:pt x="141" y="180"/>
                    </a:lnTo>
                    <a:lnTo>
                      <a:pt x="125" y="177"/>
                    </a:lnTo>
                    <a:lnTo>
                      <a:pt x="107" y="174"/>
                    </a:lnTo>
                    <a:lnTo>
                      <a:pt x="85" y="170"/>
                    </a:lnTo>
                    <a:lnTo>
                      <a:pt x="62" y="165"/>
                    </a:lnTo>
                    <a:lnTo>
                      <a:pt x="42" y="162"/>
                    </a:lnTo>
                    <a:lnTo>
                      <a:pt x="23" y="158"/>
                    </a:lnTo>
                    <a:lnTo>
                      <a:pt x="8" y="157"/>
                    </a:lnTo>
                    <a:lnTo>
                      <a:pt x="0" y="155"/>
                    </a:lnTo>
                    <a:lnTo>
                      <a:pt x="5" y="118"/>
                    </a:lnTo>
                    <a:lnTo>
                      <a:pt x="10" y="72"/>
                    </a:lnTo>
                    <a:lnTo>
                      <a:pt x="15" y="27"/>
                    </a:lnTo>
                    <a:lnTo>
                      <a:pt x="22" y="0"/>
                    </a:lnTo>
                    <a:lnTo>
                      <a:pt x="35" y="4"/>
                    </a:lnTo>
                    <a:lnTo>
                      <a:pt x="52" y="7"/>
                    </a:lnTo>
                    <a:lnTo>
                      <a:pt x="74" y="9"/>
                    </a:lnTo>
                    <a:lnTo>
                      <a:pt x="95" y="11"/>
                    </a:lnTo>
                    <a:lnTo>
                      <a:pt x="117" y="12"/>
                    </a:lnTo>
                    <a:lnTo>
                      <a:pt x="135" y="14"/>
                    </a:lnTo>
                    <a:lnTo>
                      <a:pt x="151" y="17"/>
                    </a:lnTo>
                    <a:lnTo>
                      <a:pt x="161" y="21"/>
                    </a:lnTo>
                  </a:path>
                </a:pathLst>
              </a:custGeom>
              <a:noFill/>
              <a:ln w="0">
                <a:solidFill>
                  <a:srgbClr val="000000"/>
                </a:solidFill>
                <a:prstDash val="solid"/>
                <a:round/>
                <a:headEnd/>
                <a:tailEnd/>
              </a:ln>
            </p:spPr>
            <p:txBody>
              <a:bodyPr/>
              <a:lstStyle/>
              <a:p>
                <a:endParaRPr lang="es-MX"/>
              </a:p>
            </p:txBody>
          </p:sp>
          <p:sp>
            <p:nvSpPr>
              <p:cNvPr id="5231" name="Freeform 39"/>
              <p:cNvSpPr>
                <a:spLocks/>
              </p:cNvSpPr>
              <p:nvPr/>
            </p:nvSpPr>
            <p:spPr bwMode="auto">
              <a:xfrm>
                <a:off x="2454" y="3040"/>
                <a:ext cx="87" cy="95"/>
              </a:xfrm>
              <a:custGeom>
                <a:avLst/>
                <a:gdLst>
                  <a:gd name="T0" fmla="*/ 175 w 175"/>
                  <a:gd name="T1" fmla="*/ 31 h 190"/>
                  <a:gd name="T2" fmla="*/ 175 w 175"/>
                  <a:gd name="T3" fmla="*/ 31 h 190"/>
                  <a:gd name="T4" fmla="*/ 170 w 175"/>
                  <a:gd name="T5" fmla="*/ 63 h 190"/>
                  <a:gd name="T6" fmla="*/ 163 w 175"/>
                  <a:gd name="T7" fmla="*/ 106 h 190"/>
                  <a:gd name="T8" fmla="*/ 156 w 175"/>
                  <a:gd name="T9" fmla="*/ 150 h 190"/>
                  <a:gd name="T10" fmla="*/ 151 w 175"/>
                  <a:gd name="T11" fmla="*/ 190 h 190"/>
                  <a:gd name="T12" fmla="*/ 151 w 175"/>
                  <a:gd name="T13" fmla="*/ 190 h 190"/>
                  <a:gd name="T14" fmla="*/ 141 w 175"/>
                  <a:gd name="T15" fmla="*/ 189 h 190"/>
                  <a:gd name="T16" fmla="*/ 130 w 175"/>
                  <a:gd name="T17" fmla="*/ 185 h 190"/>
                  <a:gd name="T18" fmla="*/ 120 w 175"/>
                  <a:gd name="T19" fmla="*/ 184 h 190"/>
                  <a:gd name="T20" fmla="*/ 108 w 175"/>
                  <a:gd name="T21" fmla="*/ 182 h 190"/>
                  <a:gd name="T22" fmla="*/ 98 w 175"/>
                  <a:gd name="T23" fmla="*/ 180 h 190"/>
                  <a:gd name="T24" fmla="*/ 86 w 175"/>
                  <a:gd name="T25" fmla="*/ 179 h 190"/>
                  <a:gd name="T26" fmla="*/ 76 w 175"/>
                  <a:gd name="T27" fmla="*/ 177 h 190"/>
                  <a:gd name="T28" fmla="*/ 66 w 175"/>
                  <a:gd name="T29" fmla="*/ 175 h 190"/>
                  <a:gd name="T30" fmla="*/ 66 w 175"/>
                  <a:gd name="T31" fmla="*/ 175 h 190"/>
                  <a:gd name="T32" fmla="*/ 56 w 175"/>
                  <a:gd name="T33" fmla="*/ 173 h 190"/>
                  <a:gd name="T34" fmla="*/ 46 w 175"/>
                  <a:gd name="T35" fmla="*/ 173 h 190"/>
                  <a:gd name="T36" fmla="*/ 37 w 175"/>
                  <a:gd name="T37" fmla="*/ 172 h 190"/>
                  <a:gd name="T38" fmla="*/ 29 w 175"/>
                  <a:gd name="T39" fmla="*/ 170 h 190"/>
                  <a:gd name="T40" fmla="*/ 20 w 175"/>
                  <a:gd name="T41" fmla="*/ 168 h 190"/>
                  <a:gd name="T42" fmla="*/ 13 w 175"/>
                  <a:gd name="T43" fmla="*/ 167 h 190"/>
                  <a:gd name="T44" fmla="*/ 8 w 175"/>
                  <a:gd name="T45" fmla="*/ 165 h 190"/>
                  <a:gd name="T46" fmla="*/ 1 w 175"/>
                  <a:gd name="T47" fmla="*/ 163 h 190"/>
                  <a:gd name="T48" fmla="*/ 1 w 175"/>
                  <a:gd name="T49" fmla="*/ 163 h 190"/>
                  <a:gd name="T50" fmla="*/ 0 w 175"/>
                  <a:gd name="T51" fmla="*/ 138 h 190"/>
                  <a:gd name="T52" fmla="*/ 0 w 175"/>
                  <a:gd name="T53" fmla="*/ 114 h 190"/>
                  <a:gd name="T54" fmla="*/ 3 w 175"/>
                  <a:gd name="T55" fmla="*/ 94 h 190"/>
                  <a:gd name="T56" fmla="*/ 6 w 175"/>
                  <a:gd name="T57" fmla="*/ 72 h 190"/>
                  <a:gd name="T58" fmla="*/ 6 w 175"/>
                  <a:gd name="T59" fmla="*/ 72 h 190"/>
                  <a:gd name="T60" fmla="*/ 10 w 175"/>
                  <a:gd name="T61" fmla="*/ 49 h 190"/>
                  <a:gd name="T62" fmla="*/ 12 w 175"/>
                  <a:gd name="T63" fmla="*/ 29 h 190"/>
                  <a:gd name="T64" fmla="*/ 12 w 175"/>
                  <a:gd name="T65" fmla="*/ 12 h 190"/>
                  <a:gd name="T66" fmla="*/ 12 w 175"/>
                  <a:gd name="T67" fmla="*/ 0 h 190"/>
                  <a:gd name="T68" fmla="*/ 12 w 175"/>
                  <a:gd name="T69" fmla="*/ 0 h 190"/>
                  <a:gd name="T70" fmla="*/ 27 w 175"/>
                  <a:gd name="T71" fmla="*/ 4 h 190"/>
                  <a:gd name="T72" fmla="*/ 47 w 175"/>
                  <a:gd name="T73" fmla="*/ 9 h 190"/>
                  <a:gd name="T74" fmla="*/ 71 w 175"/>
                  <a:gd name="T75" fmla="*/ 12 h 190"/>
                  <a:gd name="T76" fmla="*/ 97 w 175"/>
                  <a:gd name="T77" fmla="*/ 15 h 190"/>
                  <a:gd name="T78" fmla="*/ 120 w 175"/>
                  <a:gd name="T79" fmla="*/ 19 h 190"/>
                  <a:gd name="T80" fmla="*/ 142 w 175"/>
                  <a:gd name="T81" fmla="*/ 22 h 190"/>
                  <a:gd name="T82" fmla="*/ 161 w 175"/>
                  <a:gd name="T83" fmla="*/ 27 h 190"/>
                  <a:gd name="T84" fmla="*/ 175 w 175"/>
                  <a:gd name="T85" fmla="*/ 31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190"/>
                  <a:gd name="T131" fmla="*/ 175 w 175"/>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190">
                    <a:moveTo>
                      <a:pt x="175" y="31"/>
                    </a:moveTo>
                    <a:lnTo>
                      <a:pt x="175" y="31"/>
                    </a:lnTo>
                    <a:lnTo>
                      <a:pt x="170" y="63"/>
                    </a:lnTo>
                    <a:lnTo>
                      <a:pt x="163" y="106"/>
                    </a:lnTo>
                    <a:lnTo>
                      <a:pt x="156" y="150"/>
                    </a:lnTo>
                    <a:lnTo>
                      <a:pt x="151" y="190"/>
                    </a:lnTo>
                    <a:lnTo>
                      <a:pt x="141" y="189"/>
                    </a:lnTo>
                    <a:lnTo>
                      <a:pt x="130" y="185"/>
                    </a:lnTo>
                    <a:lnTo>
                      <a:pt x="120" y="184"/>
                    </a:lnTo>
                    <a:lnTo>
                      <a:pt x="108" y="182"/>
                    </a:lnTo>
                    <a:lnTo>
                      <a:pt x="98" y="180"/>
                    </a:lnTo>
                    <a:lnTo>
                      <a:pt x="86" y="179"/>
                    </a:lnTo>
                    <a:lnTo>
                      <a:pt x="76" y="177"/>
                    </a:lnTo>
                    <a:lnTo>
                      <a:pt x="66" y="175"/>
                    </a:lnTo>
                    <a:lnTo>
                      <a:pt x="56" y="173"/>
                    </a:lnTo>
                    <a:lnTo>
                      <a:pt x="46" y="173"/>
                    </a:lnTo>
                    <a:lnTo>
                      <a:pt x="37" y="172"/>
                    </a:lnTo>
                    <a:lnTo>
                      <a:pt x="29" y="170"/>
                    </a:lnTo>
                    <a:lnTo>
                      <a:pt x="20" y="168"/>
                    </a:lnTo>
                    <a:lnTo>
                      <a:pt x="13" y="167"/>
                    </a:lnTo>
                    <a:lnTo>
                      <a:pt x="8" y="165"/>
                    </a:lnTo>
                    <a:lnTo>
                      <a:pt x="1" y="163"/>
                    </a:lnTo>
                    <a:lnTo>
                      <a:pt x="0" y="138"/>
                    </a:lnTo>
                    <a:lnTo>
                      <a:pt x="0" y="114"/>
                    </a:lnTo>
                    <a:lnTo>
                      <a:pt x="3" y="94"/>
                    </a:lnTo>
                    <a:lnTo>
                      <a:pt x="6" y="72"/>
                    </a:lnTo>
                    <a:lnTo>
                      <a:pt x="10" y="49"/>
                    </a:lnTo>
                    <a:lnTo>
                      <a:pt x="12" y="29"/>
                    </a:lnTo>
                    <a:lnTo>
                      <a:pt x="12" y="12"/>
                    </a:lnTo>
                    <a:lnTo>
                      <a:pt x="12" y="0"/>
                    </a:lnTo>
                    <a:lnTo>
                      <a:pt x="27" y="4"/>
                    </a:lnTo>
                    <a:lnTo>
                      <a:pt x="47" y="9"/>
                    </a:lnTo>
                    <a:lnTo>
                      <a:pt x="71" y="12"/>
                    </a:lnTo>
                    <a:lnTo>
                      <a:pt x="97" y="15"/>
                    </a:lnTo>
                    <a:lnTo>
                      <a:pt x="120" y="19"/>
                    </a:lnTo>
                    <a:lnTo>
                      <a:pt x="142" y="22"/>
                    </a:lnTo>
                    <a:lnTo>
                      <a:pt x="161" y="27"/>
                    </a:lnTo>
                    <a:lnTo>
                      <a:pt x="175" y="31"/>
                    </a:lnTo>
                  </a:path>
                </a:pathLst>
              </a:custGeom>
              <a:noFill/>
              <a:ln w="0">
                <a:solidFill>
                  <a:srgbClr val="000000"/>
                </a:solidFill>
                <a:prstDash val="solid"/>
                <a:round/>
                <a:headEnd/>
                <a:tailEnd/>
              </a:ln>
            </p:spPr>
            <p:txBody>
              <a:bodyPr/>
              <a:lstStyle/>
              <a:p>
                <a:endParaRPr lang="es-MX"/>
              </a:p>
            </p:txBody>
          </p:sp>
          <p:sp>
            <p:nvSpPr>
              <p:cNvPr id="5232" name="Freeform 40"/>
              <p:cNvSpPr>
                <a:spLocks/>
              </p:cNvSpPr>
              <p:nvPr/>
            </p:nvSpPr>
            <p:spPr bwMode="auto">
              <a:xfrm>
                <a:off x="2377" y="3029"/>
                <a:ext cx="83" cy="93"/>
              </a:xfrm>
              <a:custGeom>
                <a:avLst/>
                <a:gdLst>
                  <a:gd name="T0" fmla="*/ 167 w 167"/>
                  <a:gd name="T1" fmla="*/ 22 h 185"/>
                  <a:gd name="T2" fmla="*/ 167 w 167"/>
                  <a:gd name="T3" fmla="*/ 22 h 185"/>
                  <a:gd name="T4" fmla="*/ 167 w 167"/>
                  <a:gd name="T5" fmla="*/ 34 h 185"/>
                  <a:gd name="T6" fmla="*/ 167 w 167"/>
                  <a:gd name="T7" fmla="*/ 51 h 185"/>
                  <a:gd name="T8" fmla="*/ 165 w 167"/>
                  <a:gd name="T9" fmla="*/ 71 h 185"/>
                  <a:gd name="T10" fmla="*/ 161 w 167"/>
                  <a:gd name="T11" fmla="*/ 94 h 185"/>
                  <a:gd name="T12" fmla="*/ 161 w 167"/>
                  <a:gd name="T13" fmla="*/ 94 h 185"/>
                  <a:gd name="T14" fmla="*/ 158 w 167"/>
                  <a:gd name="T15" fmla="*/ 116 h 185"/>
                  <a:gd name="T16" fmla="*/ 155 w 167"/>
                  <a:gd name="T17" fmla="*/ 136 h 185"/>
                  <a:gd name="T18" fmla="*/ 155 w 167"/>
                  <a:gd name="T19" fmla="*/ 160 h 185"/>
                  <a:gd name="T20" fmla="*/ 156 w 167"/>
                  <a:gd name="T21" fmla="*/ 185 h 185"/>
                  <a:gd name="T22" fmla="*/ 156 w 167"/>
                  <a:gd name="T23" fmla="*/ 185 h 185"/>
                  <a:gd name="T24" fmla="*/ 143 w 167"/>
                  <a:gd name="T25" fmla="*/ 184 h 185"/>
                  <a:gd name="T26" fmla="*/ 124 w 167"/>
                  <a:gd name="T27" fmla="*/ 180 h 185"/>
                  <a:gd name="T28" fmla="*/ 100 w 167"/>
                  <a:gd name="T29" fmla="*/ 178 h 185"/>
                  <a:gd name="T30" fmla="*/ 77 w 167"/>
                  <a:gd name="T31" fmla="*/ 173 h 185"/>
                  <a:gd name="T32" fmla="*/ 51 w 167"/>
                  <a:gd name="T33" fmla="*/ 170 h 185"/>
                  <a:gd name="T34" fmla="*/ 29 w 167"/>
                  <a:gd name="T35" fmla="*/ 168 h 185"/>
                  <a:gd name="T36" fmla="*/ 10 w 167"/>
                  <a:gd name="T37" fmla="*/ 165 h 185"/>
                  <a:gd name="T38" fmla="*/ 0 w 167"/>
                  <a:gd name="T39" fmla="*/ 163 h 185"/>
                  <a:gd name="T40" fmla="*/ 0 w 167"/>
                  <a:gd name="T41" fmla="*/ 163 h 185"/>
                  <a:gd name="T42" fmla="*/ 5 w 167"/>
                  <a:gd name="T43" fmla="*/ 126 h 185"/>
                  <a:gd name="T44" fmla="*/ 14 w 167"/>
                  <a:gd name="T45" fmla="*/ 77 h 185"/>
                  <a:gd name="T46" fmla="*/ 20 w 167"/>
                  <a:gd name="T47" fmla="*/ 29 h 185"/>
                  <a:gd name="T48" fmla="*/ 24 w 167"/>
                  <a:gd name="T49" fmla="*/ 0 h 185"/>
                  <a:gd name="T50" fmla="*/ 24 w 167"/>
                  <a:gd name="T51" fmla="*/ 0 h 185"/>
                  <a:gd name="T52" fmla="*/ 37 w 167"/>
                  <a:gd name="T53" fmla="*/ 2 h 185"/>
                  <a:gd name="T54" fmla="*/ 56 w 167"/>
                  <a:gd name="T55" fmla="*/ 4 h 185"/>
                  <a:gd name="T56" fmla="*/ 78 w 167"/>
                  <a:gd name="T57" fmla="*/ 7 h 185"/>
                  <a:gd name="T58" fmla="*/ 100 w 167"/>
                  <a:gd name="T59" fmla="*/ 10 h 185"/>
                  <a:gd name="T60" fmla="*/ 122 w 167"/>
                  <a:gd name="T61" fmla="*/ 14 h 185"/>
                  <a:gd name="T62" fmla="*/ 141 w 167"/>
                  <a:gd name="T63" fmla="*/ 17 h 185"/>
                  <a:gd name="T64" fmla="*/ 156 w 167"/>
                  <a:gd name="T65" fmla="*/ 21 h 185"/>
                  <a:gd name="T66" fmla="*/ 167 w 167"/>
                  <a:gd name="T67" fmla="*/ 22 h 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7"/>
                  <a:gd name="T103" fmla="*/ 0 h 185"/>
                  <a:gd name="T104" fmla="*/ 167 w 167"/>
                  <a:gd name="T105" fmla="*/ 185 h 1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7" h="185">
                    <a:moveTo>
                      <a:pt x="167" y="22"/>
                    </a:moveTo>
                    <a:lnTo>
                      <a:pt x="167" y="22"/>
                    </a:lnTo>
                    <a:lnTo>
                      <a:pt x="167" y="34"/>
                    </a:lnTo>
                    <a:lnTo>
                      <a:pt x="167" y="51"/>
                    </a:lnTo>
                    <a:lnTo>
                      <a:pt x="165" y="71"/>
                    </a:lnTo>
                    <a:lnTo>
                      <a:pt x="161" y="94"/>
                    </a:lnTo>
                    <a:lnTo>
                      <a:pt x="158" y="116"/>
                    </a:lnTo>
                    <a:lnTo>
                      <a:pt x="155" y="136"/>
                    </a:lnTo>
                    <a:lnTo>
                      <a:pt x="155" y="160"/>
                    </a:lnTo>
                    <a:lnTo>
                      <a:pt x="156" y="185"/>
                    </a:lnTo>
                    <a:lnTo>
                      <a:pt x="143" y="184"/>
                    </a:lnTo>
                    <a:lnTo>
                      <a:pt x="124" y="180"/>
                    </a:lnTo>
                    <a:lnTo>
                      <a:pt x="100" y="178"/>
                    </a:lnTo>
                    <a:lnTo>
                      <a:pt x="77" y="173"/>
                    </a:lnTo>
                    <a:lnTo>
                      <a:pt x="51" y="170"/>
                    </a:lnTo>
                    <a:lnTo>
                      <a:pt x="29" y="168"/>
                    </a:lnTo>
                    <a:lnTo>
                      <a:pt x="10" y="165"/>
                    </a:lnTo>
                    <a:lnTo>
                      <a:pt x="0" y="163"/>
                    </a:lnTo>
                    <a:lnTo>
                      <a:pt x="5" y="126"/>
                    </a:lnTo>
                    <a:lnTo>
                      <a:pt x="14" y="77"/>
                    </a:lnTo>
                    <a:lnTo>
                      <a:pt x="20" y="29"/>
                    </a:lnTo>
                    <a:lnTo>
                      <a:pt x="24" y="0"/>
                    </a:lnTo>
                    <a:lnTo>
                      <a:pt x="37" y="2"/>
                    </a:lnTo>
                    <a:lnTo>
                      <a:pt x="56" y="4"/>
                    </a:lnTo>
                    <a:lnTo>
                      <a:pt x="78" y="7"/>
                    </a:lnTo>
                    <a:lnTo>
                      <a:pt x="100" y="10"/>
                    </a:lnTo>
                    <a:lnTo>
                      <a:pt x="122" y="14"/>
                    </a:lnTo>
                    <a:lnTo>
                      <a:pt x="141" y="17"/>
                    </a:lnTo>
                    <a:lnTo>
                      <a:pt x="156" y="21"/>
                    </a:lnTo>
                    <a:lnTo>
                      <a:pt x="167" y="22"/>
                    </a:lnTo>
                  </a:path>
                </a:pathLst>
              </a:custGeom>
              <a:noFill/>
              <a:ln w="0">
                <a:solidFill>
                  <a:srgbClr val="000000"/>
                </a:solidFill>
                <a:prstDash val="solid"/>
                <a:round/>
                <a:headEnd/>
                <a:tailEnd/>
              </a:ln>
            </p:spPr>
            <p:txBody>
              <a:bodyPr/>
              <a:lstStyle/>
              <a:p>
                <a:endParaRPr lang="es-MX"/>
              </a:p>
            </p:txBody>
          </p:sp>
          <p:sp>
            <p:nvSpPr>
              <p:cNvPr id="5233" name="Freeform 41"/>
              <p:cNvSpPr>
                <a:spLocks/>
              </p:cNvSpPr>
              <p:nvPr/>
            </p:nvSpPr>
            <p:spPr bwMode="auto">
              <a:xfrm>
                <a:off x="2304" y="3015"/>
                <a:ext cx="84" cy="96"/>
              </a:xfrm>
              <a:custGeom>
                <a:avLst/>
                <a:gdLst>
                  <a:gd name="T0" fmla="*/ 0 w 168"/>
                  <a:gd name="T1" fmla="*/ 172 h 192"/>
                  <a:gd name="T2" fmla="*/ 0 w 168"/>
                  <a:gd name="T3" fmla="*/ 172 h 192"/>
                  <a:gd name="T4" fmla="*/ 6 w 168"/>
                  <a:gd name="T5" fmla="*/ 174 h 192"/>
                  <a:gd name="T6" fmla="*/ 15 w 168"/>
                  <a:gd name="T7" fmla="*/ 175 h 192"/>
                  <a:gd name="T8" fmla="*/ 25 w 168"/>
                  <a:gd name="T9" fmla="*/ 179 h 192"/>
                  <a:gd name="T10" fmla="*/ 35 w 168"/>
                  <a:gd name="T11" fmla="*/ 180 h 192"/>
                  <a:gd name="T12" fmla="*/ 47 w 168"/>
                  <a:gd name="T13" fmla="*/ 182 h 192"/>
                  <a:gd name="T14" fmla="*/ 56 w 168"/>
                  <a:gd name="T15" fmla="*/ 184 h 192"/>
                  <a:gd name="T16" fmla="*/ 64 w 168"/>
                  <a:gd name="T17" fmla="*/ 185 h 192"/>
                  <a:gd name="T18" fmla="*/ 71 w 168"/>
                  <a:gd name="T19" fmla="*/ 187 h 192"/>
                  <a:gd name="T20" fmla="*/ 71 w 168"/>
                  <a:gd name="T21" fmla="*/ 187 h 192"/>
                  <a:gd name="T22" fmla="*/ 78 w 168"/>
                  <a:gd name="T23" fmla="*/ 189 h 192"/>
                  <a:gd name="T24" fmla="*/ 85 w 168"/>
                  <a:gd name="T25" fmla="*/ 189 h 192"/>
                  <a:gd name="T26" fmla="*/ 95 w 168"/>
                  <a:gd name="T27" fmla="*/ 189 h 192"/>
                  <a:gd name="T28" fmla="*/ 103 w 168"/>
                  <a:gd name="T29" fmla="*/ 189 h 192"/>
                  <a:gd name="T30" fmla="*/ 114 w 168"/>
                  <a:gd name="T31" fmla="*/ 190 h 192"/>
                  <a:gd name="T32" fmla="*/ 124 w 168"/>
                  <a:gd name="T33" fmla="*/ 190 h 192"/>
                  <a:gd name="T34" fmla="*/ 134 w 168"/>
                  <a:gd name="T35" fmla="*/ 190 h 192"/>
                  <a:gd name="T36" fmla="*/ 144 w 168"/>
                  <a:gd name="T37" fmla="*/ 192 h 192"/>
                  <a:gd name="T38" fmla="*/ 144 w 168"/>
                  <a:gd name="T39" fmla="*/ 192 h 192"/>
                  <a:gd name="T40" fmla="*/ 149 w 168"/>
                  <a:gd name="T41" fmla="*/ 155 h 192"/>
                  <a:gd name="T42" fmla="*/ 158 w 168"/>
                  <a:gd name="T43" fmla="*/ 106 h 192"/>
                  <a:gd name="T44" fmla="*/ 164 w 168"/>
                  <a:gd name="T45" fmla="*/ 58 h 192"/>
                  <a:gd name="T46" fmla="*/ 168 w 168"/>
                  <a:gd name="T47" fmla="*/ 29 h 192"/>
                  <a:gd name="T48" fmla="*/ 168 w 168"/>
                  <a:gd name="T49" fmla="*/ 29 h 192"/>
                  <a:gd name="T50" fmla="*/ 158 w 168"/>
                  <a:gd name="T51" fmla="*/ 26 h 192"/>
                  <a:gd name="T52" fmla="*/ 142 w 168"/>
                  <a:gd name="T53" fmla="*/ 22 h 192"/>
                  <a:gd name="T54" fmla="*/ 124 w 168"/>
                  <a:gd name="T55" fmla="*/ 19 h 192"/>
                  <a:gd name="T56" fmla="*/ 103 w 168"/>
                  <a:gd name="T57" fmla="*/ 16 h 192"/>
                  <a:gd name="T58" fmla="*/ 81 w 168"/>
                  <a:gd name="T59" fmla="*/ 12 h 192"/>
                  <a:gd name="T60" fmla="*/ 61 w 168"/>
                  <a:gd name="T61" fmla="*/ 9 h 192"/>
                  <a:gd name="T62" fmla="*/ 40 w 168"/>
                  <a:gd name="T63" fmla="*/ 4 h 192"/>
                  <a:gd name="T64" fmla="*/ 25 w 168"/>
                  <a:gd name="T65" fmla="*/ 0 h 192"/>
                  <a:gd name="T66" fmla="*/ 0 w 168"/>
                  <a:gd name="T67" fmla="*/ 172 h 1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8"/>
                  <a:gd name="T103" fmla="*/ 0 h 192"/>
                  <a:gd name="T104" fmla="*/ 168 w 168"/>
                  <a:gd name="T105" fmla="*/ 192 h 1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8" h="192">
                    <a:moveTo>
                      <a:pt x="0" y="172"/>
                    </a:moveTo>
                    <a:lnTo>
                      <a:pt x="0" y="172"/>
                    </a:lnTo>
                    <a:lnTo>
                      <a:pt x="6" y="174"/>
                    </a:lnTo>
                    <a:lnTo>
                      <a:pt x="15" y="175"/>
                    </a:lnTo>
                    <a:lnTo>
                      <a:pt x="25" y="179"/>
                    </a:lnTo>
                    <a:lnTo>
                      <a:pt x="35" y="180"/>
                    </a:lnTo>
                    <a:lnTo>
                      <a:pt x="47" y="182"/>
                    </a:lnTo>
                    <a:lnTo>
                      <a:pt x="56" y="184"/>
                    </a:lnTo>
                    <a:lnTo>
                      <a:pt x="64" y="185"/>
                    </a:lnTo>
                    <a:lnTo>
                      <a:pt x="71" y="187"/>
                    </a:lnTo>
                    <a:lnTo>
                      <a:pt x="78" y="189"/>
                    </a:lnTo>
                    <a:lnTo>
                      <a:pt x="85" y="189"/>
                    </a:lnTo>
                    <a:lnTo>
                      <a:pt x="95" y="189"/>
                    </a:lnTo>
                    <a:lnTo>
                      <a:pt x="103" y="189"/>
                    </a:lnTo>
                    <a:lnTo>
                      <a:pt x="114" y="190"/>
                    </a:lnTo>
                    <a:lnTo>
                      <a:pt x="124" y="190"/>
                    </a:lnTo>
                    <a:lnTo>
                      <a:pt x="134" y="190"/>
                    </a:lnTo>
                    <a:lnTo>
                      <a:pt x="144" y="192"/>
                    </a:lnTo>
                    <a:lnTo>
                      <a:pt x="149" y="155"/>
                    </a:lnTo>
                    <a:lnTo>
                      <a:pt x="158" y="106"/>
                    </a:lnTo>
                    <a:lnTo>
                      <a:pt x="164" y="58"/>
                    </a:lnTo>
                    <a:lnTo>
                      <a:pt x="168" y="29"/>
                    </a:lnTo>
                    <a:lnTo>
                      <a:pt x="158" y="26"/>
                    </a:lnTo>
                    <a:lnTo>
                      <a:pt x="142" y="22"/>
                    </a:lnTo>
                    <a:lnTo>
                      <a:pt x="124" y="19"/>
                    </a:lnTo>
                    <a:lnTo>
                      <a:pt x="103" y="16"/>
                    </a:lnTo>
                    <a:lnTo>
                      <a:pt x="81" y="12"/>
                    </a:lnTo>
                    <a:lnTo>
                      <a:pt x="61" y="9"/>
                    </a:lnTo>
                    <a:lnTo>
                      <a:pt x="40" y="4"/>
                    </a:lnTo>
                    <a:lnTo>
                      <a:pt x="25" y="0"/>
                    </a:lnTo>
                    <a:lnTo>
                      <a:pt x="0" y="172"/>
                    </a:lnTo>
                  </a:path>
                </a:pathLst>
              </a:custGeom>
              <a:noFill/>
              <a:ln w="0">
                <a:solidFill>
                  <a:srgbClr val="000000"/>
                </a:solidFill>
                <a:prstDash val="solid"/>
                <a:round/>
                <a:headEnd/>
                <a:tailEnd/>
              </a:ln>
            </p:spPr>
            <p:txBody>
              <a:bodyPr/>
              <a:lstStyle/>
              <a:p>
                <a:endParaRPr lang="es-MX"/>
              </a:p>
            </p:txBody>
          </p:sp>
          <p:sp>
            <p:nvSpPr>
              <p:cNvPr id="5234" name="Freeform 42"/>
              <p:cNvSpPr>
                <a:spLocks/>
              </p:cNvSpPr>
              <p:nvPr/>
            </p:nvSpPr>
            <p:spPr bwMode="auto">
              <a:xfrm>
                <a:off x="2203" y="3486"/>
                <a:ext cx="84" cy="18"/>
              </a:xfrm>
              <a:custGeom>
                <a:avLst/>
                <a:gdLst>
                  <a:gd name="T0" fmla="*/ 166 w 166"/>
                  <a:gd name="T1" fmla="*/ 36 h 36"/>
                  <a:gd name="T2" fmla="*/ 166 w 166"/>
                  <a:gd name="T3" fmla="*/ 36 h 36"/>
                  <a:gd name="T4" fmla="*/ 154 w 166"/>
                  <a:gd name="T5" fmla="*/ 34 h 36"/>
                  <a:gd name="T6" fmla="*/ 132 w 166"/>
                  <a:gd name="T7" fmla="*/ 31 h 36"/>
                  <a:gd name="T8" fmla="*/ 107 w 166"/>
                  <a:gd name="T9" fmla="*/ 24 h 36"/>
                  <a:gd name="T10" fmla="*/ 79 w 166"/>
                  <a:gd name="T11" fmla="*/ 19 h 36"/>
                  <a:gd name="T12" fmla="*/ 50 w 166"/>
                  <a:gd name="T13" fmla="*/ 12 h 36"/>
                  <a:gd name="T14" fmla="*/ 27 w 166"/>
                  <a:gd name="T15" fmla="*/ 7 h 36"/>
                  <a:gd name="T16" fmla="*/ 8 w 166"/>
                  <a:gd name="T17" fmla="*/ 2 h 36"/>
                  <a:gd name="T18" fmla="*/ 0 w 166"/>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6"/>
                  <a:gd name="T31" fmla="*/ 0 h 36"/>
                  <a:gd name="T32" fmla="*/ 166 w 166"/>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6" h="36">
                    <a:moveTo>
                      <a:pt x="166" y="36"/>
                    </a:moveTo>
                    <a:lnTo>
                      <a:pt x="166" y="36"/>
                    </a:lnTo>
                    <a:lnTo>
                      <a:pt x="154" y="34"/>
                    </a:lnTo>
                    <a:lnTo>
                      <a:pt x="132" y="31"/>
                    </a:lnTo>
                    <a:lnTo>
                      <a:pt x="107" y="24"/>
                    </a:lnTo>
                    <a:lnTo>
                      <a:pt x="79" y="19"/>
                    </a:lnTo>
                    <a:lnTo>
                      <a:pt x="50" y="12"/>
                    </a:lnTo>
                    <a:lnTo>
                      <a:pt x="27" y="7"/>
                    </a:lnTo>
                    <a:lnTo>
                      <a:pt x="8" y="2"/>
                    </a:lnTo>
                    <a:lnTo>
                      <a:pt x="0" y="0"/>
                    </a:lnTo>
                  </a:path>
                </a:pathLst>
              </a:custGeom>
              <a:noFill/>
              <a:ln w="0">
                <a:solidFill>
                  <a:srgbClr val="000000"/>
                </a:solidFill>
                <a:prstDash val="solid"/>
                <a:round/>
                <a:headEnd/>
                <a:tailEnd/>
              </a:ln>
            </p:spPr>
            <p:txBody>
              <a:bodyPr/>
              <a:lstStyle/>
              <a:p>
                <a:endParaRPr lang="es-MX"/>
              </a:p>
            </p:txBody>
          </p:sp>
          <p:sp>
            <p:nvSpPr>
              <p:cNvPr id="5235" name="Freeform 43"/>
              <p:cNvSpPr>
                <a:spLocks/>
              </p:cNvSpPr>
              <p:nvPr/>
            </p:nvSpPr>
            <p:spPr bwMode="auto">
              <a:xfrm>
                <a:off x="2915" y="3446"/>
                <a:ext cx="53" cy="14"/>
              </a:xfrm>
              <a:custGeom>
                <a:avLst/>
                <a:gdLst>
                  <a:gd name="T0" fmla="*/ 105 w 105"/>
                  <a:gd name="T1" fmla="*/ 0 h 27"/>
                  <a:gd name="T2" fmla="*/ 105 w 105"/>
                  <a:gd name="T3" fmla="*/ 0 h 27"/>
                  <a:gd name="T4" fmla="*/ 95 w 105"/>
                  <a:gd name="T5" fmla="*/ 2 h 27"/>
                  <a:gd name="T6" fmla="*/ 83 w 105"/>
                  <a:gd name="T7" fmla="*/ 5 h 27"/>
                  <a:gd name="T8" fmla="*/ 70 w 105"/>
                  <a:gd name="T9" fmla="*/ 9 h 27"/>
                  <a:gd name="T10" fmla="*/ 54 w 105"/>
                  <a:gd name="T11" fmla="*/ 12 h 27"/>
                  <a:gd name="T12" fmla="*/ 39 w 105"/>
                  <a:gd name="T13" fmla="*/ 15 h 27"/>
                  <a:gd name="T14" fmla="*/ 26 w 105"/>
                  <a:gd name="T15" fmla="*/ 21 h 27"/>
                  <a:gd name="T16" fmla="*/ 12 w 105"/>
                  <a:gd name="T17" fmla="*/ 24 h 27"/>
                  <a:gd name="T18" fmla="*/ 0 w 105"/>
                  <a:gd name="T19" fmla="*/ 2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27"/>
                  <a:gd name="T32" fmla="*/ 105 w 105"/>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27">
                    <a:moveTo>
                      <a:pt x="105" y="0"/>
                    </a:moveTo>
                    <a:lnTo>
                      <a:pt x="105" y="0"/>
                    </a:lnTo>
                    <a:lnTo>
                      <a:pt x="95" y="2"/>
                    </a:lnTo>
                    <a:lnTo>
                      <a:pt x="83" y="5"/>
                    </a:lnTo>
                    <a:lnTo>
                      <a:pt x="70" y="9"/>
                    </a:lnTo>
                    <a:lnTo>
                      <a:pt x="54" y="12"/>
                    </a:lnTo>
                    <a:lnTo>
                      <a:pt x="39" y="15"/>
                    </a:lnTo>
                    <a:lnTo>
                      <a:pt x="26" y="21"/>
                    </a:lnTo>
                    <a:lnTo>
                      <a:pt x="12" y="24"/>
                    </a:lnTo>
                    <a:lnTo>
                      <a:pt x="0" y="27"/>
                    </a:lnTo>
                  </a:path>
                </a:pathLst>
              </a:custGeom>
              <a:noFill/>
              <a:ln w="0">
                <a:solidFill>
                  <a:srgbClr val="000000"/>
                </a:solidFill>
                <a:prstDash val="solid"/>
                <a:round/>
                <a:headEnd/>
                <a:tailEnd/>
              </a:ln>
            </p:spPr>
            <p:txBody>
              <a:bodyPr/>
              <a:lstStyle/>
              <a:p>
                <a:endParaRPr lang="es-MX"/>
              </a:p>
            </p:txBody>
          </p:sp>
          <p:sp>
            <p:nvSpPr>
              <p:cNvPr id="5236" name="Freeform 44"/>
              <p:cNvSpPr>
                <a:spLocks/>
              </p:cNvSpPr>
              <p:nvPr/>
            </p:nvSpPr>
            <p:spPr bwMode="auto">
              <a:xfrm>
                <a:off x="2711" y="3286"/>
                <a:ext cx="166" cy="101"/>
              </a:xfrm>
              <a:custGeom>
                <a:avLst/>
                <a:gdLst>
                  <a:gd name="T0" fmla="*/ 332 w 332"/>
                  <a:gd name="T1" fmla="*/ 49 h 204"/>
                  <a:gd name="T2" fmla="*/ 332 w 332"/>
                  <a:gd name="T3" fmla="*/ 49 h 204"/>
                  <a:gd name="T4" fmla="*/ 323 w 332"/>
                  <a:gd name="T5" fmla="*/ 48 h 204"/>
                  <a:gd name="T6" fmla="*/ 311 w 332"/>
                  <a:gd name="T7" fmla="*/ 46 h 204"/>
                  <a:gd name="T8" fmla="*/ 294 w 332"/>
                  <a:gd name="T9" fmla="*/ 43 h 204"/>
                  <a:gd name="T10" fmla="*/ 272 w 332"/>
                  <a:gd name="T11" fmla="*/ 39 h 204"/>
                  <a:gd name="T12" fmla="*/ 250 w 332"/>
                  <a:gd name="T13" fmla="*/ 36 h 204"/>
                  <a:gd name="T14" fmla="*/ 225 w 332"/>
                  <a:gd name="T15" fmla="*/ 32 h 204"/>
                  <a:gd name="T16" fmla="*/ 197 w 332"/>
                  <a:gd name="T17" fmla="*/ 27 h 204"/>
                  <a:gd name="T18" fmla="*/ 170 w 332"/>
                  <a:gd name="T19" fmla="*/ 24 h 204"/>
                  <a:gd name="T20" fmla="*/ 143 w 332"/>
                  <a:gd name="T21" fmla="*/ 19 h 204"/>
                  <a:gd name="T22" fmla="*/ 116 w 332"/>
                  <a:gd name="T23" fmla="*/ 15 h 204"/>
                  <a:gd name="T24" fmla="*/ 90 w 332"/>
                  <a:gd name="T25" fmla="*/ 12 h 204"/>
                  <a:gd name="T26" fmla="*/ 68 w 332"/>
                  <a:gd name="T27" fmla="*/ 9 h 204"/>
                  <a:gd name="T28" fmla="*/ 48 w 332"/>
                  <a:gd name="T29" fmla="*/ 5 h 204"/>
                  <a:gd name="T30" fmla="*/ 31 w 332"/>
                  <a:gd name="T31" fmla="*/ 2 h 204"/>
                  <a:gd name="T32" fmla="*/ 19 w 332"/>
                  <a:gd name="T33" fmla="*/ 0 h 204"/>
                  <a:gd name="T34" fmla="*/ 12 w 332"/>
                  <a:gd name="T35" fmla="*/ 0 h 204"/>
                  <a:gd name="T36" fmla="*/ 12 w 332"/>
                  <a:gd name="T37" fmla="*/ 0 h 204"/>
                  <a:gd name="T38" fmla="*/ 11 w 332"/>
                  <a:gd name="T39" fmla="*/ 39 h 204"/>
                  <a:gd name="T40" fmla="*/ 7 w 332"/>
                  <a:gd name="T41" fmla="*/ 90 h 204"/>
                  <a:gd name="T42" fmla="*/ 4 w 332"/>
                  <a:gd name="T43" fmla="*/ 139 h 204"/>
                  <a:gd name="T44" fmla="*/ 0 w 332"/>
                  <a:gd name="T45" fmla="*/ 168 h 204"/>
                  <a:gd name="T46" fmla="*/ 0 w 332"/>
                  <a:gd name="T47" fmla="*/ 168 h 204"/>
                  <a:gd name="T48" fmla="*/ 21 w 332"/>
                  <a:gd name="T49" fmla="*/ 173 h 204"/>
                  <a:gd name="T50" fmla="*/ 51 w 332"/>
                  <a:gd name="T51" fmla="*/ 178 h 204"/>
                  <a:gd name="T52" fmla="*/ 85 w 332"/>
                  <a:gd name="T53" fmla="*/ 184 h 204"/>
                  <a:gd name="T54" fmla="*/ 123 w 332"/>
                  <a:gd name="T55" fmla="*/ 189 h 204"/>
                  <a:gd name="T56" fmla="*/ 158 w 332"/>
                  <a:gd name="T57" fmla="*/ 194 h 204"/>
                  <a:gd name="T58" fmla="*/ 191 w 332"/>
                  <a:gd name="T59" fmla="*/ 199 h 204"/>
                  <a:gd name="T60" fmla="*/ 214 w 332"/>
                  <a:gd name="T61" fmla="*/ 202 h 204"/>
                  <a:gd name="T62" fmla="*/ 228 w 332"/>
                  <a:gd name="T63" fmla="*/ 204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2"/>
                  <a:gd name="T97" fmla="*/ 0 h 204"/>
                  <a:gd name="T98" fmla="*/ 332 w 332"/>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2" h="204">
                    <a:moveTo>
                      <a:pt x="332" y="49"/>
                    </a:moveTo>
                    <a:lnTo>
                      <a:pt x="332" y="49"/>
                    </a:lnTo>
                    <a:lnTo>
                      <a:pt x="323" y="48"/>
                    </a:lnTo>
                    <a:lnTo>
                      <a:pt x="311" y="46"/>
                    </a:lnTo>
                    <a:lnTo>
                      <a:pt x="294" y="43"/>
                    </a:lnTo>
                    <a:lnTo>
                      <a:pt x="272" y="39"/>
                    </a:lnTo>
                    <a:lnTo>
                      <a:pt x="250" y="36"/>
                    </a:lnTo>
                    <a:lnTo>
                      <a:pt x="225" y="32"/>
                    </a:lnTo>
                    <a:lnTo>
                      <a:pt x="197" y="27"/>
                    </a:lnTo>
                    <a:lnTo>
                      <a:pt x="170" y="24"/>
                    </a:lnTo>
                    <a:lnTo>
                      <a:pt x="143" y="19"/>
                    </a:lnTo>
                    <a:lnTo>
                      <a:pt x="116" y="15"/>
                    </a:lnTo>
                    <a:lnTo>
                      <a:pt x="90" y="12"/>
                    </a:lnTo>
                    <a:lnTo>
                      <a:pt x="68" y="9"/>
                    </a:lnTo>
                    <a:lnTo>
                      <a:pt x="48" y="5"/>
                    </a:lnTo>
                    <a:lnTo>
                      <a:pt x="31" y="2"/>
                    </a:lnTo>
                    <a:lnTo>
                      <a:pt x="19" y="0"/>
                    </a:lnTo>
                    <a:lnTo>
                      <a:pt x="12" y="0"/>
                    </a:lnTo>
                    <a:lnTo>
                      <a:pt x="11" y="39"/>
                    </a:lnTo>
                    <a:lnTo>
                      <a:pt x="7" y="90"/>
                    </a:lnTo>
                    <a:lnTo>
                      <a:pt x="4" y="139"/>
                    </a:lnTo>
                    <a:lnTo>
                      <a:pt x="0" y="168"/>
                    </a:lnTo>
                    <a:lnTo>
                      <a:pt x="21" y="173"/>
                    </a:lnTo>
                    <a:lnTo>
                      <a:pt x="51" y="178"/>
                    </a:lnTo>
                    <a:lnTo>
                      <a:pt x="85" y="184"/>
                    </a:lnTo>
                    <a:lnTo>
                      <a:pt x="123" y="189"/>
                    </a:lnTo>
                    <a:lnTo>
                      <a:pt x="158" y="194"/>
                    </a:lnTo>
                    <a:lnTo>
                      <a:pt x="191" y="199"/>
                    </a:lnTo>
                    <a:lnTo>
                      <a:pt x="214" y="202"/>
                    </a:lnTo>
                    <a:lnTo>
                      <a:pt x="228" y="204"/>
                    </a:lnTo>
                  </a:path>
                </a:pathLst>
              </a:custGeom>
              <a:noFill/>
              <a:ln w="0">
                <a:solidFill>
                  <a:srgbClr val="000000"/>
                </a:solidFill>
                <a:prstDash val="solid"/>
                <a:round/>
                <a:headEnd/>
                <a:tailEnd/>
              </a:ln>
            </p:spPr>
            <p:txBody>
              <a:bodyPr/>
              <a:lstStyle/>
              <a:p>
                <a:endParaRPr lang="es-MX"/>
              </a:p>
            </p:txBody>
          </p:sp>
          <p:sp>
            <p:nvSpPr>
              <p:cNvPr id="5237" name="Freeform 45"/>
              <p:cNvSpPr>
                <a:spLocks/>
              </p:cNvSpPr>
              <p:nvPr/>
            </p:nvSpPr>
            <p:spPr bwMode="auto">
              <a:xfrm>
                <a:off x="2691" y="3371"/>
                <a:ext cx="177" cy="182"/>
              </a:xfrm>
              <a:custGeom>
                <a:avLst/>
                <a:gdLst>
                  <a:gd name="T0" fmla="*/ 355 w 355"/>
                  <a:gd name="T1" fmla="*/ 153 h 363"/>
                  <a:gd name="T2" fmla="*/ 355 w 355"/>
                  <a:gd name="T3" fmla="*/ 153 h 363"/>
                  <a:gd name="T4" fmla="*/ 346 w 355"/>
                  <a:gd name="T5" fmla="*/ 192 h 363"/>
                  <a:gd name="T6" fmla="*/ 334 w 355"/>
                  <a:gd name="T7" fmla="*/ 254 h 363"/>
                  <a:gd name="T8" fmla="*/ 324 w 355"/>
                  <a:gd name="T9" fmla="*/ 314 h 363"/>
                  <a:gd name="T10" fmla="*/ 314 w 355"/>
                  <a:gd name="T11" fmla="*/ 351 h 363"/>
                  <a:gd name="T12" fmla="*/ 314 w 355"/>
                  <a:gd name="T13" fmla="*/ 351 h 363"/>
                  <a:gd name="T14" fmla="*/ 309 w 355"/>
                  <a:gd name="T15" fmla="*/ 358 h 363"/>
                  <a:gd name="T16" fmla="*/ 304 w 355"/>
                  <a:gd name="T17" fmla="*/ 361 h 363"/>
                  <a:gd name="T18" fmla="*/ 295 w 355"/>
                  <a:gd name="T19" fmla="*/ 363 h 363"/>
                  <a:gd name="T20" fmla="*/ 288 w 355"/>
                  <a:gd name="T21" fmla="*/ 363 h 363"/>
                  <a:gd name="T22" fmla="*/ 280 w 355"/>
                  <a:gd name="T23" fmla="*/ 361 h 363"/>
                  <a:gd name="T24" fmla="*/ 270 w 355"/>
                  <a:gd name="T25" fmla="*/ 358 h 363"/>
                  <a:gd name="T26" fmla="*/ 260 w 355"/>
                  <a:gd name="T27" fmla="*/ 356 h 363"/>
                  <a:gd name="T28" fmla="*/ 249 w 355"/>
                  <a:gd name="T29" fmla="*/ 353 h 363"/>
                  <a:gd name="T30" fmla="*/ 249 w 355"/>
                  <a:gd name="T31" fmla="*/ 353 h 363"/>
                  <a:gd name="T32" fmla="*/ 232 w 355"/>
                  <a:gd name="T33" fmla="*/ 351 h 363"/>
                  <a:gd name="T34" fmla="*/ 204 w 355"/>
                  <a:gd name="T35" fmla="*/ 348 h 363"/>
                  <a:gd name="T36" fmla="*/ 166 w 355"/>
                  <a:gd name="T37" fmla="*/ 346 h 363"/>
                  <a:gd name="T38" fmla="*/ 125 w 355"/>
                  <a:gd name="T39" fmla="*/ 344 h 363"/>
                  <a:gd name="T40" fmla="*/ 85 w 355"/>
                  <a:gd name="T41" fmla="*/ 343 h 363"/>
                  <a:gd name="T42" fmla="*/ 47 w 355"/>
                  <a:gd name="T43" fmla="*/ 341 h 363"/>
                  <a:gd name="T44" fmla="*/ 18 w 355"/>
                  <a:gd name="T45" fmla="*/ 339 h 363"/>
                  <a:gd name="T46" fmla="*/ 0 w 355"/>
                  <a:gd name="T47" fmla="*/ 338 h 363"/>
                  <a:gd name="T48" fmla="*/ 0 w 355"/>
                  <a:gd name="T49" fmla="*/ 338 h 363"/>
                  <a:gd name="T50" fmla="*/ 8 w 355"/>
                  <a:gd name="T51" fmla="*/ 266 h 363"/>
                  <a:gd name="T52" fmla="*/ 23 w 355"/>
                  <a:gd name="T53" fmla="*/ 163 h 363"/>
                  <a:gd name="T54" fmla="*/ 35 w 355"/>
                  <a:gd name="T55" fmla="*/ 61 h 363"/>
                  <a:gd name="T56" fmla="*/ 40 w 355"/>
                  <a:gd name="T57" fmla="*/ 0 h 3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5"/>
                  <a:gd name="T88" fmla="*/ 0 h 363"/>
                  <a:gd name="T89" fmla="*/ 355 w 355"/>
                  <a:gd name="T90" fmla="*/ 363 h 3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5" h="363">
                    <a:moveTo>
                      <a:pt x="355" y="153"/>
                    </a:moveTo>
                    <a:lnTo>
                      <a:pt x="355" y="153"/>
                    </a:lnTo>
                    <a:lnTo>
                      <a:pt x="346" y="192"/>
                    </a:lnTo>
                    <a:lnTo>
                      <a:pt x="334" y="254"/>
                    </a:lnTo>
                    <a:lnTo>
                      <a:pt x="324" y="314"/>
                    </a:lnTo>
                    <a:lnTo>
                      <a:pt x="314" y="351"/>
                    </a:lnTo>
                    <a:lnTo>
                      <a:pt x="309" y="358"/>
                    </a:lnTo>
                    <a:lnTo>
                      <a:pt x="304" y="361"/>
                    </a:lnTo>
                    <a:lnTo>
                      <a:pt x="295" y="363"/>
                    </a:lnTo>
                    <a:lnTo>
                      <a:pt x="288" y="363"/>
                    </a:lnTo>
                    <a:lnTo>
                      <a:pt x="280" y="361"/>
                    </a:lnTo>
                    <a:lnTo>
                      <a:pt x="270" y="358"/>
                    </a:lnTo>
                    <a:lnTo>
                      <a:pt x="260" y="356"/>
                    </a:lnTo>
                    <a:lnTo>
                      <a:pt x="249" y="353"/>
                    </a:lnTo>
                    <a:lnTo>
                      <a:pt x="232" y="351"/>
                    </a:lnTo>
                    <a:lnTo>
                      <a:pt x="204" y="348"/>
                    </a:lnTo>
                    <a:lnTo>
                      <a:pt x="166" y="346"/>
                    </a:lnTo>
                    <a:lnTo>
                      <a:pt x="125" y="344"/>
                    </a:lnTo>
                    <a:lnTo>
                      <a:pt x="85" y="343"/>
                    </a:lnTo>
                    <a:lnTo>
                      <a:pt x="47" y="341"/>
                    </a:lnTo>
                    <a:lnTo>
                      <a:pt x="18" y="339"/>
                    </a:lnTo>
                    <a:lnTo>
                      <a:pt x="0" y="338"/>
                    </a:lnTo>
                    <a:lnTo>
                      <a:pt x="8" y="266"/>
                    </a:lnTo>
                    <a:lnTo>
                      <a:pt x="23" y="163"/>
                    </a:lnTo>
                    <a:lnTo>
                      <a:pt x="35" y="61"/>
                    </a:lnTo>
                    <a:lnTo>
                      <a:pt x="40" y="0"/>
                    </a:lnTo>
                  </a:path>
                </a:pathLst>
              </a:custGeom>
              <a:noFill/>
              <a:ln w="0">
                <a:solidFill>
                  <a:srgbClr val="000000"/>
                </a:solidFill>
                <a:prstDash val="solid"/>
                <a:round/>
                <a:headEnd/>
                <a:tailEnd/>
              </a:ln>
            </p:spPr>
            <p:txBody>
              <a:bodyPr/>
              <a:lstStyle/>
              <a:p>
                <a:endParaRPr lang="es-MX"/>
              </a:p>
            </p:txBody>
          </p:sp>
          <p:sp>
            <p:nvSpPr>
              <p:cNvPr id="5238" name="Freeform 46"/>
              <p:cNvSpPr>
                <a:spLocks/>
              </p:cNvSpPr>
              <p:nvPr/>
            </p:nvSpPr>
            <p:spPr bwMode="auto">
              <a:xfrm>
                <a:off x="2540" y="3262"/>
                <a:ext cx="178" cy="270"/>
              </a:xfrm>
              <a:custGeom>
                <a:avLst/>
                <a:gdLst>
                  <a:gd name="T0" fmla="*/ 306 w 357"/>
                  <a:gd name="T1" fmla="*/ 540 h 540"/>
                  <a:gd name="T2" fmla="*/ 306 w 357"/>
                  <a:gd name="T3" fmla="*/ 540 h 540"/>
                  <a:gd name="T4" fmla="*/ 294 w 357"/>
                  <a:gd name="T5" fmla="*/ 538 h 540"/>
                  <a:gd name="T6" fmla="*/ 279 w 357"/>
                  <a:gd name="T7" fmla="*/ 536 h 540"/>
                  <a:gd name="T8" fmla="*/ 262 w 357"/>
                  <a:gd name="T9" fmla="*/ 535 h 540"/>
                  <a:gd name="T10" fmla="*/ 241 w 357"/>
                  <a:gd name="T11" fmla="*/ 531 h 540"/>
                  <a:gd name="T12" fmla="*/ 219 w 357"/>
                  <a:gd name="T13" fmla="*/ 529 h 540"/>
                  <a:gd name="T14" fmla="*/ 196 w 357"/>
                  <a:gd name="T15" fmla="*/ 526 h 540"/>
                  <a:gd name="T16" fmla="*/ 170 w 357"/>
                  <a:gd name="T17" fmla="*/ 523 h 540"/>
                  <a:gd name="T18" fmla="*/ 146 w 357"/>
                  <a:gd name="T19" fmla="*/ 519 h 540"/>
                  <a:gd name="T20" fmla="*/ 123 w 357"/>
                  <a:gd name="T21" fmla="*/ 516 h 540"/>
                  <a:gd name="T22" fmla="*/ 99 w 357"/>
                  <a:gd name="T23" fmla="*/ 512 h 540"/>
                  <a:gd name="T24" fmla="*/ 75 w 357"/>
                  <a:gd name="T25" fmla="*/ 509 h 540"/>
                  <a:gd name="T26" fmla="*/ 55 w 357"/>
                  <a:gd name="T27" fmla="*/ 507 h 540"/>
                  <a:gd name="T28" fmla="*/ 36 w 357"/>
                  <a:gd name="T29" fmla="*/ 504 h 540"/>
                  <a:gd name="T30" fmla="*/ 21 w 357"/>
                  <a:gd name="T31" fmla="*/ 502 h 540"/>
                  <a:gd name="T32" fmla="*/ 9 w 357"/>
                  <a:gd name="T33" fmla="*/ 501 h 540"/>
                  <a:gd name="T34" fmla="*/ 0 w 357"/>
                  <a:gd name="T35" fmla="*/ 501 h 540"/>
                  <a:gd name="T36" fmla="*/ 0 w 357"/>
                  <a:gd name="T37" fmla="*/ 501 h 540"/>
                  <a:gd name="T38" fmla="*/ 4 w 357"/>
                  <a:gd name="T39" fmla="*/ 455 h 540"/>
                  <a:gd name="T40" fmla="*/ 12 w 357"/>
                  <a:gd name="T41" fmla="*/ 390 h 540"/>
                  <a:gd name="T42" fmla="*/ 22 w 357"/>
                  <a:gd name="T43" fmla="*/ 315 h 540"/>
                  <a:gd name="T44" fmla="*/ 34 w 357"/>
                  <a:gd name="T45" fmla="*/ 234 h 540"/>
                  <a:gd name="T46" fmla="*/ 44 w 357"/>
                  <a:gd name="T47" fmla="*/ 156 h 540"/>
                  <a:gd name="T48" fmla="*/ 55 w 357"/>
                  <a:gd name="T49" fmla="*/ 84 h 540"/>
                  <a:gd name="T50" fmla="*/ 61 w 357"/>
                  <a:gd name="T51" fmla="*/ 32 h 540"/>
                  <a:gd name="T52" fmla="*/ 65 w 357"/>
                  <a:gd name="T53" fmla="*/ 0 h 540"/>
                  <a:gd name="T54" fmla="*/ 65 w 357"/>
                  <a:gd name="T55" fmla="*/ 0 h 540"/>
                  <a:gd name="T56" fmla="*/ 78 w 357"/>
                  <a:gd name="T57" fmla="*/ 1 h 540"/>
                  <a:gd name="T58" fmla="*/ 95 w 357"/>
                  <a:gd name="T59" fmla="*/ 3 h 540"/>
                  <a:gd name="T60" fmla="*/ 114 w 357"/>
                  <a:gd name="T61" fmla="*/ 6 h 540"/>
                  <a:gd name="T62" fmla="*/ 134 w 357"/>
                  <a:gd name="T63" fmla="*/ 8 h 540"/>
                  <a:gd name="T64" fmla="*/ 158 w 357"/>
                  <a:gd name="T65" fmla="*/ 11 h 540"/>
                  <a:gd name="T66" fmla="*/ 182 w 357"/>
                  <a:gd name="T67" fmla="*/ 15 h 540"/>
                  <a:gd name="T68" fmla="*/ 206 w 357"/>
                  <a:gd name="T69" fmla="*/ 18 h 540"/>
                  <a:gd name="T70" fmla="*/ 230 w 357"/>
                  <a:gd name="T71" fmla="*/ 22 h 540"/>
                  <a:gd name="T72" fmla="*/ 253 w 357"/>
                  <a:gd name="T73" fmla="*/ 25 h 540"/>
                  <a:gd name="T74" fmla="*/ 275 w 357"/>
                  <a:gd name="T75" fmla="*/ 28 h 540"/>
                  <a:gd name="T76" fmla="*/ 296 w 357"/>
                  <a:gd name="T77" fmla="*/ 32 h 540"/>
                  <a:gd name="T78" fmla="*/ 315 w 357"/>
                  <a:gd name="T79" fmla="*/ 34 h 540"/>
                  <a:gd name="T80" fmla="*/ 330 w 357"/>
                  <a:gd name="T81" fmla="*/ 35 h 540"/>
                  <a:gd name="T82" fmla="*/ 343 w 357"/>
                  <a:gd name="T83" fmla="*/ 37 h 540"/>
                  <a:gd name="T84" fmla="*/ 352 w 357"/>
                  <a:gd name="T85" fmla="*/ 37 h 540"/>
                  <a:gd name="T86" fmla="*/ 357 w 357"/>
                  <a:gd name="T87" fmla="*/ 37 h 540"/>
                  <a:gd name="T88" fmla="*/ 357 w 357"/>
                  <a:gd name="T89" fmla="*/ 37 h 540"/>
                  <a:gd name="T90" fmla="*/ 354 w 357"/>
                  <a:gd name="T91" fmla="*/ 98 h 540"/>
                  <a:gd name="T92" fmla="*/ 349 w 357"/>
                  <a:gd name="T93" fmla="*/ 173 h 540"/>
                  <a:gd name="T94" fmla="*/ 340 w 357"/>
                  <a:gd name="T95" fmla="*/ 256 h 540"/>
                  <a:gd name="T96" fmla="*/ 332 w 357"/>
                  <a:gd name="T97" fmla="*/ 339 h 540"/>
                  <a:gd name="T98" fmla="*/ 321 w 357"/>
                  <a:gd name="T99" fmla="*/ 417 h 540"/>
                  <a:gd name="T100" fmla="*/ 315 w 357"/>
                  <a:gd name="T101" fmla="*/ 480 h 540"/>
                  <a:gd name="T102" fmla="*/ 308 w 357"/>
                  <a:gd name="T103" fmla="*/ 524 h 540"/>
                  <a:gd name="T104" fmla="*/ 306 w 357"/>
                  <a:gd name="T105" fmla="*/ 540 h 5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7"/>
                  <a:gd name="T160" fmla="*/ 0 h 540"/>
                  <a:gd name="T161" fmla="*/ 357 w 357"/>
                  <a:gd name="T162" fmla="*/ 540 h 5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7" h="540">
                    <a:moveTo>
                      <a:pt x="306" y="540"/>
                    </a:moveTo>
                    <a:lnTo>
                      <a:pt x="306" y="540"/>
                    </a:lnTo>
                    <a:lnTo>
                      <a:pt x="294" y="538"/>
                    </a:lnTo>
                    <a:lnTo>
                      <a:pt x="279" y="536"/>
                    </a:lnTo>
                    <a:lnTo>
                      <a:pt x="262" y="535"/>
                    </a:lnTo>
                    <a:lnTo>
                      <a:pt x="241" y="531"/>
                    </a:lnTo>
                    <a:lnTo>
                      <a:pt x="219" y="529"/>
                    </a:lnTo>
                    <a:lnTo>
                      <a:pt x="196" y="526"/>
                    </a:lnTo>
                    <a:lnTo>
                      <a:pt x="170" y="523"/>
                    </a:lnTo>
                    <a:lnTo>
                      <a:pt x="146" y="519"/>
                    </a:lnTo>
                    <a:lnTo>
                      <a:pt x="123" y="516"/>
                    </a:lnTo>
                    <a:lnTo>
                      <a:pt x="99" y="512"/>
                    </a:lnTo>
                    <a:lnTo>
                      <a:pt x="75" y="509"/>
                    </a:lnTo>
                    <a:lnTo>
                      <a:pt x="55" y="507"/>
                    </a:lnTo>
                    <a:lnTo>
                      <a:pt x="36" y="504"/>
                    </a:lnTo>
                    <a:lnTo>
                      <a:pt x="21" y="502"/>
                    </a:lnTo>
                    <a:lnTo>
                      <a:pt x="9" y="501"/>
                    </a:lnTo>
                    <a:lnTo>
                      <a:pt x="0" y="501"/>
                    </a:lnTo>
                    <a:lnTo>
                      <a:pt x="4" y="455"/>
                    </a:lnTo>
                    <a:lnTo>
                      <a:pt x="12" y="390"/>
                    </a:lnTo>
                    <a:lnTo>
                      <a:pt x="22" y="315"/>
                    </a:lnTo>
                    <a:lnTo>
                      <a:pt x="34" y="234"/>
                    </a:lnTo>
                    <a:lnTo>
                      <a:pt x="44" y="156"/>
                    </a:lnTo>
                    <a:lnTo>
                      <a:pt x="55" y="84"/>
                    </a:lnTo>
                    <a:lnTo>
                      <a:pt x="61" y="32"/>
                    </a:lnTo>
                    <a:lnTo>
                      <a:pt x="65" y="0"/>
                    </a:lnTo>
                    <a:lnTo>
                      <a:pt x="78" y="1"/>
                    </a:lnTo>
                    <a:lnTo>
                      <a:pt x="95" y="3"/>
                    </a:lnTo>
                    <a:lnTo>
                      <a:pt x="114" y="6"/>
                    </a:lnTo>
                    <a:lnTo>
                      <a:pt x="134" y="8"/>
                    </a:lnTo>
                    <a:lnTo>
                      <a:pt x="158" y="11"/>
                    </a:lnTo>
                    <a:lnTo>
                      <a:pt x="182" y="15"/>
                    </a:lnTo>
                    <a:lnTo>
                      <a:pt x="206" y="18"/>
                    </a:lnTo>
                    <a:lnTo>
                      <a:pt x="230" y="22"/>
                    </a:lnTo>
                    <a:lnTo>
                      <a:pt x="253" y="25"/>
                    </a:lnTo>
                    <a:lnTo>
                      <a:pt x="275" y="28"/>
                    </a:lnTo>
                    <a:lnTo>
                      <a:pt x="296" y="32"/>
                    </a:lnTo>
                    <a:lnTo>
                      <a:pt x="315" y="34"/>
                    </a:lnTo>
                    <a:lnTo>
                      <a:pt x="330" y="35"/>
                    </a:lnTo>
                    <a:lnTo>
                      <a:pt x="343" y="37"/>
                    </a:lnTo>
                    <a:lnTo>
                      <a:pt x="352" y="37"/>
                    </a:lnTo>
                    <a:lnTo>
                      <a:pt x="357" y="37"/>
                    </a:lnTo>
                    <a:lnTo>
                      <a:pt x="354" y="98"/>
                    </a:lnTo>
                    <a:lnTo>
                      <a:pt x="349" y="173"/>
                    </a:lnTo>
                    <a:lnTo>
                      <a:pt x="340" y="256"/>
                    </a:lnTo>
                    <a:lnTo>
                      <a:pt x="332" y="339"/>
                    </a:lnTo>
                    <a:lnTo>
                      <a:pt x="321" y="417"/>
                    </a:lnTo>
                    <a:lnTo>
                      <a:pt x="315" y="480"/>
                    </a:lnTo>
                    <a:lnTo>
                      <a:pt x="308" y="524"/>
                    </a:lnTo>
                    <a:lnTo>
                      <a:pt x="306" y="540"/>
                    </a:lnTo>
                  </a:path>
                </a:pathLst>
              </a:custGeom>
              <a:noFill/>
              <a:ln w="0">
                <a:solidFill>
                  <a:srgbClr val="000000"/>
                </a:solidFill>
                <a:prstDash val="solid"/>
                <a:round/>
                <a:headEnd/>
                <a:tailEnd/>
              </a:ln>
            </p:spPr>
            <p:txBody>
              <a:bodyPr/>
              <a:lstStyle/>
              <a:p>
                <a:endParaRPr lang="es-MX"/>
              </a:p>
            </p:txBody>
          </p:sp>
          <p:sp>
            <p:nvSpPr>
              <p:cNvPr id="5239" name="Freeform 47"/>
              <p:cNvSpPr>
                <a:spLocks/>
              </p:cNvSpPr>
              <p:nvPr/>
            </p:nvSpPr>
            <p:spPr bwMode="auto">
              <a:xfrm>
                <a:off x="2563" y="3352"/>
                <a:ext cx="148" cy="17"/>
              </a:xfrm>
              <a:custGeom>
                <a:avLst/>
                <a:gdLst>
                  <a:gd name="T0" fmla="*/ 297 w 297"/>
                  <a:gd name="T1" fmla="*/ 34 h 34"/>
                  <a:gd name="T2" fmla="*/ 297 w 297"/>
                  <a:gd name="T3" fmla="*/ 34 h 34"/>
                  <a:gd name="T4" fmla="*/ 287 w 297"/>
                  <a:gd name="T5" fmla="*/ 27 h 34"/>
                  <a:gd name="T6" fmla="*/ 272 w 297"/>
                  <a:gd name="T7" fmla="*/ 22 h 34"/>
                  <a:gd name="T8" fmla="*/ 255 w 297"/>
                  <a:gd name="T9" fmla="*/ 18 h 34"/>
                  <a:gd name="T10" fmla="*/ 236 w 297"/>
                  <a:gd name="T11" fmla="*/ 15 h 34"/>
                  <a:gd name="T12" fmla="*/ 216 w 297"/>
                  <a:gd name="T13" fmla="*/ 13 h 34"/>
                  <a:gd name="T14" fmla="*/ 194 w 297"/>
                  <a:gd name="T15" fmla="*/ 11 h 34"/>
                  <a:gd name="T16" fmla="*/ 170 w 297"/>
                  <a:gd name="T17" fmla="*/ 10 h 34"/>
                  <a:gd name="T18" fmla="*/ 146 w 297"/>
                  <a:gd name="T19" fmla="*/ 8 h 34"/>
                  <a:gd name="T20" fmla="*/ 124 w 297"/>
                  <a:gd name="T21" fmla="*/ 8 h 34"/>
                  <a:gd name="T22" fmla="*/ 100 w 297"/>
                  <a:gd name="T23" fmla="*/ 8 h 34"/>
                  <a:gd name="T24" fmla="*/ 78 w 297"/>
                  <a:gd name="T25" fmla="*/ 6 h 34"/>
                  <a:gd name="T26" fmla="*/ 58 w 297"/>
                  <a:gd name="T27" fmla="*/ 6 h 34"/>
                  <a:gd name="T28" fmla="*/ 39 w 297"/>
                  <a:gd name="T29" fmla="*/ 5 h 34"/>
                  <a:gd name="T30" fmla="*/ 24 w 297"/>
                  <a:gd name="T31" fmla="*/ 5 h 34"/>
                  <a:gd name="T32" fmla="*/ 10 w 297"/>
                  <a:gd name="T33" fmla="*/ 1 h 34"/>
                  <a:gd name="T34" fmla="*/ 0 w 297"/>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7"/>
                  <a:gd name="T55" fmla="*/ 0 h 34"/>
                  <a:gd name="T56" fmla="*/ 297 w 29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7" h="34">
                    <a:moveTo>
                      <a:pt x="297" y="34"/>
                    </a:moveTo>
                    <a:lnTo>
                      <a:pt x="297" y="34"/>
                    </a:lnTo>
                    <a:lnTo>
                      <a:pt x="287" y="27"/>
                    </a:lnTo>
                    <a:lnTo>
                      <a:pt x="272" y="22"/>
                    </a:lnTo>
                    <a:lnTo>
                      <a:pt x="255" y="18"/>
                    </a:lnTo>
                    <a:lnTo>
                      <a:pt x="236" y="15"/>
                    </a:lnTo>
                    <a:lnTo>
                      <a:pt x="216" y="13"/>
                    </a:lnTo>
                    <a:lnTo>
                      <a:pt x="194" y="11"/>
                    </a:lnTo>
                    <a:lnTo>
                      <a:pt x="170" y="10"/>
                    </a:lnTo>
                    <a:lnTo>
                      <a:pt x="146" y="8"/>
                    </a:lnTo>
                    <a:lnTo>
                      <a:pt x="124" y="8"/>
                    </a:lnTo>
                    <a:lnTo>
                      <a:pt x="100" y="8"/>
                    </a:lnTo>
                    <a:lnTo>
                      <a:pt x="78" y="6"/>
                    </a:lnTo>
                    <a:lnTo>
                      <a:pt x="58" y="6"/>
                    </a:lnTo>
                    <a:lnTo>
                      <a:pt x="39" y="5"/>
                    </a:lnTo>
                    <a:lnTo>
                      <a:pt x="24" y="5"/>
                    </a:lnTo>
                    <a:lnTo>
                      <a:pt x="10" y="1"/>
                    </a:lnTo>
                    <a:lnTo>
                      <a:pt x="0" y="0"/>
                    </a:lnTo>
                  </a:path>
                </a:pathLst>
              </a:custGeom>
              <a:noFill/>
              <a:ln w="0">
                <a:solidFill>
                  <a:srgbClr val="000000"/>
                </a:solidFill>
                <a:prstDash val="solid"/>
                <a:round/>
                <a:headEnd/>
                <a:tailEnd/>
              </a:ln>
            </p:spPr>
            <p:txBody>
              <a:bodyPr/>
              <a:lstStyle/>
              <a:p>
                <a:endParaRPr lang="es-MX"/>
              </a:p>
            </p:txBody>
          </p:sp>
          <p:sp>
            <p:nvSpPr>
              <p:cNvPr id="5240" name="Freeform 48"/>
              <p:cNvSpPr>
                <a:spLocks/>
              </p:cNvSpPr>
              <p:nvPr/>
            </p:nvSpPr>
            <p:spPr bwMode="auto">
              <a:xfrm>
                <a:off x="2554" y="3432"/>
                <a:ext cx="146" cy="23"/>
              </a:xfrm>
              <a:custGeom>
                <a:avLst/>
                <a:gdLst>
                  <a:gd name="T0" fmla="*/ 292 w 292"/>
                  <a:gd name="T1" fmla="*/ 46 h 46"/>
                  <a:gd name="T2" fmla="*/ 292 w 292"/>
                  <a:gd name="T3" fmla="*/ 46 h 46"/>
                  <a:gd name="T4" fmla="*/ 280 w 292"/>
                  <a:gd name="T5" fmla="*/ 42 h 46"/>
                  <a:gd name="T6" fmla="*/ 265 w 292"/>
                  <a:gd name="T7" fmla="*/ 41 h 46"/>
                  <a:gd name="T8" fmla="*/ 248 w 292"/>
                  <a:gd name="T9" fmla="*/ 37 h 46"/>
                  <a:gd name="T10" fmla="*/ 228 w 292"/>
                  <a:gd name="T11" fmla="*/ 34 h 46"/>
                  <a:gd name="T12" fmla="*/ 207 w 292"/>
                  <a:gd name="T13" fmla="*/ 32 h 46"/>
                  <a:gd name="T14" fmla="*/ 185 w 292"/>
                  <a:gd name="T15" fmla="*/ 29 h 46"/>
                  <a:gd name="T16" fmla="*/ 162 w 292"/>
                  <a:gd name="T17" fmla="*/ 25 h 46"/>
                  <a:gd name="T18" fmla="*/ 139 w 292"/>
                  <a:gd name="T19" fmla="*/ 22 h 46"/>
                  <a:gd name="T20" fmla="*/ 116 w 292"/>
                  <a:gd name="T21" fmla="*/ 19 h 46"/>
                  <a:gd name="T22" fmla="*/ 94 w 292"/>
                  <a:gd name="T23" fmla="*/ 17 h 46"/>
                  <a:gd name="T24" fmla="*/ 73 w 292"/>
                  <a:gd name="T25" fmla="*/ 14 h 46"/>
                  <a:gd name="T26" fmla="*/ 53 w 292"/>
                  <a:gd name="T27" fmla="*/ 10 h 46"/>
                  <a:gd name="T28" fmla="*/ 36 w 292"/>
                  <a:gd name="T29" fmla="*/ 7 h 46"/>
                  <a:gd name="T30" fmla="*/ 21 w 292"/>
                  <a:gd name="T31" fmla="*/ 5 h 46"/>
                  <a:gd name="T32" fmla="*/ 9 w 292"/>
                  <a:gd name="T33" fmla="*/ 2 h 46"/>
                  <a:gd name="T34" fmla="*/ 0 w 292"/>
                  <a:gd name="T35" fmla="*/ 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2"/>
                  <a:gd name="T55" fmla="*/ 0 h 46"/>
                  <a:gd name="T56" fmla="*/ 292 w 292"/>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2" h="46">
                    <a:moveTo>
                      <a:pt x="292" y="46"/>
                    </a:moveTo>
                    <a:lnTo>
                      <a:pt x="292" y="46"/>
                    </a:lnTo>
                    <a:lnTo>
                      <a:pt x="280" y="42"/>
                    </a:lnTo>
                    <a:lnTo>
                      <a:pt x="265" y="41"/>
                    </a:lnTo>
                    <a:lnTo>
                      <a:pt x="248" y="37"/>
                    </a:lnTo>
                    <a:lnTo>
                      <a:pt x="228" y="34"/>
                    </a:lnTo>
                    <a:lnTo>
                      <a:pt x="207" y="32"/>
                    </a:lnTo>
                    <a:lnTo>
                      <a:pt x="185" y="29"/>
                    </a:lnTo>
                    <a:lnTo>
                      <a:pt x="162" y="25"/>
                    </a:lnTo>
                    <a:lnTo>
                      <a:pt x="139" y="22"/>
                    </a:lnTo>
                    <a:lnTo>
                      <a:pt x="116" y="19"/>
                    </a:lnTo>
                    <a:lnTo>
                      <a:pt x="94" y="17"/>
                    </a:lnTo>
                    <a:lnTo>
                      <a:pt x="73" y="14"/>
                    </a:lnTo>
                    <a:lnTo>
                      <a:pt x="53" y="10"/>
                    </a:lnTo>
                    <a:lnTo>
                      <a:pt x="36" y="7"/>
                    </a:lnTo>
                    <a:lnTo>
                      <a:pt x="21" y="5"/>
                    </a:lnTo>
                    <a:lnTo>
                      <a:pt x="9" y="2"/>
                    </a:lnTo>
                    <a:lnTo>
                      <a:pt x="0" y="0"/>
                    </a:lnTo>
                  </a:path>
                </a:pathLst>
              </a:custGeom>
              <a:noFill/>
              <a:ln w="0">
                <a:solidFill>
                  <a:srgbClr val="000000"/>
                </a:solidFill>
                <a:prstDash val="solid"/>
                <a:round/>
                <a:headEnd/>
                <a:tailEnd/>
              </a:ln>
            </p:spPr>
            <p:txBody>
              <a:bodyPr/>
              <a:lstStyle/>
              <a:p>
                <a:endParaRPr lang="es-MX"/>
              </a:p>
            </p:txBody>
          </p:sp>
          <p:sp>
            <p:nvSpPr>
              <p:cNvPr id="5241" name="Freeform 49"/>
              <p:cNvSpPr>
                <a:spLocks/>
              </p:cNvSpPr>
              <p:nvPr/>
            </p:nvSpPr>
            <p:spPr bwMode="auto">
              <a:xfrm>
                <a:off x="2649" y="3627"/>
                <a:ext cx="155" cy="119"/>
              </a:xfrm>
              <a:custGeom>
                <a:avLst/>
                <a:gdLst>
                  <a:gd name="T0" fmla="*/ 310 w 310"/>
                  <a:gd name="T1" fmla="*/ 29 h 238"/>
                  <a:gd name="T2" fmla="*/ 310 w 310"/>
                  <a:gd name="T3" fmla="*/ 29 h 238"/>
                  <a:gd name="T4" fmla="*/ 281 w 310"/>
                  <a:gd name="T5" fmla="*/ 25 h 238"/>
                  <a:gd name="T6" fmla="*/ 245 w 310"/>
                  <a:gd name="T7" fmla="*/ 22 h 238"/>
                  <a:gd name="T8" fmla="*/ 208 w 310"/>
                  <a:gd name="T9" fmla="*/ 17 h 238"/>
                  <a:gd name="T10" fmla="*/ 169 w 310"/>
                  <a:gd name="T11" fmla="*/ 13 h 238"/>
                  <a:gd name="T12" fmla="*/ 130 w 310"/>
                  <a:gd name="T13" fmla="*/ 10 h 238"/>
                  <a:gd name="T14" fmla="*/ 96 w 310"/>
                  <a:gd name="T15" fmla="*/ 7 h 238"/>
                  <a:gd name="T16" fmla="*/ 67 w 310"/>
                  <a:gd name="T17" fmla="*/ 3 h 238"/>
                  <a:gd name="T18" fmla="*/ 46 w 310"/>
                  <a:gd name="T19" fmla="*/ 0 h 238"/>
                  <a:gd name="T20" fmla="*/ 46 w 310"/>
                  <a:gd name="T21" fmla="*/ 0 h 238"/>
                  <a:gd name="T22" fmla="*/ 34 w 310"/>
                  <a:gd name="T23" fmla="*/ 49 h 238"/>
                  <a:gd name="T24" fmla="*/ 22 w 310"/>
                  <a:gd name="T25" fmla="*/ 115 h 238"/>
                  <a:gd name="T26" fmla="*/ 11 w 310"/>
                  <a:gd name="T27" fmla="*/ 178 h 238"/>
                  <a:gd name="T28" fmla="*/ 0 w 310"/>
                  <a:gd name="T29" fmla="*/ 219 h 238"/>
                  <a:gd name="T30" fmla="*/ 0 w 310"/>
                  <a:gd name="T31" fmla="*/ 219 h 238"/>
                  <a:gd name="T32" fmla="*/ 12 w 310"/>
                  <a:gd name="T33" fmla="*/ 224 h 238"/>
                  <a:gd name="T34" fmla="*/ 28 w 310"/>
                  <a:gd name="T35" fmla="*/ 228 h 238"/>
                  <a:gd name="T36" fmla="*/ 45 w 310"/>
                  <a:gd name="T37" fmla="*/ 231 h 238"/>
                  <a:gd name="T38" fmla="*/ 63 w 310"/>
                  <a:gd name="T39" fmla="*/ 233 h 238"/>
                  <a:gd name="T40" fmla="*/ 80 w 310"/>
                  <a:gd name="T41" fmla="*/ 234 h 238"/>
                  <a:gd name="T42" fmla="*/ 96 w 310"/>
                  <a:gd name="T43" fmla="*/ 236 h 238"/>
                  <a:gd name="T44" fmla="*/ 109 w 310"/>
                  <a:gd name="T45" fmla="*/ 238 h 238"/>
                  <a:gd name="T46" fmla="*/ 119 w 310"/>
                  <a:gd name="T47" fmla="*/ 238 h 2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238"/>
                  <a:gd name="T74" fmla="*/ 310 w 310"/>
                  <a:gd name="T75" fmla="*/ 238 h 2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238">
                    <a:moveTo>
                      <a:pt x="310" y="29"/>
                    </a:moveTo>
                    <a:lnTo>
                      <a:pt x="310" y="29"/>
                    </a:lnTo>
                    <a:lnTo>
                      <a:pt x="281" y="25"/>
                    </a:lnTo>
                    <a:lnTo>
                      <a:pt x="245" y="22"/>
                    </a:lnTo>
                    <a:lnTo>
                      <a:pt x="208" y="17"/>
                    </a:lnTo>
                    <a:lnTo>
                      <a:pt x="169" y="13"/>
                    </a:lnTo>
                    <a:lnTo>
                      <a:pt x="130" y="10"/>
                    </a:lnTo>
                    <a:lnTo>
                      <a:pt x="96" y="7"/>
                    </a:lnTo>
                    <a:lnTo>
                      <a:pt x="67" y="3"/>
                    </a:lnTo>
                    <a:lnTo>
                      <a:pt x="46" y="0"/>
                    </a:lnTo>
                    <a:lnTo>
                      <a:pt x="34" y="49"/>
                    </a:lnTo>
                    <a:lnTo>
                      <a:pt x="22" y="115"/>
                    </a:lnTo>
                    <a:lnTo>
                      <a:pt x="11" y="178"/>
                    </a:lnTo>
                    <a:lnTo>
                      <a:pt x="0" y="219"/>
                    </a:lnTo>
                    <a:lnTo>
                      <a:pt x="12" y="224"/>
                    </a:lnTo>
                    <a:lnTo>
                      <a:pt x="28" y="228"/>
                    </a:lnTo>
                    <a:lnTo>
                      <a:pt x="45" y="231"/>
                    </a:lnTo>
                    <a:lnTo>
                      <a:pt x="63" y="233"/>
                    </a:lnTo>
                    <a:lnTo>
                      <a:pt x="80" y="234"/>
                    </a:lnTo>
                    <a:lnTo>
                      <a:pt x="96" y="236"/>
                    </a:lnTo>
                    <a:lnTo>
                      <a:pt x="109" y="238"/>
                    </a:lnTo>
                    <a:lnTo>
                      <a:pt x="119" y="238"/>
                    </a:lnTo>
                  </a:path>
                </a:pathLst>
              </a:custGeom>
              <a:noFill/>
              <a:ln w="0">
                <a:solidFill>
                  <a:srgbClr val="000000"/>
                </a:solidFill>
                <a:prstDash val="solid"/>
                <a:round/>
                <a:headEnd/>
                <a:tailEnd/>
              </a:ln>
            </p:spPr>
            <p:txBody>
              <a:bodyPr/>
              <a:lstStyle/>
              <a:p>
                <a:endParaRPr lang="es-MX"/>
              </a:p>
            </p:txBody>
          </p:sp>
          <p:sp>
            <p:nvSpPr>
              <p:cNvPr id="5242" name="Freeform 50"/>
              <p:cNvSpPr>
                <a:spLocks/>
              </p:cNvSpPr>
              <p:nvPr/>
            </p:nvSpPr>
            <p:spPr bwMode="auto">
              <a:xfrm>
                <a:off x="2575" y="3610"/>
                <a:ext cx="99" cy="124"/>
              </a:xfrm>
              <a:custGeom>
                <a:avLst/>
                <a:gdLst>
                  <a:gd name="T0" fmla="*/ 197 w 197"/>
                  <a:gd name="T1" fmla="*/ 19 h 248"/>
                  <a:gd name="T2" fmla="*/ 146 w 197"/>
                  <a:gd name="T3" fmla="*/ 248 h 248"/>
                  <a:gd name="T4" fmla="*/ 146 w 197"/>
                  <a:gd name="T5" fmla="*/ 248 h 248"/>
                  <a:gd name="T6" fmla="*/ 130 w 197"/>
                  <a:gd name="T7" fmla="*/ 246 h 248"/>
                  <a:gd name="T8" fmla="*/ 110 w 197"/>
                  <a:gd name="T9" fmla="*/ 241 h 248"/>
                  <a:gd name="T10" fmla="*/ 85 w 197"/>
                  <a:gd name="T11" fmla="*/ 236 h 248"/>
                  <a:gd name="T12" fmla="*/ 61 w 197"/>
                  <a:gd name="T13" fmla="*/ 229 h 248"/>
                  <a:gd name="T14" fmla="*/ 37 w 197"/>
                  <a:gd name="T15" fmla="*/ 222 h 248"/>
                  <a:gd name="T16" fmla="*/ 18 w 197"/>
                  <a:gd name="T17" fmla="*/ 217 h 248"/>
                  <a:gd name="T18" fmla="*/ 5 w 197"/>
                  <a:gd name="T19" fmla="*/ 214 h 248"/>
                  <a:gd name="T20" fmla="*/ 0 w 197"/>
                  <a:gd name="T21" fmla="*/ 212 h 248"/>
                  <a:gd name="T22" fmla="*/ 0 w 197"/>
                  <a:gd name="T23" fmla="*/ 212 h 248"/>
                  <a:gd name="T24" fmla="*/ 5 w 197"/>
                  <a:gd name="T25" fmla="*/ 171 h 248"/>
                  <a:gd name="T26" fmla="*/ 15 w 197"/>
                  <a:gd name="T27" fmla="*/ 105 h 248"/>
                  <a:gd name="T28" fmla="*/ 27 w 197"/>
                  <a:gd name="T29" fmla="*/ 39 h 248"/>
                  <a:gd name="T30" fmla="*/ 32 w 197"/>
                  <a:gd name="T31" fmla="*/ 0 h 248"/>
                  <a:gd name="T32" fmla="*/ 32 w 197"/>
                  <a:gd name="T33" fmla="*/ 0 h 248"/>
                  <a:gd name="T34" fmla="*/ 45 w 197"/>
                  <a:gd name="T35" fmla="*/ 3 h 248"/>
                  <a:gd name="T36" fmla="*/ 68 w 197"/>
                  <a:gd name="T37" fmla="*/ 5 h 248"/>
                  <a:gd name="T38" fmla="*/ 93 w 197"/>
                  <a:gd name="T39" fmla="*/ 8 h 248"/>
                  <a:gd name="T40" fmla="*/ 122 w 197"/>
                  <a:gd name="T41" fmla="*/ 12 h 248"/>
                  <a:gd name="T42" fmla="*/ 151 w 197"/>
                  <a:gd name="T43" fmla="*/ 15 h 248"/>
                  <a:gd name="T44" fmla="*/ 175 w 197"/>
                  <a:gd name="T45" fmla="*/ 17 h 248"/>
                  <a:gd name="T46" fmla="*/ 190 w 197"/>
                  <a:gd name="T47" fmla="*/ 19 h 248"/>
                  <a:gd name="T48" fmla="*/ 197 w 197"/>
                  <a:gd name="T49" fmla="*/ 19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7"/>
                  <a:gd name="T76" fmla="*/ 0 h 248"/>
                  <a:gd name="T77" fmla="*/ 197 w 197"/>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7" h="248">
                    <a:moveTo>
                      <a:pt x="197" y="19"/>
                    </a:moveTo>
                    <a:lnTo>
                      <a:pt x="146" y="248"/>
                    </a:lnTo>
                    <a:lnTo>
                      <a:pt x="130" y="246"/>
                    </a:lnTo>
                    <a:lnTo>
                      <a:pt x="110" y="241"/>
                    </a:lnTo>
                    <a:lnTo>
                      <a:pt x="85" y="236"/>
                    </a:lnTo>
                    <a:lnTo>
                      <a:pt x="61" y="229"/>
                    </a:lnTo>
                    <a:lnTo>
                      <a:pt x="37" y="222"/>
                    </a:lnTo>
                    <a:lnTo>
                      <a:pt x="18" y="217"/>
                    </a:lnTo>
                    <a:lnTo>
                      <a:pt x="5" y="214"/>
                    </a:lnTo>
                    <a:lnTo>
                      <a:pt x="0" y="212"/>
                    </a:lnTo>
                    <a:lnTo>
                      <a:pt x="5" y="171"/>
                    </a:lnTo>
                    <a:lnTo>
                      <a:pt x="15" y="105"/>
                    </a:lnTo>
                    <a:lnTo>
                      <a:pt x="27" y="39"/>
                    </a:lnTo>
                    <a:lnTo>
                      <a:pt x="32" y="0"/>
                    </a:lnTo>
                    <a:lnTo>
                      <a:pt x="45" y="3"/>
                    </a:lnTo>
                    <a:lnTo>
                      <a:pt x="68" y="5"/>
                    </a:lnTo>
                    <a:lnTo>
                      <a:pt x="93" y="8"/>
                    </a:lnTo>
                    <a:lnTo>
                      <a:pt x="122" y="12"/>
                    </a:lnTo>
                    <a:lnTo>
                      <a:pt x="151" y="15"/>
                    </a:lnTo>
                    <a:lnTo>
                      <a:pt x="175" y="17"/>
                    </a:lnTo>
                    <a:lnTo>
                      <a:pt x="190" y="19"/>
                    </a:lnTo>
                    <a:lnTo>
                      <a:pt x="197" y="19"/>
                    </a:lnTo>
                  </a:path>
                </a:pathLst>
              </a:custGeom>
              <a:noFill/>
              <a:ln w="0">
                <a:solidFill>
                  <a:srgbClr val="000000"/>
                </a:solidFill>
                <a:prstDash val="solid"/>
                <a:round/>
                <a:headEnd/>
                <a:tailEnd/>
              </a:ln>
            </p:spPr>
            <p:txBody>
              <a:bodyPr/>
              <a:lstStyle/>
              <a:p>
                <a:endParaRPr lang="es-MX"/>
              </a:p>
            </p:txBody>
          </p:sp>
          <p:sp>
            <p:nvSpPr>
              <p:cNvPr id="5243" name="Freeform 51"/>
              <p:cNvSpPr>
                <a:spLocks/>
              </p:cNvSpPr>
              <p:nvPr/>
            </p:nvSpPr>
            <p:spPr bwMode="auto">
              <a:xfrm>
                <a:off x="2529" y="3770"/>
                <a:ext cx="144" cy="78"/>
              </a:xfrm>
              <a:custGeom>
                <a:avLst/>
                <a:gdLst>
                  <a:gd name="T0" fmla="*/ 289 w 289"/>
                  <a:gd name="T1" fmla="*/ 46 h 155"/>
                  <a:gd name="T2" fmla="*/ 289 w 289"/>
                  <a:gd name="T3" fmla="*/ 46 h 155"/>
                  <a:gd name="T4" fmla="*/ 270 w 289"/>
                  <a:gd name="T5" fmla="*/ 42 h 155"/>
                  <a:gd name="T6" fmla="*/ 241 w 289"/>
                  <a:gd name="T7" fmla="*/ 37 h 155"/>
                  <a:gd name="T8" fmla="*/ 207 w 289"/>
                  <a:gd name="T9" fmla="*/ 31 h 155"/>
                  <a:gd name="T10" fmla="*/ 168 w 289"/>
                  <a:gd name="T11" fmla="*/ 22 h 155"/>
                  <a:gd name="T12" fmla="*/ 129 w 289"/>
                  <a:gd name="T13" fmla="*/ 15 h 155"/>
                  <a:gd name="T14" fmla="*/ 95 w 289"/>
                  <a:gd name="T15" fmla="*/ 8 h 155"/>
                  <a:gd name="T16" fmla="*/ 66 w 289"/>
                  <a:gd name="T17" fmla="*/ 3 h 155"/>
                  <a:gd name="T18" fmla="*/ 49 w 289"/>
                  <a:gd name="T19" fmla="*/ 0 h 155"/>
                  <a:gd name="T20" fmla="*/ 49 w 289"/>
                  <a:gd name="T21" fmla="*/ 0 h 155"/>
                  <a:gd name="T22" fmla="*/ 38 w 289"/>
                  <a:gd name="T23" fmla="*/ 34 h 155"/>
                  <a:gd name="T24" fmla="*/ 24 w 289"/>
                  <a:gd name="T25" fmla="*/ 81 h 155"/>
                  <a:gd name="T26" fmla="*/ 10 w 289"/>
                  <a:gd name="T27" fmla="*/ 127 h 155"/>
                  <a:gd name="T28" fmla="*/ 0 w 289"/>
                  <a:gd name="T29" fmla="*/ 155 h 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9"/>
                  <a:gd name="T46" fmla="*/ 0 h 155"/>
                  <a:gd name="T47" fmla="*/ 289 w 289"/>
                  <a:gd name="T48" fmla="*/ 155 h 1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9" h="155">
                    <a:moveTo>
                      <a:pt x="289" y="46"/>
                    </a:moveTo>
                    <a:lnTo>
                      <a:pt x="289" y="46"/>
                    </a:lnTo>
                    <a:lnTo>
                      <a:pt x="270" y="42"/>
                    </a:lnTo>
                    <a:lnTo>
                      <a:pt x="241" y="37"/>
                    </a:lnTo>
                    <a:lnTo>
                      <a:pt x="207" y="31"/>
                    </a:lnTo>
                    <a:lnTo>
                      <a:pt x="168" y="22"/>
                    </a:lnTo>
                    <a:lnTo>
                      <a:pt x="129" y="15"/>
                    </a:lnTo>
                    <a:lnTo>
                      <a:pt x="95" y="8"/>
                    </a:lnTo>
                    <a:lnTo>
                      <a:pt x="66" y="3"/>
                    </a:lnTo>
                    <a:lnTo>
                      <a:pt x="49" y="0"/>
                    </a:lnTo>
                    <a:lnTo>
                      <a:pt x="38" y="34"/>
                    </a:lnTo>
                    <a:lnTo>
                      <a:pt x="24" y="81"/>
                    </a:lnTo>
                    <a:lnTo>
                      <a:pt x="10" y="127"/>
                    </a:lnTo>
                    <a:lnTo>
                      <a:pt x="0" y="155"/>
                    </a:lnTo>
                  </a:path>
                </a:pathLst>
              </a:custGeom>
              <a:noFill/>
              <a:ln w="0">
                <a:solidFill>
                  <a:srgbClr val="000000"/>
                </a:solidFill>
                <a:prstDash val="solid"/>
                <a:round/>
                <a:headEnd/>
                <a:tailEnd/>
              </a:ln>
            </p:spPr>
            <p:txBody>
              <a:bodyPr/>
              <a:lstStyle/>
              <a:p>
                <a:endParaRPr lang="es-MX"/>
              </a:p>
            </p:txBody>
          </p:sp>
          <p:sp>
            <p:nvSpPr>
              <p:cNvPr id="5244" name="Freeform 52"/>
              <p:cNvSpPr>
                <a:spLocks/>
              </p:cNvSpPr>
              <p:nvPr/>
            </p:nvSpPr>
            <p:spPr bwMode="auto">
              <a:xfrm>
                <a:off x="2130" y="3565"/>
                <a:ext cx="482" cy="297"/>
              </a:xfrm>
              <a:custGeom>
                <a:avLst/>
                <a:gdLst>
                  <a:gd name="T0" fmla="*/ 964 w 964"/>
                  <a:gd name="T1" fmla="*/ 594 h 594"/>
                  <a:gd name="T2" fmla="*/ 964 w 964"/>
                  <a:gd name="T3" fmla="*/ 594 h 594"/>
                  <a:gd name="T4" fmla="*/ 945 w 964"/>
                  <a:gd name="T5" fmla="*/ 591 h 594"/>
                  <a:gd name="T6" fmla="*/ 911 w 964"/>
                  <a:gd name="T7" fmla="*/ 584 h 594"/>
                  <a:gd name="T8" fmla="*/ 862 w 964"/>
                  <a:gd name="T9" fmla="*/ 576 h 594"/>
                  <a:gd name="T10" fmla="*/ 799 w 964"/>
                  <a:gd name="T11" fmla="*/ 562 h 594"/>
                  <a:gd name="T12" fmla="*/ 728 w 964"/>
                  <a:gd name="T13" fmla="*/ 549 h 594"/>
                  <a:gd name="T14" fmla="*/ 649 w 964"/>
                  <a:gd name="T15" fmla="*/ 532 h 594"/>
                  <a:gd name="T16" fmla="*/ 566 w 964"/>
                  <a:gd name="T17" fmla="*/ 515 h 594"/>
                  <a:gd name="T18" fmla="*/ 479 w 964"/>
                  <a:gd name="T19" fmla="*/ 498 h 594"/>
                  <a:gd name="T20" fmla="*/ 393 w 964"/>
                  <a:gd name="T21" fmla="*/ 479 h 594"/>
                  <a:gd name="T22" fmla="*/ 310 w 964"/>
                  <a:gd name="T23" fmla="*/ 462 h 594"/>
                  <a:gd name="T24" fmla="*/ 231 w 964"/>
                  <a:gd name="T25" fmla="*/ 445 h 594"/>
                  <a:gd name="T26" fmla="*/ 162 w 964"/>
                  <a:gd name="T27" fmla="*/ 430 h 594"/>
                  <a:gd name="T28" fmla="*/ 101 w 964"/>
                  <a:gd name="T29" fmla="*/ 418 h 594"/>
                  <a:gd name="T30" fmla="*/ 51 w 964"/>
                  <a:gd name="T31" fmla="*/ 408 h 594"/>
                  <a:gd name="T32" fmla="*/ 17 w 964"/>
                  <a:gd name="T33" fmla="*/ 399 h 594"/>
                  <a:gd name="T34" fmla="*/ 0 w 964"/>
                  <a:gd name="T35" fmla="*/ 396 h 594"/>
                  <a:gd name="T36" fmla="*/ 0 w 964"/>
                  <a:gd name="T37" fmla="*/ 396 h 594"/>
                  <a:gd name="T38" fmla="*/ 9 w 964"/>
                  <a:gd name="T39" fmla="*/ 363 h 594"/>
                  <a:gd name="T40" fmla="*/ 23 w 964"/>
                  <a:gd name="T41" fmla="*/ 316 h 594"/>
                  <a:gd name="T42" fmla="*/ 38 w 964"/>
                  <a:gd name="T43" fmla="*/ 258 h 594"/>
                  <a:gd name="T44" fmla="*/ 56 w 964"/>
                  <a:gd name="T45" fmla="*/ 195 h 594"/>
                  <a:gd name="T46" fmla="*/ 73 w 964"/>
                  <a:gd name="T47" fmla="*/ 132 h 594"/>
                  <a:gd name="T48" fmla="*/ 89 w 964"/>
                  <a:gd name="T49" fmla="*/ 75 h 594"/>
                  <a:gd name="T50" fmla="*/ 101 w 964"/>
                  <a:gd name="T51" fmla="*/ 29 h 594"/>
                  <a:gd name="T52" fmla="*/ 107 w 964"/>
                  <a:gd name="T53" fmla="*/ 0 h 5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4"/>
                  <a:gd name="T82" fmla="*/ 0 h 594"/>
                  <a:gd name="T83" fmla="*/ 964 w 964"/>
                  <a:gd name="T84" fmla="*/ 594 h 5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4" h="594">
                    <a:moveTo>
                      <a:pt x="964" y="594"/>
                    </a:moveTo>
                    <a:lnTo>
                      <a:pt x="964" y="594"/>
                    </a:lnTo>
                    <a:lnTo>
                      <a:pt x="945" y="591"/>
                    </a:lnTo>
                    <a:lnTo>
                      <a:pt x="911" y="584"/>
                    </a:lnTo>
                    <a:lnTo>
                      <a:pt x="862" y="576"/>
                    </a:lnTo>
                    <a:lnTo>
                      <a:pt x="799" y="562"/>
                    </a:lnTo>
                    <a:lnTo>
                      <a:pt x="728" y="549"/>
                    </a:lnTo>
                    <a:lnTo>
                      <a:pt x="649" y="532"/>
                    </a:lnTo>
                    <a:lnTo>
                      <a:pt x="566" y="515"/>
                    </a:lnTo>
                    <a:lnTo>
                      <a:pt x="479" y="498"/>
                    </a:lnTo>
                    <a:lnTo>
                      <a:pt x="393" y="479"/>
                    </a:lnTo>
                    <a:lnTo>
                      <a:pt x="310" y="462"/>
                    </a:lnTo>
                    <a:lnTo>
                      <a:pt x="231" y="445"/>
                    </a:lnTo>
                    <a:lnTo>
                      <a:pt x="162" y="430"/>
                    </a:lnTo>
                    <a:lnTo>
                      <a:pt x="101" y="418"/>
                    </a:lnTo>
                    <a:lnTo>
                      <a:pt x="51" y="408"/>
                    </a:lnTo>
                    <a:lnTo>
                      <a:pt x="17" y="399"/>
                    </a:lnTo>
                    <a:lnTo>
                      <a:pt x="0" y="396"/>
                    </a:lnTo>
                    <a:lnTo>
                      <a:pt x="9" y="363"/>
                    </a:lnTo>
                    <a:lnTo>
                      <a:pt x="23" y="316"/>
                    </a:lnTo>
                    <a:lnTo>
                      <a:pt x="38" y="258"/>
                    </a:lnTo>
                    <a:lnTo>
                      <a:pt x="56" y="195"/>
                    </a:lnTo>
                    <a:lnTo>
                      <a:pt x="73" y="132"/>
                    </a:lnTo>
                    <a:lnTo>
                      <a:pt x="89" y="75"/>
                    </a:lnTo>
                    <a:lnTo>
                      <a:pt x="101" y="29"/>
                    </a:lnTo>
                    <a:lnTo>
                      <a:pt x="107" y="0"/>
                    </a:lnTo>
                  </a:path>
                </a:pathLst>
              </a:custGeom>
              <a:noFill/>
              <a:ln w="0">
                <a:solidFill>
                  <a:srgbClr val="000000"/>
                </a:solidFill>
                <a:prstDash val="solid"/>
                <a:round/>
                <a:headEnd/>
                <a:tailEnd/>
              </a:ln>
            </p:spPr>
            <p:txBody>
              <a:bodyPr/>
              <a:lstStyle/>
              <a:p>
                <a:endParaRPr lang="es-MX"/>
              </a:p>
            </p:txBody>
          </p:sp>
          <p:sp>
            <p:nvSpPr>
              <p:cNvPr id="5245" name="Freeform 53"/>
              <p:cNvSpPr>
                <a:spLocks/>
              </p:cNvSpPr>
              <p:nvPr/>
            </p:nvSpPr>
            <p:spPr bwMode="auto">
              <a:xfrm>
                <a:off x="2215" y="3728"/>
                <a:ext cx="83" cy="44"/>
              </a:xfrm>
              <a:custGeom>
                <a:avLst/>
                <a:gdLst>
                  <a:gd name="T0" fmla="*/ 165 w 165"/>
                  <a:gd name="T1" fmla="*/ 31 h 88"/>
                  <a:gd name="T2" fmla="*/ 165 w 165"/>
                  <a:gd name="T3" fmla="*/ 31 h 88"/>
                  <a:gd name="T4" fmla="*/ 152 w 165"/>
                  <a:gd name="T5" fmla="*/ 27 h 88"/>
                  <a:gd name="T6" fmla="*/ 133 w 165"/>
                  <a:gd name="T7" fmla="*/ 24 h 88"/>
                  <a:gd name="T8" fmla="*/ 112 w 165"/>
                  <a:gd name="T9" fmla="*/ 19 h 88"/>
                  <a:gd name="T10" fmla="*/ 92 w 165"/>
                  <a:gd name="T11" fmla="*/ 15 h 88"/>
                  <a:gd name="T12" fmla="*/ 72 w 165"/>
                  <a:gd name="T13" fmla="*/ 12 h 88"/>
                  <a:gd name="T14" fmla="*/ 53 w 165"/>
                  <a:gd name="T15" fmla="*/ 7 h 88"/>
                  <a:gd name="T16" fmla="*/ 36 w 165"/>
                  <a:gd name="T17" fmla="*/ 3 h 88"/>
                  <a:gd name="T18" fmla="*/ 26 w 165"/>
                  <a:gd name="T19" fmla="*/ 0 h 88"/>
                  <a:gd name="T20" fmla="*/ 26 w 165"/>
                  <a:gd name="T21" fmla="*/ 0 h 88"/>
                  <a:gd name="T22" fmla="*/ 17 w 165"/>
                  <a:gd name="T23" fmla="*/ 24 h 88"/>
                  <a:gd name="T24" fmla="*/ 9 w 165"/>
                  <a:gd name="T25" fmla="*/ 51 h 88"/>
                  <a:gd name="T26" fmla="*/ 4 w 165"/>
                  <a:gd name="T27" fmla="*/ 75 h 88"/>
                  <a:gd name="T28" fmla="*/ 0 w 165"/>
                  <a:gd name="T29" fmla="*/ 88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5"/>
                  <a:gd name="T46" fmla="*/ 0 h 88"/>
                  <a:gd name="T47" fmla="*/ 165 w 165"/>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5" h="88">
                    <a:moveTo>
                      <a:pt x="165" y="31"/>
                    </a:moveTo>
                    <a:lnTo>
                      <a:pt x="165" y="31"/>
                    </a:lnTo>
                    <a:lnTo>
                      <a:pt x="152" y="27"/>
                    </a:lnTo>
                    <a:lnTo>
                      <a:pt x="133" y="24"/>
                    </a:lnTo>
                    <a:lnTo>
                      <a:pt x="112" y="19"/>
                    </a:lnTo>
                    <a:lnTo>
                      <a:pt x="92" y="15"/>
                    </a:lnTo>
                    <a:lnTo>
                      <a:pt x="72" y="12"/>
                    </a:lnTo>
                    <a:lnTo>
                      <a:pt x="53" y="7"/>
                    </a:lnTo>
                    <a:lnTo>
                      <a:pt x="36" y="3"/>
                    </a:lnTo>
                    <a:lnTo>
                      <a:pt x="26" y="0"/>
                    </a:lnTo>
                    <a:lnTo>
                      <a:pt x="17" y="24"/>
                    </a:lnTo>
                    <a:lnTo>
                      <a:pt x="9" y="51"/>
                    </a:lnTo>
                    <a:lnTo>
                      <a:pt x="4" y="75"/>
                    </a:lnTo>
                    <a:lnTo>
                      <a:pt x="0" y="88"/>
                    </a:lnTo>
                  </a:path>
                </a:pathLst>
              </a:custGeom>
              <a:noFill/>
              <a:ln w="0">
                <a:solidFill>
                  <a:srgbClr val="000000"/>
                </a:solidFill>
                <a:prstDash val="solid"/>
                <a:round/>
                <a:headEnd/>
                <a:tailEnd/>
              </a:ln>
            </p:spPr>
            <p:txBody>
              <a:bodyPr/>
              <a:lstStyle/>
              <a:p>
                <a:endParaRPr lang="es-MX"/>
              </a:p>
            </p:txBody>
          </p:sp>
          <p:sp>
            <p:nvSpPr>
              <p:cNvPr id="5246" name="Freeform 54"/>
              <p:cNvSpPr>
                <a:spLocks/>
              </p:cNvSpPr>
              <p:nvPr/>
            </p:nvSpPr>
            <p:spPr bwMode="auto">
              <a:xfrm>
                <a:off x="2144" y="3710"/>
                <a:ext cx="70" cy="18"/>
              </a:xfrm>
              <a:custGeom>
                <a:avLst/>
                <a:gdLst>
                  <a:gd name="T0" fmla="*/ 141 w 141"/>
                  <a:gd name="T1" fmla="*/ 36 h 36"/>
                  <a:gd name="T2" fmla="*/ 141 w 141"/>
                  <a:gd name="T3" fmla="*/ 36 h 36"/>
                  <a:gd name="T4" fmla="*/ 129 w 141"/>
                  <a:gd name="T5" fmla="*/ 33 h 36"/>
                  <a:gd name="T6" fmla="*/ 112 w 141"/>
                  <a:gd name="T7" fmla="*/ 28 h 36"/>
                  <a:gd name="T8" fmla="*/ 91 w 141"/>
                  <a:gd name="T9" fmla="*/ 22 h 36"/>
                  <a:gd name="T10" fmla="*/ 71 w 141"/>
                  <a:gd name="T11" fmla="*/ 17 h 36"/>
                  <a:gd name="T12" fmla="*/ 49 w 141"/>
                  <a:gd name="T13" fmla="*/ 12 h 36"/>
                  <a:gd name="T14" fmla="*/ 28 w 141"/>
                  <a:gd name="T15" fmla="*/ 7 h 36"/>
                  <a:gd name="T16" fmla="*/ 12 w 141"/>
                  <a:gd name="T17" fmla="*/ 4 h 36"/>
                  <a:gd name="T18" fmla="*/ 0 w 141"/>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36"/>
                  <a:gd name="T32" fmla="*/ 141 w 141"/>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36">
                    <a:moveTo>
                      <a:pt x="141" y="36"/>
                    </a:moveTo>
                    <a:lnTo>
                      <a:pt x="141" y="36"/>
                    </a:lnTo>
                    <a:lnTo>
                      <a:pt x="129" y="33"/>
                    </a:lnTo>
                    <a:lnTo>
                      <a:pt x="112" y="28"/>
                    </a:lnTo>
                    <a:lnTo>
                      <a:pt x="91" y="22"/>
                    </a:lnTo>
                    <a:lnTo>
                      <a:pt x="71" y="17"/>
                    </a:lnTo>
                    <a:lnTo>
                      <a:pt x="49" y="12"/>
                    </a:lnTo>
                    <a:lnTo>
                      <a:pt x="28" y="7"/>
                    </a:lnTo>
                    <a:lnTo>
                      <a:pt x="12" y="4"/>
                    </a:lnTo>
                    <a:lnTo>
                      <a:pt x="0" y="0"/>
                    </a:lnTo>
                  </a:path>
                </a:pathLst>
              </a:custGeom>
              <a:noFill/>
              <a:ln w="0">
                <a:solidFill>
                  <a:srgbClr val="000000"/>
                </a:solidFill>
                <a:prstDash val="solid"/>
                <a:round/>
                <a:headEnd/>
                <a:tailEnd/>
              </a:ln>
            </p:spPr>
            <p:txBody>
              <a:bodyPr/>
              <a:lstStyle/>
              <a:p>
                <a:endParaRPr lang="es-MX"/>
              </a:p>
            </p:txBody>
          </p:sp>
          <p:sp>
            <p:nvSpPr>
              <p:cNvPr id="5247" name="Freeform 55"/>
              <p:cNvSpPr>
                <a:spLocks/>
              </p:cNvSpPr>
              <p:nvPr/>
            </p:nvSpPr>
            <p:spPr bwMode="auto">
              <a:xfrm>
                <a:off x="2226" y="3665"/>
                <a:ext cx="13" cy="42"/>
              </a:xfrm>
              <a:custGeom>
                <a:avLst/>
                <a:gdLst>
                  <a:gd name="T0" fmla="*/ 0 w 26"/>
                  <a:gd name="T1" fmla="*/ 84 h 84"/>
                  <a:gd name="T2" fmla="*/ 0 w 26"/>
                  <a:gd name="T3" fmla="*/ 84 h 84"/>
                  <a:gd name="T4" fmla="*/ 9 w 26"/>
                  <a:gd name="T5" fmla="*/ 63 h 84"/>
                  <a:gd name="T6" fmla="*/ 16 w 26"/>
                  <a:gd name="T7" fmla="*/ 41 h 84"/>
                  <a:gd name="T8" fmla="*/ 22 w 26"/>
                  <a:gd name="T9" fmla="*/ 19 h 84"/>
                  <a:gd name="T10" fmla="*/ 26 w 26"/>
                  <a:gd name="T11" fmla="*/ 0 h 84"/>
                  <a:gd name="T12" fmla="*/ 0 60000 65536"/>
                  <a:gd name="T13" fmla="*/ 0 60000 65536"/>
                  <a:gd name="T14" fmla="*/ 0 60000 65536"/>
                  <a:gd name="T15" fmla="*/ 0 60000 65536"/>
                  <a:gd name="T16" fmla="*/ 0 60000 65536"/>
                  <a:gd name="T17" fmla="*/ 0 60000 65536"/>
                  <a:gd name="T18" fmla="*/ 0 w 26"/>
                  <a:gd name="T19" fmla="*/ 0 h 84"/>
                  <a:gd name="T20" fmla="*/ 26 w 26"/>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6" h="84">
                    <a:moveTo>
                      <a:pt x="0" y="84"/>
                    </a:moveTo>
                    <a:lnTo>
                      <a:pt x="0" y="84"/>
                    </a:lnTo>
                    <a:lnTo>
                      <a:pt x="9" y="63"/>
                    </a:lnTo>
                    <a:lnTo>
                      <a:pt x="16" y="41"/>
                    </a:lnTo>
                    <a:lnTo>
                      <a:pt x="22" y="19"/>
                    </a:lnTo>
                    <a:lnTo>
                      <a:pt x="26" y="0"/>
                    </a:lnTo>
                  </a:path>
                </a:pathLst>
              </a:custGeom>
              <a:noFill/>
              <a:ln w="0">
                <a:solidFill>
                  <a:srgbClr val="000000"/>
                </a:solidFill>
                <a:prstDash val="solid"/>
                <a:round/>
                <a:headEnd/>
                <a:tailEnd/>
              </a:ln>
            </p:spPr>
            <p:txBody>
              <a:bodyPr/>
              <a:lstStyle/>
              <a:p>
                <a:endParaRPr lang="es-MX"/>
              </a:p>
            </p:txBody>
          </p:sp>
          <p:sp>
            <p:nvSpPr>
              <p:cNvPr id="5248" name="Freeform 56"/>
              <p:cNvSpPr>
                <a:spLocks/>
              </p:cNvSpPr>
              <p:nvPr/>
            </p:nvSpPr>
            <p:spPr bwMode="auto">
              <a:xfrm>
                <a:off x="2324" y="3578"/>
                <a:ext cx="92" cy="8"/>
              </a:xfrm>
              <a:custGeom>
                <a:avLst/>
                <a:gdLst>
                  <a:gd name="T0" fmla="*/ 185 w 185"/>
                  <a:gd name="T1" fmla="*/ 17 h 17"/>
                  <a:gd name="T2" fmla="*/ 185 w 185"/>
                  <a:gd name="T3" fmla="*/ 17 h 17"/>
                  <a:gd name="T4" fmla="*/ 171 w 185"/>
                  <a:gd name="T5" fmla="*/ 16 h 17"/>
                  <a:gd name="T6" fmla="*/ 151 w 185"/>
                  <a:gd name="T7" fmla="*/ 12 h 17"/>
                  <a:gd name="T8" fmla="*/ 124 w 185"/>
                  <a:gd name="T9" fmla="*/ 11 h 17"/>
                  <a:gd name="T10" fmla="*/ 95 w 185"/>
                  <a:gd name="T11" fmla="*/ 9 h 17"/>
                  <a:gd name="T12" fmla="*/ 64 w 185"/>
                  <a:gd name="T13" fmla="*/ 7 h 17"/>
                  <a:gd name="T14" fmla="*/ 37 w 185"/>
                  <a:gd name="T15" fmla="*/ 5 h 17"/>
                  <a:gd name="T16" fmla="*/ 15 w 185"/>
                  <a:gd name="T17" fmla="*/ 2 h 17"/>
                  <a:gd name="T18" fmla="*/ 0 w 185"/>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17"/>
                  <a:gd name="T32" fmla="*/ 185 w 18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17">
                    <a:moveTo>
                      <a:pt x="185" y="17"/>
                    </a:moveTo>
                    <a:lnTo>
                      <a:pt x="185" y="17"/>
                    </a:lnTo>
                    <a:lnTo>
                      <a:pt x="171" y="16"/>
                    </a:lnTo>
                    <a:lnTo>
                      <a:pt x="151" y="12"/>
                    </a:lnTo>
                    <a:lnTo>
                      <a:pt x="124" y="11"/>
                    </a:lnTo>
                    <a:lnTo>
                      <a:pt x="95" y="9"/>
                    </a:lnTo>
                    <a:lnTo>
                      <a:pt x="64" y="7"/>
                    </a:lnTo>
                    <a:lnTo>
                      <a:pt x="37" y="5"/>
                    </a:lnTo>
                    <a:lnTo>
                      <a:pt x="15" y="2"/>
                    </a:lnTo>
                    <a:lnTo>
                      <a:pt x="0" y="0"/>
                    </a:lnTo>
                  </a:path>
                </a:pathLst>
              </a:custGeom>
              <a:noFill/>
              <a:ln w="0">
                <a:solidFill>
                  <a:srgbClr val="000000"/>
                </a:solidFill>
                <a:prstDash val="solid"/>
                <a:round/>
                <a:headEnd/>
                <a:tailEnd/>
              </a:ln>
            </p:spPr>
            <p:txBody>
              <a:bodyPr/>
              <a:lstStyle/>
              <a:p>
                <a:endParaRPr lang="es-MX"/>
              </a:p>
            </p:txBody>
          </p:sp>
          <p:sp>
            <p:nvSpPr>
              <p:cNvPr id="5249" name="Freeform 57"/>
              <p:cNvSpPr>
                <a:spLocks/>
              </p:cNvSpPr>
              <p:nvPr/>
            </p:nvSpPr>
            <p:spPr bwMode="auto">
              <a:xfrm>
                <a:off x="2315" y="3586"/>
                <a:ext cx="12" cy="82"/>
              </a:xfrm>
              <a:custGeom>
                <a:avLst/>
                <a:gdLst>
                  <a:gd name="T0" fmla="*/ 24 w 24"/>
                  <a:gd name="T1" fmla="*/ 0 h 163"/>
                  <a:gd name="T2" fmla="*/ 24 w 24"/>
                  <a:gd name="T3" fmla="*/ 0 h 163"/>
                  <a:gd name="T4" fmla="*/ 18 w 24"/>
                  <a:gd name="T5" fmla="*/ 33 h 163"/>
                  <a:gd name="T6" fmla="*/ 10 w 24"/>
                  <a:gd name="T7" fmla="*/ 82 h 163"/>
                  <a:gd name="T8" fmla="*/ 3 w 24"/>
                  <a:gd name="T9" fmla="*/ 133 h 163"/>
                  <a:gd name="T10" fmla="*/ 0 w 24"/>
                  <a:gd name="T11" fmla="*/ 163 h 163"/>
                  <a:gd name="T12" fmla="*/ 0 60000 65536"/>
                  <a:gd name="T13" fmla="*/ 0 60000 65536"/>
                  <a:gd name="T14" fmla="*/ 0 60000 65536"/>
                  <a:gd name="T15" fmla="*/ 0 60000 65536"/>
                  <a:gd name="T16" fmla="*/ 0 60000 65536"/>
                  <a:gd name="T17" fmla="*/ 0 60000 65536"/>
                  <a:gd name="T18" fmla="*/ 0 w 24"/>
                  <a:gd name="T19" fmla="*/ 0 h 163"/>
                  <a:gd name="T20" fmla="*/ 24 w 24"/>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24" h="163">
                    <a:moveTo>
                      <a:pt x="24" y="0"/>
                    </a:moveTo>
                    <a:lnTo>
                      <a:pt x="24" y="0"/>
                    </a:lnTo>
                    <a:lnTo>
                      <a:pt x="18" y="33"/>
                    </a:lnTo>
                    <a:lnTo>
                      <a:pt x="10" y="82"/>
                    </a:lnTo>
                    <a:lnTo>
                      <a:pt x="3" y="133"/>
                    </a:lnTo>
                    <a:lnTo>
                      <a:pt x="0" y="163"/>
                    </a:lnTo>
                  </a:path>
                </a:pathLst>
              </a:custGeom>
              <a:noFill/>
              <a:ln w="0">
                <a:solidFill>
                  <a:srgbClr val="000000"/>
                </a:solidFill>
                <a:prstDash val="solid"/>
                <a:round/>
                <a:headEnd/>
                <a:tailEnd/>
              </a:ln>
            </p:spPr>
            <p:txBody>
              <a:bodyPr/>
              <a:lstStyle/>
              <a:p>
                <a:endParaRPr lang="es-MX"/>
              </a:p>
            </p:txBody>
          </p:sp>
          <p:sp>
            <p:nvSpPr>
              <p:cNvPr id="5250" name="Freeform 58"/>
              <p:cNvSpPr>
                <a:spLocks/>
              </p:cNvSpPr>
              <p:nvPr/>
            </p:nvSpPr>
            <p:spPr bwMode="auto">
              <a:xfrm>
                <a:off x="2047" y="3821"/>
                <a:ext cx="485" cy="147"/>
              </a:xfrm>
              <a:custGeom>
                <a:avLst/>
                <a:gdLst>
                  <a:gd name="T0" fmla="*/ 20 w 970"/>
                  <a:gd name="T1" fmla="*/ 0 h 294"/>
                  <a:gd name="T2" fmla="*/ 970 w 970"/>
                  <a:gd name="T3" fmla="*/ 190 h 294"/>
                  <a:gd name="T4" fmla="*/ 950 w 970"/>
                  <a:gd name="T5" fmla="*/ 294 h 294"/>
                  <a:gd name="T6" fmla="*/ 0 w 970"/>
                  <a:gd name="T7" fmla="*/ 103 h 294"/>
                  <a:gd name="T8" fmla="*/ 20 w 970"/>
                  <a:gd name="T9" fmla="*/ 0 h 294"/>
                  <a:gd name="T10" fmla="*/ 0 60000 65536"/>
                  <a:gd name="T11" fmla="*/ 0 60000 65536"/>
                  <a:gd name="T12" fmla="*/ 0 60000 65536"/>
                  <a:gd name="T13" fmla="*/ 0 60000 65536"/>
                  <a:gd name="T14" fmla="*/ 0 60000 65536"/>
                  <a:gd name="T15" fmla="*/ 0 w 970"/>
                  <a:gd name="T16" fmla="*/ 0 h 294"/>
                  <a:gd name="T17" fmla="*/ 970 w 970"/>
                  <a:gd name="T18" fmla="*/ 294 h 294"/>
                </a:gdLst>
                <a:ahLst/>
                <a:cxnLst>
                  <a:cxn ang="T10">
                    <a:pos x="T0" y="T1"/>
                  </a:cxn>
                  <a:cxn ang="T11">
                    <a:pos x="T2" y="T3"/>
                  </a:cxn>
                  <a:cxn ang="T12">
                    <a:pos x="T4" y="T5"/>
                  </a:cxn>
                  <a:cxn ang="T13">
                    <a:pos x="T6" y="T7"/>
                  </a:cxn>
                  <a:cxn ang="T14">
                    <a:pos x="T8" y="T9"/>
                  </a:cxn>
                </a:cxnLst>
                <a:rect l="T15" t="T16" r="T17" b="T18"/>
                <a:pathLst>
                  <a:path w="970" h="294">
                    <a:moveTo>
                      <a:pt x="20" y="0"/>
                    </a:moveTo>
                    <a:lnTo>
                      <a:pt x="970" y="190"/>
                    </a:lnTo>
                    <a:lnTo>
                      <a:pt x="950" y="294"/>
                    </a:lnTo>
                    <a:lnTo>
                      <a:pt x="0" y="103"/>
                    </a:lnTo>
                    <a:lnTo>
                      <a:pt x="20" y="0"/>
                    </a:lnTo>
                  </a:path>
                </a:pathLst>
              </a:custGeom>
              <a:noFill/>
              <a:ln w="0">
                <a:solidFill>
                  <a:srgbClr val="000000"/>
                </a:solidFill>
                <a:prstDash val="solid"/>
                <a:round/>
                <a:headEnd/>
                <a:tailEnd/>
              </a:ln>
            </p:spPr>
            <p:txBody>
              <a:bodyPr/>
              <a:lstStyle/>
              <a:p>
                <a:endParaRPr lang="es-MX"/>
              </a:p>
            </p:txBody>
          </p:sp>
          <p:sp>
            <p:nvSpPr>
              <p:cNvPr id="5251" name="Line 59"/>
              <p:cNvSpPr>
                <a:spLocks noChangeShapeType="1"/>
              </p:cNvSpPr>
              <p:nvPr/>
            </p:nvSpPr>
            <p:spPr bwMode="auto">
              <a:xfrm flipV="1">
                <a:off x="2710" y="3958"/>
                <a:ext cx="31" cy="49"/>
              </a:xfrm>
              <a:prstGeom prst="line">
                <a:avLst/>
              </a:prstGeom>
              <a:noFill/>
              <a:ln w="0">
                <a:solidFill>
                  <a:srgbClr val="000000"/>
                </a:solidFill>
                <a:round/>
                <a:headEnd/>
                <a:tailEnd/>
              </a:ln>
            </p:spPr>
            <p:txBody>
              <a:bodyPr/>
              <a:lstStyle/>
              <a:p>
                <a:endParaRPr lang="es-MX"/>
              </a:p>
            </p:txBody>
          </p:sp>
          <p:sp>
            <p:nvSpPr>
              <p:cNvPr id="5252" name="Line 60"/>
              <p:cNvSpPr>
                <a:spLocks noChangeShapeType="1"/>
              </p:cNvSpPr>
              <p:nvPr/>
            </p:nvSpPr>
            <p:spPr bwMode="auto">
              <a:xfrm flipV="1">
                <a:off x="2607" y="3885"/>
                <a:ext cx="32" cy="40"/>
              </a:xfrm>
              <a:prstGeom prst="line">
                <a:avLst/>
              </a:prstGeom>
              <a:noFill/>
              <a:ln w="0">
                <a:solidFill>
                  <a:srgbClr val="000000"/>
                </a:solidFill>
                <a:round/>
                <a:headEnd/>
                <a:tailEnd/>
              </a:ln>
            </p:spPr>
            <p:txBody>
              <a:bodyPr/>
              <a:lstStyle/>
              <a:p>
                <a:endParaRPr lang="es-MX"/>
              </a:p>
            </p:txBody>
          </p:sp>
          <p:sp>
            <p:nvSpPr>
              <p:cNvPr id="5253" name="Freeform 61"/>
              <p:cNvSpPr>
                <a:spLocks/>
              </p:cNvSpPr>
              <p:nvPr/>
            </p:nvSpPr>
            <p:spPr bwMode="auto">
              <a:xfrm>
                <a:off x="2958" y="3336"/>
                <a:ext cx="98" cy="4"/>
              </a:xfrm>
              <a:custGeom>
                <a:avLst/>
                <a:gdLst>
                  <a:gd name="T0" fmla="*/ 197 w 197"/>
                  <a:gd name="T1" fmla="*/ 9 h 9"/>
                  <a:gd name="T2" fmla="*/ 197 w 197"/>
                  <a:gd name="T3" fmla="*/ 9 h 9"/>
                  <a:gd name="T4" fmla="*/ 180 w 197"/>
                  <a:gd name="T5" fmla="*/ 9 h 9"/>
                  <a:gd name="T6" fmla="*/ 156 w 197"/>
                  <a:gd name="T7" fmla="*/ 9 h 9"/>
                  <a:gd name="T8" fmla="*/ 126 w 197"/>
                  <a:gd name="T9" fmla="*/ 7 h 9"/>
                  <a:gd name="T10" fmla="*/ 94 w 197"/>
                  <a:gd name="T11" fmla="*/ 5 h 9"/>
                  <a:gd name="T12" fmla="*/ 61 w 197"/>
                  <a:gd name="T13" fmla="*/ 4 h 9"/>
                  <a:gd name="T14" fmla="*/ 34 w 197"/>
                  <a:gd name="T15" fmla="*/ 2 h 9"/>
                  <a:gd name="T16" fmla="*/ 12 w 197"/>
                  <a:gd name="T17" fmla="*/ 0 h 9"/>
                  <a:gd name="T18" fmla="*/ 0 w 19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7"/>
                  <a:gd name="T31" fmla="*/ 0 h 9"/>
                  <a:gd name="T32" fmla="*/ 197 w 19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7" h="9">
                    <a:moveTo>
                      <a:pt x="197" y="9"/>
                    </a:moveTo>
                    <a:lnTo>
                      <a:pt x="197" y="9"/>
                    </a:lnTo>
                    <a:lnTo>
                      <a:pt x="180" y="9"/>
                    </a:lnTo>
                    <a:lnTo>
                      <a:pt x="156" y="9"/>
                    </a:lnTo>
                    <a:lnTo>
                      <a:pt x="126" y="7"/>
                    </a:lnTo>
                    <a:lnTo>
                      <a:pt x="94" y="5"/>
                    </a:lnTo>
                    <a:lnTo>
                      <a:pt x="61" y="4"/>
                    </a:lnTo>
                    <a:lnTo>
                      <a:pt x="34" y="2"/>
                    </a:lnTo>
                    <a:lnTo>
                      <a:pt x="12" y="0"/>
                    </a:lnTo>
                    <a:lnTo>
                      <a:pt x="0" y="0"/>
                    </a:lnTo>
                  </a:path>
                </a:pathLst>
              </a:custGeom>
              <a:noFill/>
              <a:ln w="0">
                <a:solidFill>
                  <a:srgbClr val="000000"/>
                </a:solidFill>
                <a:prstDash val="solid"/>
                <a:round/>
                <a:headEnd/>
                <a:tailEnd/>
              </a:ln>
            </p:spPr>
            <p:txBody>
              <a:bodyPr/>
              <a:lstStyle/>
              <a:p>
                <a:endParaRPr lang="es-MX"/>
              </a:p>
            </p:txBody>
          </p:sp>
          <p:sp>
            <p:nvSpPr>
              <p:cNvPr id="5254" name="Freeform 62"/>
              <p:cNvSpPr>
                <a:spLocks/>
              </p:cNvSpPr>
              <p:nvPr/>
            </p:nvSpPr>
            <p:spPr bwMode="auto">
              <a:xfrm>
                <a:off x="2443" y="3706"/>
                <a:ext cx="112" cy="74"/>
              </a:xfrm>
              <a:custGeom>
                <a:avLst/>
                <a:gdLst>
                  <a:gd name="T0" fmla="*/ 202 w 224"/>
                  <a:gd name="T1" fmla="*/ 148 h 148"/>
                  <a:gd name="T2" fmla="*/ 202 w 224"/>
                  <a:gd name="T3" fmla="*/ 148 h 148"/>
                  <a:gd name="T4" fmla="*/ 207 w 224"/>
                  <a:gd name="T5" fmla="*/ 129 h 148"/>
                  <a:gd name="T6" fmla="*/ 214 w 224"/>
                  <a:gd name="T7" fmla="*/ 98 h 148"/>
                  <a:gd name="T8" fmla="*/ 220 w 224"/>
                  <a:gd name="T9" fmla="*/ 68 h 148"/>
                  <a:gd name="T10" fmla="*/ 224 w 224"/>
                  <a:gd name="T11" fmla="*/ 47 h 148"/>
                  <a:gd name="T12" fmla="*/ 224 w 224"/>
                  <a:gd name="T13" fmla="*/ 47 h 148"/>
                  <a:gd name="T14" fmla="*/ 217 w 224"/>
                  <a:gd name="T15" fmla="*/ 42 h 148"/>
                  <a:gd name="T16" fmla="*/ 198 w 224"/>
                  <a:gd name="T17" fmla="*/ 36 h 148"/>
                  <a:gd name="T18" fmla="*/ 169 w 224"/>
                  <a:gd name="T19" fmla="*/ 29 h 148"/>
                  <a:gd name="T20" fmla="*/ 137 w 224"/>
                  <a:gd name="T21" fmla="*/ 22 h 148"/>
                  <a:gd name="T22" fmla="*/ 102 w 224"/>
                  <a:gd name="T23" fmla="*/ 15 h 148"/>
                  <a:gd name="T24" fmla="*/ 68 w 224"/>
                  <a:gd name="T25" fmla="*/ 8 h 148"/>
                  <a:gd name="T26" fmla="*/ 39 w 224"/>
                  <a:gd name="T27" fmla="*/ 3 h 148"/>
                  <a:gd name="T28" fmla="*/ 20 w 224"/>
                  <a:gd name="T29" fmla="*/ 0 h 148"/>
                  <a:gd name="T30" fmla="*/ 20 w 224"/>
                  <a:gd name="T31" fmla="*/ 0 h 148"/>
                  <a:gd name="T32" fmla="*/ 15 w 224"/>
                  <a:gd name="T33" fmla="*/ 25 h 148"/>
                  <a:gd name="T34" fmla="*/ 8 w 224"/>
                  <a:gd name="T35" fmla="*/ 64 h 148"/>
                  <a:gd name="T36" fmla="*/ 1 w 224"/>
                  <a:gd name="T37" fmla="*/ 100 h 148"/>
                  <a:gd name="T38" fmla="*/ 0 w 224"/>
                  <a:gd name="T39" fmla="*/ 117 h 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4"/>
                  <a:gd name="T61" fmla="*/ 0 h 148"/>
                  <a:gd name="T62" fmla="*/ 224 w 224"/>
                  <a:gd name="T63" fmla="*/ 148 h 1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4" h="148">
                    <a:moveTo>
                      <a:pt x="202" y="148"/>
                    </a:moveTo>
                    <a:lnTo>
                      <a:pt x="202" y="148"/>
                    </a:lnTo>
                    <a:lnTo>
                      <a:pt x="207" y="129"/>
                    </a:lnTo>
                    <a:lnTo>
                      <a:pt x="214" y="98"/>
                    </a:lnTo>
                    <a:lnTo>
                      <a:pt x="220" y="68"/>
                    </a:lnTo>
                    <a:lnTo>
                      <a:pt x="224" y="47"/>
                    </a:lnTo>
                    <a:lnTo>
                      <a:pt x="217" y="42"/>
                    </a:lnTo>
                    <a:lnTo>
                      <a:pt x="198" y="36"/>
                    </a:lnTo>
                    <a:lnTo>
                      <a:pt x="169" y="29"/>
                    </a:lnTo>
                    <a:lnTo>
                      <a:pt x="137" y="22"/>
                    </a:lnTo>
                    <a:lnTo>
                      <a:pt x="102" y="15"/>
                    </a:lnTo>
                    <a:lnTo>
                      <a:pt x="68" y="8"/>
                    </a:lnTo>
                    <a:lnTo>
                      <a:pt x="39" y="3"/>
                    </a:lnTo>
                    <a:lnTo>
                      <a:pt x="20" y="0"/>
                    </a:lnTo>
                    <a:lnTo>
                      <a:pt x="15" y="25"/>
                    </a:lnTo>
                    <a:lnTo>
                      <a:pt x="8" y="64"/>
                    </a:lnTo>
                    <a:lnTo>
                      <a:pt x="1" y="100"/>
                    </a:lnTo>
                    <a:lnTo>
                      <a:pt x="0" y="117"/>
                    </a:lnTo>
                  </a:path>
                </a:pathLst>
              </a:custGeom>
              <a:noFill/>
              <a:ln w="0">
                <a:solidFill>
                  <a:srgbClr val="000000"/>
                </a:solidFill>
                <a:prstDash val="solid"/>
                <a:round/>
                <a:headEnd/>
                <a:tailEnd/>
              </a:ln>
            </p:spPr>
            <p:txBody>
              <a:bodyPr/>
              <a:lstStyle/>
              <a:p>
                <a:endParaRPr lang="es-MX"/>
              </a:p>
            </p:txBody>
          </p:sp>
          <p:sp>
            <p:nvSpPr>
              <p:cNvPr id="5255" name="Freeform 63"/>
              <p:cNvSpPr>
                <a:spLocks/>
              </p:cNvSpPr>
              <p:nvPr/>
            </p:nvSpPr>
            <p:spPr bwMode="auto">
              <a:xfrm>
                <a:off x="2382" y="3705"/>
                <a:ext cx="66" cy="55"/>
              </a:xfrm>
              <a:custGeom>
                <a:avLst/>
                <a:gdLst>
                  <a:gd name="T0" fmla="*/ 114 w 131"/>
                  <a:gd name="T1" fmla="*/ 111 h 111"/>
                  <a:gd name="T2" fmla="*/ 114 w 131"/>
                  <a:gd name="T3" fmla="*/ 111 h 111"/>
                  <a:gd name="T4" fmla="*/ 119 w 131"/>
                  <a:gd name="T5" fmla="*/ 90 h 111"/>
                  <a:gd name="T6" fmla="*/ 124 w 131"/>
                  <a:gd name="T7" fmla="*/ 66 h 111"/>
                  <a:gd name="T8" fmla="*/ 127 w 131"/>
                  <a:gd name="T9" fmla="*/ 44 h 111"/>
                  <a:gd name="T10" fmla="*/ 131 w 131"/>
                  <a:gd name="T11" fmla="*/ 26 h 111"/>
                  <a:gd name="T12" fmla="*/ 131 w 131"/>
                  <a:gd name="T13" fmla="*/ 26 h 111"/>
                  <a:gd name="T14" fmla="*/ 112 w 131"/>
                  <a:gd name="T15" fmla="*/ 22 h 111"/>
                  <a:gd name="T16" fmla="*/ 92 w 131"/>
                  <a:gd name="T17" fmla="*/ 17 h 111"/>
                  <a:gd name="T18" fmla="*/ 73 w 131"/>
                  <a:gd name="T19" fmla="*/ 14 h 111"/>
                  <a:gd name="T20" fmla="*/ 56 w 131"/>
                  <a:gd name="T21" fmla="*/ 10 h 111"/>
                  <a:gd name="T22" fmla="*/ 39 w 131"/>
                  <a:gd name="T23" fmla="*/ 9 h 111"/>
                  <a:gd name="T24" fmla="*/ 24 w 131"/>
                  <a:gd name="T25" fmla="*/ 5 h 111"/>
                  <a:gd name="T26" fmla="*/ 10 w 131"/>
                  <a:gd name="T27" fmla="*/ 4 h 111"/>
                  <a:gd name="T28" fmla="*/ 0 w 131"/>
                  <a:gd name="T29" fmla="*/ 0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
                  <a:gd name="T46" fmla="*/ 0 h 111"/>
                  <a:gd name="T47" fmla="*/ 131 w 131"/>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 h="111">
                    <a:moveTo>
                      <a:pt x="114" y="111"/>
                    </a:moveTo>
                    <a:lnTo>
                      <a:pt x="114" y="111"/>
                    </a:lnTo>
                    <a:lnTo>
                      <a:pt x="119" y="90"/>
                    </a:lnTo>
                    <a:lnTo>
                      <a:pt x="124" y="66"/>
                    </a:lnTo>
                    <a:lnTo>
                      <a:pt x="127" y="44"/>
                    </a:lnTo>
                    <a:lnTo>
                      <a:pt x="131" y="26"/>
                    </a:lnTo>
                    <a:lnTo>
                      <a:pt x="112" y="22"/>
                    </a:lnTo>
                    <a:lnTo>
                      <a:pt x="92" y="17"/>
                    </a:lnTo>
                    <a:lnTo>
                      <a:pt x="73" y="14"/>
                    </a:lnTo>
                    <a:lnTo>
                      <a:pt x="56" y="10"/>
                    </a:lnTo>
                    <a:lnTo>
                      <a:pt x="39" y="9"/>
                    </a:lnTo>
                    <a:lnTo>
                      <a:pt x="24" y="5"/>
                    </a:lnTo>
                    <a:lnTo>
                      <a:pt x="10" y="4"/>
                    </a:lnTo>
                    <a:lnTo>
                      <a:pt x="0" y="0"/>
                    </a:lnTo>
                  </a:path>
                </a:pathLst>
              </a:custGeom>
              <a:noFill/>
              <a:ln w="0">
                <a:solidFill>
                  <a:srgbClr val="000000"/>
                </a:solidFill>
                <a:prstDash val="solid"/>
                <a:round/>
                <a:headEnd/>
                <a:tailEnd/>
              </a:ln>
            </p:spPr>
            <p:txBody>
              <a:bodyPr/>
              <a:lstStyle/>
              <a:p>
                <a:endParaRPr lang="es-MX"/>
              </a:p>
            </p:txBody>
          </p:sp>
          <p:sp>
            <p:nvSpPr>
              <p:cNvPr id="5256" name="Freeform 64"/>
              <p:cNvSpPr>
                <a:spLocks/>
              </p:cNvSpPr>
              <p:nvPr/>
            </p:nvSpPr>
            <p:spPr bwMode="auto">
              <a:xfrm>
                <a:off x="2165" y="3591"/>
                <a:ext cx="238" cy="102"/>
              </a:xfrm>
              <a:custGeom>
                <a:avLst/>
                <a:gdLst>
                  <a:gd name="T0" fmla="*/ 0 w 476"/>
                  <a:gd name="T1" fmla="*/ 93 h 203"/>
                  <a:gd name="T2" fmla="*/ 0 w 476"/>
                  <a:gd name="T3" fmla="*/ 93 h 203"/>
                  <a:gd name="T4" fmla="*/ 7 w 476"/>
                  <a:gd name="T5" fmla="*/ 95 h 203"/>
                  <a:gd name="T6" fmla="*/ 19 w 476"/>
                  <a:gd name="T7" fmla="*/ 98 h 203"/>
                  <a:gd name="T8" fmla="*/ 34 w 476"/>
                  <a:gd name="T9" fmla="*/ 101 h 203"/>
                  <a:gd name="T10" fmla="*/ 51 w 476"/>
                  <a:gd name="T11" fmla="*/ 105 h 203"/>
                  <a:gd name="T12" fmla="*/ 71 w 476"/>
                  <a:gd name="T13" fmla="*/ 110 h 203"/>
                  <a:gd name="T14" fmla="*/ 94 w 476"/>
                  <a:gd name="T15" fmla="*/ 115 h 203"/>
                  <a:gd name="T16" fmla="*/ 116 w 476"/>
                  <a:gd name="T17" fmla="*/ 120 h 203"/>
                  <a:gd name="T18" fmla="*/ 139 w 476"/>
                  <a:gd name="T19" fmla="*/ 125 h 203"/>
                  <a:gd name="T20" fmla="*/ 161 w 476"/>
                  <a:gd name="T21" fmla="*/ 132 h 203"/>
                  <a:gd name="T22" fmla="*/ 185 w 476"/>
                  <a:gd name="T23" fmla="*/ 137 h 203"/>
                  <a:gd name="T24" fmla="*/ 206 w 476"/>
                  <a:gd name="T25" fmla="*/ 142 h 203"/>
                  <a:gd name="T26" fmla="*/ 226 w 476"/>
                  <a:gd name="T27" fmla="*/ 146 h 203"/>
                  <a:gd name="T28" fmla="*/ 245 w 476"/>
                  <a:gd name="T29" fmla="*/ 151 h 203"/>
                  <a:gd name="T30" fmla="*/ 258 w 476"/>
                  <a:gd name="T31" fmla="*/ 154 h 203"/>
                  <a:gd name="T32" fmla="*/ 270 w 476"/>
                  <a:gd name="T33" fmla="*/ 156 h 203"/>
                  <a:gd name="T34" fmla="*/ 279 w 476"/>
                  <a:gd name="T35" fmla="*/ 158 h 203"/>
                  <a:gd name="T36" fmla="*/ 279 w 476"/>
                  <a:gd name="T37" fmla="*/ 158 h 203"/>
                  <a:gd name="T38" fmla="*/ 294 w 476"/>
                  <a:gd name="T39" fmla="*/ 163 h 203"/>
                  <a:gd name="T40" fmla="*/ 299 w 476"/>
                  <a:gd name="T41" fmla="*/ 168 h 203"/>
                  <a:gd name="T42" fmla="*/ 301 w 476"/>
                  <a:gd name="T43" fmla="*/ 173 h 203"/>
                  <a:gd name="T44" fmla="*/ 311 w 476"/>
                  <a:gd name="T45" fmla="*/ 178 h 203"/>
                  <a:gd name="T46" fmla="*/ 311 w 476"/>
                  <a:gd name="T47" fmla="*/ 178 h 203"/>
                  <a:gd name="T48" fmla="*/ 321 w 476"/>
                  <a:gd name="T49" fmla="*/ 180 h 203"/>
                  <a:gd name="T50" fmla="*/ 336 w 476"/>
                  <a:gd name="T51" fmla="*/ 181 h 203"/>
                  <a:gd name="T52" fmla="*/ 355 w 476"/>
                  <a:gd name="T53" fmla="*/ 185 h 203"/>
                  <a:gd name="T54" fmla="*/ 376 w 476"/>
                  <a:gd name="T55" fmla="*/ 188 h 203"/>
                  <a:gd name="T56" fmla="*/ 396 w 476"/>
                  <a:gd name="T57" fmla="*/ 192 h 203"/>
                  <a:gd name="T58" fmla="*/ 418 w 476"/>
                  <a:gd name="T59" fmla="*/ 195 h 203"/>
                  <a:gd name="T60" fmla="*/ 437 w 476"/>
                  <a:gd name="T61" fmla="*/ 200 h 203"/>
                  <a:gd name="T62" fmla="*/ 452 w 476"/>
                  <a:gd name="T63" fmla="*/ 203 h 203"/>
                  <a:gd name="T64" fmla="*/ 452 w 476"/>
                  <a:gd name="T65" fmla="*/ 203 h 203"/>
                  <a:gd name="T66" fmla="*/ 457 w 476"/>
                  <a:gd name="T67" fmla="*/ 161 h 203"/>
                  <a:gd name="T68" fmla="*/ 466 w 476"/>
                  <a:gd name="T69" fmla="*/ 96 h 203"/>
                  <a:gd name="T70" fmla="*/ 472 w 476"/>
                  <a:gd name="T71" fmla="*/ 35 h 203"/>
                  <a:gd name="T72" fmla="*/ 476 w 476"/>
                  <a:gd name="T73" fmla="*/ 0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6"/>
                  <a:gd name="T112" fmla="*/ 0 h 203"/>
                  <a:gd name="T113" fmla="*/ 476 w 476"/>
                  <a:gd name="T114" fmla="*/ 203 h 2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6" h="203">
                    <a:moveTo>
                      <a:pt x="0" y="93"/>
                    </a:moveTo>
                    <a:lnTo>
                      <a:pt x="0" y="93"/>
                    </a:lnTo>
                    <a:lnTo>
                      <a:pt x="7" y="95"/>
                    </a:lnTo>
                    <a:lnTo>
                      <a:pt x="19" y="98"/>
                    </a:lnTo>
                    <a:lnTo>
                      <a:pt x="34" y="101"/>
                    </a:lnTo>
                    <a:lnTo>
                      <a:pt x="51" y="105"/>
                    </a:lnTo>
                    <a:lnTo>
                      <a:pt x="71" y="110"/>
                    </a:lnTo>
                    <a:lnTo>
                      <a:pt x="94" y="115"/>
                    </a:lnTo>
                    <a:lnTo>
                      <a:pt x="116" y="120"/>
                    </a:lnTo>
                    <a:lnTo>
                      <a:pt x="139" y="125"/>
                    </a:lnTo>
                    <a:lnTo>
                      <a:pt x="161" y="132"/>
                    </a:lnTo>
                    <a:lnTo>
                      <a:pt x="185" y="137"/>
                    </a:lnTo>
                    <a:lnTo>
                      <a:pt x="206" y="142"/>
                    </a:lnTo>
                    <a:lnTo>
                      <a:pt x="226" y="146"/>
                    </a:lnTo>
                    <a:lnTo>
                      <a:pt x="245" y="151"/>
                    </a:lnTo>
                    <a:lnTo>
                      <a:pt x="258" y="154"/>
                    </a:lnTo>
                    <a:lnTo>
                      <a:pt x="270" y="156"/>
                    </a:lnTo>
                    <a:lnTo>
                      <a:pt x="279" y="158"/>
                    </a:lnTo>
                    <a:lnTo>
                      <a:pt x="294" y="163"/>
                    </a:lnTo>
                    <a:lnTo>
                      <a:pt x="299" y="168"/>
                    </a:lnTo>
                    <a:lnTo>
                      <a:pt x="301" y="173"/>
                    </a:lnTo>
                    <a:lnTo>
                      <a:pt x="311" y="178"/>
                    </a:lnTo>
                    <a:lnTo>
                      <a:pt x="321" y="180"/>
                    </a:lnTo>
                    <a:lnTo>
                      <a:pt x="336" y="181"/>
                    </a:lnTo>
                    <a:lnTo>
                      <a:pt x="355" y="185"/>
                    </a:lnTo>
                    <a:lnTo>
                      <a:pt x="376" y="188"/>
                    </a:lnTo>
                    <a:lnTo>
                      <a:pt x="396" y="192"/>
                    </a:lnTo>
                    <a:lnTo>
                      <a:pt x="418" y="195"/>
                    </a:lnTo>
                    <a:lnTo>
                      <a:pt x="437" y="200"/>
                    </a:lnTo>
                    <a:lnTo>
                      <a:pt x="452" y="203"/>
                    </a:lnTo>
                    <a:lnTo>
                      <a:pt x="457" y="161"/>
                    </a:lnTo>
                    <a:lnTo>
                      <a:pt x="466" y="96"/>
                    </a:lnTo>
                    <a:lnTo>
                      <a:pt x="472" y="35"/>
                    </a:lnTo>
                    <a:lnTo>
                      <a:pt x="476" y="0"/>
                    </a:lnTo>
                  </a:path>
                </a:pathLst>
              </a:custGeom>
              <a:noFill/>
              <a:ln w="0">
                <a:solidFill>
                  <a:srgbClr val="000000"/>
                </a:solidFill>
                <a:prstDash val="solid"/>
                <a:round/>
                <a:headEnd/>
                <a:tailEnd/>
              </a:ln>
            </p:spPr>
            <p:txBody>
              <a:bodyPr/>
              <a:lstStyle/>
              <a:p>
                <a:endParaRPr lang="es-MX"/>
              </a:p>
            </p:txBody>
          </p:sp>
          <p:sp>
            <p:nvSpPr>
              <p:cNvPr id="5257" name="Freeform 65"/>
              <p:cNvSpPr>
                <a:spLocks/>
              </p:cNvSpPr>
              <p:nvPr/>
            </p:nvSpPr>
            <p:spPr bwMode="auto">
              <a:xfrm>
                <a:off x="2426" y="3584"/>
                <a:ext cx="109" cy="134"/>
              </a:xfrm>
              <a:custGeom>
                <a:avLst/>
                <a:gdLst>
                  <a:gd name="T0" fmla="*/ 178 w 217"/>
                  <a:gd name="T1" fmla="*/ 267 h 267"/>
                  <a:gd name="T2" fmla="*/ 178 w 217"/>
                  <a:gd name="T3" fmla="*/ 267 h 267"/>
                  <a:gd name="T4" fmla="*/ 185 w 217"/>
                  <a:gd name="T5" fmla="*/ 221 h 267"/>
                  <a:gd name="T6" fmla="*/ 198 w 217"/>
                  <a:gd name="T7" fmla="*/ 146 h 267"/>
                  <a:gd name="T8" fmla="*/ 212 w 217"/>
                  <a:gd name="T9" fmla="*/ 75 h 267"/>
                  <a:gd name="T10" fmla="*/ 217 w 217"/>
                  <a:gd name="T11" fmla="*/ 32 h 267"/>
                  <a:gd name="T12" fmla="*/ 217 w 217"/>
                  <a:gd name="T13" fmla="*/ 32 h 267"/>
                  <a:gd name="T14" fmla="*/ 200 w 217"/>
                  <a:gd name="T15" fmla="*/ 29 h 267"/>
                  <a:gd name="T16" fmla="*/ 176 w 217"/>
                  <a:gd name="T17" fmla="*/ 25 h 267"/>
                  <a:gd name="T18" fmla="*/ 149 w 217"/>
                  <a:gd name="T19" fmla="*/ 22 h 267"/>
                  <a:gd name="T20" fmla="*/ 119 w 217"/>
                  <a:gd name="T21" fmla="*/ 17 h 267"/>
                  <a:gd name="T22" fmla="*/ 90 w 217"/>
                  <a:gd name="T23" fmla="*/ 14 h 267"/>
                  <a:gd name="T24" fmla="*/ 62 w 217"/>
                  <a:gd name="T25" fmla="*/ 8 h 267"/>
                  <a:gd name="T26" fmla="*/ 42 w 217"/>
                  <a:gd name="T27" fmla="*/ 3 h 267"/>
                  <a:gd name="T28" fmla="*/ 27 w 217"/>
                  <a:gd name="T29" fmla="*/ 0 h 267"/>
                  <a:gd name="T30" fmla="*/ 27 w 217"/>
                  <a:gd name="T31" fmla="*/ 0 h 267"/>
                  <a:gd name="T32" fmla="*/ 27 w 217"/>
                  <a:gd name="T33" fmla="*/ 51 h 267"/>
                  <a:gd name="T34" fmla="*/ 18 w 217"/>
                  <a:gd name="T35" fmla="*/ 129 h 267"/>
                  <a:gd name="T36" fmla="*/ 6 w 217"/>
                  <a:gd name="T37" fmla="*/ 206 h 267"/>
                  <a:gd name="T38" fmla="*/ 0 w 217"/>
                  <a:gd name="T39" fmla="*/ 253 h 2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267"/>
                  <a:gd name="T62" fmla="*/ 217 w 217"/>
                  <a:gd name="T63" fmla="*/ 267 h 2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267">
                    <a:moveTo>
                      <a:pt x="178" y="267"/>
                    </a:moveTo>
                    <a:lnTo>
                      <a:pt x="178" y="267"/>
                    </a:lnTo>
                    <a:lnTo>
                      <a:pt x="185" y="221"/>
                    </a:lnTo>
                    <a:lnTo>
                      <a:pt x="198" y="146"/>
                    </a:lnTo>
                    <a:lnTo>
                      <a:pt x="212" y="75"/>
                    </a:lnTo>
                    <a:lnTo>
                      <a:pt x="217" y="32"/>
                    </a:lnTo>
                    <a:lnTo>
                      <a:pt x="200" y="29"/>
                    </a:lnTo>
                    <a:lnTo>
                      <a:pt x="176" y="25"/>
                    </a:lnTo>
                    <a:lnTo>
                      <a:pt x="149" y="22"/>
                    </a:lnTo>
                    <a:lnTo>
                      <a:pt x="119" y="17"/>
                    </a:lnTo>
                    <a:lnTo>
                      <a:pt x="90" y="14"/>
                    </a:lnTo>
                    <a:lnTo>
                      <a:pt x="62" y="8"/>
                    </a:lnTo>
                    <a:lnTo>
                      <a:pt x="42" y="3"/>
                    </a:lnTo>
                    <a:lnTo>
                      <a:pt x="27" y="0"/>
                    </a:lnTo>
                    <a:lnTo>
                      <a:pt x="27" y="51"/>
                    </a:lnTo>
                    <a:lnTo>
                      <a:pt x="18" y="129"/>
                    </a:lnTo>
                    <a:lnTo>
                      <a:pt x="6" y="206"/>
                    </a:lnTo>
                    <a:lnTo>
                      <a:pt x="0" y="253"/>
                    </a:lnTo>
                  </a:path>
                </a:pathLst>
              </a:custGeom>
              <a:noFill/>
              <a:ln w="0">
                <a:solidFill>
                  <a:srgbClr val="000000"/>
                </a:solidFill>
                <a:prstDash val="solid"/>
                <a:round/>
                <a:headEnd/>
                <a:tailEnd/>
              </a:ln>
            </p:spPr>
            <p:txBody>
              <a:bodyPr/>
              <a:lstStyle/>
              <a:p>
                <a:endParaRPr lang="es-MX"/>
              </a:p>
            </p:txBody>
          </p:sp>
          <p:sp>
            <p:nvSpPr>
              <p:cNvPr id="5258" name="Freeform 66"/>
              <p:cNvSpPr>
                <a:spLocks/>
              </p:cNvSpPr>
              <p:nvPr/>
            </p:nvSpPr>
            <p:spPr bwMode="auto">
              <a:xfrm>
                <a:off x="2529" y="3055"/>
                <a:ext cx="232" cy="118"/>
              </a:xfrm>
              <a:custGeom>
                <a:avLst/>
                <a:gdLst>
                  <a:gd name="T0" fmla="*/ 464 w 464"/>
                  <a:gd name="T1" fmla="*/ 81 h 236"/>
                  <a:gd name="T2" fmla="*/ 464 w 464"/>
                  <a:gd name="T3" fmla="*/ 81 h 236"/>
                  <a:gd name="T4" fmla="*/ 457 w 464"/>
                  <a:gd name="T5" fmla="*/ 108 h 236"/>
                  <a:gd name="T6" fmla="*/ 452 w 464"/>
                  <a:gd name="T7" fmla="*/ 153 h 236"/>
                  <a:gd name="T8" fmla="*/ 447 w 464"/>
                  <a:gd name="T9" fmla="*/ 199 h 236"/>
                  <a:gd name="T10" fmla="*/ 442 w 464"/>
                  <a:gd name="T11" fmla="*/ 236 h 236"/>
                  <a:gd name="T12" fmla="*/ 442 w 464"/>
                  <a:gd name="T13" fmla="*/ 236 h 236"/>
                  <a:gd name="T14" fmla="*/ 433 w 464"/>
                  <a:gd name="T15" fmla="*/ 234 h 236"/>
                  <a:gd name="T16" fmla="*/ 416 w 464"/>
                  <a:gd name="T17" fmla="*/ 231 h 236"/>
                  <a:gd name="T18" fmla="*/ 394 w 464"/>
                  <a:gd name="T19" fmla="*/ 227 h 236"/>
                  <a:gd name="T20" fmla="*/ 367 w 464"/>
                  <a:gd name="T21" fmla="*/ 222 h 236"/>
                  <a:gd name="T22" fmla="*/ 335 w 464"/>
                  <a:gd name="T23" fmla="*/ 217 h 236"/>
                  <a:gd name="T24" fmla="*/ 301 w 464"/>
                  <a:gd name="T25" fmla="*/ 210 h 236"/>
                  <a:gd name="T26" fmla="*/ 263 w 464"/>
                  <a:gd name="T27" fmla="*/ 204 h 236"/>
                  <a:gd name="T28" fmla="*/ 226 w 464"/>
                  <a:gd name="T29" fmla="*/ 197 h 236"/>
                  <a:gd name="T30" fmla="*/ 187 w 464"/>
                  <a:gd name="T31" fmla="*/ 192 h 236"/>
                  <a:gd name="T32" fmla="*/ 149 w 464"/>
                  <a:gd name="T33" fmla="*/ 185 h 236"/>
                  <a:gd name="T34" fmla="*/ 115 w 464"/>
                  <a:gd name="T35" fmla="*/ 178 h 236"/>
                  <a:gd name="T36" fmla="*/ 81 w 464"/>
                  <a:gd name="T37" fmla="*/ 173 h 236"/>
                  <a:gd name="T38" fmla="*/ 53 w 464"/>
                  <a:gd name="T39" fmla="*/ 168 h 236"/>
                  <a:gd name="T40" fmla="*/ 29 w 464"/>
                  <a:gd name="T41" fmla="*/ 165 h 236"/>
                  <a:gd name="T42" fmla="*/ 12 w 464"/>
                  <a:gd name="T43" fmla="*/ 161 h 236"/>
                  <a:gd name="T44" fmla="*/ 0 w 464"/>
                  <a:gd name="T45" fmla="*/ 159 h 236"/>
                  <a:gd name="T46" fmla="*/ 0 w 464"/>
                  <a:gd name="T47" fmla="*/ 159 h 236"/>
                  <a:gd name="T48" fmla="*/ 5 w 464"/>
                  <a:gd name="T49" fmla="*/ 119 h 236"/>
                  <a:gd name="T50" fmla="*/ 12 w 464"/>
                  <a:gd name="T51" fmla="*/ 75 h 236"/>
                  <a:gd name="T52" fmla="*/ 19 w 464"/>
                  <a:gd name="T53" fmla="*/ 32 h 236"/>
                  <a:gd name="T54" fmla="*/ 24 w 464"/>
                  <a:gd name="T55" fmla="*/ 0 h 236"/>
                  <a:gd name="T56" fmla="*/ 24 w 464"/>
                  <a:gd name="T57" fmla="*/ 0 h 236"/>
                  <a:gd name="T58" fmla="*/ 41 w 464"/>
                  <a:gd name="T59" fmla="*/ 1 h 236"/>
                  <a:gd name="T60" fmla="*/ 61 w 464"/>
                  <a:gd name="T61" fmla="*/ 5 h 236"/>
                  <a:gd name="T62" fmla="*/ 87 w 464"/>
                  <a:gd name="T63" fmla="*/ 10 h 236"/>
                  <a:gd name="T64" fmla="*/ 115 w 464"/>
                  <a:gd name="T65" fmla="*/ 15 h 236"/>
                  <a:gd name="T66" fmla="*/ 146 w 464"/>
                  <a:gd name="T67" fmla="*/ 20 h 236"/>
                  <a:gd name="T68" fmla="*/ 178 w 464"/>
                  <a:gd name="T69" fmla="*/ 27 h 236"/>
                  <a:gd name="T70" fmla="*/ 212 w 464"/>
                  <a:gd name="T71" fmla="*/ 32 h 236"/>
                  <a:gd name="T72" fmla="*/ 246 w 464"/>
                  <a:gd name="T73" fmla="*/ 39 h 236"/>
                  <a:gd name="T74" fmla="*/ 282 w 464"/>
                  <a:gd name="T75" fmla="*/ 46 h 236"/>
                  <a:gd name="T76" fmla="*/ 314 w 464"/>
                  <a:gd name="T77" fmla="*/ 52 h 236"/>
                  <a:gd name="T78" fmla="*/ 346 w 464"/>
                  <a:gd name="T79" fmla="*/ 59 h 236"/>
                  <a:gd name="T80" fmla="*/ 377 w 464"/>
                  <a:gd name="T81" fmla="*/ 64 h 236"/>
                  <a:gd name="T82" fmla="*/ 404 w 464"/>
                  <a:gd name="T83" fmla="*/ 69 h 236"/>
                  <a:gd name="T84" fmla="*/ 428 w 464"/>
                  <a:gd name="T85" fmla="*/ 75 h 236"/>
                  <a:gd name="T86" fmla="*/ 448 w 464"/>
                  <a:gd name="T87" fmla="*/ 78 h 236"/>
                  <a:gd name="T88" fmla="*/ 464 w 464"/>
                  <a:gd name="T89" fmla="*/ 81 h 2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4"/>
                  <a:gd name="T136" fmla="*/ 0 h 236"/>
                  <a:gd name="T137" fmla="*/ 464 w 464"/>
                  <a:gd name="T138" fmla="*/ 236 h 2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4" h="236">
                    <a:moveTo>
                      <a:pt x="464" y="81"/>
                    </a:moveTo>
                    <a:lnTo>
                      <a:pt x="464" y="81"/>
                    </a:lnTo>
                    <a:lnTo>
                      <a:pt x="457" y="108"/>
                    </a:lnTo>
                    <a:lnTo>
                      <a:pt x="452" y="153"/>
                    </a:lnTo>
                    <a:lnTo>
                      <a:pt x="447" y="199"/>
                    </a:lnTo>
                    <a:lnTo>
                      <a:pt x="442" y="236"/>
                    </a:lnTo>
                    <a:lnTo>
                      <a:pt x="433" y="234"/>
                    </a:lnTo>
                    <a:lnTo>
                      <a:pt x="416" y="231"/>
                    </a:lnTo>
                    <a:lnTo>
                      <a:pt x="394" y="227"/>
                    </a:lnTo>
                    <a:lnTo>
                      <a:pt x="367" y="222"/>
                    </a:lnTo>
                    <a:lnTo>
                      <a:pt x="335" y="217"/>
                    </a:lnTo>
                    <a:lnTo>
                      <a:pt x="301" y="210"/>
                    </a:lnTo>
                    <a:lnTo>
                      <a:pt x="263" y="204"/>
                    </a:lnTo>
                    <a:lnTo>
                      <a:pt x="226" y="197"/>
                    </a:lnTo>
                    <a:lnTo>
                      <a:pt x="187" y="192"/>
                    </a:lnTo>
                    <a:lnTo>
                      <a:pt x="149" y="185"/>
                    </a:lnTo>
                    <a:lnTo>
                      <a:pt x="115" y="178"/>
                    </a:lnTo>
                    <a:lnTo>
                      <a:pt x="81" y="173"/>
                    </a:lnTo>
                    <a:lnTo>
                      <a:pt x="53" y="168"/>
                    </a:lnTo>
                    <a:lnTo>
                      <a:pt x="29" y="165"/>
                    </a:lnTo>
                    <a:lnTo>
                      <a:pt x="12" y="161"/>
                    </a:lnTo>
                    <a:lnTo>
                      <a:pt x="0" y="159"/>
                    </a:lnTo>
                    <a:lnTo>
                      <a:pt x="5" y="119"/>
                    </a:lnTo>
                    <a:lnTo>
                      <a:pt x="12" y="75"/>
                    </a:lnTo>
                    <a:lnTo>
                      <a:pt x="19" y="32"/>
                    </a:lnTo>
                    <a:lnTo>
                      <a:pt x="24" y="0"/>
                    </a:lnTo>
                    <a:lnTo>
                      <a:pt x="41" y="1"/>
                    </a:lnTo>
                    <a:lnTo>
                      <a:pt x="61" y="5"/>
                    </a:lnTo>
                    <a:lnTo>
                      <a:pt x="87" y="10"/>
                    </a:lnTo>
                    <a:lnTo>
                      <a:pt x="115" y="15"/>
                    </a:lnTo>
                    <a:lnTo>
                      <a:pt x="146" y="20"/>
                    </a:lnTo>
                    <a:lnTo>
                      <a:pt x="178" y="27"/>
                    </a:lnTo>
                    <a:lnTo>
                      <a:pt x="212" y="32"/>
                    </a:lnTo>
                    <a:lnTo>
                      <a:pt x="246" y="39"/>
                    </a:lnTo>
                    <a:lnTo>
                      <a:pt x="282" y="46"/>
                    </a:lnTo>
                    <a:lnTo>
                      <a:pt x="314" y="52"/>
                    </a:lnTo>
                    <a:lnTo>
                      <a:pt x="346" y="59"/>
                    </a:lnTo>
                    <a:lnTo>
                      <a:pt x="377" y="64"/>
                    </a:lnTo>
                    <a:lnTo>
                      <a:pt x="404" y="69"/>
                    </a:lnTo>
                    <a:lnTo>
                      <a:pt x="428" y="75"/>
                    </a:lnTo>
                    <a:lnTo>
                      <a:pt x="448" y="78"/>
                    </a:lnTo>
                    <a:lnTo>
                      <a:pt x="464" y="81"/>
                    </a:lnTo>
                  </a:path>
                </a:pathLst>
              </a:custGeom>
              <a:noFill/>
              <a:ln w="0">
                <a:solidFill>
                  <a:srgbClr val="000000"/>
                </a:solidFill>
                <a:prstDash val="solid"/>
                <a:round/>
                <a:headEnd/>
                <a:tailEnd/>
              </a:ln>
            </p:spPr>
            <p:txBody>
              <a:bodyPr/>
              <a:lstStyle/>
              <a:p>
                <a:endParaRPr lang="es-MX"/>
              </a:p>
            </p:txBody>
          </p:sp>
          <p:sp>
            <p:nvSpPr>
              <p:cNvPr id="5259" name="Freeform 67"/>
              <p:cNvSpPr>
                <a:spLocks/>
              </p:cNvSpPr>
              <p:nvPr/>
            </p:nvSpPr>
            <p:spPr bwMode="auto">
              <a:xfrm>
                <a:off x="2426" y="3765"/>
                <a:ext cx="118" cy="54"/>
              </a:xfrm>
              <a:custGeom>
                <a:avLst/>
                <a:gdLst>
                  <a:gd name="T0" fmla="*/ 0 w 236"/>
                  <a:gd name="T1" fmla="*/ 109 h 109"/>
                  <a:gd name="T2" fmla="*/ 0 w 236"/>
                  <a:gd name="T3" fmla="*/ 109 h 109"/>
                  <a:gd name="T4" fmla="*/ 5 w 236"/>
                  <a:gd name="T5" fmla="*/ 88 h 109"/>
                  <a:gd name="T6" fmla="*/ 12 w 236"/>
                  <a:gd name="T7" fmla="*/ 60 h 109"/>
                  <a:gd name="T8" fmla="*/ 20 w 236"/>
                  <a:gd name="T9" fmla="*/ 27 h 109"/>
                  <a:gd name="T10" fmla="*/ 30 w 236"/>
                  <a:gd name="T11" fmla="*/ 0 h 109"/>
                  <a:gd name="T12" fmla="*/ 30 w 236"/>
                  <a:gd name="T13" fmla="*/ 0 h 109"/>
                  <a:gd name="T14" fmla="*/ 51 w 236"/>
                  <a:gd name="T15" fmla="*/ 5 h 109"/>
                  <a:gd name="T16" fmla="*/ 78 w 236"/>
                  <a:gd name="T17" fmla="*/ 10 h 109"/>
                  <a:gd name="T18" fmla="*/ 110 w 236"/>
                  <a:gd name="T19" fmla="*/ 15 h 109"/>
                  <a:gd name="T20" fmla="*/ 142 w 236"/>
                  <a:gd name="T21" fmla="*/ 20 h 109"/>
                  <a:gd name="T22" fmla="*/ 173 w 236"/>
                  <a:gd name="T23" fmla="*/ 27 h 109"/>
                  <a:gd name="T24" fmla="*/ 200 w 236"/>
                  <a:gd name="T25" fmla="*/ 32 h 109"/>
                  <a:gd name="T26" fmla="*/ 222 w 236"/>
                  <a:gd name="T27" fmla="*/ 37 h 109"/>
                  <a:gd name="T28" fmla="*/ 236 w 236"/>
                  <a:gd name="T29" fmla="*/ 41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6"/>
                  <a:gd name="T46" fmla="*/ 0 h 109"/>
                  <a:gd name="T47" fmla="*/ 236 w 236"/>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6" h="109">
                    <a:moveTo>
                      <a:pt x="0" y="109"/>
                    </a:moveTo>
                    <a:lnTo>
                      <a:pt x="0" y="109"/>
                    </a:lnTo>
                    <a:lnTo>
                      <a:pt x="5" y="88"/>
                    </a:lnTo>
                    <a:lnTo>
                      <a:pt x="12" y="60"/>
                    </a:lnTo>
                    <a:lnTo>
                      <a:pt x="20" y="27"/>
                    </a:lnTo>
                    <a:lnTo>
                      <a:pt x="30" y="0"/>
                    </a:lnTo>
                    <a:lnTo>
                      <a:pt x="51" y="5"/>
                    </a:lnTo>
                    <a:lnTo>
                      <a:pt x="78" y="10"/>
                    </a:lnTo>
                    <a:lnTo>
                      <a:pt x="110" y="15"/>
                    </a:lnTo>
                    <a:lnTo>
                      <a:pt x="142" y="20"/>
                    </a:lnTo>
                    <a:lnTo>
                      <a:pt x="173" y="27"/>
                    </a:lnTo>
                    <a:lnTo>
                      <a:pt x="200" y="32"/>
                    </a:lnTo>
                    <a:lnTo>
                      <a:pt x="222" y="37"/>
                    </a:lnTo>
                    <a:lnTo>
                      <a:pt x="236" y="41"/>
                    </a:lnTo>
                  </a:path>
                </a:pathLst>
              </a:custGeom>
              <a:noFill/>
              <a:ln w="0">
                <a:solidFill>
                  <a:srgbClr val="000000"/>
                </a:solidFill>
                <a:prstDash val="solid"/>
                <a:round/>
                <a:headEnd/>
                <a:tailEnd/>
              </a:ln>
            </p:spPr>
            <p:txBody>
              <a:bodyPr/>
              <a:lstStyle/>
              <a:p>
                <a:endParaRPr lang="es-MX"/>
              </a:p>
            </p:txBody>
          </p:sp>
          <p:sp>
            <p:nvSpPr>
              <p:cNvPr id="5260" name="Line 68"/>
              <p:cNvSpPr>
                <a:spLocks noChangeShapeType="1"/>
              </p:cNvSpPr>
              <p:nvPr/>
            </p:nvSpPr>
            <p:spPr bwMode="auto">
              <a:xfrm flipH="1" flipV="1">
                <a:off x="2652" y="3479"/>
                <a:ext cx="25" cy="20"/>
              </a:xfrm>
              <a:prstGeom prst="line">
                <a:avLst/>
              </a:prstGeom>
              <a:noFill/>
              <a:ln w="0">
                <a:solidFill>
                  <a:srgbClr val="000000"/>
                </a:solidFill>
                <a:round/>
                <a:headEnd/>
                <a:tailEnd/>
              </a:ln>
            </p:spPr>
            <p:txBody>
              <a:bodyPr/>
              <a:lstStyle/>
              <a:p>
                <a:endParaRPr lang="es-MX"/>
              </a:p>
            </p:txBody>
          </p:sp>
          <p:sp>
            <p:nvSpPr>
              <p:cNvPr id="5261" name="Line 69"/>
              <p:cNvSpPr>
                <a:spLocks noChangeShapeType="1"/>
              </p:cNvSpPr>
              <p:nvPr/>
            </p:nvSpPr>
            <p:spPr bwMode="auto">
              <a:xfrm flipH="1" flipV="1">
                <a:off x="2605" y="3547"/>
                <a:ext cx="26" cy="19"/>
              </a:xfrm>
              <a:prstGeom prst="line">
                <a:avLst/>
              </a:prstGeom>
              <a:noFill/>
              <a:ln w="0">
                <a:solidFill>
                  <a:srgbClr val="000000"/>
                </a:solidFill>
                <a:round/>
                <a:headEnd/>
                <a:tailEnd/>
              </a:ln>
            </p:spPr>
            <p:txBody>
              <a:bodyPr/>
              <a:lstStyle/>
              <a:p>
                <a:endParaRPr lang="es-MX"/>
              </a:p>
            </p:txBody>
          </p:sp>
          <p:sp>
            <p:nvSpPr>
              <p:cNvPr id="5262" name="Line 70"/>
              <p:cNvSpPr>
                <a:spLocks noChangeShapeType="1"/>
              </p:cNvSpPr>
              <p:nvPr/>
            </p:nvSpPr>
            <p:spPr bwMode="auto">
              <a:xfrm flipH="1" flipV="1">
                <a:off x="2561" y="3600"/>
                <a:ext cx="25" cy="18"/>
              </a:xfrm>
              <a:prstGeom prst="line">
                <a:avLst/>
              </a:prstGeom>
              <a:noFill/>
              <a:ln w="0">
                <a:solidFill>
                  <a:srgbClr val="000000"/>
                </a:solidFill>
                <a:round/>
                <a:headEnd/>
                <a:tailEnd/>
              </a:ln>
            </p:spPr>
            <p:txBody>
              <a:bodyPr/>
              <a:lstStyle/>
              <a:p>
                <a:endParaRPr lang="es-MX"/>
              </a:p>
            </p:txBody>
          </p:sp>
          <p:sp>
            <p:nvSpPr>
              <p:cNvPr id="5263" name="Line 71"/>
              <p:cNvSpPr>
                <a:spLocks noChangeShapeType="1"/>
              </p:cNvSpPr>
              <p:nvPr/>
            </p:nvSpPr>
            <p:spPr bwMode="auto">
              <a:xfrm flipH="1" flipV="1">
                <a:off x="2512" y="3658"/>
                <a:ext cx="26" cy="19"/>
              </a:xfrm>
              <a:prstGeom prst="line">
                <a:avLst/>
              </a:prstGeom>
              <a:noFill/>
              <a:ln w="0">
                <a:solidFill>
                  <a:srgbClr val="000000"/>
                </a:solidFill>
                <a:round/>
                <a:headEnd/>
                <a:tailEnd/>
              </a:ln>
            </p:spPr>
            <p:txBody>
              <a:bodyPr/>
              <a:lstStyle/>
              <a:p>
                <a:endParaRPr lang="es-MX"/>
              </a:p>
            </p:txBody>
          </p:sp>
          <p:sp>
            <p:nvSpPr>
              <p:cNvPr id="5264" name="Line 72"/>
              <p:cNvSpPr>
                <a:spLocks noChangeShapeType="1"/>
              </p:cNvSpPr>
              <p:nvPr/>
            </p:nvSpPr>
            <p:spPr bwMode="auto">
              <a:xfrm flipH="1" flipV="1">
                <a:off x="2461" y="3725"/>
                <a:ext cx="25" cy="20"/>
              </a:xfrm>
              <a:prstGeom prst="line">
                <a:avLst/>
              </a:prstGeom>
              <a:noFill/>
              <a:ln w="0">
                <a:solidFill>
                  <a:srgbClr val="000000"/>
                </a:solidFill>
                <a:round/>
                <a:headEnd/>
                <a:tailEnd/>
              </a:ln>
            </p:spPr>
            <p:txBody>
              <a:bodyPr/>
              <a:lstStyle/>
              <a:p>
                <a:endParaRPr lang="es-MX"/>
              </a:p>
            </p:txBody>
          </p:sp>
          <p:sp>
            <p:nvSpPr>
              <p:cNvPr id="5265" name="Line 73"/>
              <p:cNvSpPr>
                <a:spLocks noChangeShapeType="1"/>
              </p:cNvSpPr>
              <p:nvPr/>
            </p:nvSpPr>
            <p:spPr bwMode="auto">
              <a:xfrm flipH="1" flipV="1">
                <a:off x="2416" y="3783"/>
                <a:ext cx="25" cy="20"/>
              </a:xfrm>
              <a:prstGeom prst="line">
                <a:avLst/>
              </a:prstGeom>
              <a:noFill/>
              <a:ln w="0">
                <a:solidFill>
                  <a:srgbClr val="000000"/>
                </a:solidFill>
                <a:round/>
                <a:headEnd/>
                <a:tailEnd/>
              </a:ln>
            </p:spPr>
            <p:txBody>
              <a:bodyPr/>
              <a:lstStyle/>
              <a:p>
                <a:endParaRPr lang="es-MX"/>
              </a:p>
            </p:txBody>
          </p:sp>
          <p:sp>
            <p:nvSpPr>
              <p:cNvPr id="5266" name="Freeform 74"/>
              <p:cNvSpPr>
                <a:spLocks/>
              </p:cNvSpPr>
              <p:nvPr/>
            </p:nvSpPr>
            <p:spPr bwMode="auto">
              <a:xfrm>
                <a:off x="2508" y="3735"/>
                <a:ext cx="8" cy="7"/>
              </a:xfrm>
              <a:custGeom>
                <a:avLst/>
                <a:gdLst>
                  <a:gd name="T0" fmla="*/ 5 w 16"/>
                  <a:gd name="T1" fmla="*/ 0 h 13"/>
                  <a:gd name="T2" fmla="*/ 0 w 16"/>
                  <a:gd name="T3" fmla="*/ 8 h 13"/>
                  <a:gd name="T4" fmla="*/ 16 w 16"/>
                  <a:gd name="T5" fmla="*/ 13 h 13"/>
                  <a:gd name="T6" fmla="*/ 16 w 16"/>
                  <a:gd name="T7" fmla="*/ 13 h 13"/>
                  <a:gd name="T8" fmla="*/ 5 w 16"/>
                  <a:gd name="T9" fmla="*/ 0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5" y="0"/>
                    </a:moveTo>
                    <a:lnTo>
                      <a:pt x="0" y="8"/>
                    </a:lnTo>
                    <a:lnTo>
                      <a:pt x="16" y="13"/>
                    </a:lnTo>
                    <a:lnTo>
                      <a:pt x="5" y="0"/>
                    </a:lnTo>
                    <a:close/>
                  </a:path>
                </a:pathLst>
              </a:custGeom>
              <a:solidFill>
                <a:srgbClr val="FFBF4C"/>
              </a:solidFill>
              <a:ln w="9525">
                <a:noFill/>
                <a:round/>
                <a:headEnd/>
                <a:tailEnd/>
              </a:ln>
            </p:spPr>
            <p:txBody>
              <a:bodyPr/>
              <a:lstStyle/>
              <a:p>
                <a:endParaRPr lang="es-MX"/>
              </a:p>
            </p:txBody>
          </p:sp>
          <p:sp>
            <p:nvSpPr>
              <p:cNvPr id="5267" name="Freeform 75"/>
              <p:cNvSpPr>
                <a:spLocks/>
              </p:cNvSpPr>
              <p:nvPr/>
            </p:nvSpPr>
            <p:spPr bwMode="auto">
              <a:xfrm>
                <a:off x="2499" y="3752"/>
                <a:ext cx="8" cy="7"/>
              </a:xfrm>
              <a:custGeom>
                <a:avLst/>
                <a:gdLst>
                  <a:gd name="T0" fmla="*/ 1 w 15"/>
                  <a:gd name="T1" fmla="*/ 5 h 15"/>
                  <a:gd name="T2" fmla="*/ 0 w 15"/>
                  <a:gd name="T3" fmla="*/ 8 h 15"/>
                  <a:gd name="T4" fmla="*/ 0 w 15"/>
                  <a:gd name="T5" fmla="*/ 11 h 15"/>
                  <a:gd name="T6" fmla="*/ 1 w 15"/>
                  <a:gd name="T7" fmla="*/ 13 h 15"/>
                  <a:gd name="T8" fmla="*/ 3 w 15"/>
                  <a:gd name="T9" fmla="*/ 13 h 15"/>
                  <a:gd name="T10" fmla="*/ 5 w 15"/>
                  <a:gd name="T11" fmla="*/ 15 h 15"/>
                  <a:gd name="T12" fmla="*/ 8 w 15"/>
                  <a:gd name="T13" fmla="*/ 15 h 15"/>
                  <a:gd name="T14" fmla="*/ 10 w 15"/>
                  <a:gd name="T15" fmla="*/ 13 h 15"/>
                  <a:gd name="T16" fmla="*/ 12 w 15"/>
                  <a:gd name="T17" fmla="*/ 11 h 15"/>
                  <a:gd name="T18" fmla="*/ 15 w 15"/>
                  <a:gd name="T19" fmla="*/ 6 h 15"/>
                  <a:gd name="T20" fmla="*/ 7 w 15"/>
                  <a:gd name="T21" fmla="*/ 0 h 15"/>
                  <a:gd name="T22" fmla="*/ 1 w 15"/>
                  <a:gd name="T23" fmla="*/ 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5"/>
                  <a:gd name="T38" fmla="*/ 15 w 1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5">
                    <a:moveTo>
                      <a:pt x="1" y="5"/>
                    </a:moveTo>
                    <a:lnTo>
                      <a:pt x="0" y="8"/>
                    </a:lnTo>
                    <a:lnTo>
                      <a:pt x="0" y="11"/>
                    </a:lnTo>
                    <a:lnTo>
                      <a:pt x="1" y="13"/>
                    </a:lnTo>
                    <a:lnTo>
                      <a:pt x="3" y="13"/>
                    </a:lnTo>
                    <a:lnTo>
                      <a:pt x="5" y="15"/>
                    </a:lnTo>
                    <a:lnTo>
                      <a:pt x="8" y="15"/>
                    </a:lnTo>
                    <a:lnTo>
                      <a:pt x="10" y="13"/>
                    </a:lnTo>
                    <a:lnTo>
                      <a:pt x="12" y="11"/>
                    </a:lnTo>
                    <a:lnTo>
                      <a:pt x="15" y="6"/>
                    </a:lnTo>
                    <a:lnTo>
                      <a:pt x="7" y="0"/>
                    </a:lnTo>
                    <a:lnTo>
                      <a:pt x="1" y="5"/>
                    </a:lnTo>
                    <a:close/>
                  </a:path>
                </a:pathLst>
              </a:custGeom>
              <a:solidFill>
                <a:srgbClr val="FFBF4C"/>
              </a:solidFill>
              <a:ln w="9525">
                <a:noFill/>
                <a:round/>
                <a:headEnd/>
                <a:tailEnd/>
              </a:ln>
            </p:spPr>
            <p:txBody>
              <a:bodyPr/>
              <a:lstStyle/>
              <a:p>
                <a:endParaRPr lang="es-MX"/>
              </a:p>
            </p:txBody>
          </p:sp>
          <p:sp>
            <p:nvSpPr>
              <p:cNvPr id="5268" name="Freeform 76"/>
              <p:cNvSpPr>
                <a:spLocks/>
              </p:cNvSpPr>
              <p:nvPr/>
            </p:nvSpPr>
            <p:spPr bwMode="auto">
              <a:xfrm>
                <a:off x="2523" y="3720"/>
                <a:ext cx="7" cy="9"/>
              </a:xfrm>
              <a:custGeom>
                <a:avLst/>
                <a:gdLst>
                  <a:gd name="T0" fmla="*/ 2 w 16"/>
                  <a:gd name="T1" fmla="*/ 8 h 17"/>
                  <a:gd name="T2" fmla="*/ 0 w 16"/>
                  <a:gd name="T3" fmla="*/ 10 h 17"/>
                  <a:gd name="T4" fmla="*/ 0 w 16"/>
                  <a:gd name="T5" fmla="*/ 12 h 17"/>
                  <a:gd name="T6" fmla="*/ 0 w 16"/>
                  <a:gd name="T7" fmla="*/ 15 h 17"/>
                  <a:gd name="T8" fmla="*/ 2 w 16"/>
                  <a:gd name="T9" fmla="*/ 17 h 17"/>
                  <a:gd name="T10" fmla="*/ 4 w 16"/>
                  <a:gd name="T11" fmla="*/ 17 h 17"/>
                  <a:gd name="T12" fmla="*/ 5 w 16"/>
                  <a:gd name="T13" fmla="*/ 17 h 17"/>
                  <a:gd name="T14" fmla="*/ 9 w 16"/>
                  <a:gd name="T15" fmla="*/ 17 h 17"/>
                  <a:gd name="T16" fmla="*/ 10 w 16"/>
                  <a:gd name="T17" fmla="*/ 15 h 17"/>
                  <a:gd name="T18" fmla="*/ 16 w 16"/>
                  <a:gd name="T19" fmla="*/ 7 h 17"/>
                  <a:gd name="T20" fmla="*/ 9 w 16"/>
                  <a:gd name="T21" fmla="*/ 0 h 17"/>
                  <a:gd name="T22" fmla="*/ 2 w 16"/>
                  <a:gd name="T23" fmla="*/ 8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7"/>
                  <a:gd name="T38" fmla="*/ 16 w 1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7">
                    <a:moveTo>
                      <a:pt x="2" y="8"/>
                    </a:moveTo>
                    <a:lnTo>
                      <a:pt x="0" y="10"/>
                    </a:lnTo>
                    <a:lnTo>
                      <a:pt x="0" y="12"/>
                    </a:lnTo>
                    <a:lnTo>
                      <a:pt x="0" y="15"/>
                    </a:lnTo>
                    <a:lnTo>
                      <a:pt x="2" y="17"/>
                    </a:lnTo>
                    <a:lnTo>
                      <a:pt x="4" y="17"/>
                    </a:lnTo>
                    <a:lnTo>
                      <a:pt x="5" y="17"/>
                    </a:lnTo>
                    <a:lnTo>
                      <a:pt x="9" y="17"/>
                    </a:lnTo>
                    <a:lnTo>
                      <a:pt x="10" y="15"/>
                    </a:lnTo>
                    <a:lnTo>
                      <a:pt x="16" y="7"/>
                    </a:lnTo>
                    <a:lnTo>
                      <a:pt x="9" y="0"/>
                    </a:lnTo>
                    <a:lnTo>
                      <a:pt x="2" y="8"/>
                    </a:lnTo>
                    <a:close/>
                  </a:path>
                </a:pathLst>
              </a:custGeom>
              <a:solidFill>
                <a:srgbClr val="FFBF4C"/>
              </a:solidFill>
              <a:ln w="9525">
                <a:noFill/>
                <a:round/>
                <a:headEnd/>
                <a:tailEnd/>
              </a:ln>
            </p:spPr>
            <p:txBody>
              <a:bodyPr/>
              <a:lstStyle/>
              <a:p>
                <a:endParaRPr lang="es-MX"/>
              </a:p>
            </p:txBody>
          </p:sp>
        </p:grpSp>
        <p:sp>
          <p:nvSpPr>
            <p:cNvPr id="5135" name="Freeform 77"/>
            <p:cNvSpPr>
              <a:spLocks/>
            </p:cNvSpPr>
            <p:nvPr/>
          </p:nvSpPr>
          <p:spPr bwMode="auto">
            <a:xfrm>
              <a:off x="3829" y="2620"/>
              <a:ext cx="1309" cy="1062"/>
            </a:xfrm>
            <a:custGeom>
              <a:avLst/>
              <a:gdLst>
                <a:gd name="T0" fmla="*/ 247 w 10476"/>
                <a:gd name="T1" fmla="*/ 4883 h 8496"/>
                <a:gd name="T2" fmla="*/ 0 w 10476"/>
                <a:gd name="T3" fmla="*/ 4767 h 8496"/>
                <a:gd name="T4" fmla="*/ 88 w 10476"/>
                <a:gd name="T5" fmla="*/ 4205 h 8496"/>
                <a:gd name="T6" fmla="*/ 532 w 10476"/>
                <a:gd name="T7" fmla="*/ 2607 h 8496"/>
                <a:gd name="T8" fmla="*/ 862 w 10476"/>
                <a:gd name="T9" fmla="*/ 2517 h 8496"/>
                <a:gd name="T10" fmla="*/ 1151 w 10476"/>
                <a:gd name="T11" fmla="*/ 2485 h 8496"/>
                <a:gd name="T12" fmla="*/ 1525 w 10476"/>
                <a:gd name="T13" fmla="*/ 2070 h 8496"/>
                <a:gd name="T14" fmla="*/ 1947 w 10476"/>
                <a:gd name="T15" fmla="*/ 1717 h 8496"/>
                <a:gd name="T16" fmla="*/ 2211 w 10476"/>
                <a:gd name="T17" fmla="*/ 1304 h 8496"/>
                <a:gd name="T18" fmla="*/ 3050 w 10476"/>
                <a:gd name="T19" fmla="*/ 594 h 8496"/>
                <a:gd name="T20" fmla="*/ 3560 w 10476"/>
                <a:gd name="T21" fmla="*/ 269 h 8496"/>
                <a:gd name="T22" fmla="*/ 4067 w 10476"/>
                <a:gd name="T23" fmla="*/ 32 h 8496"/>
                <a:gd name="T24" fmla="*/ 7318 w 10476"/>
                <a:gd name="T25" fmla="*/ 0 h 8496"/>
                <a:gd name="T26" fmla="*/ 8401 w 10476"/>
                <a:gd name="T27" fmla="*/ 475 h 8496"/>
                <a:gd name="T28" fmla="*/ 9082 w 10476"/>
                <a:gd name="T29" fmla="*/ 974 h 8496"/>
                <a:gd name="T30" fmla="*/ 9265 w 10476"/>
                <a:gd name="T31" fmla="*/ 1185 h 8496"/>
                <a:gd name="T32" fmla="*/ 9750 w 10476"/>
                <a:gd name="T33" fmla="*/ 2070 h 8496"/>
                <a:gd name="T34" fmla="*/ 10476 w 10476"/>
                <a:gd name="T35" fmla="*/ 4235 h 8496"/>
                <a:gd name="T36" fmla="*/ 10344 w 10476"/>
                <a:gd name="T37" fmla="*/ 5743 h 8496"/>
                <a:gd name="T38" fmla="*/ 9789 w 10476"/>
                <a:gd name="T39" fmla="*/ 7370 h 8496"/>
                <a:gd name="T40" fmla="*/ 7076 w 10476"/>
                <a:gd name="T41" fmla="*/ 8496 h 8496"/>
                <a:gd name="T42" fmla="*/ 6873 w 10476"/>
                <a:gd name="T43" fmla="*/ 8349 h 8496"/>
                <a:gd name="T44" fmla="*/ 6591 w 10476"/>
                <a:gd name="T45" fmla="*/ 7432 h 8496"/>
                <a:gd name="T46" fmla="*/ 5837 w 10476"/>
                <a:gd name="T47" fmla="*/ 6989 h 8496"/>
                <a:gd name="T48" fmla="*/ 6142 w 10476"/>
                <a:gd name="T49" fmla="*/ 6839 h 8496"/>
                <a:gd name="T50" fmla="*/ 8047 w 10476"/>
                <a:gd name="T51" fmla="*/ 6158 h 8496"/>
                <a:gd name="T52" fmla="*/ 8111 w 10476"/>
                <a:gd name="T53" fmla="*/ 6010 h 8496"/>
                <a:gd name="T54" fmla="*/ 4664 w 10476"/>
                <a:gd name="T55" fmla="*/ 3608 h 8496"/>
                <a:gd name="T56" fmla="*/ 3692 w 10476"/>
                <a:gd name="T57" fmla="*/ 2754 h 8496"/>
                <a:gd name="T58" fmla="*/ 3182 w 10476"/>
                <a:gd name="T59" fmla="*/ 2870 h 8496"/>
                <a:gd name="T60" fmla="*/ 2986 w 10476"/>
                <a:gd name="T61" fmla="*/ 3018 h 8496"/>
                <a:gd name="T62" fmla="*/ 2608 w 10476"/>
                <a:gd name="T63" fmla="*/ 3018 h 8496"/>
                <a:gd name="T64" fmla="*/ 2033 w 10476"/>
                <a:gd name="T65" fmla="*/ 3877 h 8496"/>
                <a:gd name="T66" fmla="*/ 1525 w 10476"/>
                <a:gd name="T67" fmla="*/ 5063 h 8496"/>
                <a:gd name="T68" fmla="*/ 1374 w 10476"/>
                <a:gd name="T69" fmla="*/ 5092 h 8496"/>
                <a:gd name="T70" fmla="*/ 247 w 10476"/>
                <a:gd name="T71" fmla="*/ 4883 h 84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76"/>
                <a:gd name="T109" fmla="*/ 0 h 8496"/>
                <a:gd name="T110" fmla="*/ 10476 w 10476"/>
                <a:gd name="T111" fmla="*/ 8496 h 84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76" h="8496">
                  <a:moveTo>
                    <a:pt x="247" y="4883"/>
                  </a:moveTo>
                  <a:lnTo>
                    <a:pt x="0" y="4767"/>
                  </a:lnTo>
                  <a:lnTo>
                    <a:pt x="88" y="4205"/>
                  </a:lnTo>
                  <a:lnTo>
                    <a:pt x="532" y="2607"/>
                  </a:lnTo>
                  <a:lnTo>
                    <a:pt x="862" y="2517"/>
                  </a:lnTo>
                  <a:lnTo>
                    <a:pt x="1151" y="2485"/>
                  </a:lnTo>
                  <a:lnTo>
                    <a:pt x="1525" y="2070"/>
                  </a:lnTo>
                  <a:lnTo>
                    <a:pt x="1947" y="1717"/>
                  </a:lnTo>
                  <a:lnTo>
                    <a:pt x="2211" y="1304"/>
                  </a:lnTo>
                  <a:lnTo>
                    <a:pt x="3050" y="594"/>
                  </a:lnTo>
                  <a:lnTo>
                    <a:pt x="3560" y="269"/>
                  </a:lnTo>
                  <a:lnTo>
                    <a:pt x="4067" y="32"/>
                  </a:lnTo>
                  <a:lnTo>
                    <a:pt x="7318" y="0"/>
                  </a:lnTo>
                  <a:lnTo>
                    <a:pt x="8401" y="475"/>
                  </a:lnTo>
                  <a:lnTo>
                    <a:pt x="9082" y="974"/>
                  </a:lnTo>
                  <a:lnTo>
                    <a:pt x="9265" y="1185"/>
                  </a:lnTo>
                  <a:lnTo>
                    <a:pt x="9750" y="2070"/>
                  </a:lnTo>
                  <a:lnTo>
                    <a:pt x="10476" y="4235"/>
                  </a:lnTo>
                  <a:lnTo>
                    <a:pt x="10344" y="5743"/>
                  </a:lnTo>
                  <a:lnTo>
                    <a:pt x="9789" y="7370"/>
                  </a:lnTo>
                  <a:lnTo>
                    <a:pt x="7076" y="8496"/>
                  </a:lnTo>
                  <a:lnTo>
                    <a:pt x="6873" y="8349"/>
                  </a:lnTo>
                  <a:lnTo>
                    <a:pt x="6591" y="7432"/>
                  </a:lnTo>
                  <a:lnTo>
                    <a:pt x="5837" y="6989"/>
                  </a:lnTo>
                  <a:lnTo>
                    <a:pt x="6142" y="6839"/>
                  </a:lnTo>
                  <a:lnTo>
                    <a:pt x="8047" y="6158"/>
                  </a:lnTo>
                  <a:lnTo>
                    <a:pt x="8111" y="6010"/>
                  </a:lnTo>
                  <a:lnTo>
                    <a:pt x="4664" y="3608"/>
                  </a:lnTo>
                  <a:lnTo>
                    <a:pt x="3692" y="2754"/>
                  </a:lnTo>
                  <a:lnTo>
                    <a:pt x="3182" y="2870"/>
                  </a:lnTo>
                  <a:lnTo>
                    <a:pt x="2986" y="3018"/>
                  </a:lnTo>
                  <a:lnTo>
                    <a:pt x="2608" y="3018"/>
                  </a:lnTo>
                  <a:lnTo>
                    <a:pt x="2033" y="3877"/>
                  </a:lnTo>
                  <a:lnTo>
                    <a:pt x="1525" y="5063"/>
                  </a:lnTo>
                  <a:lnTo>
                    <a:pt x="1374" y="5092"/>
                  </a:lnTo>
                  <a:lnTo>
                    <a:pt x="247" y="4883"/>
                  </a:lnTo>
                  <a:close/>
                </a:path>
              </a:pathLst>
            </a:custGeom>
            <a:solidFill>
              <a:srgbClr val="FFFFFF"/>
            </a:solidFill>
            <a:ln w="0">
              <a:solidFill>
                <a:srgbClr val="FFFFFF"/>
              </a:solidFill>
              <a:prstDash val="solid"/>
              <a:round/>
              <a:headEnd/>
              <a:tailEnd/>
            </a:ln>
          </p:spPr>
          <p:txBody>
            <a:bodyPr/>
            <a:lstStyle/>
            <a:p>
              <a:endParaRPr lang="es-MX"/>
            </a:p>
          </p:txBody>
        </p:sp>
        <p:sp>
          <p:nvSpPr>
            <p:cNvPr id="5136" name="Freeform 78"/>
            <p:cNvSpPr>
              <a:spLocks/>
            </p:cNvSpPr>
            <p:nvPr/>
          </p:nvSpPr>
          <p:spPr bwMode="auto">
            <a:xfrm>
              <a:off x="4330" y="2651"/>
              <a:ext cx="372" cy="287"/>
            </a:xfrm>
            <a:custGeom>
              <a:avLst/>
              <a:gdLst>
                <a:gd name="T0" fmla="*/ 2976 w 2976"/>
                <a:gd name="T1" fmla="*/ 593 h 2297"/>
                <a:gd name="T2" fmla="*/ 2776 w 2976"/>
                <a:gd name="T3" fmla="*/ 936 h 2297"/>
                <a:gd name="T4" fmla="*/ 2748 w 2976"/>
                <a:gd name="T5" fmla="*/ 1257 h 2297"/>
                <a:gd name="T6" fmla="*/ 2482 w 2976"/>
                <a:gd name="T7" fmla="*/ 1671 h 2297"/>
                <a:gd name="T8" fmla="*/ 2266 w 2976"/>
                <a:gd name="T9" fmla="*/ 1868 h 2297"/>
                <a:gd name="T10" fmla="*/ 2014 w 2976"/>
                <a:gd name="T11" fmla="*/ 2246 h 2297"/>
                <a:gd name="T12" fmla="*/ 1704 w 2976"/>
                <a:gd name="T13" fmla="*/ 2139 h 2297"/>
                <a:gd name="T14" fmla="*/ 1260 w 2976"/>
                <a:gd name="T15" fmla="*/ 2297 h 2297"/>
                <a:gd name="T16" fmla="*/ 1058 w 2976"/>
                <a:gd name="T17" fmla="*/ 2227 h 2297"/>
                <a:gd name="T18" fmla="*/ 832 w 2976"/>
                <a:gd name="T19" fmla="*/ 2082 h 2297"/>
                <a:gd name="T20" fmla="*/ 673 w 2976"/>
                <a:gd name="T21" fmla="*/ 1798 h 2297"/>
                <a:gd name="T22" fmla="*/ 563 w 2976"/>
                <a:gd name="T23" fmla="*/ 1761 h 2297"/>
                <a:gd name="T24" fmla="*/ 495 w 2976"/>
                <a:gd name="T25" fmla="*/ 1708 h 2297"/>
                <a:gd name="T26" fmla="*/ 466 w 2976"/>
                <a:gd name="T27" fmla="*/ 1616 h 2297"/>
                <a:gd name="T28" fmla="*/ 466 w 2976"/>
                <a:gd name="T29" fmla="*/ 1492 h 2297"/>
                <a:gd name="T30" fmla="*/ 311 w 2976"/>
                <a:gd name="T31" fmla="*/ 1273 h 2297"/>
                <a:gd name="T32" fmla="*/ 148 w 2976"/>
                <a:gd name="T33" fmla="*/ 846 h 2297"/>
                <a:gd name="T34" fmla="*/ 148 w 2976"/>
                <a:gd name="T35" fmla="*/ 682 h 2297"/>
                <a:gd name="T36" fmla="*/ 16 w 2976"/>
                <a:gd name="T37" fmla="*/ 396 h 2297"/>
                <a:gd name="T38" fmla="*/ 16 w 2976"/>
                <a:gd name="T39" fmla="*/ 268 h 2297"/>
                <a:gd name="T40" fmla="*/ 0 w 2976"/>
                <a:gd name="T41" fmla="*/ 0 h 2297"/>
                <a:gd name="T42" fmla="*/ 2937 w 2976"/>
                <a:gd name="T43" fmla="*/ 217 h 2297"/>
                <a:gd name="T44" fmla="*/ 2976 w 2976"/>
                <a:gd name="T45" fmla="*/ 593 h 22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76"/>
                <a:gd name="T70" fmla="*/ 0 h 2297"/>
                <a:gd name="T71" fmla="*/ 2976 w 2976"/>
                <a:gd name="T72" fmla="*/ 2297 h 22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76" h="2297">
                  <a:moveTo>
                    <a:pt x="2976" y="593"/>
                  </a:moveTo>
                  <a:lnTo>
                    <a:pt x="2776" y="936"/>
                  </a:lnTo>
                  <a:lnTo>
                    <a:pt x="2748" y="1257"/>
                  </a:lnTo>
                  <a:lnTo>
                    <a:pt x="2482" y="1671"/>
                  </a:lnTo>
                  <a:lnTo>
                    <a:pt x="2266" y="1868"/>
                  </a:lnTo>
                  <a:lnTo>
                    <a:pt x="2014" y="2246"/>
                  </a:lnTo>
                  <a:lnTo>
                    <a:pt x="1704" y="2139"/>
                  </a:lnTo>
                  <a:lnTo>
                    <a:pt x="1260" y="2297"/>
                  </a:lnTo>
                  <a:lnTo>
                    <a:pt x="1058" y="2227"/>
                  </a:lnTo>
                  <a:lnTo>
                    <a:pt x="832" y="2082"/>
                  </a:lnTo>
                  <a:lnTo>
                    <a:pt x="673" y="1798"/>
                  </a:lnTo>
                  <a:lnTo>
                    <a:pt x="563" y="1761"/>
                  </a:lnTo>
                  <a:lnTo>
                    <a:pt x="495" y="1708"/>
                  </a:lnTo>
                  <a:lnTo>
                    <a:pt x="466" y="1616"/>
                  </a:lnTo>
                  <a:lnTo>
                    <a:pt x="466" y="1492"/>
                  </a:lnTo>
                  <a:lnTo>
                    <a:pt x="311" y="1273"/>
                  </a:lnTo>
                  <a:lnTo>
                    <a:pt x="148" y="846"/>
                  </a:lnTo>
                  <a:lnTo>
                    <a:pt x="148" y="682"/>
                  </a:lnTo>
                  <a:lnTo>
                    <a:pt x="16" y="396"/>
                  </a:lnTo>
                  <a:lnTo>
                    <a:pt x="16" y="268"/>
                  </a:lnTo>
                  <a:lnTo>
                    <a:pt x="0" y="0"/>
                  </a:lnTo>
                  <a:lnTo>
                    <a:pt x="2937" y="217"/>
                  </a:lnTo>
                  <a:lnTo>
                    <a:pt x="2976" y="593"/>
                  </a:lnTo>
                  <a:close/>
                </a:path>
              </a:pathLst>
            </a:custGeom>
            <a:solidFill>
              <a:srgbClr val="FFC98E"/>
            </a:solidFill>
            <a:ln w="0">
              <a:solidFill>
                <a:srgbClr val="FFC98E"/>
              </a:solidFill>
              <a:prstDash val="solid"/>
              <a:round/>
              <a:headEnd/>
              <a:tailEnd/>
            </a:ln>
          </p:spPr>
          <p:txBody>
            <a:bodyPr/>
            <a:lstStyle/>
            <a:p>
              <a:endParaRPr lang="es-MX"/>
            </a:p>
          </p:txBody>
        </p:sp>
        <p:sp>
          <p:nvSpPr>
            <p:cNvPr id="5137" name="Freeform 79"/>
            <p:cNvSpPr>
              <a:spLocks/>
            </p:cNvSpPr>
            <p:nvPr/>
          </p:nvSpPr>
          <p:spPr bwMode="auto">
            <a:xfrm>
              <a:off x="4324" y="2334"/>
              <a:ext cx="352" cy="398"/>
            </a:xfrm>
            <a:custGeom>
              <a:avLst/>
              <a:gdLst>
                <a:gd name="T0" fmla="*/ 657 w 2815"/>
                <a:gd name="T1" fmla="*/ 3142 h 3179"/>
                <a:gd name="T2" fmla="*/ 336 w 2815"/>
                <a:gd name="T3" fmla="*/ 2729 h 3179"/>
                <a:gd name="T4" fmla="*/ 215 w 2815"/>
                <a:gd name="T5" fmla="*/ 2764 h 3179"/>
                <a:gd name="T6" fmla="*/ 0 w 2815"/>
                <a:gd name="T7" fmla="*/ 2156 h 3179"/>
                <a:gd name="T8" fmla="*/ 349 w 2815"/>
                <a:gd name="T9" fmla="*/ 899 h 3179"/>
                <a:gd name="T10" fmla="*/ 1128 w 2815"/>
                <a:gd name="T11" fmla="*/ 0 h 3179"/>
                <a:gd name="T12" fmla="*/ 1661 w 2815"/>
                <a:gd name="T13" fmla="*/ 0 h 3179"/>
                <a:gd name="T14" fmla="*/ 2401 w 2815"/>
                <a:gd name="T15" fmla="*/ 182 h 3179"/>
                <a:gd name="T16" fmla="*/ 2815 w 2815"/>
                <a:gd name="T17" fmla="*/ 1237 h 3179"/>
                <a:gd name="T18" fmla="*/ 2279 w 2815"/>
                <a:gd name="T19" fmla="*/ 2604 h 3179"/>
                <a:gd name="T20" fmla="*/ 750 w 2815"/>
                <a:gd name="T21" fmla="*/ 2837 h 3179"/>
                <a:gd name="T22" fmla="*/ 846 w 2815"/>
                <a:gd name="T23" fmla="*/ 3179 h 3179"/>
                <a:gd name="T24" fmla="*/ 657 w 2815"/>
                <a:gd name="T25" fmla="*/ 3142 h 31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15"/>
                <a:gd name="T40" fmla="*/ 0 h 3179"/>
                <a:gd name="T41" fmla="*/ 2815 w 2815"/>
                <a:gd name="T42" fmla="*/ 3179 h 31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15" h="3179">
                  <a:moveTo>
                    <a:pt x="657" y="3142"/>
                  </a:moveTo>
                  <a:lnTo>
                    <a:pt x="336" y="2729"/>
                  </a:lnTo>
                  <a:lnTo>
                    <a:pt x="215" y="2764"/>
                  </a:lnTo>
                  <a:lnTo>
                    <a:pt x="0" y="2156"/>
                  </a:lnTo>
                  <a:lnTo>
                    <a:pt x="349" y="899"/>
                  </a:lnTo>
                  <a:lnTo>
                    <a:pt x="1128" y="0"/>
                  </a:lnTo>
                  <a:lnTo>
                    <a:pt x="1661" y="0"/>
                  </a:lnTo>
                  <a:lnTo>
                    <a:pt x="2401" y="182"/>
                  </a:lnTo>
                  <a:lnTo>
                    <a:pt x="2815" y="1237"/>
                  </a:lnTo>
                  <a:lnTo>
                    <a:pt x="2279" y="2604"/>
                  </a:lnTo>
                  <a:lnTo>
                    <a:pt x="750" y="2837"/>
                  </a:lnTo>
                  <a:lnTo>
                    <a:pt x="846" y="3179"/>
                  </a:lnTo>
                  <a:lnTo>
                    <a:pt x="657" y="3142"/>
                  </a:lnTo>
                  <a:close/>
                </a:path>
              </a:pathLst>
            </a:custGeom>
            <a:solidFill>
              <a:srgbClr val="70230C"/>
            </a:solidFill>
            <a:ln w="0">
              <a:solidFill>
                <a:srgbClr val="70230C"/>
              </a:solidFill>
              <a:prstDash val="solid"/>
              <a:round/>
              <a:headEnd/>
              <a:tailEnd/>
            </a:ln>
          </p:spPr>
          <p:txBody>
            <a:bodyPr/>
            <a:lstStyle/>
            <a:p>
              <a:endParaRPr lang="es-MX"/>
            </a:p>
          </p:txBody>
        </p:sp>
        <p:sp>
          <p:nvSpPr>
            <p:cNvPr id="5138" name="Freeform 80"/>
            <p:cNvSpPr>
              <a:spLocks/>
            </p:cNvSpPr>
            <p:nvPr/>
          </p:nvSpPr>
          <p:spPr bwMode="auto">
            <a:xfrm>
              <a:off x="4947" y="2726"/>
              <a:ext cx="404" cy="867"/>
            </a:xfrm>
            <a:custGeom>
              <a:avLst/>
              <a:gdLst>
                <a:gd name="T0" fmla="*/ 0 w 3231"/>
                <a:gd name="T1" fmla="*/ 0 h 6941"/>
                <a:gd name="T2" fmla="*/ 281 w 3231"/>
                <a:gd name="T3" fmla="*/ 256 h 6941"/>
                <a:gd name="T4" fmla="*/ 774 w 3231"/>
                <a:gd name="T5" fmla="*/ 1245 h 6941"/>
                <a:gd name="T6" fmla="*/ 871 w 3231"/>
                <a:gd name="T7" fmla="*/ 1646 h 6941"/>
                <a:gd name="T8" fmla="*/ 1057 w 3231"/>
                <a:gd name="T9" fmla="*/ 2130 h 6941"/>
                <a:gd name="T10" fmla="*/ 1057 w 3231"/>
                <a:gd name="T11" fmla="*/ 2762 h 6941"/>
                <a:gd name="T12" fmla="*/ 1154 w 3231"/>
                <a:gd name="T13" fmla="*/ 3038 h 6941"/>
                <a:gd name="T14" fmla="*/ 1154 w 3231"/>
                <a:gd name="T15" fmla="*/ 3191 h 6941"/>
                <a:gd name="T16" fmla="*/ 1057 w 3231"/>
                <a:gd name="T17" fmla="*/ 3545 h 6941"/>
                <a:gd name="T18" fmla="*/ 1228 w 3231"/>
                <a:gd name="T19" fmla="*/ 3776 h 6941"/>
                <a:gd name="T20" fmla="*/ 1212 w 3231"/>
                <a:gd name="T21" fmla="*/ 3875 h 6941"/>
                <a:gd name="T22" fmla="*/ 1360 w 3231"/>
                <a:gd name="T23" fmla="*/ 4306 h 6941"/>
                <a:gd name="T24" fmla="*/ 1360 w 3231"/>
                <a:gd name="T25" fmla="*/ 4486 h 6941"/>
                <a:gd name="T26" fmla="*/ 1134 w 3231"/>
                <a:gd name="T27" fmla="*/ 4788 h 6941"/>
                <a:gd name="T28" fmla="*/ 1002 w 3231"/>
                <a:gd name="T29" fmla="*/ 6459 h 6941"/>
                <a:gd name="T30" fmla="*/ 1666 w 3231"/>
                <a:gd name="T31" fmla="*/ 6941 h 6941"/>
                <a:gd name="T32" fmla="*/ 2173 w 3231"/>
                <a:gd name="T33" fmla="*/ 6510 h 6941"/>
                <a:gd name="T34" fmla="*/ 2305 w 3231"/>
                <a:gd name="T35" fmla="*/ 6331 h 6941"/>
                <a:gd name="T36" fmla="*/ 2932 w 3231"/>
                <a:gd name="T37" fmla="*/ 4156 h 6941"/>
                <a:gd name="T38" fmla="*/ 3231 w 3231"/>
                <a:gd name="T39" fmla="*/ 2330 h 6941"/>
                <a:gd name="T40" fmla="*/ 3121 w 3231"/>
                <a:gd name="T41" fmla="*/ 1800 h 6941"/>
                <a:gd name="T42" fmla="*/ 2591 w 3231"/>
                <a:gd name="T43" fmla="*/ 1319 h 6941"/>
                <a:gd name="T44" fmla="*/ 1494 w 3231"/>
                <a:gd name="T45" fmla="*/ 609 h 6941"/>
                <a:gd name="T46" fmla="*/ 606 w 3231"/>
                <a:gd name="T47" fmla="*/ 203 h 6941"/>
                <a:gd name="T48" fmla="*/ 0 w 3231"/>
                <a:gd name="T49" fmla="*/ 0 h 69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31"/>
                <a:gd name="T76" fmla="*/ 0 h 6941"/>
                <a:gd name="T77" fmla="*/ 3231 w 3231"/>
                <a:gd name="T78" fmla="*/ 6941 h 69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31" h="6941">
                  <a:moveTo>
                    <a:pt x="0" y="0"/>
                  </a:moveTo>
                  <a:lnTo>
                    <a:pt x="281" y="256"/>
                  </a:lnTo>
                  <a:lnTo>
                    <a:pt x="774" y="1245"/>
                  </a:lnTo>
                  <a:lnTo>
                    <a:pt x="871" y="1646"/>
                  </a:lnTo>
                  <a:lnTo>
                    <a:pt x="1057" y="2130"/>
                  </a:lnTo>
                  <a:lnTo>
                    <a:pt x="1057" y="2762"/>
                  </a:lnTo>
                  <a:lnTo>
                    <a:pt x="1154" y="3038"/>
                  </a:lnTo>
                  <a:lnTo>
                    <a:pt x="1154" y="3191"/>
                  </a:lnTo>
                  <a:lnTo>
                    <a:pt x="1057" y="3545"/>
                  </a:lnTo>
                  <a:lnTo>
                    <a:pt x="1228" y="3776"/>
                  </a:lnTo>
                  <a:lnTo>
                    <a:pt x="1212" y="3875"/>
                  </a:lnTo>
                  <a:lnTo>
                    <a:pt x="1360" y="4306"/>
                  </a:lnTo>
                  <a:lnTo>
                    <a:pt x="1360" y="4486"/>
                  </a:lnTo>
                  <a:lnTo>
                    <a:pt x="1134" y="4788"/>
                  </a:lnTo>
                  <a:lnTo>
                    <a:pt x="1002" y="6459"/>
                  </a:lnTo>
                  <a:lnTo>
                    <a:pt x="1666" y="6941"/>
                  </a:lnTo>
                  <a:lnTo>
                    <a:pt x="2173" y="6510"/>
                  </a:lnTo>
                  <a:lnTo>
                    <a:pt x="2305" y="6331"/>
                  </a:lnTo>
                  <a:lnTo>
                    <a:pt x="2932" y="4156"/>
                  </a:lnTo>
                  <a:lnTo>
                    <a:pt x="3231" y="2330"/>
                  </a:lnTo>
                  <a:lnTo>
                    <a:pt x="3121" y="1800"/>
                  </a:lnTo>
                  <a:lnTo>
                    <a:pt x="2591" y="1319"/>
                  </a:lnTo>
                  <a:lnTo>
                    <a:pt x="1494" y="609"/>
                  </a:lnTo>
                  <a:lnTo>
                    <a:pt x="606" y="203"/>
                  </a:lnTo>
                  <a:lnTo>
                    <a:pt x="0" y="0"/>
                  </a:lnTo>
                  <a:close/>
                </a:path>
              </a:pathLst>
            </a:custGeom>
            <a:solidFill>
              <a:srgbClr val="FFEA00"/>
            </a:solidFill>
            <a:ln w="0">
              <a:solidFill>
                <a:srgbClr val="FFEA00"/>
              </a:solidFill>
              <a:prstDash val="solid"/>
              <a:round/>
              <a:headEnd/>
              <a:tailEnd/>
            </a:ln>
          </p:spPr>
          <p:txBody>
            <a:bodyPr/>
            <a:lstStyle/>
            <a:p>
              <a:endParaRPr lang="es-MX"/>
            </a:p>
          </p:txBody>
        </p:sp>
        <p:sp>
          <p:nvSpPr>
            <p:cNvPr id="5139" name="Freeform 81"/>
            <p:cNvSpPr>
              <a:spLocks/>
            </p:cNvSpPr>
            <p:nvPr/>
          </p:nvSpPr>
          <p:spPr bwMode="auto">
            <a:xfrm>
              <a:off x="3936" y="3499"/>
              <a:ext cx="657" cy="317"/>
            </a:xfrm>
            <a:custGeom>
              <a:avLst/>
              <a:gdLst>
                <a:gd name="T0" fmla="*/ 5254 w 5254"/>
                <a:gd name="T1" fmla="*/ 2263 h 2536"/>
                <a:gd name="T2" fmla="*/ 0 w 5254"/>
                <a:gd name="T3" fmla="*/ 0 h 2536"/>
                <a:gd name="T4" fmla="*/ 259 w 5254"/>
                <a:gd name="T5" fmla="*/ 435 h 2536"/>
                <a:gd name="T6" fmla="*/ 5077 w 5254"/>
                <a:gd name="T7" fmla="*/ 2536 h 2536"/>
                <a:gd name="T8" fmla="*/ 5254 w 5254"/>
                <a:gd name="T9" fmla="*/ 2263 h 2536"/>
                <a:gd name="T10" fmla="*/ 0 60000 65536"/>
                <a:gd name="T11" fmla="*/ 0 60000 65536"/>
                <a:gd name="T12" fmla="*/ 0 60000 65536"/>
                <a:gd name="T13" fmla="*/ 0 60000 65536"/>
                <a:gd name="T14" fmla="*/ 0 60000 65536"/>
                <a:gd name="T15" fmla="*/ 0 w 5254"/>
                <a:gd name="T16" fmla="*/ 0 h 2536"/>
                <a:gd name="T17" fmla="*/ 5254 w 5254"/>
                <a:gd name="T18" fmla="*/ 2536 h 2536"/>
              </a:gdLst>
              <a:ahLst/>
              <a:cxnLst>
                <a:cxn ang="T10">
                  <a:pos x="T0" y="T1"/>
                </a:cxn>
                <a:cxn ang="T11">
                  <a:pos x="T2" y="T3"/>
                </a:cxn>
                <a:cxn ang="T12">
                  <a:pos x="T4" y="T5"/>
                </a:cxn>
                <a:cxn ang="T13">
                  <a:pos x="T6" y="T7"/>
                </a:cxn>
                <a:cxn ang="T14">
                  <a:pos x="T8" y="T9"/>
                </a:cxn>
              </a:cxnLst>
              <a:rect l="T15" t="T16" r="T17" b="T18"/>
              <a:pathLst>
                <a:path w="5254" h="2536">
                  <a:moveTo>
                    <a:pt x="5254" y="2263"/>
                  </a:moveTo>
                  <a:lnTo>
                    <a:pt x="0" y="0"/>
                  </a:lnTo>
                  <a:lnTo>
                    <a:pt x="259" y="435"/>
                  </a:lnTo>
                  <a:lnTo>
                    <a:pt x="5077" y="2536"/>
                  </a:lnTo>
                  <a:lnTo>
                    <a:pt x="5254" y="2263"/>
                  </a:lnTo>
                  <a:close/>
                </a:path>
              </a:pathLst>
            </a:custGeom>
            <a:solidFill>
              <a:srgbClr val="FFFFFF"/>
            </a:solidFill>
            <a:ln w="0">
              <a:solidFill>
                <a:srgbClr val="FFFFFF"/>
              </a:solidFill>
              <a:prstDash val="solid"/>
              <a:round/>
              <a:headEnd/>
              <a:tailEnd/>
            </a:ln>
          </p:spPr>
          <p:txBody>
            <a:bodyPr/>
            <a:lstStyle/>
            <a:p>
              <a:endParaRPr lang="es-MX"/>
            </a:p>
          </p:txBody>
        </p:sp>
        <p:sp>
          <p:nvSpPr>
            <p:cNvPr id="5140" name="Freeform 82"/>
            <p:cNvSpPr>
              <a:spLocks/>
            </p:cNvSpPr>
            <p:nvPr/>
          </p:nvSpPr>
          <p:spPr bwMode="auto">
            <a:xfrm>
              <a:off x="4215" y="3486"/>
              <a:ext cx="450" cy="217"/>
            </a:xfrm>
            <a:custGeom>
              <a:avLst/>
              <a:gdLst>
                <a:gd name="T0" fmla="*/ 851 w 3598"/>
                <a:gd name="T1" fmla="*/ 1497 h 1732"/>
                <a:gd name="T2" fmla="*/ 1236 w 3598"/>
                <a:gd name="T3" fmla="*/ 1059 h 1732"/>
                <a:gd name="T4" fmla="*/ 835 w 3598"/>
                <a:gd name="T5" fmla="*/ 1220 h 1732"/>
                <a:gd name="T6" fmla="*/ 457 w 3598"/>
                <a:gd name="T7" fmla="*/ 1655 h 1732"/>
                <a:gd name="T8" fmla="*/ 0 w 3598"/>
                <a:gd name="T9" fmla="*/ 965 h 1732"/>
                <a:gd name="T10" fmla="*/ 178 w 3598"/>
                <a:gd name="T11" fmla="*/ 455 h 1732"/>
                <a:gd name="T12" fmla="*/ 871 w 3598"/>
                <a:gd name="T13" fmla="*/ 0 h 1732"/>
                <a:gd name="T14" fmla="*/ 1001 w 3598"/>
                <a:gd name="T15" fmla="*/ 0 h 1732"/>
                <a:gd name="T16" fmla="*/ 2218 w 3598"/>
                <a:gd name="T17" fmla="*/ 296 h 1732"/>
                <a:gd name="T18" fmla="*/ 2981 w 3598"/>
                <a:gd name="T19" fmla="*/ 79 h 1732"/>
                <a:gd name="T20" fmla="*/ 3158 w 3598"/>
                <a:gd name="T21" fmla="*/ 79 h 1732"/>
                <a:gd name="T22" fmla="*/ 3301 w 3598"/>
                <a:gd name="T23" fmla="*/ 158 h 1732"/>
                <a:gd name="T24" fmla="*/ 3598 w 3598"/>
                <a:gd name="T25" fmla="*/ 651 h 1732"/>
                <a:gd name="T26" fmla="*/ 3553 w 3598"/>
                <a:gd name="T27" fmla="*/ 1004 h 1732"/>
                <a:gd name="T28" fmla="*/ 2585 w 3598"/>
                <a:gd name="T29" fmla="*/ 1200 h 1732"/>
                <a:gd name="T30" fmla="*/ 2275 w 3598"/>
                <a:gd name="T31" fmla="*/ 1396 h 1732"/>
                <a:gd name="T32" fmla="*/ 1956 w 3598"/>
                <a:gd name="T33" fmla="*/ 1497 h 1732"/>
                <a:gd name="T34" fmla="*/ 1497 w 3598"/>
                <a:gd name="T35" fmla="*/ 1497 h 1732"/>
                <a:gd name="T36" fmla="*/ 1176 w 3598"/>
                <a:gd name="T37" fmla="*/ 1732 h 1732"/>
                <a:gd name="T38" fmla="*/ 957 w 3598"/>
                <a:gd name="T39" fmla="*/ 1732 h 1732"/>
                <a:gd name="T40" fmla="*/ 851 w 3598"/>
                <a:gd name="T41" fmla="*/ 1594 h 1732"/>
                <a:gd name="T42" fmla="*/ 851 w 3598"/>
                <a:gd name="T43" fmla="*/ 1497 h 17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98"/>
                <a:gd name="T67" fmla="*/ 0 h 1732"/>
                <a:gd name="T68" fmla="*/ 3598 w 3598"/>
                <a:gd name="T69" fmla="*/ 1732 h 17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98" h="1732">
                  <a:moveTo>
                    <a:pt x="851" y="1497"/>
                  </a:moveTo>
                  <a:lnTo>
                    <a:pt x="1236" y="1059"/>
                  </a:lnTo>
                  <a:lnTo>
                    <a:pt x="835" y="1220"/>
                  </a:lnTo>
                  <a:lnTo>
                    <a:pt x="457" y="1655"/>
                  </a:lnTo>
                  <a:lnTo>
                    <a:pt x="0" y="965"/>
                  </a:lnTo>
                  <a:lnTo>
                    <a:pt x="178" y="455"/>
                  </a:lnTo>
                  <a:lnTo>
                    <a:pt x="871" y="0"/>
                  </a:lnTo>
                  <a:lnTo>
                    <a:pt x="1001" y="0"/>
                  </a:lnTo>
                  <a:lnTo>
                    <a:pt x="2218" y="296"/>
                  </a:lnTo>
                  <a:lnTo>
                    <a:pt x="2981" y="79"/>
                  </a:lnTo>
                  <a:lnTo>
                    <a:pt x="3158" y="79"/>
                  </a:lnTo>
                  <a:lnTo>
                    <a:pt x="3301" y="158"/>
                  </a:lnTo>
                  <a:lnTo>
                    <a:pt x="3598" y="651"/>
                  </a:lnTo>
                  <a:lnTo>
                    <a:pt x="3553" y="1004"/>
                  </a:lnTo>
                  <a:lnTo>
                    <a:pt x="2585" y="1200"/>
                  </a:lnTo>
                  <a:lnTo>
                    <a:pt x="2275" y="1396"/>
                  </a:lnTo>
                  <a:lnTo>
                    <a:pt x="1956" y="1497"/>
                  </a:lnTo>
                  <a:lnTo>
                    <a:pt x="1497" y="1497"/>
                  </a:lnTo>
                  <a:lnTo>
                    <a:pt x="1176" y="1732"/>
                  </a:lnTo>
                  <a:lnTo>
                    <a:pt x="957" y="1732"/>
                  </a:lnTo>
                  <a:lnTo>
                    <a:pt x="851" y="1594"/>
                  </a:lnTo>
                  <a:lnTo>
                    <a:pt x="851" y="1497"/>
                  </a:lnTo>
                  <a:close/>
                </a:path>
              </a:pathLst>
            </a:custGeom>
            <a:solidFill>
              <a:srgbClr val="FFC98E"/>
            </a:solidFill>
            <a:ln w="0">
              <a:solidFill>
                <a:srgbClr val="FFC98E"/>
              </a:solidFill>
              <a:prstDash val="solid"/>
              <a:round/>
              <a:headEnd/>
              <a:tailEnd/>
            </a:ln>
          </p:spPr>
          <p:txBody>
            <a:bodyPr/>
            <a:lstStyle/>
            <a:p>
              <a:endParaRPr lang="es-MX"/>
            </a:p>
          </p:txBody>
        </p:sp>
        <p:sp>
          <p:nvSpPr>
            <p:cNvPr id="5141" name="Freeform 83"/>
            <p:cNvSpPr>
              <a:spLocks/>
            </p:cNvSpPr>
            <p:nvPr/>
          </p:nvSpPr>
          <p:spPr bwMode="auto">
            <a:xfrm>
              <a:off x="3809" y="3157"/>
              <a:ext cx="204" cy="413"/>
            </a:xfrm>
            <a:custGeom>
              <a:avLst/>
              <a:gdLst>
                <a:gd name="T0" fmla="*/ 400 w 1634"/>
                <a:gd name="T1" fmla="*/ 277 h 3306"/>
                <a:gd name="T2" fmla="*/ 444 w 1634"/>
                <a:gd name="T3" fmla="*/ 1146 h 3306"/>
                <a:gd name="T4" fmla="*/ 412 w 1634"/>
                <a:gd name="T5" fmla="*/ 1340 h 3306"/>
                <a:gd name="T6" fmla="*/ 121 w 1634"/>
                <a:gd name="T7" fmla="*/ 1773 h 3306"/>
                <a:gd name="T8" fmla="*/ 0 w 1634"/>
                <a:gd name="T9" fmla="*/ 2048 h 3306"/>
                <a:gd name="T10" fmla="*/ 0 w 1634"/>
                <a:gd name="T11" fmla="*/ 2167 h 3306"/>
                <a:gd name="T12" fmla="*/ 48 w 1634"/>
                <a:gd name="T13" fmla="*/ 2325 h 3306"/>
                <a:gd name="T14" fmla="*/ 105 w 1634"/>
                <a:gd name="T15" fmla="*/ 2363 h 3306"/>
                <a:gd name="T16" fmla="*/ 180 w 1634"/>
                <a:gd name="T17" fmla="*/ 2558 h 3306"/>
                <a:gd name="T18" fmla="*/ 679 w 1634"/>
                <a:gd name="T19" fmla="*/ 2873 h 3306"/>
                <a:gd name="T20" fmla="*/ 778 w 1634"/>
                <a:gd name="T21" fmla="*/ 3013 h 3306"/>
                <a:gd name="T22" fmla="*/ 898 w 1634"/>
                <a:gd name="T23" fmla="*/ 3013 h 3306"/>
                <a:gd name="T24" fmla="*/ 1090 w 1634"/>
                <a:gd name="T25" fmla="*/ 3306 h 3306"/>
                <a:gd name="T26" fmla="*/ 1149 w 1634"/>
                <a:gd name="T27" fmla="*/ 3306 h 3306"/>
                <a:gd name="T28" fmla="*/ 1253 w 1634"/>
                <a:gd name="T29" fmla="*/ 3207 h 3306"/>
                <a:gd name="T30" fmla="*/ 1253 w 1634"/>
                <a:gd name="T31" fmla="*/ 2852 h 3306"/>
                <a:gd name="T32" fmla="*/ 1323 w 1634"/>
                <a:gd name="T33" fmla="*/ 2795 h 3306"/>
                <a:gd name="T34" fmla="*/ 1396 w 1634"/>
                <a:gd name="T35" fmla="*/ 2619 h 3306"/>
                <a:gd name="T36" fmla="*/ 1443 w 1634"/>
                <a:gd name="T37" fmla="*/ 2382 h 3306"/>
                <a:gd name="T38" fmla="*/ 1588 w 1634"/>
                <a:gd name="T39" fmla="*/ 2011 h 3306"/>
                <a:gd name="T40" fmla="*/ 1588 w 1634"/>
                <a:gd name="T41" fmla="*/ 1893 h 3306"/>
                <a:gd name="T42" fmla="*/ 1443 w 1634"/>
                <a:gd name="T43" fmla="*/ 1261 h 3306"/>
                <a:gd name="T44" fmla="*/ 1443 w 1634"/>
                <a:gd name="T45" fmla="*/ 1125 h 3306"/>
                <a:gd name="T46" fmla="*/ 1634 w 1634"/>
                <a:gd name="T47" fmla="*/ 591 h 3306"/>
                <a:gd name="T48" fmla="*/ 1428 w 1634"/>
                <a:gd name="T49" fmla="*/ 143 h 3306"/>
                <a:gd name="T50" fmla="*/ 942 w 1634"/>
                <a:gd name="T51" fmla="*/ 0 h 3306"/>
                <a:gd name="T52" fmla="*/ 504 w 1634"/>
                <a:gd name="T53" fmla="*/ 161 h 3306"/>
                <a:gd name="T54" fmla="*/ 400 w 1634"/>
                <a:gd name="T55" fmla="*/ 277 h 33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34"/>
                <a:gd name="T85" fmla="*/ 0 h 3306"/>
                <a:gd name="T86" fmla="*/ 1634 w 1634"/>
                <a:gd name="T87" fmla="*/ 3306 h 33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34" h="3306">
                  <a:moveTo>
                    <a:pt x="400" y="277"/>
                  </a:moveTo>
                  <a:lnTo>
                    <a:pt x="444" y="1146"/>
                  </a:lnTo>
                  <a:lnTo>
                    <a:pt x="412" y="1340"/>
                  </a:lnTo>
                  <a:lnTo>
                    <a:pt x="121" y="1773"/>
                  </a:lnTo>
                  <a:lnTo>
                    <a:pt x="0" y="2048"/>
                  </a:lnTo>
                  <a:lnTo>
                    <a:pt x="0" y="2167"/>
                  </a:lnTo>
                  <a:lnTo>
                    <a:pt x="48" y="2325"/>
                  </a:lnTo>
                  <a:lnTo>
                    <a:pt x="105" y="2363"/>
                  </a:lnTo>
                  <a:lnTo>
                    <a:pt x="180" y="2558"/>
                  </a:lnTo>
                  <a:lnTo>
                    <a:pt x="679" y="2873"/>
                  </a:lnTo>
                  <a:lnTo>
                    <a:pt x="778" y="3013"/>
                  </a:lnTo>
                  <a:lnTo>
                    <a:pt x="898" y="3013"/>
                  </a:lnTo>
                  <a:lnTo>
                    <a:pt x="1090" y="3306"/>
                  </a:lnTo>
                  <a:lnTo>
                    <a:pt x="1149" y="3306"/>
                  </a:lnTo>
                  <a:lnTo>
                    <a:pt x="1253" y="3207"/>
                  </a:lnTo>
                  <a:lnTo>
                    <a:pt x="1253" y="2852"/>
                  </a:lnTo>
                  <a:lnTo>
                    <a:pt x="1323" y="2795"/>
                  </a:lnTo>
                  <a:lnTo>
                    <a:pt x="1396" y="2619"/>
                  </a:lnTo>
                  <a:lnTo>
                    <a:pt x="1443" y="2382"/>
                  </a:lnTo>
                  <a:lnTo>
                    <a:pt x="1588" y="2011"/>
                  </a:lnTo>
                  <a:lnTo>
                    <a:pt x="1588" y="1893"/>
                  </a:lnTo>
                  <a:lnTo>
                    <a:pt x="1443" y="1261"/>
                  </a:lnTo>
                  <a:lnTo>
                    <a:pt x="1443" y="1125"/>
                  </a:lnTo>
                  <a:lnTo>
                    <a:pt x="1634" y="591"/>
                  </a:lnTo>
                  <a:lnTo>
                    <a:pt x="1428" y="143"/>
                  </a:lnTo>
                  <a:lnTo>
                    <a:pt x="942" y="0"/>
                  </a:lnTo>
                  <a:lnTo>
                    <a:pt x="504" y="161"/>
                  </a:lnTo>
                  <a:lnTo>
                    <a:pt x="400" y="277"/>
                  </a:lnTo>
                  <a:close/>
                </a:path>
              </a:pathLst>
            </a:custGeom>
            <a:solidFill>
              <a:srgbClr val="FFC98E"/>
            </a:solidFill>
            <a:ln w="0">
              <a:solidFill>
                <a:srgbClr val="FFC98E"/>
              </a:solidFill>
              <a:prstDash val="solid"/>
              <a:round/>
              <a:headEnd/>
              <a:tailEnd/>
            </a:ln>
          </p:spPr>
          <p:txBody>
            <a:bodyPr/>
            <a:lstStyle/>
            <a:p>
              <a:endParaRPr lang="es-MX"/>
            </a:p>
          </p:txBody>
        </p:sp>
        <p:sp>
          <p:nvSpPr>
            <p:cNvPr id="5142" name="Freeform 84"/>
            <p:cNvSpPr>
              <a:spLocks/>
            </p:cNvSpPr>
            <p:nvPr/>
          </p:nvSpPr>
          <p:spPr bwMode="auto">
            <a:xfrm>
              <a:off x="4325" y="2688"/>
              <a:ext cx="78" cy="175"/>
            </a:xfrm>
            <a:custGeom>
              <a:avLst/>
              <a:gdLst>
                <a:gd name="T0" fmla="*/ 0 w 625"/>
                <a:gd name="T1" fmla="*/ 0 h 1406"/>
                <a:gd name="T2" fmla="*/ 85 w 625"/>
                <a:gd name="T3" fmla="*/ 108 h 1406"/>
                <a:gd name="T4" fmla="*/ 111 w 625"/>
                <a:gd name="T5" fmla="*/ 233 h 1406"/>
                <a:gd name="T6" fmla="*/ 207 w 625"/>
                <a:gd name="T7" fmla="*/ 360 h 1406"/>
                <a:gd name="T8" fmla="*/ 295 w 625"/>
                <a:gd name="T9" fmla="*/ 435 h 1406"/>
                <a:gd name="T10" fmla="*/ 491 w 625"/>
                <a:gd name="T11" fmla="*/ 523 h 1406"/>
                <a:gd name="T12" fmla="*/ 625 w 625"/>
                <a:gd name="T13" fmla="*/ 738 h 1406"/>
                <a:gd name="T14" fmla="*/ 625 w 625"/>
                <a:gd name="T15" fmla="*/ 826 h 1406"/>
                <a:gd name="T16" fmla="*/ 500 w 625"/>
                <a:gd name="T17" fmla="*/ 1224 h 1406"/>
                <a:gd name="T18" fmla="*/ 500 w 625"/>
                <a:gd name="T19" fmla="*/ 1333 h 1406"/>
                <a:gd name="T20" fmla="*/ 558 w 625"/>
                <a:gd name="T21" fmla="*/ 1406 h 1406"/>
                <a:gd name="T22" fmla="*/ 491 w 625"/>
                <a:gd name="T23" fmla="*/ 1333 h 1406"/>
                <a:gd name="T24" fmla="*/ 491 w 625"/>
                <a:gd name="T25" fmla="*/ 1206 h 1406"/>
                <a:gd name="T26" fmla="*/ 572 w 625"/>
                <a:gd name="T27" fmla="*/ 883 h 1406"/>
                <a:gd name="T28" fmla="*/ 572 w 625"/>
                <a:gd name="T29" fmla="*/ 720 h 1406"/>
                <a:gd name="T30" fmla="*/ 530 w 625"/>
                <a:gd name="T31" fmla="*/ 648 h 1406"/>
                <a:gd name="T32" fmla="*/ 460 w 625"/>
                <a:gd name="T33" fmla="*/ 615 h 1406"/>
                <a:gd name="T34" fmla="*/ 366 w 625"/>
                <a:gd name="T35" fmla="*/ 615 h 1406"/>
                <a:gd name="T36" fmla="*/ 295 w 625"/>
                <a:gd name="T37" fmla="*/ 576 h 1406"/>
                <a:gd name="T38" fmla="*/ 260 w 625"/>
                <a:gd name="T39" fmla="*/ 523 h 1406"/>
                <a:gd name="T40" fmla="*/ 231 w 625"/>
                <a:gd name="T41" fmla="*/ 473 h 1406"/>
                <a:gd name="T42" fmla="*/ 192 w 625"/>
                <a:gd name="T43" fmla="*/ 473 h 1406"/>
                <a:gd name="T44" fmla="*/ 192 w 625"/>
                <a:gd name="T45" fmla="*/ 560 h 1406"/>
                <a:gd name="T46" fmla="*/ 163 w 625"/>
                <a:gd name="T47" fmla="*/ 397 h 1406"/>
                <a:gd name="T48" fmla="*/ 163 w 625"/>
                <a:gd name="T49" fmla="*/ 360 h 1406"/>
                <a:gd name="T50" fmla="*/ 97 w 625"/>
                <a:gd name="T51" fmla="*/ 307 h 1406"/>
                <a:gd name="T52" fmla="*/ 30 w 625"/>
                <a:gd name="T53" fmla="*/ 217 h 1406"/>
                <a:gd name="T54" fmla="*/ 0 w 625"/>
                <a:gd name="T55" fmla="*/ 108 h 1406"/>
                <a:gd name="T56" fmla="*/ 0 w 625"/>
                <a:gd name="T57" fmla="*/ 0 h 14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5"/>
                <a:gd name="T88" fmla="*/ 0 h 1406"/>
                <a:gd name="T89" fmla="*/ 625 w 625"/>
                <a:gd name="T90" fmla="*/ 1406 h 14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5" h="1406">
                  <a:moveTo>
                    <a:pt x="0" y="0"/>
                  </a:moveTo>
                  <a:lnTo>
                    <a:pt x="85" y="108"/>
                  </a:lnTo>
                  <a:lnTo>
                    <a:pt x="111" y="233"/>
                  </a:lnTo>
                  <a:lnTo>
                    <a:pt x="207" y="360"/>
                  </a:lnTo>
                  <a:lnTo>
                    <a:pt x="295" y="435"/>
                  </a:lnTo>
                  <a:lnTo>
                    <a:pt x="491" y="523"/>
                  </a:lnTo>
                  <a:lnTo>
                    <a:pt x="625" y="738"/>
                  </a:lnTo>
                  <a:lnTo>
                    <a:pt x="625" y="826"/>
                  </a:lnTo>
                  <a:lnTo>
                    <a:pt x="500" y="1224"/>
                  </a:lnTo>
                  <a:lnTo>
                    <a:pt x="500" y="1333"/>
                  </a:lnTo>
                  <a:lnTo>
                    <a:pt x="558" y="1406"/>
                  </a:lnTo>
                  <a:lnTo>
                    <a:pt x="491" y="1333"/>
                  </a:lnTo>
                  <a:lnTo>
                    <a:pt x="491" y="1206"/>
                  </a:lnTo>
                  <a:lnTo>
                    <a:pt x="572" y="883"/>
                  </a:lnTo>
                  <a:lnTo>
                    <a:pt x="572" y="720"/>
                  </a:lnTo>
                  <a:lnTo>
                    <a:pt x="530" y="648"/>
                  </a:lnTo>
                  <a:lnTo>
                    <a:pt x="460" y="615"/>
                  </a:lnTo>
                  <a:lnTo>
                    <a:pt x="366" y="615"/>
                  </a:lnTo>
                  <a:lnTo>
                    <a:pt x="295" y="576"/>
                  </a:lnTo>
                  <a:lnTo>
                    <a:pt x="260" y="523"/>
                  </a:lnTo>
                  <a:lnTo>
                    <a:pt x="231" y="473"/>
                  </a:lnTo>
                  <a:lnTo>
                    <a:pt x="192" y="473"/>
                  </a:lnTo>
                  <a:lnTo>
                    <a:pt x="192" y="560"/>
                  </a:lnTo>
                  <a:lnTo>
                    <a:pt x="163" y="397"/>
                  </a:lnTo>
                  <a:lnTo>
                    <a:pt x="163" y="360"/>
                  </a:lnTo>
                  <a:lnTo>
                    <a:pt x="97" y="307"/>
                  </a:lnTo>
                  <a:lnTo>
                    <a:pt x="30" y="217"/>
                  </a:lnTo>
                  <a:lnTo>
                    <a:pt x="0" y="108"/>
                  </a:lnTo>
                  <a:lnTo>
                    <a:pt x="0" y="0"/>
                  </a:lnTo>
                  <a:close/>
                </a:path>
              </a:pathLst>
            </a:custGeom>
            <a:solidFill>
              <a:srgbClr val="000000"/>
            </a:solidFill>
            <a:ln w="0">
              <a:solidFill>
                <a:srgbClr val="000000"/>
              </a:solidFill>
              <a:prstDash val="solid"/>
              <a:round/>
              <a:headEnd/>
              <a:tailEnd/>
            </a:ln>
          </p:spPr>
          <p:txBody>
            <a:bodyPr/>
            <a:lstStyle/>
            <a:p>
              <a:endParaRPr lang="es-MX"/>
            </a:p>
          </p:txBody>
        </p:sp>
        <p:sp>
          <p:nvSpPr>
            <p:cNvPr id="5143" name="Freeform 85"/>
            <p:cNvSpPr>
              <a:spLocks/>
            </p:cNvSpPr>
            <p:nvPr/>
          </p:nvSpPr>
          <p:spPr bwMode="auto">
            <a:xfrm>
              <a:off x="4351" y="2760"/>
              <a:ext cx="35" cy="76"/>
            </a:xfrm>
            <a:custGeom>
              <a:avLst/>
              <a:gdLst>
                <a:gd name="T0" fmla="*/ 0 w 284"/>
                <a:gd name="T1" fmla="*/ 0 h 614"/>
                <a:gd name="T2" fmla="*/ 121 w 284"/>
                <a:gd name="T3" fmla="*/ 395 h 614"/>
                <a:gd name="T4" fmla="*/ 284 w 284"/>
                <a:gd name="T5" fmla="*/ 614 h 614"/>
                <a:gd name="T6" fmla="*/ 134 w 284"/>
                <a:gd name="T7" fmla="*/ 307 h 614"/>
                <a:gd name="T8" fmla="*/ 0 w 284"/>
                <a:gd name="T9" fmla="*/ 0 h 614"/>
                <a:gd name="T10" fmla="*/ 0 60000 65536"/>
                <a:gd name="T11" fmla="*/ 0 60000 65536"/>
                <a:gd name="T12" fmla="*/ 0 60000 65536"/>
                <a:gd name="T13" fmla="*/ 0 60000 65536"/>
                <a:gd name="T14" fmla="*/ 0 60000 65536"/>
                <a:gd name="T15" fmla="*/ 0 w 284"/>
                <a:gd name="T16" fmla="*/ 0 h 614"/>
                <a:gd name="T17" fmla="*/ 284 w 284"/>
                <a:gd name="T18" fmla="*/ 614 h 614"/>
              </a:gdLst>
              <a:ahLst/>
              <a:cxnLst>
                <a:cxn ang="T10">
                  <a:pos x="T0" y="T1"/>
                </a:cxn>
                <a:cxn ang="T11">
                  <a:pos x="T2" y="T3"/>
                </a:cxn>
                <a:cxn ang="T12">
                  <a:pos x="T4" y="T5"/>
                </a:cxn>
                <a:cxn ang="T13">
                  <a:pos x="T6" y="T7"/>
                </a:cxn>
                <a:cxn ang="T14">
                  <a:pos x="T8" y="T9"/>
                </a:cxn>
              </a:cxnLst>
              <a:rect l="T15" t="T16" r="T17" b="T18"/>
              <a:pathLst>
                <a:path w="284" h="614">
                  <a:moveTo>
                    <a:pt x="0" y="0"/>
                  </a:moveTo>
                  <a:lnTo>
                    <a:pt x="121" y="395"/>
                  </a:lnTo>
                  <a:lnTo>
                    <a:pt x="284" y="614"/>
                  </a:lnTo>
                  <a:lnTo>
                    <a:pt x="134" y="307"/>
                  </a:lnTo>
                  <a:lnTo>
                    <a:pt x="0" y="0"/>
                  </a:lnTo>
                  <a:close/>
                </a:path>
              </a:pathLst>
            </a:custGeom>
            <a:solidFill>
              <a:srgbClr val="000000"/>
            </a:solidFill>
            <a:ln w="0">
              <a:solidFill>
                <a:srgbClr val="000000"/>
              </a:solidFill>
              <a:prstDash val="solid"/>
              <a:round/>
              <a:headEnd/>
              <a:tailEnd/>
            </a:ln>
          </p:spPr>
          <p:txBody>
            <a:bodyPr/>
            <a:lstStyle/>
            <a:p>
              <a:endParaRPr lang="es-MX"/>
            </a:p>
          </p:txBody>
        </p:sp>
        <p:sp>
          <p:nvSpPr>
            <p:cNvPr id="5144" name="Freeform 86"/>
            <p:cNvSpPr>
              <a:spLocks/>
            </p:cNvSpPr>
            <p:nvPr/>
          </p:nvSpPr>
          <p:spPr bwMode="auto">
            <a:xfrm>
              <a:off x="4425" y="2775"/>
              <a:ext cx="139" cy="39"/>
            </a:xfrm>
            <a:custGeom>
              <a:avLst/>
              <a:gdLst>
                <a:gd name="T0" fmla="*/ 0 w 1117"/>
                <a:gd name="T1" fmla="*/ 35 h 305"/>
                <a:gd name="T2" fmla="*/ 82 w 1117"/>
                <a:gd name="T3" fmla="*/ 0 h 305"/>
                <a:gd name="T4" fmla="*/ 135 w 1117"/>
                <a:gd name="T5" fmla="*/ 0 h 305"/>
                <a:gd name="T6" fmla="*/ 214 w 1117"/>
                <a:gd name="T7" fmla="*/ 35 h 305"/>
                <a:gd name="T8" fmla="*/ 378 w 1117"/>
                <a:gd name="T9" fmla="*/ 35 h 305"/>
                <a:gd name="T10" fmla="*/ 497 w 1117"/>
                <a:gd name="T11" fmla="*/ 0 h 305"/>
                <a:gd name="T12" fmla="*/ 1079 w 1117"/>
                <a:gd name="T13" fmla="*/ 0 h 305"/>
                <a:gd name="T14" fmla="*/ 1117 w 1117"/>
                <a:gd name="T15" fmla="*/ 35 h 305"/>
                <a:gd name="T16" fmla="*/ 836 w 1117"/>
                <a:gd name="T17" fmla="*/ 35 h 305"/>
                <a:gd name="T18" fmla="*/ 647 w 1117"/>
                <a:gd name="T19" fmla="*/ 90 h 305"/>
                <a:gd name="T20" fmla="*/ 565 w 1117"/>
                <a:gd name="T21" fmla="*/ 123 h 305"/>
                <a:gd name="T22" fmla="*/ 473 w 1117"/>
                <a:gd name="T23" fmla="*/ 123 h 305"/>
                <a:gd name="T24" fmla="*/ 334 w 1117"/>
                <a:gd name="T25" fmla="*/ 72 h 305"/>
                <a:gd name="T26" fmla="*/ 283 w 1117"/>
                <a:gd name="T27" fmla="*/ 72 h 305"/>
                <a:gd name="T28" fmla="*/ 310 w 1117"/>
                <a:gd name="T29" fmla="*/ 123 h 305"/>
                <a:gd name="T30" fmla="*/ 486 w 1117"/>
                <a:gd name="T31" fmla="*/ 217 h 305"/>
                <a:gd name="T32" fmla="*/ 378 w 1117"/>
                <a:gd name="T33" fmla="*/ 305 h 305"/>
                <a:gd name="T34" fmla="*/ 403 w 1117"/>
                <a:gd name="T35" fmla="*/ 217 h 305"/>
                <a:gd name="T36" fmla="*/ 334 w 1117"/>
                <a:gd name="T37" fmla="*/ 254 h 305"/>
                <a:gd name="T38" fmla="*/ 214 w 1117"/>
                <a:gd name="T39" fmla="*/ 160 h 305"/>
                <a:gd name="T40" fmla="*/ 227 w 1117"/>
                <a:gd name="T41" fmla="*/ 123 h 305"/>
                <a:gd name="T42" fmla="*/ 147 w 1117"/>
                <a:gd name="T43" fmla="*/ 72 h 305"/>
                <a:gd name="T44" fmla="*/ 135 w 1117"/>
                <a:gd name="T45" fmla="*/ 35 h 305"/>
                <a:gd name="T46" fmla="*/ 0 w 1117"/>
                <a:gd name="T47" fmla="*/ 35 h 3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7"/>
                <a:gd name="T73" fmla="*/ 0 h 305"/>
                <a:gd name="T74" fmla="*/ 1117 w 1117"/>
                <a:gd name="T75" fmla="*/ 305 h 3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7" h="305">
                  <a:moveTo>
                    <a:pt x="0" y="35"/>
                  </a:moveTo>
                  <a:lnTo>
                    <a:pt x="82" y="0"/>
                  </a:lnTo>
                  <a:lnTo>
                    <a:pt x="135" y="0"/>
                  </a:lnTo>
                  <a:lnTo>
                    <a:pt x="214" y="35"/>
                  </a:lnTo>
                  <a:lnTo>
                    <a:pt x="378" y="35"/>
                  </a:lnTo>
                  <a:lnTo>
                    <a:pt x="497" y="0"/>
                  </a:lnTo>
                  <a:lnTo>
                    <a:pt x="1079" y="0"/>
                  </a:lnTo>
                  <a:lnTo>
                    <a:pt x="1117" y="35"/>
                  </a:lnTo>
                  <a:lnTo>
                    <a:pt x="836" y="35"/>
                  </a:lnTo>
                  <a:lnTo>
                    <a:pt x="647" y="90"/>
                  </a:lnTo>
                  <a:lnTo>
                    <a:pt x="565" y="123"/>
                  </a:lnTo>
                  <a:lnTo>
                    <a:pt x="473" y="123"/>
                  </a:lnTo>
                  <a:lnTo>
                    <a:pt x="334" y="72"/>
                  </a:lnTo>
                  <a:lnTo>
                    <a:pt x="283" y="72"/>
                  </a:lnTo>
                  <a:lnTo>
                    <a:pt x="310" y="123"/>
                  </a:lnTo>
                  <a:lnTo>
                    <a:pt x="486" y="217"/>
                  </a:lnTo>
                  <a:lnTo>
                    <a:pt x="378" y="305"/>
                  </a:lnTo>
                  <a:lnTo>
                    <a:pt x="403" y="217"/>
                  </a:lnTo>
                  <a:lnTo>
                    <a:pt x="334" y="254"/>
                  </a:lnTo>
                  <a:lnTo>
                    <a:pt x="214" y="160"/>
                  </a:lnTo>
                  <a:lnTo>
                    <a:pt x="227" y="123"/>
                  </a:lnTo>
                  <a:lnTo>
                    <a:pt x="147" y="72"/>
                  </a:lnTo>
                  <a:lnTo>
                    <a:pt x="135" y="35"/>
                  </a:lnTo>
                  <a:lnTo>
                    <a:pt x="0" y="35"/>
                  </a:lnTo>
                  <a:close/>
                </a:path>
              </a:pathLst>
            </a:custGeom>
            <a:solidFill>
              <a:srgbClr val="000000"/>
            </a:solidFill>
            <a:ln w="0">
              <a:solidFill>
                <a:srgbClr val="000000"/>
              </a:solidFill>
              <a:prstDash val="solid"/>
              <a:round/>
              <a:headEnd/>
              <a:tailEnd/>
            </a:ln>
          </p:spPr>
          <p:txBody>
            <a:bodyPr/>
            <a:lstStyle/>
            <a:p>
              <a:endParaRPr lang="es-MX"/>
            </a:p>
          </p:txBody>
        </p:sp>
        <p:sp>
          <p:nvSpPr>
            <p:cNvPr id="5145" name="Freeform 87"/>
            <p:cNvSpPr>
              <a:spLocks/>
            </p:cNvSpPr>
            <p:nvPr/>
          </p:nvSpPr>
          <p:spPr bwMode="auto">
            <a:xfrm>
              <a:off x="4485" y="2784"/>
              <a:ext cx="56" cy="34"/>
            </a:xfrm>
            <a:custGeom>
              <a:avLst/>
              <a:gdLst>
                <a:gd name="T0" fmla="*/ 0 w 442"/>
                <a:gd name="T1" fmla="*/ 145 h 271"/>
                <a:gd name="T2" fmla="*/ 132 w 442"/>
                <a:gd name="T3" fmla="*/ 145 h 271"/>
                <a:gd name="T4" fmla="*/ 212 w 442"/>
                <a:gd name="T5" fmla="*/ 71 h 271"/>
                <a:gd name="T6" fmla="*/ 442 w 442"/>
                <a:gd name="T7" fmla="*/ 0 h 271"/>
                <a:gd name="T8" fmla="*/ 392 w 442"/>
                <a:gd name="T9" fmla="*/ 71 h 271"/>
                <a:gd name="T10" fmla="*/ 325 w 442"/>
                <a:gd name="T11" fmla="*/ 71 h 271"/>
                <a:gd name="T12" fmla="*/ 325 w 442"/>
                <a:gd name="T13" fmla="*/ 108 h 271"/>
                <a:gd name="T14" fmla="*/ 378 w 442"/>
                <a:gd name="T15" fmla="*/ 145 h 271"/>
                <a:gd name="T16" fmla="*/ 242 w 442"/>
                <a:gd name="T17" fmla="*/ 145 h 271"/>
                <a:gd name="T18" fmla="*/ 242 w 442"/>
                <a:gd name="T19" fmla="*/ 233 h 271"/>
                <a:gd name="T20" fmla="*/ 147 w 442"/>
                <a:gd name="T21" fmla="*/ 182 h 271"/>
                <a:gd name="T22" fmla="*/ 147 w 442"/>
                <a:gd name="T23" fmla="*/ 271 h 271"/>
                <a:gd name="T24" fmla="*/ 95 w 442"/>
                <a:gd name="T25" fmla="*/ 196 h 271"/>
                <a:gd name="T26" fmla="*/ 79 w 442"/>
                <a:gd name="T27" fmla="*/ 271 h 271"/>
                <a:gd name="T28" fmla="*/ 55 w 442"/>
                <a:gd name="T29" fmla="*/ 271 h 271"/>
                <a:gd name="T30" fmla="*/ 0 w 442"/>
                <a:gd name="T31" fmla="*/ 14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2"/>
                <a:gd name="T49" fmla="*/ 0 h 271"/>
                <a:gd name="T50" fmla="*/ 442 w 442"/>
                <a:gd name="T51" fmla="*/ 271 h 2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2" h="271">
                  <a:moveTo>
                    <a:pt x="0" y="145"/>
                  </a:moveTo>
                  <a:lnTo>
                    <a:pt x="132" y="145"/>
                  </a:lnTo>
                  <a:lnTo>
                    <a:pt x="212" y="71"/>
                  </a:lnTo>
                  <a:lnTo>
                    <a:pt x="442" y="0"/>
                  </a:lnTo>
                  <a:lnTo>
                    <a:pt x="392" y="71"/>
                  </a:lnTo>
                  <a:lnTo>
                    <a:pt x="325" y="71"/>
                  </a:lnTo>
                  <a:lnTo>
                    <a:pt x="325" y="108"/>
                  </a:lnTo>
                  <a:lnTo>
                    <a:pt x="378" y="145"/>
                  </a:lnTo>
                  <a:lnTo>
                    <a:pt x="242" y="145"/>
                  </a:lnTo>
                  <a:lnTo>
                    <a:pt x="242" y="233"/>
                  </a:lnTo>
                  <a:lnTo>
                    <a:pt x="147" y="182"/>
                  </a:lnTo>
                  <a:lnTo>
                    <a:pt x="147" y="271"/>
                  </a:lnTo>
                  <a:lnTo>
                    <a:pt x="95" y="196"/>
                  </a:lnTo>
                  <a:lnTo>
                    <a:pt x="79" y="271"/>
                  </a:lnTo>
                  <a:lnTo>
                    <a:pt x="55" y="271"/>
                  </a:lnTo>
                  <a:lnTo>
                    <a:pt x="0" y="145"/>
                  </a:lnTo>
                  <a:close/>
                </a:path>
              </a:pathLst>
            </a:custGeom>
            <a:solidFill>
              <a:srgbClr val="000000"/>
            </a:solidFill>
            <a:ln w="0">
              <a:solidFill>
                <a:srgbClr val="000000"/>
              </a:solidFill>
              <a:prstDash val="solid"/>
              <a:round/>
              <a:headEnd/>
              <a:tailEnd/>
            </a:ln>
          </p:spPr>
          <p:txBody>
            <a:bodyPr/>
            <a:lstStyle/>
            <a:p>
              <a:endParaRPr lang="es-MX"/>
            </a:p>
          </p:txBody>
        </p:sp>
        <p:sp>
          <p:nvSpPr>
            <p:cNvPr id="5146" name="Freeform 88"/>
            <p:cNvSpPr>
              <a:spLocks/>
            </p:cNvSpPr>
            <p:nvPr/>
          </p:nvSpPr>
          <p:spPr bwMode="auto">
            <a:xfrm>
              <a:off x="4405" y="2841"/>
              <a:ext cx="114" cy="70"/>
            </a:xfrm>
            <a:custGeom>
              <a:avLst/>
              <a:gdLst>
                <a:gd name="T0" fmla="*/ 916 w 916"/>
                <a:gd name="T1" fmla="*/ 523 h 560"/>
                <a:gd name="T2" fmla="*/ 817 w 916"/>
                <a:gd name="T3" fmla="*/ 378 h 560"/>
                <a:gd name="T4" fmla="*/ 633 w 916"/>
                <a:gd name="T5" fmla="*/ 270 h 560"/>
                <a:gd name="T6" fmla="*/ 552 w 916"/>
                <a:gd name="T7" fmla="*/ 270 h 560"/>
                <a:gd name="T8" fmla="*/ 455 w 916"/>
                <a:gd name="T9" fmla="*/ 167 h 560"/>
                <a:gd name="T10" fmla="*/ 494 w 916"/>
                <a:gd name="T11" fmla="*/ 92 h 560"/>
                <a:gd name="T12" fmla="*/ 455 w 916"/>
                <a:gd name="T13" fmla="*/ 0 h 560"/>
                <a:gd name="T14" fmla="*/ 374 w 916"/>
                <a:gd name="T15" fmla="*/ 0 h 560"/>
                <a:gd name="T16" fmla="*/ 429 w 916"/>
                <a:gd name="T17" fmla="*/ 58 h 560"/>
                <a:gd name="T18" fmla="*/ 429 w 916"/>
                <a:gd name="T19" fmla="*/ 127 h 560"/>
                <a:gd name="T20" fmla="*/ 402 w 916"/>
                <a:gd name="T21" fmla="*/ 167 h 560"/>
                <a:gd name="T22" fmla="*/ 349 w 916"/>
                <a:gd name="T23" fmla="*/ 167 h 560"/>
                <a:gd name="T24" fmla="*/ 65 w 916"/>
                <a:gd name="T25" fmla="*/ 233 h 560"/>
                <a:gd name="T26" fmla="*/ 0 w 916"/>
                <a:gd name="T27" fmla="*/ 233 h 560"/>
                <a:gd name="T28" fmla="*/ 0 w 916"/>
                <a:gd name="T29" fmla="*/ 270 h 560"/>
                <a:gd name="T30" fmla="*/ 37 w 916"/>
                <a:gd name="T31" fmla="*/ 328 h 560"/>
                <a:gd name="T32" fmla="*/ 136 w 916"/>
                <a:gd name="T33" fmla="*/ 365 h 560"/>
                <a:gd name="T34" fmla="*/ 176 w 916"/>
                <a:gd name="T35" fmla="*/ 365 h 560"/>
                <a:gd name="T36" fmla="*/ 226 w 916"/>
                <a:gd name="T37" fmla="*/ 328 h 560"/>
                <a:gd name="T38" fmla="*/ 307 w 916"/>
                <a:gd name="T39" fmla="*/ 328 h 560"/>
                <a:gd name="T40" fmla="*/ 674 w 916"/>
                <a:gd name="T41" fmla="*/ 397 h 560"/>
                <a:gd name="T42" fmla="*/ 817 w 916"/>
                <a:gd name="T43" fmla="*/ 560 h 560"/>
                <a:gd name="T44" fmla="*/ 846 w 916"/>
                <a:gd name="T45" fmla="*/ 560 h 560"/>
                <a:gd name="T46" fmla="*/ 807 w 916"/>
                <a:gd name="T47" fmla="*/ 473 h 560"/>
                <a:gd name="T48" fmla="*/ 916 w 916"/>
                <a:gd name="T49" fmla="*/ 523 h 5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6"/>
                <a:gd name="T76" fmla="*/ 0 h 560"/>
                <a:gd name="T77" fmla="*/ 916 w 916"/>
                <a:gd name="T78" fmla="*/ 560 h 5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6" h="560">
                  <a:moveTo>
                    <a:pt x="916" y="523"/>
                  </a:moveTo>
                  <a:lnTo>
                    <a:pt x="817" y="378"/>
                  </a:lnTo>
                  <a:lnTo>
                    <a:pt x="633" y="270"/>
                  </a:lnTo>
                  <a:lnTo>
                    <a:pt x="552" y="270"/>
                  </a:lnTo>
                  <a:lnTo>
                    <a:pt x="455" y="167"/>
                  </a:lnTo>
                  <a:lnTo>
                    <a:pt x="494" y="92"/>
                  </a:lnTo>
                  <a:lnTo>
                    <a:pt x="455" y="0"/>
                  </a:lnTo>
                  <a:lnTo>
                    <a:pt x="374" y="0"/>
                  </a:lnTo>
                  <a:lnTo>
                    <a:pt x="429" y="58"/>
                  </a:lnTo>
                  <a:lnTo>
                    <a:pt x="429" y="127"/>
                  </a:lnTo>
                  <a:lnTo>
                    <a:pt x="402" y="167"/>
                  </a:lnTo>
                  <a:lnTo>
                    <a:pt x="349" y="167"/>
                  </a:lnTo>
                  <a:lnTo>
                    <a:pt x="65" y="233"/>
                  </a:lnTo>
                  <a:lnTo>
                    <a:pt x="0" y="233"/>
                  </a:lnTo>
                  <a:lnTo>
                    <a:pt x="0" y="270"/>
                  </a:lnTo>
                  <a:lnTo>
                    <a:pt x="37" y="328"/>
                  </a:lnTo>
                  <a:lnTo>
                    <a:pt x="136" y="365"/>
                  </a:lnTo>
                  <a:lnTo>
                    <a:pt x="176" y="365"/>
                  </a:lnTo>
                  <a:lnTo>
                    <a:pt x="226" y="328"/>
                  </a:lnTo>
                  <a:lnTo>
                    <a:pt x="307" y="328"/>
                  </a:lnTo>
                  <a:lnTo>
                    <a:pt x="674" y="397"/>
                  </a:lnTo>
                  <a:lnTo>
                    <a:pt x="817" y="560"/>
                  </a:lnTo>
                  <a:lnTo>
                    <a:pt x="846" y="560"/>
                  </a:lnTo>
                  <a:lnTo>
                    <a:pt x="807" y="473"/>
                  </a:lnTo>
                  <a:lnTo>
                    <a:pt x="916" y="523"/>
                  </a:lnTo>
                  <a:close/>
                </a:path>
              </a:pathLst>
            </a:custGeom>
            <a:solidFill>
              <a:srgbClr val="000000"/>
            </a:solidFill>
            <a:ln w="0">
              <a:solidFill>
                <a:srgbClr val="000000"/>
              </a:solidFill>
              <a:prstDash val="solid"/>
              <a:round/>
              <a:headEnd/>
              <a:tailEnd/>
            </a:ln>
          </p:spPr>
          <p:txBody>
            <a:bodyPr/>
            <a:lstStyle/>
            <a:p>
              <a:endParaRPr lang="es-MX"/>
            </a:p>
          </p:txBody>
        </p:sp>
        <p:sp>
          <p:nvSpPr>
            <p:cNvPr id="5147" name="Freeform 89"/>
            <p:cNvSpPr>
              <a:spLocks/>
            </p:cNvSpPr>
            <p:nvPr/>
          </p:nvSpPr>
          <p:spPr bwMode="auto">
            <a:xfrm>
              <a:off x="4441" y="2895"/>
              <a:ext cx="31" cy="11"/>
            </a:xfrm>
            <a:custGeom>
              <a:avLst/>
              <a:gdLst>
                <a:gd name="T0" fmla="*/ 0 w 243"/>
                <a:gd name="T1" fmla="*/ 0 h 87"/>
                <a:gd name="T2" fmla="*/ 92 w 243"/>
                <a:gd name="T3" fmla="*/ 37 h 87"/>
                <a:gd name="T4" fmla="*/ 199 w 243"/>
                <a:gd name="T5" fmla="*/ 37 h 87"/>
                <a:gd name="T6" fmla="*/ 243 w 243"/>
                <a:gd name="T7" fmla="*/ 87 h 87"/>
                <a:gd name="T8" fmla="*/ 120 w 243"/>
                <a:gd name="T9" fmla="*/ 87 h 87"/>
                <a:gd name="T10" fmla="*/ 0 w 243"/>
                <a:gd name="T11" fmla="*/ 0 h 87"/>
                <a:gd name="T12" fmla="*/ 0 60000 65536"/>
                <a:gd name="T13" fmla="*/ 0 60000 65536"/>
                <a:gd name="T14" fmla="*/ 0 60000 65536"/>
                <a:gd name="T15" fmla="*/ 0 60000 65536"/>
                <a:gd name="T16" fmla="*/ 0 60000 65536"/>
                <a:gd name="T17" fmla="*/ 0 60000 65536"/>
                <a:gd name="T18" fmla="*/ 0 w 243"/>
                <a:gd name="T19" fmla="*/ 0 h 87"/>
                <a:gd name="T20" fmla="*/ 243 w 243"/>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243" h="87">
                  <a:moveTo>
                    <a:pt x="0" y="0"/>
                  </a:moveTo>
                  <a:lnTo>
                    <a:pt x="92" y="37"/>
                  </a:lnTo>
                  <a:lnTo>
                    <a:pt x="199" y="37"/>
                  </a:lnTo>
                  <a:lnTo>
                    <a:pt x="243" y="87"/>
                  </a:lnTo>
                  <a:lnTo>
                    <a:pt x="120" y="87"/>
                  </a:lnTo>
                  <a:lnTo>
                    <a:pt x="0" y="0"/>
                  </a:lnTo>
                  <a:close/>
                </a:path>
              </a:pathLst>
            </a:custGeom>
            <a:solidFill>
              <a:srgbClr val="000000"/>
            </a:solidFill>
            <a:ln w="0">
              <a:solidFill>
                <a:srgbClr val="000000"/>
              </a:solidFill>
              <a:prstDash val="solid"/>
              <a:round/>
              <a:headEnd/>
              <a:tailEnd/>
            </a:ln>
          </p:spPr>
          <p:txBody>
            <a:bodyPr/>
            <a:lstStyle/>
            <a:p>
              <a:endParaRPr lang="es-MX"/>
            </a:p>
          </p:txBody>
        </p:sp>
        <p:sp>
          <p:nvSpPr>
            <p:cNvPr id="5148" name="Freeform 90"/>
            <p:cNvSpPr>
              <a:spLocks/>
            </p:cNvSpPr>
            <p:nvPr/>
          </p:nvSpPr>
          <p:spPr bwMode="auto">
            <a:xfrm>
              <a:off x="4416" y="2881"/>
              <a:ext cx="45" cy="45"/>
            </a:xfrm>
            <a:custGeom>
              <a:avLst/>
              <a:gdLst>
                <a:gd name="T0" fmla="*/ 0 w 363"/>
                <a:gd name="T1" fmla="*/ 16 h 360"/>
                <a:gd name="T2" fmla="*/ 150 w 363"/>
                <a:gd name="T3" fmla="*/ 232 h 360"/>
                <a:gd name="T4" fmla="*/ 363 w 363"/>
                <a:gd name="T5" fmla="*/ 360 h 360"/>
                <a:gd name="T6" fmla="*/ 134 w 363"/>
                <a:gd name="T7" fmla="*/ 195 h 360"/>
                <a:gd name="T8" fmla="*/ 68 w 363"/>
                <a:gd name="T9" fmla="*/ 0 h 360"/>
                <a:gd name="T10" fmla="*/ 0 w 363"/>
                <a:gd name="T11" fmla="*/ 16 h 360"/>
                <a:gd name="T12" fmla="*/ 0 60000 65536"/>
                <a:gd name="T13" fmla="*/ 0 60000 65536"/>
                <a:gd name="T14" fmla="*/ 0 60000 65536"/>
                <a:gd name="T15" fmla="*/ 0 60000 65536"/>
                <a:gd name="T16" fmla="*/ 0 60000 65536"/>
                <a:gd name="T17" fmla="*/ 0 60000 65536"/>
                <a:gd name="T18" fmla="*/ 0 w 363"/>
                <a:gd name="T19" fmla="*/ 0 h 360"/>
                <a:gd name="T20" fmla="*/ 363 w 363"/>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363" h="360">
                  <a:moveTo>
                    <a:pt x="0" y="16"/>
                  </a:moveTo>
                  <a:lnTo>
                    <a:pt x="150" y="232"/>
                  </a:lnTo>
                  <a:lnTo>
                    <a:pt x="363" y="360"/>
                  </a:lnTo>
                  <a:lnTo>
                    <a:pt x="134" y="195"/>
                  </a:lnTo>
                  <a:lnTo>
                    <a:pt x="68" y="0"/>
                  </a:lnTo>
                  <a:lnTo>
                    <a:pt x="0" y="16"/>
                  </a:lnTo>
                  <a:close/>
                </a:path>
              </a:pathLst>
            </a:custGeom>
            <a:solidFill>
              <a:srgbClr val="000000"/>
            </a:solidFill>
            <a:ln w="0">
              <a:solidFill>
                <a:srgbClr val="000000"/>
              </a:solidFill>
              <a:prstDash val="solid"/>
              <a:round/>
              <a:headEnd/>
              <a:tailEnd/>
            </a:ln>
          </p:spPr>
          <p:txBody>
            <a:bodyPr/>
            <a:lstStyle/>
            <a:p>
              <a:endParaRPr lang="es-MX"/>
            </a:p>
          </p:txBody>
        </p:sp>
        <p:sp>
          <p:nvSpPr>
            <p:cNvPr id="5149" name="Freeform 91"/>
            <p:cNvSpPr>
              <a:spLocks/>
            </p:cNvSpPr>
            <p:nvPr/>
          </p:nvSpPr>
          <p:spPr bwMode="auto">
            <a:xfrm>
              <a:off x="4308" y="2332"/>
              <a:ext cx="193" cy="415"/>
            </a:xfrm>
            <a:custGeom>
              <a:avLst/>
              <a:gdLst>
                <a:gd name="T0" fmla="*/ 497 w 1538"/>
                <a:gd name="T1" fmla="*/ 3319 h 3319"/>
                <a:gd name="T2" fmla="*/ 131 w 1538"/>
                <a:gd name="T3" fmla="*/ 2650 h 3319"/>
                <a:gd name="T4" fmla="*/ 0 w 1538"/>
                <a:gd name="T5" fmla="*/ 2070 h 3319"/>
                <a:gd name="T6" fmla="*/ 175 w 1538"/>
                <a:gd name="T7" fmla="*/ 1187 h 3319"/>
                <a:gd name="T8" fmla="*/ 756 w 1538"/>
                <a:gd name="T9" fmla="*/ 271 h 3319"/>
                <a:gd name="T10" fmla="*/ 1212 w 1538"/>
                <a:gd name="T11" fmla="*/ 0 h 3319"/>
                <a:gd name="T12" fmla="*/ 1443 w 1538"/>
                <a:gd name="T13" fmla="*/ 71 h 3319"/>
                <a:gd name="T14" fmla="*/ 1538 w 1538"/>
                <a:gd name="T15" fmla="*/ 702 h 3319"/>
                <a:gd name="T16" fmla="*/ 1426 w 1538"/>
                <a:gd name="T17" fmla="*/ 428 h 3319"/>
                <a:gd name="T18" fmla="*/ 1345 w 1538"/>
                <a:gd name="T19" fmla="*/ 523 h 3319"/>
                <a:gd name="T20" fmla="*/ 1454 w 1538"/>
                <a:gd name="T21" fmla="*/ 864 h 3319"/>
                <a:gd name="T22" fmla="*/ 1321 w 1538"/>
                <a:gd name="T23" fmla="*/ 649 h 3319"/>
                <a:gd name="T24" fmla="*/ 1292 w 1538"/>
                <a:gd name="T25" fmla="*/ 901 h 3319"/>
                <a:gd name="T26" fmla="*/ 1345 w 1538"/>
                <a:gd name="T27" fmla="*/ 1332 h 3319"/>
                <a:gd name="T28" fmla="*/ 1118 w 1538"/>
                <a:gd name="T29" fmla="*/ 846 h 3319"/>
                <a:gd name="T30" fmla="*/ 1064 w 1538"/>
                <a:gd name="T31" fmla="*/ 449 h 3319"/>
                <a:gd name="T32" fmla="*/ 1011 w 1538"/>
                <a:gd name="T33" fmla="*/ 739 h 3319"/>
                <a:gd name="T34" fmla="*/ 1023 w 1538"/>
                <a:gd name="T35" fmla="*/ 1117 h 3319"/>
                <a:gd name="T36" fmla="*/ 945 w 1538"/>
                <a:gd name="T37" fmla="*/ 935 h 3319"/>
                <a:gd name="T38" fmla="*/ 914 w 1538"/>
                <a:gd name="T39" fmla="*/ 1117 h 3319"/>
                <a:gd name="T40" fmla="*/ 1064 w 1538"/>
                <a:gd name="T41" fmla="*/ 1640 h 3319"/>
                <a:gd name="T42" fmla="*/ 958 w 1538"/>
                <a:gd name="T43" fmla="*/ 1602 h 3319"/>
                <a:gd name="T44" fmla="*/ 793 w 1538"/>
                <a:gd name="T45" fmla="*/ 1242 h 3319"/>
                <a:gd name="T46" fmla="*/ 740 w 1538"/>
                <a:gd name="T47" fmla="*/ 1440 h 3319"/>
                <a:gd name="T48" fmla="*/ 822 w 1538"/>
                <a:gd name="T49" fmla="*/ 2090 h 3319"/>
                <a:gd name="T50" fmla="*/ 622 w 1538"/>
                <a:gd name="T51" fmla="*/ 1406 h 3319"/>
                <a:gd name="T52" fmla="*/ 631 w 1538"/>
                <a:gd name="T53" fmla="*/ 2017 h 3319"/>
                <a:gd name="T54" fmla="*/ 562 w 1538"/>
                <a:gd name="T55" fmla="*/ 1765 h 3319"/>
                <a:gd name="T56" fmla="*/ 539 w 1538"/>
                <a:gd name="T57" fmla="*/ 2037 h 3319"/>
                <a:gd name="T58" fmla="*/ 391 w 1538"/>
                <a:gd name="T59" fmla="*/ 1512 h 3319"/>
                <a:gd name="T60" fmla="*/ 338 w 1538"/>
                <a:gd name="T61" fmla="*/ 2017 h 3319"/>
                <a:gd name="T62" fmla="*/ 283 w 1538"/>
                <a:gd name="T63" fmla="*/ 1837 h 3319"/>
                <a:gd name="T64" fmla="*/ 216 w 1538"/>
                <a:gd name="T65" fmla="*/ 2198 h 3319"/>
                <a:gd name="T66" fmla="*/ 402 w 1538"/>
                <a:gd name="T67" fmla="*/ 2773 h 3319"/>
                <a:gd name="T68" fmla="*/ 497 w 1538"/>
                <a:gd name="T69" fmla="*/ 3319 h 33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38"/>
                <a:gd name="T106" fmla="*/ 0 h 3319"/>
                <a:gd name="T107" fmla="*/ 1538 w 1538"/>
                <a:gd name="T108" fmla="*/ 3319 h 33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38" h="3319">
                  <a:moveTo>
                    <a:pt x="497" y="3319"/>
                  </a:moveTo>
                  <a:lnTo>
                    <a:pt x="131" y="2650"/>
                  </a:lnTo>
                  <a:lnTo>
                    <a:pt x="0" y="2070"/>
                  </a:lnTo>
                  <a:lnTo>
                    <a:pt x="175" y="1187"/>
                  </a:lnTo>
                  <a:lnTo>
                    <a:pt x="756" y="271"/>
                  </a:lnTo>
                  <a:lnTo>
                    <a:pt x="1212" y="0"/>
                  </a:lnTo>
                  <a:lnTo>
                    <a:pt x="1443" y="71"/>
                  </a:lnTo>
                  <a:lnTo>
                    <a:pt x="1538" y="702"/>
                  </a:lnTo>
                  <a:lnTo>
                    <a:pt x="1426" y="428"/>
                  </a:lnTo>
                  <a:lnTo>
                    <a:pt x="1345" y="523"/>
                  </a:lnTo>
                  <a:lnTo>
                    <a:pt x="1454" y="864"/>
                  </a:lnTo>
                  <a:lnTo>
                    <a:pt x="1321" y="649"/>
                  </a:lnTo>
                  <a:lnTo>
                    <a:pt x="1292" y="901"/>
                  </a:lnTo>
                  <a:lnTo>
                    <a:pt x="1345" y="1332"/>
                  </a:lnTo>
                  <a:lnTo>
                    <a:pt x="1118" y="846"/>
                  </a:lnTo>
                  <a:lnTo>
                    <a:pt x="1064" y="449"/>
                  </a:lnTo>
                  <a:lnTo>
                    <a:pt x="1011" y="739"/>
                  </a:lnTo>
                  <a:lnTo>
                    <a:pt x="1023" y="1117"/>
                  </a:lnTo>
                  <a:lnTo>
                    <a:pt x="945" y="935"/>
                  </a:lnTo>
                  <a:lnTo>
                    <a:pt x="914" y="1117"/>
                  </a:lnTo>
                  <a:lnTo>
                    <a:pt x="1064" y="1640"/>
                  </a:lnTo>
                  <a:lnTo>
                    <a:pt x="958" y="1602"/>
                  </a:lnTo>
                  <a:lnTo>
                    <a:pt x="793" y="1242"/>
                  </a:lnTo>
                  <a:lnTo>
                    <a:pt x="740" y="1440"/>
                  </a:lnTo>
                  <a:lnTo>
                    <a:pt x="822" y="2090"/>
                  </a:lnTo>
                  <a:lnTo>
                    <a:pt x="622" y="1406"/>
                  </a:lnTo>
                  <a:lnTo>
                    <a:pt x="631" y="2017"/>
                  </a:lnTo>
                  <a:lnTo>
                    <a:pt x="562" y="1765"/>
                  </a:lnTo>
                  <a:lnTo>
                    <a:pt x="539" y="2037"/>
                  </a:lnTo>
                  <a:lnTo>
                    <a:pt x="391" y="1512"/>
                  </a:lnTo>
                  <a:lnTo>
                    <a:pt x="338" y="2017"/>
                  </a:lnTo>
                  <a:lnTo>
                    <a:pt x="283" y="1837"/>
                  </a:lnTo>
                  <a:lnTo>
                    <a:pt x="216" y="2198"/>
                  </a:lnTo>
                  <a:lnTo>
                    <a:pt x="402" y="2773"/>
                  </a:lnTo>
                  <a:lnTo>
                    <a:pt x="497" y="3319"/>
                  </a:lnTo>
                  <a:close/>
                </a:path>
              </a:pathLst>
            </a:custGeom>
            <a:solidFill>
              <a:srgbClr val="000000"/>
            </a:solidFill>
            <a:ln w="0">
              <a:solidFill>
                <a:srgbClr val="000000"/>
              </a:solidFill>
              <a:prstDash val="solid"/>
              <a:round/>
              <a:headEnd/>
              <a:tailEnd/>
            </a:ln>
          </p:spPr>
          <p:txBody>
            <a:bodyPr/>
            <a:lstStyle/>
            <a:p>
              <a:endParaRPr lang="es-MX"/>
            </a:p>
          </p:txBody>
        </p:sp>
        <p:sp>
          <p:nvSpPr>
            <p:cNvPr id="5150" name="Freeform 92"/>
            <p:cNvSpPr>
              <a:spLocks/>
            </p:cNvSpPr>
            <p:nvPr/>
          </p:nvSpPr>
          <p:spPr bwMode="auto">
            <a:xfrm>
              <a:off x="4355" y="2341"/>
              <a:ext cx="406" cy="698"/>
            </a:xfrm>
            <a:custGeom>
              <a:avLst/>
              <a:gdLst>
                <a:gd name="T0" fmla="*/ 2064 w 3246"/>
                <a:gd name="T1" fmla="*/ 320 h 5588"/>
                <a:gd name="T2" fmla="*/ 1780 w 3246"/>
                <a:gd name="T3" fmla="*/ 345 h 5588"/>
                <a:gd name="T4" fmla="*/ 2280 w 3246"/>
                <a:gd name="T5" fmla="*/ 1134 h 5588"/>
                <a:gd name="T6" fmla="*/ 2147 w 3246"/>
                <a:gd name="T7" fmla="*/ 1153 h 5588"/>
                <a:gd name="T8" fmla="*/ 1579 w 3246"/>
                <a:gd name="T9" fmla="*/ 721 h 5588"/>
                <a:gd name="T10" fmla="*/ 2156 w 3246"/>
                <a:gd name="T11" fmla="*/ 1496 h 5588"/>
                <a:gd name="T12" fmla="*/ 1671 w 3246"/>
                <a:gd name="T13" fmla="*/ 1281 h 5588"/>
                <a:gd name="T14" fmla="*/ 1833 w 3246"/>
                <a:gd name="T15" fmla="*/ 1713 h 5588"/>
                <a:gd name="T16" fmla="*/ 1902 w 3246"/>
                <a:gd name="T17" fmla="*/ 1892 h 5588"/>
                <a:gd name="T18" fmla="*/ 1163 w 3246"/>
                <a:gd name="T19" fmla="*/ 1441 h 5588"/>
                <a:gd name="T20" fmla="*/ 1943 w 3246"/>
                <a:gd name="T21" fmla="*/ 2162 h 5588"/>
                <a:gd name="T22" fmla="*/ 1252 w 3246"/>
                <a:gd name="T23" fmla="*/ 1854 h 5588"/>
                <a:gd name="T24" fmla="*/ 1240 w 3246"/>
                <a:gd name="T25" fmla="*/ 2142 h 5588"/>
                <a:gd name="T26" fmla="*/ 1068 w 3246"/>
                <a:gd name="T27" fmla="*/ 2452 h 5588"/>
                <a:gd name="T28" fmla="*/ 983 w 3246"/>
                <a:gd name="T29" fmla="*/ 2505 h 5588"/>
                <a:gd name="T30" fmla="*/ 431 w 3246"/>
                <a:gd name="T31" fmla="*/ 2324 h 5588"/>
                <a:gd name="T32" fmla="*/ 256 w 3246"/>
                <a:gd name="T33" fmla="*/ 2344 h 5588"/>
                <a:gd name="T34" fmla="*/ 431 w 3246"/>
                <a:gd name="T35" fmla="*/ 2992 h 5588"/>
                <a:gd name="T36" fmla="*/ 122 w 3246"/>
                <a:gd name="T37" fmla="*/ 2542 h 5588"/>
                <a:gd name="T38" fmla="*/ 203 w 3246"/>
                <a:gd name="T39" fmla="*/ 3008 h 5588"/>
                <a:gd name="T40" fmla="*/ 1522 w 3246"/>
                <a:gd name="T41" fmla="*/ 3335 h 5588"/>
                <a:gd name="T42" fmla="*/ 1805 w 3246"/>
                <a:gd name="T43" fmla="*/ 3153 h 5588"/>
                <a:gd name="T44" fmla="*/ 1955 w 3246"/>
                <a:gd name="T45" fmla="*/ 3008 h 5588"/>
                <a:gd name="T46" fmla="*/ 2036 w 3246"/>
                <a:gd name="T47" fmla="*/ 3746 h 5588"/>
                <a:gd name="T48" fmla="*/ 1379 w 3246"/>
                <a:gd name="T49" fmla="*/ 4631 h 5588"/>
                <a:gd name="T50" fmla="*/ 1442 w 3246"/>
                <a:gd name="T51" fmla="*/ 4652 h 5588"/>
                <a:gd name="T52" fmla="*/ 2135 w 3246"/>
                <a:gd name="T53" fmla="*/ 3713 h 5588"/>
                <a:gd name="T54" fmla="*/ 2334 w 3246"/>
                <a:gd name="T55" fmla="*/ 3351 h 5588"/>
                <a:gd name="T56" fmla="*/ 2697 w 3246"/>
                <a:gd name="T57" fmla="*/ 2937 h 5588"/>
                <a:gd name="T58" fmla="*/ 2481 w 3246"/>
                <a:gd name="T59" fmla="*/ 3368 h 5588"/>
                <a:gd name="T60" fmla="*/ 2481 w 3246"/>
                <a:gd name="T61" fmla="*/ 3658 h 5588"/>
                <a:gd name="T62" fmla="*/ 2036 w 3246"/>
                <a:gd name="T63" fmla="*/ 4327 h 5588"/>
                <a:gd name="T64" fmla="*/ 2064 w 3246"/>
                <a:gd name="T65" fmla="*/ 4343 h 5588"/>
                <a:gd name="T66" fmla="*/ 1955 w 3246"/>
                <a:gd name="T67" fmla="*/ 5117 h 5588"/>
                <a:gd name="T68" fmla="*/ 1495 w 3246"/>
                <a:gd name="T69" fmla="*/ 5242 h 5588"/>
                <a:gd name="T70" fmla="*/ 1805 w 3246"/>
                <a:gd name="T71" fmla="*/ 5189 h 5588"/>
                <a:gd name="T72" fmla="*/ 2185 w 3246"/>
                <a:gd name="T73" fmla="*/ 5139 h 5588"/>
                <a:gd name="T74" fmla="*/ 2387 w 3246"/>
                <a:gd name="T75" fmla="*/ 5588 h 5588"/>
                <a:gd name="T76" fmla="*/ 3060 w 3246"/>
                <a:gd name="T77" fmla="*/ 5443 h 5588"/>
                <a:gd name="T78" fmla="*/ 2600 w 3246"/>
                <a:gd name="T79" fmla="*/ 5228 h 5588"/>
                <a:gd name="T80" fmla="*/ 2119 w 3246"/>
                <a:gd name="T81" fmla="*/ 4850 h 5588"/>
                <a:gd name="T82" fmla="*/ 2587 w 3246"/>
                <a:gd name="T83" fmla="*/ 3513 h 5588"/>
                <a:gd name="T84" fmla="*/ 2912 w 3246"/>
                <a:gd name="T85" fmla="*/ 2738 h 5588"/>
                <a:gd name="T86" fmla="*/ 3193 w 3246"/>
                <a:gd name="T87" fmla="*/ 3065 h 5588"/>
                <a:gd name="T88" fmla="*/ 3246 w 3246"/>
                <a:gd name="T89" fmla="*/ 2810 h 5588"/>
                <a:gd name="T90" fmla="*/ 3060 w 3246"/>
                <a:gd name="T91" fmla="*/ 2522 h 5588"/>
                <a:gd name="T92" fmla="*/ 2847 w 3246"/>
                <a:gd name="T93" fmla="*/ 738 h 5588"/>
                <a:gd name="T94" fmla="*/ 1671 w 3246"/>
                <a:gd name="T95" fmla="*/ 0 h 55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46"/>
                <a:gd name="T145" fmla="*/ 0 h 5588"/>
                <a:gd name="T146" fmla="*/ 3246 w 3246"/>
                <a:gd name="T147" fmla="*/ 5588 h 55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46" h="5588">
                  <a:moveTo>
                    <a:pt x="1671" y="0"/>
                  </a:moveTo>
                  <a:lnTo>
                    <a:pt x="2064" y="320"/>
                  </a:lnTo>
                  <a:lnTo>
                    <a:pt x="2264" y="808"/>
                  </a:lnTo>
                  <a:lnTo>
                    <a:pt x="1780" y="345"/>
                  </a:lnTo>
                  <a:lnTo>
                    <a:pt x="2374" y="1063"/>
                  </a:lnTo>
                  <a:lnTo>
                    <a:pt x="2280" y="1134"/>
                  </a:lnTo>
                  <a:lnTo>
                    <a:pt x="1847" y="721"/>
                  </a:lnTo>
                  <a:lnTo>
                    <a:pt x="2147" y="1153"/>
                  </a:lnTo>
                  <a:lnTo>
                    <a:pt x="1873" y="1063"/>
                  </a:lnTo>
                  <a:lnTo>
                    <a:pt x="1579" y="721"/>
                  </a:lnTo>
                  <a:lnTo>
                    <a:pt x="1805" y="1153"/>
                  </a:lnTo>
                  <a:lnTo>
                    <a:pt x="2156" y="1496"/>
                  </a:lnTo>
                  <a:lnTo>
                    <a:pt x="2020" y="1512"/>
                  </a:lnTo>
                  <a:lnTo>
                    <a:pt x="1671" y="1281"/>
                  </a:lnTo>
                  <a:lnTo>
                    <a:pt x="1981" y="1676"/>
                  </a:lnTo>
                  <a:lnTo>
                    <a:pt x="1833" y="1713"/>
                  </a:lnTo>
                  <a:lnTo>
                    <a:pt x="1390" y="1316"/>
                  </a:lnTo>
                  <a:lnTo>
                    <a:pt x="1902" y="1892"/>
                  </a:lnTo>
                  <a:lnTo>
                    <a:pt x="1605" y="1821"/>
                  </a:lnTo>
                  <a:lnTo>
                    <a:pt x="1163" y="1441"/>
                  </a:lnTo>
                  <a:lnTo>
                    <a:pt x="1495" y="1892"/>
                  </a:lnTo>
                  <a:lnTo>
                    <a:pt x="1943" y="2162"/>
                  </a:lnTo>
                  <a:lnTo>
                    <a:pt x="1455" y="1982"/>
                  </a:lnTo>
                  <a:lnTo>
                    <a:pt x="1252" y="1854"/>
                  </a:lnTo>
                  <a:lnTo>
                    <a:pt x="1095" y="1929"/>
                  </a:lnTo>
                  <a:lnTo>
                    <a:pt x="1240" y="2142"/>
                  </a:lnTo>
                  <a:lnTo>
                    <a:pt x="1027" y="2217"/>
                  </a:lnTo>
                  <a:lnTo>
                    <a:pt x="1068" y="2452"/>
                  </a:lnTo>
                  <a:lnTo>
                    <a:pt x="689" y="2199"/>
                  </a:lnTo>
                  <a:lnTo>
                    <a:pt x="983" y="2505"/>
                  </a:lnTo>
                  <a:lnTo>
                    <a:pt x="754" y="2505"/>
                  </a:lnTo>
                  <a:lnTo>
                    <a:pt x="431" y="2324"/>
                  </a:lnTo>
                  <a:lnTo>
                    <a:pt x="431" y="2597"/>
                  </a:lnTo>
                  <a:lnTo>
                    <a:pt x="256" y="2344"/>
                  </a:lnTo>
                  <a:lnTo>
                    <a:pt x="300" y="2650"/>
                  </a:lnTo>
                  <a:lnTo>
                    <a:pt x="431" y="2992"/>
                  </a:lnTo>
                  <a:lnTo>
                    <a:pt x="231" y="2738"/>
                  </a:lnTo>
                  <a:lnTo>
                    <a:pt x="122" y="2542"/>
                  </a:lnTo>
                  <a:lnTo>
                    <a:pt x="0" y="2650"/>
                  </a:lnTo>
                  <a:lnTo>
                    <a:pt x="203" y="3008"/>
                  </a:lnTo>
                  <a:lnTo>
                    <a:pt x="743" y="3335"/>
                  </a:lnTo>
                  <a:lnTo>
                    <a:pt x="1522" y="3335"/>
                  </a:lnTo>
                  <a:lnTo>
                    <a:pt x="1390" y="3153"/>
                  </a:lnTo>
                  <a:lnTo>
                    <a:pt x="1805" y="3153"/>
                  </a:lnTo>
                  <a:lnTo>
                    <a:pt x="1550" y="2847"/>
                  </a:lnTo>
                  <a:lnTo>
                    <a:pt x="1955" y="3008"/>
                  </a:lnTo>
                  <a:lnTo>
                    <a:pt x="2091" y="3368"/>
                  </a:lnTo>
                  <a:lnTo>
                    <a:pt x="2036" y="3746"/>
                  </a:lnTo>
                  <a:lnTo>
                    <a:pt x="1873" y="4144"/>
                  </a:lnTo>
                  <a:lnTo>
                    <a:pt x="1379" y="4631"/>
                  </a:lnTo>
                  <a:lnTo>
                    <a:pt x="1095" y="4739"/>
                  </a:lnTo>
                  <a:lnTo>
                    <a:pt x="1442" y="4652"/>
                  </a:lnTo>
                  <a:lnTo>
                    <a:pt x="1943" y="4126"/>
                  </a:lnTo>
                  <a:lnTo>
                    <a:pt x="2135" y="3713"/>
                  </a:lnTo>
                  <a:lnTo>
                    <a:pt x="2374" y="3441"/>
                  </a:lnTo>
                  <a:lnTo>
                    <a:pt x="2334" y="3351"/>
                  </a:lnTo>
                  <a:lnTo>
                    <a:pt x="2440" y="3065"/>
                  </a:lnTo>
                  <a:lnTo>
                    <a:pt x="2697" y="2937"/>
                  </a:lnTo>
                  <a:lnTo>
                    <a:pt x="2708" y="3045"/>
                  </a:lnTo>
                  <a:lnTo>
                    <a:pt x="2481" y="3368"/>
                  </a:lnTo>
                  <a:lnTo>
                    <a:pt x="2563" y="3317"/>
                  </a:lnTo>
                  <a:lnTo>
                    <a:pt x="2481" y="3658"/>
                  </a:lnTo>
                  <a:lnTo>
                    <a:pt x="2294" y="4057"/>
                  </a:lnTo>
                  <a:lnTo>
                    <a:pt x="2036" y="4327"/>
                  </a:lnTo>
                  <a:lnTo>
                    <a:pt x="1432" y="5263"/>
                  </a:lnTo>
                  <a:lnTo>
                    <a:pt x="2064" y="4343"/>
                  </a:lnTo>
                  <a:lnTo>
                    <a:pt x="2387" y="4071"/>
                  </a:lnTo>
                  <a:lnTo>
                    <a:pt x="1955" y="5117"/>
                  </a:lnTo>
                  <a:lnTo>
                    <a:pt x="1736" y="5117"/>
                  </a:lnTo>
                  <a:lnTo>
                    <a:pt x="1495" y="5242"/>
                  </a:lnTo>
                  <a:lnTo>
                    <a:pt x="1649" y="5282"/>
                  </a:lnTo>
                  <a:lnTo>
                    <a:pt x="1805" y="5189"/>
                  </a:lnTo>
                  <a:lnTo>
                    <a:pt x="2064" y="5173"/>
                  </a:lnTo>
                  <a:lnTo>
                    <a:pt x="2185" y="5139"/>
                  </a:lnTo>
                  <a:lnTo>
                    <a:pt x="2467" y="5371"/>
                  </a:lnTo>
                  <a:lnTo>
                    <a:pt x="2387" y="5588"/>
                  </a:lnTo>
                  <a:lnTo>
                    <a:pt x="2576" y="5408"/>
                  </a:lnTo>
                  <a:lnTo>
                    <a:pt x="3060" y="5443"/>
                  </a:lnTo>
                  <a:lnTo>
                    <a:pt x="3235" y="5300"/>
                  </a:lnTo>
                  <a:lnTo>
                    <a:pt x="2600" y="5228"/>
                  </a:lnTo>
                  <a:lnTo>
                    <a:pt x="2251" y="4900"/>
                  </a:lnTo>
                  <a:lnTo>
                    <a:pt x="2119" y="4850"/>
                  </a:lnTo>
                  <a:lnTo>
                    <a:pt x="2587" y="3695"/>
                  </a:lnTo>
                  <a:lnTo>
                    <a:pt x="2587" y="3513"/>
                  </a:lnTo>
                  <a:lnTo>
                    <a:pt x="2847" y="3008"/>
                  </a:lnTo>
                  <a:lnTo>
                    <a:pt x="2912" y="2738"/>
                  </a:lnTo>
                  <a:lnTo>
                    <a:pt x="3073" y="2810"/>
                  </a:lnTo>
                  <a:lnTo>
                    <a:pt x="3193" y="3065"/>
                  </a:lnTo>
                  <a:lnTo>
                    <a:pt x="3193" y="3891"/>
                  </a:lnTo>
                  <a:lnTo>
                    <a:pt x="3246" y="2810"/>
                  </a:lnTo>
                  <a:lnTo>
                    <a:pt x="3132" y="2559"/>
                  </a:lnTo>
                  <a:lnTo>
                    <a:pt x="3060" y="2522"/>
                  </a:lnTo>
                  <a:lnTo>
                    <a:pt x="3156" y="1657"/>
                  </a:lnTo>
                  <a:lnTo>
                    <a:pt x="2847" y="738"/>
                  </a:lnTo>
                  <a:lnTo>
                    <a:pt x="2156" y="108"/>
                  </a:lnTo>
                  <a:lnTo>
                    <a:pt x="1671" y="0"/>
                  </a:lnTo>
                  <a:close/>
                </a:path>
              </a:pathLst>
            </a:custGeom>
            <a:solidFill>
              <a:srgbClr val="000000"/>
            </a:solidFill>
            <a:ln w="0">
              <a:solidFill>
                <a:srgbClr val="000000"/>
              </a:solidFill>
              <a:prstDash val="solid"/>
              <a:round/>
              <a:headEnd/>
              <a:tailEnd/>
            </a:ln>
          </p:spPr>
          <p:txBody>
            <a:bodyPr/>
            <a:lstStyle/>
            <a:p>
              <a:endParaRPr lang="es-MX"/>
            </a:p>
          </p:txBody>
        </p:sp>
        <p:sp>
          <p:nvSpPr>
            <p:cNvPr id="5151" name="Line 93"/>
            <p:cNvSpPr>
              <a:spLocks noChangeShapeType="1"/>
            </p:cNvSpPr>
            <p:nvPr/>
          </p:nvSpPr>
          <p:spPr bwMode="auto">
            <a:xfrm>
              <a:off x="4603" y="2758"/>
              <a:ext cx="10" cy="31"/>
            </a:xfrm>
            <a:prstGeom prst="line">
              <a:avLst/>
            </a:prstGeom>
            <a:noFill/>
            <a:ln w="0">
              <a:solidFill>
                <a:srgbClr val="000000"/>
              </a:solidFill>
              <a:round/>
              <a:headEnd/>
              <a:tailEnd/>
            </a:ln>
          </p:spPr>
          <p:txBody>
            <a:bodyPr/>
            <a:lstStyle/>
            <a:p>
              <a:endParaRPr lang="es-MX"/>
            </a:p>
          </p:txBody>
        </p:sp>
        <p:sp>
          <p:nvSpPr>
            <p:cNvPr id="5152" name="Line 94"/>
            <p:cNvSpPr>
              <a:spLocks noChangeShapeType="1"/>
            </p:cNvSpPr>
            <p:nvPr/>
          </p:nvSpPr>
          <p:spPr bwMode="auto">
            <a:xfrm>
              <a:off x="4600" y="2771"/>
              <a:ext cx="7" cy="43"/>
            </a:xfrm>
            <a:prstGeom prst="line">
              <a:avLst/>
            </a:prstGeom>
            <a:noFill/>
            <a:ln w="0">
              <a:solidFill>
                <a:srgbClr val="000000"/>
              </a:solidFill>
              <a:round/>
              <a:headEnd/>
              <a:tailEnd/>
            </a:ln>
          </p:spPr>
          <p:txBody>
            <a:bodyPr/>
            <a:lstStyle/>
            <a:p>
              <a:endParaRPr lang="es-MX"/>
            </a:p>
          </p:txBody>
        </p:sp>
        <p:sp>
          <p:nvSpPr>
            <p:cNvPr id="5153" name="Line 95"/>
            <p:cNvSpPr>
              <a:spLocks noChangeShapeType="1"/>
            </p:cNvSpPr>
            <p:nvPr/>
          </p:nvSpPr>
          <p:spPr bwMode="auto">
            <a:xfrm>
              <a:off x="4596" y="2791"/>
              <a:ext cx="1" cy="30"/>
            </a:xfrm>
            <a:prstGeom prst="line">
              <a:avLst/>
            </a:prstGeom>
            <a:noFill/>
            <a:ln w="0">
              <a:solidFill>
                <a:srgbClr val="000000"/>
              </a:solidFill>
              <a:round/>
              <a:headEnd/>
              <a:tailEnd/>
            </a:ln>
          </p:spPr>
          <p:txBody>
            <a:bodyPr/>
            <a:lstStyle/>
            <a:p>
              <a:endParaRPr lang="es-MX"/>
            </a:p>
          </p:txBody>
        </p:sp>
        <p:sp>
          <p:nvSpPr>
            <p:cNvPr id="5154" name="Line 96"/>
            <p:cNvSpPr>
              <a:spLocks noChangeShapeType="1"/>
            </p:cNvSpPr>
            <p:nvPr/>
          </p:nvSpPr>
          <p:spPr bwMode="auto">
            <a:xfrm flipH="1">
              <a:off x="4585" y="2807"/>
              <a:ext cx="3" cy="27"/>
            </a:xfrm>
            <a:prstGeom prst="line">
              <a:avLst/>
            </a:prstGeom>
            <a:noFill/>
            <a:ln w="0">
              <a:solidFill>
                <a:srgbClr val="000000"/>
              </a:solidFill>
              <a:round/>
              <a:headEnd/>
              <a:tailEnd/>
            </a:ln>
          </p:spPr>
          <p:txBody>
            <a:bodyPr/>
            <a:lstStyle/>
            <a:p>
              <a:endParaRPr lang="es-MX"/>
            </a:p>
          </p:txBody>
        </p:sp>
        <p:sp>
          <p:nvSpPr>
            <p:cNvPr id="5155" name="Line 97"/>
            <p:cNvSpPr>
              <a:spLocks noChangeShapeType="1"/>
            </p:cNvSpPr>
            <p:nvPr/>
          </p:nvSpPr>
          <p:spPr bwMode="auto">
            <a:xfrm flipH="1">
              <a:off x="4569" y="2827"/>
              <a:ext cx="9" cy="18"/>
            </a:xfrm>
            <a:prstGeom prst="line">
              <a:avLst/>
            </a:prstGeom>
            <a:noFill/>
            <a:ln w="0">
              <a:solidFill>
                <a:srgbClr val="000000"/>
              </a:solidFill>
              <a:round/>
              <a:headEnd/>
              <a:tailEnd/>
            </a:ln>
          </p:spPr>
          <p:txBody>
            <a:bodyPr/>
            <a:lstStyle/>
            <a:p>
              <a:endParaRPr lang="es-MX"/>
            </a:p>
          </p:txBody>
        </p:sp>
        <p:sp>
          <p:nvSpPr>
            <p:cNvPr id="5156" name="Freeform 98"/>
            <p:cNvSpPr>
              <a:spLocks/>
            </p:cNvSpPr>
            <p:nvPr/>
          </p:nvSpPr>
          <p:spPr bwMode="auto">
            <a:xfrm>
              <a:off x="4465" y="2929"/>
              <a:ext cx="69" cy="89"/>
            </a:xfrm>
            <a:custGeom>
              <a:avLst/>
              <a:gdLst>
                <a:gd name="T0" fmla="*/ 0 w 553"/>
                <a:gd name="T1" fmla="*/ 0 h 717"/>
                <a:gd name="T2" fmla="*/ 200 w 553"/>
                <a:gd name="T3" fmla="*/ 52 h 717"/>
                <a:gd name="T4" fmla="*/ 172 w 553"/>
                <a:gd name="T5" fmla="*/ 157 h 717"/>
                <a:gd name="T6" fmla="*/ 373 w 553"/>
                <a:gd name="T7" fmla="*/ 322 h 717"/>
                <a:gd name="T8" fmla="*/ 553 w 553"/>
                <a:gd name="T9" fmla="*/ 537 h 717"/>
                <a:gd name="T10" fmla="*/ 416 w 553"/>
                <a:gd name="T11" fmla="*/ 717 h 717"/>
                <a:gd name="T12" fmla="*/ 322 w 553"/>
                <a:gd name="T13" fmla="*/ 468 h 717"/>
                <a:gd name="T14" fmla="*/ 308 w 553"/>
                <a:gd name="T15" fmla="*/ 322 h 717"/>
                <a:gd name="T16" fmla="*/ 67 w 553"/>
                <a:gd name="T17" fmla="*/ 145 h 717"/>
                <a:gd name="T18" fmla="*/ 0 w 553"/>
                <a:gd name="T19" fmla="*/ 0 h 7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3"/>
                <a:gd name="T31" fmla="*/ 0 h 717"/>
                <a:gd name="T32" fmla="*/ 553 w 553"/>
                <a:gd name="T33" fmla="*/ 717 h 7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3" h="717">
                  <a:moveTo>
                    <a:pt x="0" y="0"/>
                  </a:moveTo>
                  <a:lnTo>
                    <a:pt x="200" y="52"/>
                  </a:lnTo>
                  <a:lnTo>
                    <a:pt x="172" y="157"/>
                  </a:lnTo>
                  <a:lnTo>
                    <a:pt x="373" y="322"/>
                  </a:lnTo>
                  <a:lnTo>
                    <a:pt x="553" y="537"/>
                  </a:lnTo>
                  <a:lnTo>
                    <a:pt x="416" y="717"/>
                  </a:lnTo>
                  <a:lnTo>
                    <a:pt x="322" y="468"/>
                  </a:lnTo>
                  <a:lnTo>
                    <a:pt x="308" y="322"/>
                  </a:lnTo>
                  <a:lnTo>
                    <a:pt x="67" y="145"/>
                  </a:lnTo>
                  <a:lnTo>
                    <a:pt x="0" y="0"/>
                  </a:lnTo>
                  <a:close/>
                </a:path>
              </a:pathLst>
            </a:custGeom>
            <a:solidFill>
              <a:srgbClr val="000000"/>
            </a:solidFill>
            <a:ln w="0">
              <a:solidFill>
                <a:srgbClr val="000000"/>
              </a:solidFill>
              <a:prstDash val="solid"/>
              <a:round/>
              <a:headEnd/>
              <a:tailEnd/>
            </a:ln>
          </p:spPr>
          <p:txBody>
            <a:bodyPr/>
            <a:lstStyle/>
            <a:p>
              <a:endParaRPr lang="es-MX"/>
            </a:p>
          </p:txBody>
        </p:sp>
        <p:sp>
          <p:nvSpPr>
            <p:cNvPr id="5157" name="Freeform 99"/>
            <p:cNvSpPr>
              <a:spLocks/>
            </p:cNvSpPr>
            <p:nvPr/>
          </p:nvSpPr>
          <p:spPr bwMode="auto">
            <a:xfrm>
              <a:off x="4534" y="2884"/>
              <a:ext cx="51" cy="87"/>
            </a:xfrm>
            <a:custGeom>
              <a:avLst/>
              <a:gdLst>
                <a:gd name="T0" fmla="*/ 0 w 401"/>
                <a:gd name="T1" fmla="*/ 309 h 702"/>
                <a:gd name="T2" fmla="*/ 63 w 401"/>
                <a:gd name="T3" fmla="*/ 376 h 702"/>
                <a:gd name="T4" fmla="*/ 147 w 401"/>
                <a:gd name="T5" fmla="*/ 702 h 702"/>
                <a:gd name="T6" fmla="*/ 401 w 401"/>
                <a:gd name="T7" fmla="*/ 309 h 702"/>
                <a:gd name="T8" fmla="*/ 217 w 401"/>
                <a:gd name="T9" fmla="*/ 198 h 702"/>
                <a:gd name="T10" fmla="*/ 265 w 401"/>
                <a:gd name="T11" fmla="*/ 0 h 702"/>
                <a:gd name="T12" fmla="*/ 0 w 401"/>
                <a:gd name="T13" fmla="*/ 309 h 702"/>
                <a:gd name="T14" fmla="*/ 0 60000 65536"/>
                <a:gd name="T15" fmla="*/ 0 60000 65536"/>
                <a:gd name="T16" fmla="*/ 0 60000 65536"/>
                <a:gd name="T17" fmla="*/ 0 60000 65536"/>
                <a:gd name="T18" fmla="*/ 0 60000 65536"/>
                <a:gd name="T19" fmla="*/ 0 60000 65536"/>
                <a:gd name="T20" fmla="*/ 0 60000 65536"/>
                <a:gd name="T21" fmla="*/ 0 w 401"/>
                <a:gd name="T22" fmla="*/ 0 h 702"/>
                <a:gd name="T23" fmla="*/ 401 w 401"/>
                <a:gd name="T24" fmla="*/ 702 h 7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1" h="702">
                  <a:moveTo>
                    <a:pt x="0" y="309"/>
                  </a:moveTo>
                  <a:lnTo>
                    <a:pt x="63" y="376"/>
                  </a:lnTo>
                  <a:lnTo>
                    <a:pt x="147" y="702"/>
                  </a:lnTo>
                  <a:lnTo>
                    <a:pt x="401" y="309"/>
                  </a:lnTo>
                  <a:lnTo>
                    <a:pt x="217" y="198"/>
                  </a:lnTo>
                  <a:lnTo>
                    <a:pt x="265" y="0"/>
                  </a:lnTo>
                  <a:lnTo>
                    <a:pt x="0" y="309"/>
                  </a:lnTo>
                  <a:close/>
                </a:path>
              </a:pathLst>
            </a:custGeom>
            <a:solidFill>
              <a:srgbClr val="000000"/>
            </a:solidFill>
            <a:ln w="0">
              <a:solidFill>
                <a:srgbClr val="000000"/>
              </a:solidFill>
              <a:prstDash val="solid"/>
              <a:round/>
              <a:headEnd/>
              <a:tailEnd/>
            </a:ln>
          </p:spPr>
          <p:txBody>
            <a:bodyPr/>
            <a:lstStyle/>
            <a:p>
              <a:endParaRPr lang="es-MX"/>
            </a:p>
          </p:txBody>
        </p:sp>
        <p:sp>
          <p:nvSpPr>
            <p:cNvPr id="5158" name="Freeform 100"/>
            <p:cNvSpPr>
              <a:spLocks/>
            </p:cNvSpPr>
            <p:nvPr/>
          </p:nvSpPr>
          <p:spPr bwMode="auto">
            <a:xfrm>
              <a:off x="3977" y="2631"/>
              <a:ext cx="333" cy="202"/>
            </a:xfrm>
            <a:custGeom>
              <a:avLst/>
              <a:gdLst>
                <a:gd name="T0" fmla="*/ 2663 w 2663"/>
                <a:gd name="T1" fmla="*/ 0 h 1613"/>
                <a:gd name="T2" fmla="*/ 0 w 2663"/>
                <a:gd name="T3" fmla="*/ 1083 h 1613"/>
                <a:gd name="T4" fmla="*/ 745 w 2663"/>
                <a:gd name="T5" fmla="*/ 1613 h 1613"/>
                <a:gd name="T6" fmla="*/ 1003 w 2663"/>
                <a:gd name="T7" fmla="*/ 1216 h 1613"/>
                <a:gd name="T8" fmla="*/ 1461 w 2663"/>
                <a:gd name="T9" fmla="*/ 899 h 1613"/>
                <a:gd name="T10" fmla="*/ 1503 w 2663"/>
                <a:gd name="T11" fmla="*/ 1031 h 1613"/>
                <a:gd name="T12" fmla="*/ 1777 w 2663"/>
                <a:gd name="T13" fmla="*/ 633 h 1613"/>
                <a:gd name="T14" fmla="*/ 2129 w 2663"/>
                <a:gd name="T15" fmla="*/ 501 h 1613"/>
                <a:gd name="T16" fmla="*/ 2250 w 2663"/>
                <a:gd name="T17" fmla="*/ 290 h 1613"/>
                <a:gd name="T18" fmla="*/ 2663 w 2663"/>
                <a:gd name="T19" fmla="*/ 0 h 16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63"/>
                <a:gd name="T31" fmla="*/ 0 h 1613"/>
                <a:gd name="T32" fmla="*/ 2663 w 2663"/>
                <a:gd name="T33" fmla="*/ 1613 h 16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63" h="1613">
                  <a:moveTo>
                    <a:pt x="2663" y="0"/>
                  </a:moveTo>
                  <a:lnTo>
                    <a:pt x="0" y="1083"/>
                  </a:lnTo>
                  <a:lnTo>
                    <a:pt x="745" y="1613"/>
                  </a:lnTo>
                  <a:lnTo>
                    <a:pt x="1003" y="1216"/>
                  </a:lnTo>
                  <a:lnTo>
                    <a:pt x="1461" y="899"/>
                  </a:lnTo>
                  <a:lnTo>
                    <a:pt x="1503" y="1031"/>
                  </a:lnTo>
                  <a:lnTo>
                    <a:pt x="1777" y="633"/>
                  </a:lnTo>
                  <a:lnTo>
                    <a:pt x="2129" y="501"/>
                  </a:lnTo>
                  <a:lnTo>
                    <a:pt x="2250" y="290"/>
                  </a:lnTo>
                  <a:lnTo>
                    <a:pt x="2663" y="0"/>
                  </a:lnTo>
                  <a:close/>
                </a:path>
              </a:pathLst>
            </a:custGeom>
            <a:solidFill>
              <a:srgbClr val="000000"/>
            </a:solidFill>
            <a:ln w="0">
              <a:solidFill>
                <a:srgbClr val="000000"/>
              </a:solidFill>
              <a:prstDash val="solid"/>
              <a:round/>
              <a:headEnd/>
              <a:tailEnd/>
            </a:ln>
          </p:spPr>
          <p:txBody>
            <a:bodyPr/>
            <a:lstStyle/>
            <a:p>
              <a:endParaRPr lang="es-MX"/>
            </a:p>
          </p:txBody>
        </p:sp>
        <p:sp>
          <p:nvSpPr>
            <p:cNvPr id="5159" name="Freeform 101"/>
            <p:cNvSpPr>
              <a:spLocks/>
            </p:cNvSpPr>
            <p:nvPr/>
          </p:nvSpPr>
          <p:spPr bwMode="auto">
            <a:xfrm>
              <a:off x="4325" y="2792"/>
              <a:ext cx="74" cy="205"/>
            </a:xfrm>
            <a:custGeom>
              <a:avLst/>
              <a:gdLst>
                <a:gd name="T0" fmla="*/ 592 w 592"/>
                <a:gd name="T1" fmla="*/ 1640 h 1640"/>
                <a:gd name="T2" fmla="*/ 355 w 592"/>
                <a:gd name="T3" fmla="*/ 1323 h 1640"/>
                <a:gd name="T4" fmla="*/ 177 w 592"/>
                <a:gd name="T5" fmla="*/ 875 h 1640"/>
                <a:gd name="T6" fmla="*/ 0 w 592"/>
                <a:gd name="T7" fmla="*/ 849 h 1640"/>
                <a:gd name="T8" fmla="*/ 21 w 592"/>
                <a:gd name="T9" fmla="*/ 321 h 1640"/>
                <a:gd name="T10" fmla="*/ 177 w 592"/>
                <a:gd name="T11" fmla="*/ 0 h 1640"/>
                <a:gd name="T12" fmla="*/ 198 w 592"/>
                <a:gd name="T13" fmla="*/ 477 h 1640"/>
                <a:gd name="T14" fmla="*/ 337 w 592"/>
                <a:gd name="T15" fmla="*/ 875 h 1640"/>
                <a:gd name="T16" fmla="*/ 355 w 592"/>
                <a:gd name="T17" fmla="*/ 1196 h 1640"/>
                <a:gd name="T18" fmla="*/ 592 w 592"/>
                <a:gd name="T19" fmla="*/ 1640 h 16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2"/>
                <a:gd name="T31" fmla="*/ 0 h 1640"/>
                <a:gd name="T32" fmla="*/ 592 w 592"/>
                <a:gd name="T33" fmla="*/ 1640 h 16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2" h="1640">
                  <a:moveTo>
                    <a:pt x="592" y="1640"/>
                  </a:moveTo>
                  <a:lnTo>
                    <a:pt x="355" y="1323"/>
                  </a:lnTo>
                  <a:lnTo>
                    <a:pt x="177" y="875"/>
                  </a:lnTo>
                  <a:lnTo>
                    <a:pt x="0" y="849"/>
                  </a:lnTo>
                  <a:lnTo>
                    <a:pt x="21" y="321"/>
                  </a:lnTo>
                  <a:lnTo>
                    <a:pt x="177" y="0"/>
                  </a:lnTo>
                  <a:lnTo>
                    <a:pt x="198" y="477"/>
                  </a:lnTo>
                  <a:lnTo>
                    <a:pt x="337" y="875"/>
                  </a:lnTo>
                  <a:lnTo>
                    <a:pt x="355" y="1196"/>
                  </a:lnTo>
                  <a:lnTo>
                    <a:pt x="592" y="1640"/>
                  </a:lnTo>
                  <a:close/>
                </a:path>
              </a:pathLst>
            </a:custGeom>
            <a:solidFill>
              <a:srgbClr val="000000"/>
            </a:solidFill>
            <a:ln w="0">
              <a:solidFill>
                <a:srgbClr val="000000"/>
              </a:solidFill>
              <a:prstDash val="solid"/>
              <a:round/>
              <a:headEnd/>
              <a:tailEnd/>
            </a:ln>
          </p:spPr>
          <p:txBody>
            <a:bodyPr/>
            <a:lstStyle/>
            <a:p>
              <a:endParaRPr lang="es-MX"/>
            </a:p>
          </p:txBody>
        </p:sp>
        <p:sp>
          <p:nvSpPr>
            <p:cNvPr id="5160" name="Freeform 102"/>
            <p:cNvSpPr>
              <a:spLocks/>
            </p:cNvSpPr>
            <p:nvPr/>
          </p:nvSpPr>
          <p:spPr bwMode="auto">
            <a:xfrm>
              <a:off x="3999" y="2740"/>
              <a:ext cx="353" cy="453"/>
            </a:xfrm>
            <a:custGeom>
              <a:avLst/>
              <a:gdLst>
                <a:gd name="T0" fmla="*/ 2626 w 2821"/>
                <a:gd name="T1" fmla="*/ 1271 h 3624"/>
                <a:gd name="T2" fmla="*/ 2111 w 2821"/>
                <a:gd name="T3" fmla="*/ 1718 h 3624"/>
                <a:gd name="T4" fmla="*/ 2093 w 2821"/>
                <a:gd name="T5" fmla="*/ 1826 h 3624"/>
                <a:gd name="T6" fmla="*/ 1835 w 2821"/>
                <a:gd name="T7" fmla="*/ 1930 h 3624"/>
                <a:gd name="T8" fmla="*/ 1736 w 2821"/>
                <a:gd name="T9" fmla="*/ 2090 h 3624"/>
                <a:gd name="T10" fmla="*/ 1401 w 2821"/>
                <a:gd name="T11" fmla="*/ 2119 h 3624"/>
                <a:gd name="T12" fmla="*/ 1362 w 2821"/>
                <a:gd name="T13" fmla="*/ 2327 h 3624"/>
                <a:gd name="T14" fmla="*/ 1245 w 2821"/>
                <a:gd name="T15" fmla="*/ 2460 h 3624"/>
                <a:gd name="T16" fmla="*/ 1143 w 2821"/>
                <a:gd name="T17" fmla="*/ 2460 h 3624"/>
                <a:gd name="T18" fmla="*/ 966 w 2821"/>
                <a:gd name="T19" fmla="*/ 2749 h 3624"/>
                <a:gd name="T20" fmla="*/ 707 w 2821"/>
                <a:gd name="T21" fmla="*/ 2857 h 3624"/>
                <a:gd name="T22" fmla="*/ 670 w 2821"/>
                <a:gd name="T23" fmla="*/ 2986 h 3624"/>
                <a:gd name="T24" fmla="*/ 373 w 2821"/>
                <a:gd name="T25" fmla="*/ 3624 h 3624"/>
                <a:gd name="T26" fmla="*/ 491 w 2821"/>
                <a:gd name="T27" fmla="*/ 3200 h 3624"/>
                <a:gd name="T28" fmla="*/ 509 w 2821"/>
                <a:gd name="T29" fmla="*/ 3066 h 3624"/>
                <a:gd name="T30" fmla="*/ 590 w 2821"/>
                <a:gd name="T31" fmla="*/ 2800 h 3624"/>
                <a:gd name="T32" fmla="*/ 373 w 2821"/>
                <a:gd name="T33" fmla="*/ 2409 h 3624"/>
                <a:gd name="T34" fmla="*/ 76 w 2821"/>
                <a:gd name="T35" fmla="*/ 2195 h 3624"/>
                <a:gd name="T36" fmla="*/ 392 w 2821"/>
                <a:gd name="T37" fmla="*/ 2276 h 3624"/>
                <a:gd name="T38" fmla="*/ 687 w 2821"/>
                <a:gd name="T39" fmla="*/ 2488 h 3624"/>
                <a:gd name="T40" fmla="*/ 415 w 2821"/>
                <a:gd name="T41" fmla="*/ 2009 h 3624"/>
                <a:gd name="T42" fmla="*/ 0 w 2821"/>
                <a:gd name="T43" fmla="*/ 1666 h 3624"/>
                <a:gd name="T44" fmla="*/ 549 w 2821"/>
                <a:gd name="T45" fmla="*/ 1985 h 3624"/>
                <a:gd name="T46" fmla="*/ 867 w 2821"/>
                <a:gd name="T47" fmla="*/ 2433 h 3624"/>
                <a:gd name="T48" fmla="*/ 846 w 2821"/>
                <a:gd name="T49" fmla="*/ 2143 h 3624"/>
                <a:gd name="T50" fmla="*/ 749 w 2821"/>
                <a:gd name="T51" fmla="*/ 2009 h 3624"/>
                <a:gd name="T52" fmla="*/ 1104 w 2821"/>
                <a:gd name="T53" fmla="*/ 1774 h 3624"/>
                <a:gd name="T54" fmla="*/ 1401 w 2821"/>
                <a:gd name="T55" fmla="*/ 1930 h 3624"/>
                <a:gd name="T56" fmla="*/ 1694 w 2821"/>
                <a:gd name="T57" fmla="*/ 1930 h 3624"/>
                <a:gd name="T58" fmla="*/ 1164 w 2821"/>
                <a:gd name="T59" fmla="*/ 1349 h 3624"/>
                <a:gd name="T60" fmla="*/ 1678 w 2821"/>
                <a:gd name="T61" fmla="*/ 1510 h 3624"/>
                <a:gd name="T62" fmla="*/ 2151 w 2821"/>
                <a:gd name="T63" fmla="*/ 1510 h 3624"/>
                <a:gd name="T64" fmla="*/ 2291 w 2821"/>
                <a:gd name="T65" fmla="*/ 1405 h 3624"/>
                <a:gd name="T66" fmla="*/ 1812 w 2821"/>
                <a:gd name="T67" fmla="*/ 1137 h 3624"/>
                <a:gd name="T68" fmla="*/ 1715 w 2821"/>
                <a:gd name="T69" fmla="*/ 480 h 3624"/>
                <a:gd name="T70" fmla="*/ 1876 w 2821"/>
                <a:gd name="T71" fmla="*/ 847 h 3624"/>
                <a:gd name="T72" fmla="*/ 2250 w 2821"/>
                <a:gd name="T73" fmla="*/ 1005 h 3624"/>
                <a:gd name="T74" fmla="*/ 1812 w 2821"/>
                <a:gd name="T75" fmla="*/ 0 h 3624"/>
                <a:gd name="T76" fmla="*/ 2485 w 2821"/>
                <a:gd name="T77" fmla="*/ 1137 h 3624"/>
                <a:gd name="T78" fmla="*/ 2821 w 2821"/>
                <a:gd name="T79" fmla="*/ 1192 h 3624"/>
                <a:gd name="T80" fmla="*/ 2626 w 2821"/>
                <a:gd name="T81" fmla="*/ 1271 h 36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21"/>
                <a:gd name="T124" fmla="*/ 0 h 3624"/>
                <a:gd name="T125" fmla="*/ 2821 w 2821"/>
                <a:gd name="T126" fmla="*/ 3624 h 36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21" h="3624">
                  <a:moveTo>
                    <a:pt x="2626" y="1271"/>
                  </a:moveTo>
                  <a:lnTo>
                    <a:pt x="2111" y="1718"/>
                  </a:lnTo>
                  <a:lnTo>
                    <a:pt x="2093" y="1826"/>
                  </a:lnTo>
                  <a:lnTo>
                    <a:pt x="1835" y="1930"/>
                  </a:lnTo>
                  <a:lnTo>
                    <a:pt x="1736" y="2090"/>
                  </a:lnTo>
                  <a:lnTo>
                    <a:pt x="1401" y="2119"/>
                  </a:lnTo>
                  <a:lnTo>
                    <a:pt x="1362" y="2327"/>
                  </a:lnTo>
                  <a:lnTo>
                    <a:pt x="1245" y="2460"/>
                  </a:lnTo>
                  <a:lnTo>
                    <a:pt x="1143" y="2460"/>
                  </a:lnTo>
                  <a:lnTo>
                    <a:pt x="966" y="2749"/>
                  </a:lnTo>
                  <a:lnTo>
                    <a:pt x="707" y="2857"/>
                  </a:lnTo>
                  <a:lnTo>
                    <a:pt x="670" y="2986"/>
                  </a:lnTo>
                  <a:lnTo>
                    <a:pt x="373" y="3624"/>
                  </a:lnTo>
                  <a:lnTo>
                    <a:pt x="491" y="3200"/>
                  </a:lnTo>
                  <a:lnTo>
                    <a:pt x="509" y="3066"/>
                  </a:lnTo>
                  <a:lnTo>
                    <a:pt x="590" y="2800"/>
                  </a:lnTo>
                  <a:lnTo>
                    <a:pt x="373" y="2409"/>
                  </a:lnTo>
                  <a:lnTo>
                    <a:pt x="76" y="2195"/>
                  </a:lnTo>
                  <a:lnTo>
                    <a:pt x="392" y="2276"/>
                  </a:lnTo>
                  <a:lnTo>
                    <a:pt x="687" y="2488"/>
                  </a:lnTo>
                  <a:lnTo>
                    <a:pt x="415" y="2009"/>
                  </a:lnTo>
                  <a:lnTo>
                    <a:pt x="0" y="1666"/>
                  </a:lnTo>
                  <a:lnTo>
                    <a:pt x="549" y="1985"/>
                  </a:lnTo>
                  <a:lnTo>
                    <a:pt x="867" y="2433"/>
                  </a:lnTo>
                  <a:lnTo>
                    <a:pt x="846" y="2143"/>
                  </a:lnTo>
                  <a:lnTo>
                    <a:pt x="749" y="2009"/>
                  </a:lnTo>
                  <a:lnTo>
                    <a:pt x="1104" y="1774"/>
                  </a:lnTo>
                  <a:lnTo>
                    <a:pt x="1401" y="1930"/>
                  </a:lnTo>
                  <a:lnTo>
                    <a:pt x="1694" y="1930"/>
                  </a:lnTo>
                  <a:lnTo>
                    <a:pt x="1164" y="1349"/>
                  </a:lnTo>
                  <a:lnTo>
                    <a:pt x="1678" y="1510"/>
                  </a:lnTo>
                  <a:lnTo>
                    <a:pt x="2151" y="1510"/>
                  </a:lnTo>
                  <a:lnTo>
                    <a:pt x="2291" y="1405"/>
                  </a:lnTo>
                  <a:lnTo>
                    <a:pt x="1812" y="1137"/>
                  </a:lnTo>
                  <a:lnTo>
                    <a:pt x="1715" y="480"/>
                  </a:lnTo>
                  <a:lnTo>
                    <a:pt x="1876" y="847"/>
                  </a:lnTo>
                  <a:lnTo>
                    <a:pt x="2250" y="1005"/>
                  </a:lnTo>
                  <a:lnTo>
                    <a:pt x="1812" y="0"/>
                  </a:lnTo>
                  <a:lnTo>
                    <a:pt x="2485" y="1137"/>
                  </a:lnTo>
                  <a:lnTo>
                    <a:pt x="2821" y="1192"/>
                  </a:lnTo>
                  <a:lnTo>
                    <a:pt x="2626" y="1271"/>
                  </a:lnTo>
                  <a:close/>
                </a:path>
              </a:pathLst>
            </a:custGeom>
            <a:solidFill>
              <a:srgbClr val="000000"/>
            </a:solidFill>
            <a:ln w="0">
              <a:solidFill>
                <a:srgbClr val="000000"/>
              </a:solidFill>
              <a:prstDash val="solid"/>
              <a:round/>
              <a:headEnd/>
              <a:tailEnd/>
            </a:ln>
          </p:spPr>
          <p:txBody>
            <a:bodyPr/>
            <a:lstStyle/>
            <a:p>
              <a:endParaRPr lang="es-MX"/>
            </a:p>
          </p:txBody>
        </p:sp>
        <p:sp>
          <p:nvSpPr>
            <p:cNvPr id="5161" name="Freeform 103"/>
            <p:cNvSpPr>
              <a:spLocks/>
            </p:cNvSpPr>
            <p:nvPr/>
          </p:nvSpPr>
          <p:spPr bwMode="auto">
            <a:xfrm>
              <a:off x="3935" y="2882"/>
              <a:ext cx="82" cy="60"/>
            </a:xfrm>
            <a:custGeom>
              <a:avLst/>
              <a:gdLst>
                <a:gd name="T0" fmla="*/ 438 w 655"/>
                <a:gd name="T1" fmla="*/ 479 h 479"/>
                <a:gd name="T2" fmla="*/ 0 w 655"/>
                <a:gd name="T3" fmla="*/ 397 h 479"/>
                <a:gd name="T4" fmla="*/ 235 w 655"/>
                <a:gd name="T5" fmla="*/ 374 h 479"/>
                <a:gd name="T6" fmla="*/ 655 w 655"/>
                <a:gd name="T7" fmla="*/ 0 h 479"/>
                <a:gd name="T8" fmla="*/ 356 w 655"/>
                <a:gd name="T9" fmla="*/ 397 h 479"/>
                <a:gd name="T10" fmla="*/ 438 w 655"/>
                <a:gd name="T11" fmla="*/ 479 h 479"/>
                <a:gd name="T12" fmla="*/ 0 60000 65536"/>
                <a:gd name="T13" fmla="*/ 0 60000 65536"/>
                <a:gd name="T14" fmla="*/ 0 60000 65536"/>
                <a:gd name="T15" fmla="*/ 0 60000 65536"/>
                <a:gd name="T16" fmla="*/ 0 60000 65536"/>
                <a:gd name="T17" fmla="*/ 0 60000 65536"/>
                <a:gd name="T18" fmla="*/ 0 w 655"/>
                <a:gd name="T19" fmla="*/ 0 h 479"/>
                <a:gd name="T20" fmla="*/ 655 w 655"/>
                <a:gd name="T21" fmla="*/ 479 h 479"/>
              </a:gdLst>
              <a:ahLst/>
              <a:cxnLst>
                <a:cxn ang="T12">
                  <a:pos x="T0" y="T1"/>
                </a:cxn>
                <a:cxn ang="T13">
                  <a:pos x="T2" y="T3"/>
                </a:cxn>
                <a:cxn ang="T14">
                  <a:pos x="T4" y="T5"/>
                </a:cxn>
                <a:cxn ang="T15">
                  <a:pos x="T6" y="T7"/>
                </a:cxn>
                <a:cxn ang="T16">
                  <a:pos x="T8" y="T9"/>
                </a:cxn>
                <a:cxn ang="T17">
                  <a:pos x="T10" y="T11"/>
                </a:cxn>
              </a:cxnLst>
              <a:rect l="T18" t="T19" r="T20" b="T21"/>
              <a:pathLst>
                <a:path w="655" h="479">
                  <a:moveTo>
                    <a:pt x="438" y="479"/>
                  </a:moveTo>
                  <a:lnTo>
                    <a:pt x="0" y="397"/>
                  </a:lnTo>
                  <a:lnTo>
                    <a:pt x="235" y="374"/>
                  </a:lnTo>
                  <a:lnTo>
                    <a:pt x="655" y="0"/>
                  </a:lnTo>
                  <a:lnTo>
                    <a:pt x="356" y="397"/>
                  </a:lnTo>
                  <a:lnTo>
                    <a:pt x="438" y="479"/>
                  </a:lnTo>
                  <a:close/>
                </a:path>
              </a:pathLst>
            </a:custGeom>
            <a:solidFill>
              <a:srgbClr val="000000"/>
            </a:solidFill>
            <a:ln w="0">
              <a:solidFill>
                <a:srgbClr val="000000"/>
              </a:solidFill>
              <a:prstDash val="solid"/>
              <a:round/>
              <a:headEnd/>
              <a:tailEnd/>
            </a:ln>
          </p:spPr>
          <p:txBody>
            <a:bodyPr/>
            <a:lstStyle/>
            <a:p>
              <a:endParaRPr lang="es-MX"/>
            </a:p>
          </p:txBody>
        </p:sp>
        <p:sp>
          <p:nvSpPr>
            <p:cNvPr id="5162" name="Freeform 104"/>
            <p:cNvSpPr>
              <a:spLocks/>
            </p:cNvSpPr>
            <p:nvPr/>
          </p:nvSpPr>
          <p:spPr bwMode="auto">
            <a:xfrm>
              <a:off x="3935" y="2605"/>
              <a:ext cx="373" cy="228"/>
            </a:xfrm>
            <a:custGeom>
              <a:avLst/>
              <a:gdLst>
                <a:gd name="T0" fmla="*/ 1084 w 2984"/>
                <a:gd name="T1" fmla="*/ 1821 h 1821"/>
                <a:gd name="T2" fmla="*/ 0 w 2984"/>
                <a:gd name="T3" fmla="*/ 1054 h 1821"/>
                <a:gd name="T4" fmla="*/ 2984 w 2984"/>
                <a:gd name="T5" fmla="*/ 0 h 1821"/>
                <a:gd name="T6" fmla="*/ 0 60000 65536"/>
                <a:gd name="T7" fmla="*/ 0 60000 65536"/>
                <a:gd name="T8" fmla="*/ 0 60000 65536"/>
                <a:gd name="T9" fmla="*/ 0 w 2984"/>
                <a:gd name="T10" fmla="*/ 0 h 1821"/>
                <a:gd name="T11" fmla="*/ 2984 w 2984"/>
                <a:gd name="T12" fmla="*/ 1821 h 1821"/>
              </a:gdLst>
              <a:ahLst/>
              <a:cxnLst>
                <a:cxn ang="T6">
                  <a:pos x="T0" y="T1"/>
                </a:cxn>
                <a:cxn ang="T7">
                  <a:pos x="T2" y="T3"/>
                </a:cxn>
                <a:cxn ang="T8">
                  <a:pos x="T4" y="T5"/>
                </a:cxn>
              </a:cxnLst>
              <a:rect l="T9" t="T10" r="T11" b="T12"/>
              <a:pathLst>
                <a:path w="2984" h="1821">
                  <a:moveTo>
                    <a:pt x="1084" y="1821"/>
                  </a:moveTo>
                  <a:lnTo>
                    <a:pt x="0" y="1054"/>
                  </a:lnTo>
                  <a:lnTo>
                    <a:pt x="2984" y="0"/>
                  </a:lnTo>
                </a:path>
              </a:pathLst>
            </a:custGeom>
            <a:noFill/>
            <a:ln w="0">
              <a:solidFill>
                <a:srgbClr val="000000"/>
              </a:solidFill>
              <a:prstDash val="solid"/>
              <a:round/>
              <a:headEnd/>
              <a:tailEnd/>
            </a:ln>
          </p:spPr>
          <p:txBody>
            <a:bodyPr/>
            <a:lstStyle/>
            <a:p>
              <a:endParaRPr lang="es-MX"/>
            </a:p>
          </p:txBody>
        </p:sp>
        <p:sp>
          <p:nvSpPr>
            <p:cNvPr id="5163" name="Line 105"/>
            <p:cNvSpPr>
              <a:spLocks noChangeShapeType="1"/>
            </p:cNvSpPr>
            <p:nvPr/>
          </p:nvSpPr>
          <p:spPr bwMode="auto">
            <a:xfrm>
              <a:off x="4267" y="2968"/>
              <a:ext cx="567" cy="398"/>
            </a:xfrm>
            <a:prstGeom prst="line">
              <a:avLst/>
            </a:prstGeom>
            <a:noFill/>
            <a:ln w="0">
              <a:solidFill>
                <a:srgbClr val="000000"/>
              </a:solidFill>
              <a:round/>
              <a:headEnd/>
              <a:tailEnd/>
            </a:ln>
          </p:spPr>
          <p:txBody>
            <a:bodyPr/>
            <a:lstStyle/>
            <a:p>
              <a:endParaRPr lang="es-MX"/>
            </a:p>
          </p:txBody>
        </p:sp>
        <p:sp>
          <p:nvSpPr>
            <p:cNvPr id="5164" name="Line 106"/>
            <p:cNvSpPr>
              <a:spLocks noChangeShapeType="1"/>
            </p:cNvSpPr>
            <p:nvPr/>
          </p:nvSpPr>
          <p:spPr bwMode="auto">
            <a:xfrm>
              <a:off x="5057" y="3522"/>
              <a:ext cx="187" cy="134"/>
            </a:xfrm>
            <a:prstGeom prst="line">
              <a:avLst/>
            </a:prstGeom>
            <a:noFill/>
            <a:ln w="0">
              <a:solidFill>
                <a:srgbClr val="000000"/>
              </a:solidFill>
              <a:round/>
              <a:headEnd/>
              <a:tailEnd/>
            </a:ln>
          </p:spPr>
          <p:txBody>
            <a:bodyPr/>
            <a:lstStyle/>
            <a:p>
              <a:endParaRPr lang="es-MX"/>
            </a:p>
          </p:txBody>
        </p:sp>
        <p:sp>
          <p:nvSpPr>
            <p:cNvPr id="5165" name="Freeform 107"/>
            <p:cNvSpPr>
              <a:spLocks/>
            </p:cNvSpPr>
            <p:nvPr/>
          </p:nvSpPr>
          <p:spPr bwMode="auto">
            <a:xfrm>
              <a:off x="4267" y="2922"/>
              <a:ext cx="164" cy="161"/>
            </a:xfrm>
            <a:custGeom>
              <a:avLst/>
              <a:gdLst>
                <a:gd name="T0" fmla="*/ 0 w 1307"/>
                <a:gd name="T1" fmla="*/ 369 h 1287"/>
                <a:gd name="T2" fmla="*/ 1307 w 1307"/>
                <a:gd name="T3" fmla="*/ 1287 h 1287"/>
                <a:gd name="T4" fmla="*/ 1127 w 1307"/>
                <a:gd name="T5" fmla="*/ 1000 h 1287"/>
                <a:gd name="T6" fmla="*/ 1110 w 1307"/>
                <a:gd name="T7" fmla="*/ 784 h 1287"/>
                <a:gd name="T8" fmla="*/ 767 w 1307"/>
                <a:gd name="T9" fmla="*/ 477 h 1287"/>
                <a:gd name="T10" fmla="*/ 554 w 1307"/>
                <a:gd name="T11" fmla="*/ 0 h 1287"/>
                <a:gd name="T12" fmla="*/ 262 w 1307"/>
                <a:gd name="T13" fmla="*/ 108 h 1287"/>
                <a:gd name="T14" fmla="*/ 182 w 1307"/>
                <a:gd name="T15" fmla="*/ 281 h 1287"/>
                <a:gd name="T16" fmla="*/ 0 w 1307"/>
                <a:gd name="T17" fmla="*/ 369 h 1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7"/>
                <a:gd name="T28" fmla="*/ 0 h 1287"/>
                <a:gd name="T29" fmla="*/ 1307 w 1307"/>
                <a:gd name="T30" fmla="*/ 1287 h 1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7" h="1287">
                  <a:moveTo>
                    <a:pt x="0" y="369"/>
                  </a:moveTo>
                  <a:lnTo>
                    <a:pt x="1307" y="1287"/>
                  </a:lnTo>
                  <a:lnTo>
                    <a:pt x="1127" y="1000"/>
                  </a:lnTo>
                  <a:lnTo>
                    <a:pt x="1110" y="784"/>
                  </a:lnTo>
                  <a:lnTo>
                    <a:pt x="767" y="477"/>
                  </a:lnTo>
                  <a:lnTo>
                    <a:pt x="554" y="0"/>
                  </a:lnTo>
                  <a:lnTo>
                    <a:pt x="262" y="108"/>
                  </a:lnTo>
                  <a:lnTo>
                    <a:pt x="182" y="281"/>
                  </a:lnTo>
                  <a:lnTo>
                    <a:pt x="0" y="369"/>
                  </a:lnTo>
                  <a:close/>
                </a:path>
              </a:pathLst>
            </a:custGeom>
            <a:solidFill>
              <a:srgbClr val="000000"/>
            </a:solidFill>
            <a:ln w="0">
              <a:solidFill>
                <a:srgbClr val="000000"/>
              </a:solidFill>
              <a:prstDash val="solid"/>
              <a:round/>
              <a:headEnd/>
              <a:tailEnd/>
            </a:ln>
          </p:spPr>
          <p:txBody>
            <a:bodyPr/>
            <a:lstStyle/>
            <a:p>
              <a:endParaRPr lang="es-MX"/>
            </a:p>
          </p:txBody>
        </p:sp>
        <p:sp>
          <p:nvSpPr>
            <p:cNvPr id="5166" name="Freeform 108"/>
            <p:cNvSpPr>
              <a:spLocks/>
            </p:cNvSpPr>
            <p:nvPr/>
          </p:nvSpPr>
          <p:spPr bwMode="auto">
            <a:xfrm>
              <a:off x="4400" y="2941"/>
              <a:ext cx="89" cy="183"/>
            </a:xfrm>
            <a:custGeom>
              <a:avLst/>
              <a:gdLst>
                <a:gd name="T0" fmla="*/ 0 w 716"/>
                <a:gd name="T1" fmla="*/ 0 h 1464"/>
                <a:gd name="T2" fmla="*/ 390 w 716"/>
                <a:gd name="T3" fmla="*/ 1246 h 1464"/>
                <a:gd name="T4" fmla="*/ 716 w 716"/>
                <a:gd name="T5" fmla="*/ 1464 h 1464"/>
                <a:gd name="T6" fmla="*/ 259 w 716"/>
                <a:gd name="T7" fmla="*/ 718 h 1464"/>
                <a:gd name="T8" fmla="*/ 0 w 716"/>
                <a:gd name="T9" fmla="*/ 0 h 1464"/>
                <a:gd name="T10" fmla="*/ 0 60000 65536"/>
                <a:gd name="T11" fmla="*/ 0 60000 65536"/>
                <a:gd name="T12" fmla="*/ 0 60000 65536"/>
                <a:gd name="T13" fmla="*/ 0 60000 65536"/>
                <a:gd name="T14" fmla="*/ 0 60000 65536"/>
                <a:gd name="T15" fmla="*/ 0 w 716"/>
                <a:gd name="T16" fmla="*/ 0 h 1464"/>
                <a:gd name="T17" fmla="*/ 716 w 716"/>
                <a:gd name="T18" fmla="*/ 1464 h 1464"/>
              </a:gdLst>
              <a:ahLst/>
              <a:cxnLst>
                <a:cxn ang="T10">
                  <a:pos x="T0" y="T1"/>
                </a:cxn>
                <a:cxn ang="T11">
                  <a:pos x="T2" y="T3"/>
                </a:cxn>
                <a:cxn ang="T12">
                  <a:pos x="T4" y="T5"/>
                </a:cxn>
                <a:cxn ang="T13">
                  <a:pos x="T6" y="T7"/>
                </a:cxn>
                <a:cxn ang="T14">
                  <a:pos x="T8" y="T9"/>
                </a:cxn>
              </a:cxnLst>
              <a:rect l="T15" t="T16" r="T17" b="T18"/>
              <a:pathLst>
                <a:path w="716" h="1464">
                  <a:moveTo>
                    <a:pt x="0" y="0"/>
                  </a:moveTo>
                  <a:lnTo>
                    <a:pt x="390" y="1246"/>
                  </a:lnTo>
                  <a:lnTo>
                    <a:pt x="716" y="1464"/>
                  </a:lnTo>
                  <a:lnTo>
                    <a:pt x="259" y="718"/>
                  </a:lnTo>
                  <a:lnTo>
                    <a:pt x="0" y="0"/>
                  </a:lnTo>
                  <a:close/>
                </a:path>
              </a:pathLst>
            </a:custGeom>
            <a:solidFill>
              <a:srgbClr val="000000"/>
            </a:solidFill>
            <a:ln w="0">
              <a:solidFill>
                <a:srgbClr val="000000"/>
              </a:solidFill>
              <a:prstDash val="solid"/>
              <a:round/>
              <a:headEnd/>
              <a:tailEnd/>
            </a:ln>
          </p:spPr>
          <p:txBody>
            <a:bodyPr/>
            <a:lstStyle/>
            <a:p>
              <a:endParaRPr lang="es-MX"/>
            </a:p>
          </p:txBody>
        </p:sp>
        <p:sp>
          <p:nvSpPr>
            <p:cNvPr id="5167" name="Freeform 109"/>
            <p:cNvSpPr>
              <a:spLocks/>
            </p:cNvSpPr>
            <p:nvPr/>
          </p:nvSpPr>
          <p:spPr bwMode="auto">
            <a:xfrm>
              <a:off x="4524" y="3124"/>
              <a:ext cx="64" cy="68"/>
            </a:xfrm>
            <a:custGeom>
              <a:avLst/>
              <a:gdLst>
                <a:gd name="T0" fmla="*/ 506 w 506"/>
                <a:gd name="T1" fmla="*/ 545 h 545"/>
                <a:gd name="T2" fmla="*/ 409 w 506"/>
                <a:gd name="T3" fmla="*/ 371 h 545"/>
                <a:gd name="T4" fmla="*/ 375 w 506"/>
                <a:gd name="T5" fmla="*/ 239 h 545"/>
                <a:gd name="T6" fmla="*/ 0 w 506"/>
                <a:gd name="T7" fmla="*/ 0 h 545"/>
                <a:gd name="T8" fmla="*/ 179 w 506"/>
                <a:gd name="T9" fmla="*/ 176 h 545"/>
                <a:gd name="T10" fmla="*/ 211 w 506"/>
                <a:gd name="T11" fmla="*/ 347 h 545"/>
                <a:gd name="T12" fmla="*/ 506 w 506"/>
                <a:gd name="T13" fmla="*/ 545 h 545"/>
                <a:gd name="T14" fmla="*/ 0 60000 65536"/>
                <a:gd name="T15" fmla="*/ 0 60000 65536"/>
                <a:gd name="T16" fmla="*/ 0 60000 65536"/>
                <a:gd name="T17" fmla="*/ 0 60000 65536"/>
                <a:gd name="T18" fmla="*/ 0 60000 65536"/>
                <a:gd name="T19" fmla="*/ 0 60000 65536"/>
                <a:gd name="T20" fmla="*/ 0 60000 65536"/>
                <a:gd name="T21" fmla="*/ 0 w 506"/>
                <a:gd name="T22" fmla="*/ 0 h 545"/>
                <a:gd name="T23" fmla="*/ 506 w 506"/>
                <a:gd name="T24" fmla="*/ 545 h 5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6" h="545">
                  <a:moveTo>
                    <a:pt x="506" y="545"/>
                  </a:moveTo>
                  <a:lnTo>
                    <a:pt x="409" y="371"/>
                  </a:lnTo>
                  <a:lnTo>
                    <a:pt x="375" y="239"/>
                  </a:lnTo>
                  <a:lnTo>
                    <a:pt x="0" y="0"/>
                  </a:lnTo>
                  <a:lnTo>
                    <a:pt x="179" y="176"/>
                  </a:lnTo>
                  <a:lnTo>
                    <a:pt x="211" y="347"/>
                  </a:lnTo>
                  <a:lnTo>
                    <a:pt x="506" y="545"/>
                  </a:lnTo>
                  <a:close/>
                </a:path>
              </a:pathLst>
            </a:custGeom>
            <a:solidFill>
              <a:srgbClr val="000000"/>
            </a:solidFill>
            <a:ln w="0">
              <a:solidFill>
                <a:srgbClr val="000000"/>
              </a:solidFill>
              <a:prstDash val="solid"/>
              <a:round/>
              <a:headEnd/>
              <a:tailEnd/>
            </a:ln>
          </p:spPr>
          <p:txBody>
            <a:bodyPr/>
            <a:lstStyle/>
            <a:p>
              <a:endParaRPr lang="es-MX"/>
            </a:p>
          </p:txBody>
        </p:sp>
        <p:sp>
          <p:nvSpPr>
            <p:cNvPr id="5168" name="Freeform 110"/>
            <p:cNvSpPr>
              <a:spLocks/>
            </p:cNvSpPr>
            <p:nvPr/>
          </p:nvSpPr>
          <p:spPr bwMode="auto">
            <a:xfrm>
              <a:off x="4451" y="3001"/>
              <a:ext cx="73" cy="123"/>
            </a:xfrm>
            <a:custGeom>
              <a:avLst/>
              <a:gdLst>
                <a:gd name="T0" fmla="*/ 589 w 589"/>
                <a:gd name="T1" fmla="*/ 983 h 983"/>
                <a:gd name="T2" fmla="*/ 165 w 589"/>
                <a:gd name="T3" fmla="*/ 418 h 983"/>
                <a:gd name="T4" fmla="*/ 0 w 589"/>
                <a:gd name="T5" fmla="*/ 0 h 983"/>
                <a:gd name="T6" fmla="*/ 0 60000 65536"/>
                <a:gd name="T7" fmla="*/ 0 60000 65536"/>
                <a:gd name="T8" fmla="*/ 0 60000 65536"/>
                <a:gd name="T9" fmla="*/ 0 w 589"/>
                <a:gd name="T10" fmla="*/ 0 h 983"/>
                <a:gd name="T11" fmla="*/ 589 w 589"/>
                <a:gd name="T12" fmla="*/ 983 h 983"/>
              </a:gdLst>
              <a:ahLst/>
              <a:cxnLst>
                <a:cxn ang="T6">
                  <a:pos x="T0" y="T1"/>
                </a:cxn>
                <a:cxn ang="T7">
                  <a:pos x="T2" y="T3"/>
                </a:cxn>
                <a:cxn ang="T8">
                  <a:pos x="T4" y="T5"/>
                </a:cxn>
              </a:cxnLst>
              <a:rect l="T9" t="T10" r="T11" b="T12"/>
              <a:pathLst>
                <a:path w="589" h="983">
                  <a:moveTo>
                    <a:pt x="589" y="983"/>
                  </a:moveTo>
                  <a:lnTo>
                    <a:pt x="165" y="418"/>
                  </a:lnTo>
                  <a:lnTo>
                    <a:pt x="0" y="0"/>
                  </a:lnTo>
                </a:path>
              </a:pathLst>
            </a:custGeom>
            <a:noFill/>
            <a:ln w="0">
              <a:solidFill>
                <a:srgbClr val="000000"/>
              </a:solidFill>
              <a:prstDash val="solid"/>
              <a:round/>
              <a:headEnd/>
              <a:tailEnd/>
            </a:ln>
          </p:spPr>
          <p:txBody>
            <a:bodyPr/>
            <a:lstStyle/>
            <a:p>
              <a:endParaRPr lang="es-MX"/>
            </a:p>
          </p:txBody>
        </p:sp>
        <p:sp>
          <p:nvSpPr>
            <p:cNvPr id="5169" name="Line 111"/>
            <p:cNvSpPr>
              <a:spLocks noChangeShapeType="1"/>
            </p:cNvSpPr>
            <p:nvPr/>
          </p:nvSpPr>
          <p:spPr bwMode="auto">
            <a:xfrm flipH="1">
              <a:off x="4635" y="3014"/>
              <a:ext cx="26" cy="74"/>
            </a:xfrm>
            <a:prstGeom prst="line">
              <a:avLst/>
            </a:prstGeom>
            <a:noFill/>
            <a:ln w="0">
              <a:solidFill>
                <a:srgbClr val="000000"/>
              </a:solidFill>
              <a:round/>
              <a:headEnd/>
              <a:tailEnd/>
            </a:ln>
          </p:spPr>
          <p:txBody>
            <a:bodyPr/>
            <a:lstStyle/>
            <a:p>
              <a:endParaRPr lang="es-MX"/>
            </a:p>
          </p:txBody>
        </p:sp>
        <p:sp>
          <p:nvSpPr>
            <p:cNvPr id="5170" name="Freeform 112"/>
            <p:cNvSpPr>
              <a:spLocks/>
            </p:cNvSpPr>
            <p:nvPr/>
          </p:nvSpPr>
          <p:spPr bwMode="auto">
            <a:xfrm>
              <a:off x="4622" y="3086"/>
              <a:ext cx="251" cy="284"/>
            </a:xfrm>
            <a:custGeom>
              <a:avLst/>
              <a:gdLst>
                <a:gd name="T0" fmla="*/ 878 w 2006"/>
                <a:gd name="T1" fmla="*/ 0 h 2273"/>
                <a:gd name="T2" fmla="*/ 782 w 2006"/>
                <a:gd name="T3" fmla="*/ 521 h 2273"/>
                <a:gd name="T4" fmla="*/ 894 w 2006"/>
                <a:gd name="T5" fmla="*/ 763 h 2273"/>
                <a:gd name="T6" fmla="*/ 878 w 2006"/>
                <a:gd name="T7" fmla="*/ 1049 h 2273"/>
                <a:gd name="T8" fmla="*/ 997 w 2006"/>
                <a:gd name="T9" fmla="*/ 1266 h 2273"/>
                <a:gd name="T10" fmla="*/ 1614 w 2006"/>
                <a:gd name="T11" fmla="*/ 1482 h 2273"/>
                <a:gd name="T12" fmla="*/ 1355 w 2006"/>
                <a:gd name="T13" fmla="*/ 1528 h 2273"/>
                <a:gd name="T14" fmla="*/ 487 w 2006"/>
                <a:gd name="T15" fmla="*/ 1199 h 2273"/>
                <a:gd name="T16" fmla="*/ 0 w 2006"/>
                <a:gd name="T17" fmla="*/ 828 h 2273"/>
                <a:gd name="T18" fmla="*/ 553 w 2006"/>
                <a:gd name="T19" fmla="*/ 1288 h 2273"/>
                <a:gd name="T20" fmla="*/ 1058 w 2006"/>
                <a:gd name="T21" fmla="*/ 1549 h 2273"/>
                <a:gd name="T22" fmla="*/ 878 w 2006"/>
                <a:gd name="T23" fmla="*/ 1681 h 2273"/>
                <a:gd name="T24" fmla="*/ 1727 w 2006"/>
                <a:gd name="T25" fmla="*/ 2273 h 2273"/>
                <a:gd name="T26" fmla="*/ 1874 w 2006"/>
                <a:gd name="T27" fmla="*/ 2180 h 2273"/>
                <a:gd name="T28" fmla="*/ 2006 w 2006"/>
                <a:gd name="T29" fmla="*/ 2180 h 2273"/>
                <a:gd name="T30" fmla="*/ 1775 w 2006"/>
                <a:gd name="T31" fmla="*/ 1987 h 2273"/>
                <a:gd name="T32" fmla="*/ 1713 w 2006"/>
                <a:gd name="T33" fmla="*/ 1659 h 2273"/>
                <a:gd name="T34" fmla="*/ 1727 w 2006"/>
                <a:gd name="T35" fmla="*/ 1244 h 2273"/>
                <a:gd name="T36" fmla="*/ 1775 w 2006"/>
                <a:gd name="T37" fmla="*/ 941 h 2273"/>
                <a:gd name="T38" fmla="*/ 1568 w 2006"/>
                <a:gd name="T39" fmla="*/ 851 h 2273"/>
                <a:gd name="T40" fmla="*/ 1208 w 2006"/>
                <a:gd name="T41" fmla="*/ 567 h 2273"/>
                <a:gd name="T42" fmla="*/ 1503 w 2006"/>
                <a:gd name="T43" fmla="*/ 894 h 2273"/>
                <a:gd name="T44" fmla="*/ 1289 w 2006"/>
                <a:gd name="T45" fmla="*/ 941 h 2273"/>
                <a:gd name="T46" fmla="*/ 1074 w 2006"/>
                <a:gd name="T47" fmla="*/ 784 h 2273"/>
                <a:gd name="T48" fmla="*/ 878 w 2006"/>
                <a:gd name="T49" fmla="*/ 0 h 22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6"/>
                <a:gd name="T76" fmla="*/ 0 h 2273"/>
                <a:gd name="T77" fmla="*/ 2006 w 2006"/>
                <a:gd name="T78" fmla="*/ 2273 h 22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6" h="2273">
                  <a:moveTo>
                    <a:pt x="878" y="0"/>
                  </a:moveTo>
                  <a:lnTo>
                    <a:pt x="782" y="521"/>
                  </a:lnTo>
                  <a:lnTo>
                    <a:pt x="894" y="763"/>
                  </a:lnTo>
                  <a:lnTo>
                    <a:pt x="878" y="1049"/>
                  </a:lnTo>
                  <a:lnTo>
                    <a:pt x="997" y="1266"/>
                  </a:lnTo>
                  <a:lnTo>
                    <a:pt x="1614" y="1482"/>
                  </a:lnTo>
                  <a:lnTo>
                    <a:pt x="1355" y="1528"/>
                  </a:lnTo>
                  <a:lnTo>
                    <a:pt x="487" y="1199"/>
                  </a:lnTo>
                  <a:lnTo>
                    <a:pt x="0" y="828"/>
                  </a:lnTo>
                  <a:lnTo>
                    <a:pt x="553" y="1288"/>
                  </a:lnTo>
                  <a:lnTo>
                    <a:pt x="1058" y="1549"/>
                  </a:lnTo>
                  <a:lnTo>
                    <a:pt x="878" y="1681"/>
                  </a:lnTo>
                  <a:lnTo>
                    <a:pt x="1727" y="2273"/>
                  </a:lnTo>
                  <a:lnTo>
                    <a:pt x="1874" y="2180"/>
                  </a:lnTo>
                  <a:lnTo>
                    <a:pt x="2006" y="2180"/>
                  </a:lnTo>
                  <a:lnTo>
                    <a:pt x="1775" y="1987"/>
                  </a:lnTo>
                  <a:lnTo>
                    <a:pt x="1713" y="1659"/>
                  </a:lnTo>
                  <a:lnTo>
                    <a:pt x="1727" y="1244"/>
                  </a:lnTo>
                  <a:lnTo>
                    <a:pt x="1775" y="941"/>
                  </a:lnTo>
                  <a:lnTo>
                    <a:pt x="1568" y="851"/>
                  </a:lnTo>
                  <a:lnTo>
                    <a:pt x="1208" y="567"/>
                  </a:lnTo>
                  <a:lnTo>
                    <a:pt x="1503" y="894"/>
                  </a:lnTo>
                  <a:lnTo>
                    <a:pt x="1289" y="941"/>
                  </a:lnTo>
                  <a:lnTo>
                    <a:pt x="1074" y="784"/>
                  </a:lnTo>
                  <a:lnTo>
                    <a:pt x="878" y="0"/>
                  </a:lnTo>
                  <a:close/>
                </a:path>
              </a:pathLst>
            </a:custGeom>
            <a:solidFill>
              <a:srgbClr val="000000"/>
            </a:solidFill>
            <a:ln w="0">
              <a:solidFill>
                <a:srgbClr val="000000"/>
              </a:solidFill>
              <a:prstDash val="solid"/>
              <a:round/>
              <a:headEnd/>
              <a:tailEnd/>
            </a:ln>
          </p:spPr>
          <p:txBody>
            <a:bodyPr/>
            <a:lstStyle/>
            <a:p>
              <a:endParaRPr lang="es-MX"/>
            </a:p>
          </p:txBody>
        </p:sp>
        <p:sp>
          <p:nvSpPr>
            <p:cNvPr id="5171" name="Freeform 113"/>
            <p:cNvSpPr>
              <a:spLocks/>
            </p:cNvSpPr>
            <p:nvPr/>
          </p:nvSpPr>
          <p:spPr bwMode="auto">
            <a:xfrm>
              <a:off x="4855" y="3083"/>
              <a:ext cx="200" cy="109"/>
            </a:xfrm>
            <a:custGeom>
              <a:avLst/>
              <a:gdLst>
                <a:gd name="T0" fmla="*/ 0 w 1597"/>
                <a:gd name="T1" fmla="*/ 871 h 871"/>
                <a:gd name="T2" fmla="*/ 195 w 1597"/>
                <a:gd name="T3" fmla="*/ 697 h 871"/>
                <a:gd name="T4" fmla="*/ 1435 w 1597"/>
                <a:gd name="T5" fmla="*/ 172 h 871"/>
                <a:gd name="T6" fmla="*/ 1597 w 1597"/>
                <a:gd name="T7" fmla="*/ 0 h 871"/>
                <a:gd name="T8" fmla="*/ 1435 w 1597"/>
                <a:gd name="T9" fmla="*/ 260 h 871"/>
                <a:gd name="T10" fmla="*/ 650 w 1597"/>
                <a:gd name="T11" fmla="*/ 565 h 871"/>
                <a:gd name="T12" fmla="*/ 290 w 1597"/>
                <a:gd name="T13" fmla="*/ 871 h 871"/>
                <a:gd name="T14" fmla="*/ 0 w 1597"/>
                <a:gd name="T15" fmla="*/ 871 h 871"/>
                <a:gd name="T16" fmla="*/ 0 60000 65536"/>
                <a:gd name="T17" fmla="*/ 0 60000 65536"/>
                <a:gd name="T18" fmla="*/ 0 60000 65536"/>
                <a:gd name="T19" fmla="*/ 0 60000 65536"/>
                <a:gd name="T20" fmla="*/ 0 60000 65536"/>
                <a:gd name="T21" fmla="*/ 0 60000 65536"/>
                <a:gd name="T22" fmla="*/ 0 60000 65536"/>
                <a:gd name="T23" fmla="*/ 0 60000 65536"/>
                <a:gd name="T24" fmla="*/ 0 w 1597"/>
                <a:gd name="T25" fmla="*/ 0 h 871"/>
                <a:gd name="T26" fmla="*/ 1597 w 1597"/>
                <a:gd name="T27" fmla="*/ 871 h 8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97" h="871">
                  <a:moveTo>
                    <a:pt x="0" y="871"/>
                  </a:moveTo>
                  <a:lnTo>
                    <a:pt x="195" y="697"/>
                  </a:lnTo>
                  <a:lnTo>
                    <a:pt x="1435" y="172"/>
                  </a:lnTo>
                  <a:lnTo>
                    <a:pt x="1597" y="0"/>
                  </a:lnTo>
                  <a:lnTo>
                    <a:pt x="1435" y="260"/>
                  </a:lnTo>
                  <a:lnTo>
                    <a:pt x="650" y="565"/>
                  </a:lnTo>
                  <a:lnTo>
                    <a:pt x="290" y="871"/>
                  </a:lnTo>
                  <a:lnTo>
                    <a:pt x="0" y="871"/>
                  </a:lnTo>
                  <a:close/>
                </a:path>
              </a:pathLst>
            </a:custGeom>
            <a:solidFill>
              <a:srgbClr val="000000"/>
            </a:solidFill>
            <a:ln w="0">
              <a:solidFill>
                <a:srgbClr val="000000"/>
              </a:solidFill>
              <a:prstDash val="solid"/>
              <a:round/>
              <a:headEnd/>
              <a:tailEnd/>
            </a:ln>
          </p:spPr>
          <p:txBody>
            <a:bodyPr/>
            <a:lstStyle/>
            <a:p>
              <a:endParaRPr lang="es-MX"/>
            </a:p>
          </p:txBody>
        </p:sp>
        <p:sp>
          <p:nvSpPr>
            <p:cNvPr id="5172" name="Line 114"/>
            <p:cNvSpPr>
              <a:spLocks noChangeShapeType="1"/>
            </p:cNvSpPr>
            <p:nvPr/>
          </p:nvSpPr>
          <p:spPr bwMode="auto">
            <a:xfrm>
              <a:off x="4867" y="3233"/>
              <a:ext cx="36" cy="24"/>
            </a:xfrm>
            <a:prstGeom prst="line">
              <a:avLst/>
            </a:prstGeom>
            <a:noFill/>
            <a:ln w="0">
              <a:solidFill>
                <a:srgbClr val="000000"/>
              </a:solidFill>
              <a:round/>
              <a:headEnd/>
              <a:tailEnd/>
            </a:ln>
          </p:spPr>
          <p:txBody>
            <a:bodyPr/>
            <a:lstStyle/>
            <a:p>
              <a:endParaRPr lang="es-MX"/>
            </a:p>
          </p:txBody>
        </p:sp>
        <p:sp>
          <p:nvSpPr>
            <p:cNvPr id="5173" name="Line 115"/>
            <p:cNvSpPr>
              <a:spLocks noChangeShapeType="1"/>
            </p:cNvSpPr>
            <p:nvPr/>
          </p:nvSpPr>
          <p:spPr bwMode="auto">
            <a:xfrm>
              <a:off x="4902" y="3238"/>
              <a:ext cx="20" cy="30"/>
            </a:xfrm>
            <a:prstGeom prst="line">
              <a:avLst/>
            </a:prstGeom>
            <a:noFill/>
            <a:ln w="0">
              <a:solidFill>
                <a:srgbClr val="000000"/>
              </a:solidFill>
              <a:round/>
              <a:headEnd/>
              <a:tailEnd/>
            </a:ln>
          </p:spPr>
          <p:txBody>
            <a:bodyPr/>
            <a:lstStyle/>
            <a:p>
              <a:endParaRPr lang="es-MX"/>
            </a:p>
          </p:txBody>
        </p:sp>
        <p:sp>
          <p:nvSpPr>
            <p:cNvPr id="5174" name="Line 116"/>
            <p:cNvSpPr>
              <a:spLocks noChangeShapeType="1"/>
            </p:cNvSpPr>
            <p:nvPr/>
          </p:nvSpPr>
          <p:spPr bwMode="auto">
            <a:xfrm>
              <a:off x="4926" y="3249"/>
              <a:ext cx="21" cy="33"/>
            </a:xfrm>
            <a:prstGeom prst="line">
              <a:avLst/>
            </a:prstGeom>
            <a:noFill/>
            <a:ln w="0">
              <a:solidFill>
                <a:srgbClr val="000000"/>
              </a:solidFill>
              <a:round/>
              <a:headEnd/>
              <a:tailEnd/>
            </a:ln>
          </p:spPr>
          <p:txBody>
            <a:bodyPr/>
            <a:lstStyle/>
            <a:p>
              <a:endParaRPr lang="es-MX"/>
            </a:p>
          </p:txBody>
        </p:sp>
        <p:sp>
          <p:nvSpPr>
            <p:cNvPr id="5175" name="Line 117"/>
            <p:cNvSpPr>
              <a:spLocks noChangeShapeType="1"/>
            </p:cNvSpPr>
            <p:nvPr/>
          </p:nvSpPr>
          <p:spPr bwMode="auto">
            <a:xfrm>
              <a:off x="4947" y="3260"/>
              <a:ext cx="20" cy="30"/>
            </a:xfrm>
            <a:prstGeom prst="line">
              <a:avLst/>
            </a:prstGeom>
            <a:noFill/>
            <a:ln w="0">
              <a:solidFill>
                <a:srgbClr val="000000"/>
              </a:solidFill>
              <a:round/>
              <a:headEnd/>
              <a:tailEnd/>
            </a:ln>
          </p:spPr>
          <p:txBody>
            <a:bodyPr/>
            <a:lstStyle/>
            <a:p>
              <a:endParaRPr lang="es-MX"/>
            </a:p>
          </p:txBody>
        </p:sp>
        <p:sp>
          <p:nvSpPr>
            <p:cNvPr id="5176" name="Line 118"/>
            <p:cNvSpPr>
              <a:spLocks noChangeShapeType="1"/>
            </p:cNvSpPr>
            <p:nvPr/>
          </p:nvSpPr>
          <p:spPr bwMode="auto">
            <a:xfrm>
              <a:off x="4975" y="3276"/>
              <a:ext cx="16" cy="25"/>
            </a:xfrm>
            <a:prstGeom prst="line">
              <a:avLst/>
            </a:prstGeom>
            <a:noFill/>
            <a:ln w="0">
              <a:solidFill>
                <a:srgbClr val="000000"/>
              </a:solidFill>
              <a:round/>
              <a:headEnd/>
              <a:tailEnd/>
            </a:ln>
          </p:spPr>
          <p:txBody>
            <a:bodyPr/>
            <a:lstStyle/>
            <a:p>
              <a:endParaRPr lang="es-MX"/>
            </a:p>
          </p:txBody>
        </p:sp>
        <p:sp>
          <p:nvSpPr>
            <p:cNvPr id="5177" name="Line 119"/>
            <p:cNvSpPr>
              <a:spLocks noChangeShapeType="1"/>
            </p:cNvSpPr>
            <p:nvPr/>
          </p:nvSpPr>
          <p:spPr bwMode="auto">
            <a:xfrm>
              <a:off x="5004" y="3293"/>
              <a:ext cx="28" cy="19"/>
            </a:xfrm>
            <a:prstGeom prst="line">
              <a:avLst/>
            </a:prstGeom>
            <a:noFill/>
            <a:ln w="0">
              <a:solidFill>
                <a:srgbClr val="000000"/>
              </a:solidFill>
              <a:round/>
              <a:headEnd/>
              <a:tailEnd/>
            </a:ln>
          </p:spPr>
          <p:txBody>
            <a:bodyPr/>
            <a:lstStyle/>
            <a:p>
              <a:endParaRPr lang="es-MX"/>
            </a:p>
          </p:txBody>
        </p:sp>
        <p:sp>
          <p:nvSpPr>
            <p:cNvPr id="5178" name="Freeform 120"/>
            <p:cNvSpPr>
              <a:spLocks/>
            </p:cNvSpPr>
            <p:nvPr/>
          </p:nvSpPr>
          <p:spPr bwMode="auto">
            <a:xfrm>
              <a:off x="4834" y="2922"/>
              <a:ext cx="98" cy="208"/>
            </a:xfrm>
            <a:custGeom>
              <a:avLst/>
              <a:gdLst>
                <a:gd name="T0" fmla="*/ 0 w 784"/>
                <a:gd name="T1" fmla="*/ 1659 h 1659"/>
                <a:gd name="T2" fmla="*/ 130 w 784"/>
                <a:gd name="T3" fmla="*/ 1373 h 1659"/>
                <a:gd name="T4" fmla="*/ 522 w 784"/>
                <a:gd name="T5" fmla="*/ 913 h 1659"/>
                <a:gd name="T6" fmla="*/ 193 w 784"/>
                <a:gd name="T7" fmla="*/ 1175 h 1659"/>
                <a:gd name="T8" fmla="*/ 259 w 784"/>
                <a:gd name="T9" fmla="*/ 959 h 1659"/>
                <a:gd name="T10" fmla="*/ 784 w 784"/>
                <a:gd name="T11" fmla="*/ 0 h 1659"/>
                <a:gd name="T12" fmla="*/ 178 w 784"/>
                <a:gd name="T13" fmla="*/ 1023 h 1659"/>
                <a:gd name="T14" fmla="*/ 0 w 784"/>
                <a:gd name="T15" fmla="*/ 1659 h 1659"/>
                <a:gd name="T16" fmla="*/ 0 60000 65536"/>
                <a:gd name="T17" fmla="*/ 0 60000 65536"/>
                <a:gd name="T18" fmla="*/ 0 60000 65536"/>
                <a:gd name="T19" fmla="*/ 0 60000 65536"/>
                <a:gd name="T20" fmla="*/ 0 60000 65536"/>
                <a:gd name="T21" fmla="*/ 0 60000 65536"/>
                <a:gd name="T22" fmla="*/ 0 60000 65536"/>
                <a:gd name="T23" fmla="*/ 0 60000 65536"/>
                <a:gd name="T24" fmla="*/ 0 w 784"/>
                <a:gd name="T25" fmla="*/ 0 h 1659"/>
                <a:gd name="T26" fmla="*/ 784 w 784"/>
                <a:gd name="T27" fmla="*/ 1659 h 16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4" h="1659">
                  <a:moveTo>
                    <a:pt x="0" y="1659"/>
                  </a:moveTo>
                  <a:lnTo>
                    <a:pt x="130" y="1373"/>
                  </a:lnTo>
                  <a:lnTo>
                    <a:pt x="522" y="913"/>
                  </a:lnTo>
                  <a:lnTo>
                    <a:pt x="193" y="1175"/>
                  </a:lnTo>
                  <a:lnTo>
                    <a:pt x="259" y="959"/>
                  </a:lnTo>
                  <a:lnTo>
                    <a:pt x="784" y="0"/>
                  </a:lnTo>
                  <a:lnTo>
                    <a:pt x="178" y="1023"/>
                  </a:lnTo>
                  <a:lnTo>
                    <a:pt x="0" y="1659"/>
                  </a:lnTo>
                  <a:close/>
                </a:path>
              </a:pathLst>
            </a:custGeom>
            <a:solidFill>
              <a:srgbClr val="000000"/>
            </a:solidFill>
            <a:ln w="0">
              <a:solidFill>
                <a:srgbClr val="000000"/>
              </a:solidFill>
              <a:prstDash val="solid"/>
              <a:round/>
              <a:headEnd/>
              <a:tailEnd/>
            </a:ln>
          </p:spPr>
          <p:txBody>
            <a:bodyPr/>
            <a:lstStyle/>
            <a:p>
              <a:endParaRPr lang="es-MX"/>
            </a:p>
          </p:txBody>
        </p:sp>
        <p:sp>
          <p:nvSpPr>
            <p:cNvPr id="5179" name="Freeform 121"/>
            <p:cNvSpPr>
              <a:spLocks/>
            </p:cNvSpPr>
            <p:nvPr/>
          </p:nvSpPr>
          <p:spPr bwMode="auto">
            <a:xfrm>
              <a:off x="5016" y="2917"/>
              <a:ext cx="85" cy="400"/>
            </a:xfrm>
            <a:custGeom>
              <a:avLst/>
              <a:gdLst>
                <a:gd name="T0" fmla="*/ 293 w 685"/>
                <a:gd name="T1" fmla="*/ 0 h 3204"/>
                <a:gd name="T2" fmla="*/ 470 w 685"/>
                <a:gd name="T3" fmla="*/ 584 h 3204"/>
                <a:gd name="T4" fmla="*/ 470 w 685"/>
                <a:gd name="T5" fmla="*/ 1241 h 3204"/>
                <a:gd name="T6" fmla="*/ 553 w 685"/>
                <a:gd name="T7" fmla="*/ 1480 h 3204"/>
                <a:gd name="T8" fmla="*/ 553 w 685"/>
                <a:gd name="T9" fmla="*/ 1635 h 3204"/>
                <a:gd name="T10" fmla="*/ 487 w 685"/>
                <a:gd name="T11" fmla="*/ 1833 h 3204"/>
                <a:gd name="T12" fmla="*/ 97 w 685"/>
                <a:gd name="T13" fmla="*/ 2356 h 3204"/>
                <a:gd name="T14" fmla="*/ 0 w 685"/>
                <a:gd name="T15" fmla="*/ 2702 h 3204"/>
                <a:gd name="T16" fmla="*/ 360 w 685"/>
                <a:gd name="T17" fmla="*/ 2222 h 3204"/>
                <a:gd name="T18" fmla="*/ 392 w 685"/>
                <a:gd name="T19" fmla="*/ 2810 h 3204"/>
                <a:gd name="T20" fmla="*/ 457 w 685"/>
                <a:gd name="T21" fmla="*/ 3204 h 3204"/>
                <a:gd name="T22" fmla="*/ 470 w 685"/>
                <a:gd name="T23" fmla="*/ 2856 h 3204"/>
                <a:gd name="T24" fmla="*/ 685 w 685"/>
                <a:gd name="T25" fmla="*/ 2222 h 3204"/>
                <a:gd name="T26" fmla="*/ 570 w 685"/>
                <a:gd name="T27" fmla="*/ 2070 h 3204"/>
                <a:gd name="T28" fmla="*/ 632 w 685"/>
                <a:gd name="T29" fmla="*/ 2202 h 3204"/>
                <a:gd name="T30" fmla="*/ 470 w 685"/>
                <a:gd name="T31" fmla="*/ 2683 h 3204"/>
                <a:gd name="T32" fmla="*/ 457 w 685"/>
                <a:gd name="T33" fmla="*/ 2094 h 3204"/>
                <a:gd name="T34" fmla="*/ 617 w 685"/>
                <a:gd name="T35" fmla="*/ 1678 h 3204"/>
                <a:gd name="T36" fmla="*/ 617 w 685"/>
                <a:gd name="T37" fmla="*/ 1524 h 3204"/>
                <a:gd name="T38" fmla="*/ 518 w 685"/>
                <a:gd name="T39" fmla="*/ 1261 h 3204"/>
                <a:gd name="T40" fmla="*/ 487 w 685"/>
                <a:gd name="T41" fmla="*/ 565 h 3204"/>
                <a:gd name="T42" fmla="*/ 293 w 685"/>
                <a:gd name="T43" fmla="*/ 0 h 3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5"/>
                <a:gd name="T67" fmla="*/ 0 h 3204"/>
                <a:gd name="T68" fmla="*/ 685 w 685"/>
                <a:gd name="T69" fmla="*/ 3204 h 3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5" h="3204">
                  <a:moveTo>
                    <a:pt x="293" y="0"/>
                  </a:moveTo>
                  <a:lnTo>
                    <a:pt x="470" y="584"/>
                  </a:lnTo>
                  <a:lnTo>
                    <a:pt x="470" y="1241"/>
                  </a:lnTo>
                  <a:lnTo>
                    <a:pt x="553" y="1480"/>
                  </a:lnTo>
                  <a:lnTo>
                    <a:pt x="553" y="1635"/>
                  </a:lnTo>
                  <a:lnTo>
                    <a:pt x="487" y="1833"/>
                  </a:lnTo>
                  <a:lnTo>
                    <a:pt x="97" y="2356"/>
                  </a:lnTo>
                  <a:lnTo>
                    <a:pt x="0" y="2702"/>
                  </a:lnTo>
                  <a:lnTo>
                    <a:pt x="360" y="2222"/>
                  </a:lnTo>
                  <a:lnTo>
                    <a:pt x="392" y="2810"/>
                  </a:lnTo>
                  <a:lnTo>
                    <a:pt x="457" y="3204"/>
                  </a:lnTo>
                  <a:lnTo>
                    <a:pt x="470" y="2856"/>
                  </a:lnTo>
                  <a:lnTo>
                    <a:pt x="685" y="2222"/>
                  </a:lnTo>
                  <a:lnTo>
                    <a:pt x="570" y="2070"/>
                  </a:lnTo>
                  <a:lnTo>
                    <a:pt x="632" y="2202"/>
                  </a:lnTo>
                  <a:lnTo>
                    <a:pt x="470" y="2683"/>
                  </a:lnTo>
                  <a:lnTo>
                    <a:pt x="457" y="2094"/>
                  </a:lnTo>
                  <a:lnTo>
                    <a:pt x="617" y="1678"/>
                  </a:lnTo>
                  <a:lnTo>
                    <a:pt x="617" y="1524"/>
                  </a:lnTo>
                  <a:lnTo>
                    <a:pt x="518" y="1261"/>
                  </a:lnTo>
                  <a:lnTo>
                    <a:pt x="487" y="565"/>
                  </a:lnTo>
                  <a:lnTo>
                    <a:pt x="293" y="0"/>
                  </a:lnTo>
                  <a:close/>
                </a:path>
              </a:pathLst>
            </a:custGeom>
            <a:solidFill>
              <a:srgbClr val="000000"/>
            </a:solidFill>
            <a:ln w="0">
              <a:solidFill>
                <a:srgbClr val="000000"/>
              </a:solidFill>
              <a:prstDash val="solid"/>
              <a:round/>
              <a:headEnd/>
              <a:tailEnd/>
            </a:ln>
          </p:spPr>
          <p:txBody>
            <a:bodyPr/>
            <a:lstStyle/>
            <a:p>
              <a:endParaRPr lang="es-MX"/>
            </a:p>
          </p:txBody>
        </p:sp>
        <p:sp>
          <p:nvSpPr>
            <p:cNvPr id="5180" name="Line 122"/>
            <p:cNvSpPr>
              <a:spLocks noChangeShapeType="1"/>
            </p:cNvSpPr>
            <p:nvPr/>
          </p:nvSpPr>
          <p:spPr bwMode="auto">
            <a:xfrm flipV="1">
              <a:off x="4588" y="3399"/>
              <a:ext cx="213" cy="77"/>
            </a:xfrm>
            <a:prstGeom prst="line">
              <a:avLst/>
            </a:prstGeom>
            <a:noFill/>
            <a:ln w="0">
              <a:solidFill>
                <a:srgbClr val="000000"/>
              </a:solidFill>
              <a:round/>
              <a:headEnd/>
              <a:tailEnd/>
            </a:ln>
          </p:spPr>
          <p:txBody>
            <a:bodyPr/>
            <a:lstStyle/>
            <a:p>
              <a:endParaRPr lang="es-MX"/>
            </a:p>
          </p:txBody>
        </p:sp>
        <p:sp>
          <p:nvSpPr>
            <p:cNvPr id="5181" name="Freeform 123"/>
            <p:cNvSpPr>
              <a:spLocks/>
            </p:cNvSpPr>
            <p:nvPr/>
          </p:nvSpPr>
          <p:spPr bwMode="auto">
            <a:xfrm>
              <a:off x="4739" y="3464"/>
              <a:ext cx="318" cy="205"/>
            </a:xfrm>
            <a:custGeom>
              <a:avLst/>
              <a:gdLst>
                <a:gd name="T0" fmla="*/ 0 w 2545"/>
                <a:gd name="T1" fmla="*/ 1639 h 1639"/>
                <a:gd name="T2" fmla="*/ 2411 w 2545"/>
                <a:gd name="T3" fmla="*/ 742 h 1639"/>
                <a:gd name="T4" fmla="*/ 2545 w 2545"/>
                <a:gd name="T5" fmla="*/ 549 h 1639"/>
                <a:gd name="T6" fmla="*/ 2186 w 2545"/>
                <a:gd name="T7" fmla="*/ 349 h 1639"/>
                <a:gd name="T8" fmla="*/ 2218 w 2545"/>
                <a:gd name="T9" fmla="*/ 549 h 1639"/>
                <a:gd name="T10" fmla="*/ 2036 w 2545"/>
                <a:gd name="T11" fmla="*/ 678 h 1639"/>
                <a:gd name="T12" fmla="*/ 1743 w 2545"/>
                <a:gd name="T13" fmla="*/ 678 h 1639"/>
                <a:gd name="T14" fmla="*/ 844 w 2545"/>
                <a:gd name="T15" fmla="*/ 0 h 1639"/>
                <a:gd name="T16" fmla="*/ 910 w 2545"/>
                <a:gd name="T17" fmla="*/ 134 h 1639"/>
                <a:gd name="T18" fmla="*/ 1338 w 2545"/>
                <a:gd name="T19" fmla="*/ 549 h 1639"/>
                <a:gd name="T20" fmla="*/ 1319 w 2545"/>
                <a:gd name="T21" fmla="*/ 808 h 1639"/>
                <a:gd name="T22" fmla="*/ 1125 w 2545"/>
                <a:gd name="T23" fmla="*/ 1004 h 1639"/>
                <a:gd name="T24" fmla="*/ 372 w 2545"/>
                <a:gd name="T25" fmla="*/ 678 h 1639"/>
                <a:gd name="T26" fmla="*/ 863 w 2545"/>
                <a:gd name="T27" fmla="*/ 1004 h 1639"/>
                <a:gd name="T28" fmla="*/ 602 w 2545"/>
                <a:gd name="T29" fmla="*/ 1158 h 1639"/>
                <a:gd name="T30" fmla="*/ 519 w 2545"/>
                <a:gd name="T31" fmla="*/ 1375 h 1639"/>
                <a:gd name="T32" fmla="*/ 0 w 2545"/>
                <a:gd name="T33" fmla="*/ 1639 h 16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45"/>
                <a:gd name="T52" fmla="*/ 0 h 1639"/>
                <a:gd name="T53" fmla="*/ 2545 w 2545"/>
                <a:gd name="T54" fmla="*/ 1639 h 16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45" h="1639">
                  <a:moveTo>
                    <a:pt x="0" y="1639"/>
                  </a:moveTo>
                  <a:lnTo>
                    <a:pt x="2411" y="742"/>
                  </a:lnTo>
                  <a:lnTo>
                    <a:pt x="2545" y="549"/>
                  </a:lnTo>
                  <a:lnTo>
                    <a:pt x="2186" y="349"/>
                  </a:lnTo>
                  <a:lnTo>
                    <a:pt x="2218" y="549"/>
                  </a:lnTo>
                  <a:lnTo>
                    <a:pt x="2036" y="678"/>
                  </a:lnTo>
                  <a:lnTo>
                    <a:pt x="1743" y="678"/>
                  </a:lnTo>
                  <a:lnTo>
                    <a:pt x="844" y="0"/>
                  </a:lnTo>
                  <a:lnTo>
                    <a:pt x="910" y="134"/>
                  </a:lnTo>
                  <a:lnTo>
                    <a:pt x="1338" y="549"/>
                  </a:lnTo>
                  <a:lnTo>
                    <a:pt x="1319" y="808"/>
                  </a:lnTo>
                  <a:lnTo>
                    <a:pt x="1125" y="1004"/>
                  </a:lnTo>
                  <a:lnTo>
                    <a:pt x="372" y="678"/>
                  </a:lnTo>
                  <a:lnTo>
                    <a:pt x="863" y="1004"/>
                  </a:lnTo>
                  <a:lnTo>
                    <a:pt x="602" y="1158"/>
                  </a:lnTo>
                  <a:lnTo>
                    <a:pt x="519" y="1375"/>
                  </a:lnTo>
                  <a:lnTo>
                    <a:pt x="0" y="1639"/>
                  </a:lnTo>
                  <a:close/>
                </a:path>
              </a:pathLst>
            </a:custGeom>
            <a:solidFill>
              <a:srgbClr val="000000"/>
            </a:solidFill>
            <a:ln w="0">
              <a:solidFill>
                <a:srgbClr val="000000"/>
              </a:solidFill>
              <a:prstDash val="solid"/>
              <a:round/>
              <a:headEnd/>
              <a:tailEnd/>
            </a:ln>
          </p:spPr>
          <p:txBody>
            <a:bodyPr/>
            <a:lstStyle/>
            <a:p>
              <a:endParaRPr lang="es-MX"/>
            </a:p>
          </p:txBody>
        </p:sp>
        <p:sp>
          <p:nvSpPr>
            <p:cNvPr id="5182" name="Freeform 124"/>
            <p:cNvSpPr>
              <a:spLocks/>
            </p:cNvSpPr>
            <p:nvPr/>
          </p:nvSpPr>
          <p:spPr bwMode="auto">
            <a:xfrm>
              <a:off x="4848" y="3380"/>
              <a:ext cx="190" cy="117"/>
            </a:xfrm>
            <a:custGeom>
              <a:avLst/>
              <a:gdLst>
                <a:gd name="T0" fmla="*/ 0 w 1519"/>
                <a:gd name="T1" fmla="*/ 0 h 940"/>
                <a:gd name="T2" fmla="*/ 732 w 1519"/>
                <a:gd name="T3" fmla="*/ 219 h 940"/>
                <a:gd name="T4" fmla="*/ 1092 w 1519"/>
                <a:gd name="T5" fmla="*/ 549 h 940"/>
                <a:gd name="T6" fmla="*/ 1288 w 1519"/>
                <a:gd name="T7" fmla="*/ 852 h 940"/>
                <a:gd name="T8" fmla="*/ 1519 w 1519"/>
                <a:gd name="T9" fmla="*/ 940 h 940"/>
                <a:gd name="T10" fmla="*/ 1205 w 1519"/>
                <a:gd name="T11" fmla="*/ 507 h 940"/>
                <a:gd name="T12" fmla="*/ 701 w 1519"/>
                <a:gd name="T13" fmla="*/ 112 h 940"/>
                <a:gd name="T14" fmla="*/ 0 w 1519"/>
                <a:gd name="T15" fmla="*/ 0 h 940"/>
                <a:gd name="T16" fmla="*/ 0 60000 65536"/>
                <a:gd name="T17" fmla="*/ 0 60000 65536"/>
                <a:gd name="T18" fmla="*/ 0 60000 65536"/>
                <a:gd name="T19" fmla="*/ 0 60000 65536"/>
                <a:gd name="T20" fmla="*/ 0 60000 65536"/>
                <a:gd name="T21" fmla="*/ 0 60000 65536"/>
                <a:gd name="T22" fmla="*/ 0 60000 65536"/>
                <a:gd name="T23" fmla="*/ 0 60000 65536"/>
                <a:gd name="T24" fmla="*/ 0 w 1519"/>
                <a:gd name="T25" fmla="*/ 0 h 940"/>
                <a:gd name="T26" fmla="*/ 1519 w 1519"/>
                <a:gd name="T27" fmla="*/ 940 h 9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9" h="940">
                  <a:moveTo>
                    <a:pt x="0" y="0"/>
                  </a:moveTo>
                  <a:lnTo>
                    <a:pt x="732" y="219"/>
                  </a:lnTo>
                  <a:lnTo>
                    <a:pt x="1092" y="549"/>
                  </a:lnTo>
                  <a:lnTo>
                    <a:pt x="1288" y="852"/>
                  </a:lnTo>
                  <a:lnTo>
                    <a:pt x="1519" y="940"/>
                  </a:lnTo>
                  <a:lnTo>
                    <a:pt x="1205" y="507"/>
                  </a:lnTo>
                  <a:lnTo>
                    <a:pt x="701" y="112"/>
                  </a:lnTo>
                  <a:lnTo>
                    <a:pt x="0" y="0"/>
                  </a:lnTo>
                  <a:close/>
                </a:path>
              </a:pathLst>
            </a:custGeom>
            <a:solidFill>
              <a:srgbClr val="000000"/>
            </a:solidFill>
            <a:ln w="0">
              <a:solidFill>
                <a:srgbClr val="000000"/>
              </a:solidFill>
              <a:prstDash val="solid"/>
              <a:round/>
              <a:headEnd/>
              <a:tailEnd/>
            </a:ln>
          </p:spPr>
          <p:txBody>
            <a:bodyPr/>
            <a:lstStyle/>
            <a:p>
              <a:endParaRPr lang="es-MX"/>
            </a:p>
          </p:txBody>
        </p:sp>
        <p:sp>
          <p:nvSpPr>
            <p:cNvPr id="5183" name="Freeform 125"/>
            <p:cNvSpPr>
              <a:spLocks/>
            </p:cNvSpPr>
            <p:nvPr/>
          </p:nvSpPr>
          <p:spPr bwMode="auto">
            <a:xfrm>
              <a:off x="4869" y="3320"/>
              <a:ext cx="157" cy="46"/>
            </a:xfrm>
            <a:custGeom>
              <a:avLst/>
              <a:gdLst>
                <a:gd name="T0" fmla="*/ 296 w 1259"/>
                <a:gd name="T1" fmla="*/ 371 h 371"/>
                <a:gd name="T2" fmla="*/ 19 w 1259"/>
                <a:gd name="T3" fmla="*/ 173 h 371"/>
                <a:gd name="T4" fmla="*/ 0 w 1259"/>
                <a:gd name="T5" fmla="*/ 85 h 371"/>
                <a:gd name="T6" fmla="*/ 164 w 1259"/>
                <a:gd name="T7" fmla="*/ 0 h 371"/>
                <a:gd name="T8" fmla="*/ 519 w 1259"/>
                <a:gd name="T9" fmla="*/ 66 h 371"/>
                <a:gd name="T10" fmla="*/ 1259 w 1259"/>
                <a:gd name="T11" fmla="*/ 350 h 371"/>
                <a:gd name="T12" fmla="*/ 701 w 1259"/>
                <a:gd name="T13" fmla="*/ 195 h 371"/>
                <a:gd name="T14" fmla="*/ 720 w 1259"/>
                <a:gd name="T15" fmla="*/ 327 h 371"/>
                <a:gd name="T16" fmla="*/ 556 w 1259"/>
                <a:gd name="T17" fmla="*/ 327 h 371"/>
                <a:gd name="T18" fmla="*/ 277 w 1259"/>
                <a:gd name="T19" fmla="*/ 110 h 371"/>
                <a:gd name="T20" fmla="*/ 164 w 1259"/>
                <a:gd name="T21" fmla="*/ 134 h 371"/>
                <a:gd name="T22" fmla="*/ 132 w 1259"/>
                <a:gd name="T23" fmla="*/ 195 h 371"/>
                <a:gd name="T24" fmla="*/ 296 w 1259"/>
                <a:gd name="T25" fmla="*/ 371 h 3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9"/>
                <a:gd name="T40" fmla="*/ 0 h 371"/>
                <a:gd name="T41" fmla="*/ 1259 w 1259"/>
                <a:gd name="T42" fmla="*/ 371 h 3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9" h="371">
                  <a:moveTo>
                    <a:pt x="296" y="371"/>
                  </a:moveTo>
                  <a:lnTo>
                    <a:pt x="19" y="173"/>
                  </a:lnTo>
                  <a:lnTo>
                    <a:pt x="0" y="85"/>
                  </a:lnTo>
                  <a:lnTo>
                    <a:pt x="164" y="0"/>
                  </a:lnTo>
                  <a:lnTo>
                    <a:pt x="519" y="66"/>
                  </a:lnTo>
                  <a:lnTo>
                    <a:pt x="1259" y="350"/>
                  </a:lnTo>
                  <a:lnTo>
                    <a:pt x="701" y="195"/>
                  </a:lnTo>
                  <a:lnTo>
                    <a:pt x="720" y="327"/>
                  </a:lnTo>
                  <a:lnTo>
                    <a:pt x="556" y="327"/>
                  </a:lnTo>
                  <a:lnTo>
                    <a:pt x="277" y="110"/>
                  </a:lnTo>
                  <a:lnTo>
                    <a:pt x="164" y="134"/>
                  </a:lnTo>
                  <a:lnTo>
                    <a:pt x="132" y="195"/>
                  </a:lnTo>
                  <a:lnTo>
                    <a:pt x="296" y="371"/>
                  </a:lnTo>
                  <a:close/>
                </a:path>
              </a:pathLst>
            </a:custGeom>
            <a:solidFill>
              <a:srgbClr val="000000"/>
            </a:solidFill>
            <a:ln w="0">
              <a:solidFill>
                <a:srgbClr val="000000"/>
              </a:solidFill>
              <a:prstDash val="solid"/>
              <a:round/>
              <a:headEnd/>
              <a:tailEnd/>
            </a:ln>
          </p:spPr>
          <p:txBody>
            <a:bodyPr/>
            <a:lstStyle/>
            <a:p>
              <a:endParaRPr lang="es-MX"/>
            </a:p>
          </p:txBody>
        </p:sp>
        <p:sp>
          <p:nvSpPr>
            <p:cNvPr id="5184" name="Line 126"/>
            <p:cNvSpPr>
              <a:spLocks noChangeShapeType="1"/>
            </p:cNvSpPr>
            <p:nvPr/>
          </p:nvSpPr>
          <p:spPr bwMode="auto">
            <a:xfrm flipV="1">
              <a:off x="4838" y="2915"/>
              <a:ext cx="64" cy="118"/>
            </a:xfrm>
            <a:prstGeom prst="line">
              <a:avLst/>
            </a:prstGeom>
            <a:noFill/>
            <a:ln w="0">
              <a:solidFill>
                <a:srgbClr val="000000"/>
              </a:solidFill>
              <a:round/>
              <a:headEnd/>
              <a:tailEnd/>
            </a:ln>
          </p:spPr>
          <p:txBody>
            <a:bodyPr/>
            <a:lstStyle/>
            <a:p>
              <a:endParaRPr lang="es-MX"/>
            </a:p>
          </p:txBody>
        </p:sp>
        <p:sp>
          <p:nvSpPr>
            <p:cNvPr id="5185" name="Freeform 127"/>
            <p:cNvSpPr>
              <a:spLocks/>
            </p:cNvSpPr>
            <p:nvPr/>
          </p:nvSpPr>
          <p:spPr bwMode="auto">
            <a:xfrm>
              <a:off x="4760" y="2869"/>
              <a:ext cx="118" cy="92"/>
            </a:xfrm>
            <a:custGeom>
              <a:avLst/>
              <a:gdLst>
                <a:gd name="T0" fmla="*/ 943 w 943"/>
                <a:gd name="T1" fmla="*/ 736 h 736"/>
                <a:gd name="T2" fmla="*/ 846 w 943"/>
                <a:gd name="T3" fmla="*/ 551 h 736"/>
                <a:gd name="T4" fmla="*/ 510 w 943"/>
                <a:gd name="T5" fmla="*/ 341 h 736"/>
                <a:gd name="T6" fmla="*/ 101 w 943"/>
                <a:gd name="T7" fmla="*/ 208 h 736"/>
                <a:gd name="T8" fmla="*/ 0 w 943"/>
                <a:gd name="T9" fmla="*/ 0 h 736"/>
                <a:gd name="T10" fmla="*/ 0 60000 65536"/>
                <a:gd name="T11" fmla="*/ 0 60000 65536"/>
                <a:gd name="T12" fmla="*/ 0 60000 65536"/>
                <a:gd name="T13" fmla="*/ 0 60000 65536"/>
                <a:gd name="T14" fmla="*/ 0 60000 65536"/>
                <a:gd name="T15" fmla="*/ 0 w 943"/>
                <a:gd name="T16" fmla="*/ 0 h 736"/>
                <a:gd name="T17" fmla="*/ 943 w 943"/>
                <a:gd name="T18" fmla="*/ 736 h 736"/>
              </a:gdLst>
              <a:ahLst/>
              <a:cxnLst>
                <a:cxn ang="T10">
                  <a:pos x="T0" y="T1"/>
                </a:cxn>
                <a:cxn ang="T11">
                  <a:pos x="T2" y="T3"/>
                </a:cxn>
                <a:cxn ang="T12">
                  <a:pos x="T4" y="T5"/>
                </a:cxn>
                <a:cxn ang="T13">
                  <a:pos x="T6" y="T7"/>
                </a:cxn>
                <a:cxn ang="T14">
                  <a:pos x="T8" y="T9"/>
                </a:cxn>
              </a:cxnLst>
              <a:rect l="T15" t="T16" r="T17" b="T18"/>
              <a:pathLst>
                <a:path w="943" h="736">
                  <a:moveTo>
                    <a:pt x="943" y="736"/>
                  </a:moveTo>
                  <a:lnTo>
                    <a:pt x="846" y="551"/>
                  </a:lnTo>
                  <a:lnTo>
                    <a:pt x="510" y="341"/>
                  </a:lnTo>
                  <a:lnTo>
                    <a:pt x="101" y="208"/>
                  </a:lnTo>
                  <a:lnTo>
                    <a:pt x="0" y="0"/>
                  </a:lnTo>
                </a:path>
              </a:pathLst>
            </a:custGeom>
            <a:noFill/>
            <a:ln w="0">
              <a:solidFill>
                <a:srgbClr val="000000"/>
              </a:solidFill>
              <a:prstDash val="solid"/>
              <a:round/>
              <a:headEnd/>
              <a:tailEnd/>
            </a:ln>
          </p:spPr>
          <p:txBody>
            <a:bodyPr/>
            <a:lstStyle/>
            <a:p>
              <a:endParaRPr lang="es-MX"/>
            </a:p>
          </p:txBody>
        </p:sp>
        <p:sp>
          <p:nvSpPr>
            <p:cNvPr id="5186" name="Freeform 128"/>
            <p:cNvSpPr>
              <a:spLocks/>
            </p:cNvSpPr>
            <p:nvPr/>
          </p:nvSpPr>
          <p:spPr bwMode="auto">
            <a:xfrm>
              <a:off x="4760" y="2725"/>
              <a:ext cx="101" cy="144"/>
            </a:xfrm>
            <a:custGeom>
              <a:avLst/>
              <a:gdLst>
                <a:gd name="T0" fmla="*/ 0 w 809"/>
                <a:gd name="T1" fmla="*/ 1157 h 1157"/>
                <a:gd name="T2" fmla="*/ 334 w 809"/>
                <a:gd name="T3" fmla="*/ 500 h 1157"/>
                <a:gd name="T4" fmla="*/ 809 w 809"/>
                <a:gd name="T5" fmla="*/ 0 h 1157"/>
                <a:gd name="T6" fmla="*/ 765 w 809"/>
                <a:gd name="T7" fmla="*/ 104 h 1157"/>
                <a:gd name="T8" fmla="*/ 648 w 809"/>
                <a:gd name="T9" fmla="*/ 235 h 1157"/>
                <a:gd name="T10" fmla="*/ 627 w 809"/>
                <a:gd name="T11" fmla="*/ 422 h 1157"/>
                <a:gd name="T12" fmla="*/ 357 w 809"/>
                <a:gd name="T13" fmla="*/ 659 h 1157"/>
                <a:gd name="T14" fmla="*/ 0 w 809"/>
                <a:gd name="T15" fmla="*/ 1157 h 1157"/>
                <a:gd name="T16" fmla="*/ 0 60000 65536"/>
                <a:gd name="T17" fmla="*/ 0 60000 65536"/>
                <a:gd name="T18" fmla="*/ 0 60000 65536"/>
                <a:gd name="T19" fmla="*/ 0 60000 65536"/>
                <a:gd name="T20" fmla="*/ 0 60000 65536"/>
                <a:gd name="T21" fmla="*/ 0 60000 65536"/>
                <a:gd name="T22" fmla="*/ 0 60000 65536"/>
                <a:gd name="T23" fmla="*/ 0 60000 65536"/>
                <a:gd name="T24" fmla="*/ 0 w 809"/>
                <a:gd name="T25" fmla="*/ 0 h 1157"/>
                <a:gd name="T26" fmla="*/ 809 w 809"/>
                <a:gd name="T27" fmla="*/ 1157 h 11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9" h="1157">
                  <a:moveTo>
                    <a:pt x="0" y="1157"/>
                  </a:moveTo>
                  <a:lnTo>
                    <a:pt x="334" y="500"/>
                  </a:lnTo>
                  <a:lnTo>
                    <a:pt x="809" y="0"/>
                  </a:lnTo>
                  <a:lnTo>
                    <a:pt x="765" y="104"/>
                  </a:lnTo>
                  <a:lnTo>
                    <a:pt x="648" y="235"/>
                  </a:lnTo>
                  <a:lnTo>
                    <a:pt x="627" y="422"/>
                  </a:lnTo>
                  <a:lnTo>
                    <a:pt x="357" y="659"/>
                  </a:lnTo>
                  <a:lnTo>
                    <a:pt x="0" y="1157"/>
                  </a:lnTo>
                  <a:close/>
                </a:path>
              </a:pathLst>
            </a:custGeom>
            <a:solidFill>
              <a:srgbClr val="000000"/>
            </a:solidFill>
            <a:ln w="0">
              <a:solidFill>
                <a:srgbClr val="000000"/>
              </a:solidFill>
              <a:prstDash val="solid"/>
              <a:round/>
              <a:headEnd/>
              <a:tailEnd/>
            </a:ln>
          </p:spPr>
          <p:txBody>
            <a:bodyPr/>
            <a:lstStyle/>
            <a:p>
              <a:endParaRPr lang="es-MX"/>
            </a:p>
          </p:txBody>
        </p:sp>
        <p:sp>
          <p:nvSpPr>
            <p:cNvPr id="5187" name="Freeform 129"/>
            <p:cNvSpPr>
              <a:spLocks/>
            </p:cNvSpPr>
            <p:nvPr/>
          </p:nvSpPr>
          <p:spPr bwMode="auto">
            <a:xfrm>
              <a:off x="4740" y="2617"/>
              <a:ext cx="302" cy="262"/>
            </a:xfrm>
            <a:custGeom>
              <a:avLst/>
              <a:gdLst>
                <a:gd name="T0" fmla="*/ 0 w 2414"/>
                <a:gd name="T1" fmla="*/ 0 h 2098"/>
                <a:gd name="T2" fmla="*/ 922 w 2414"/>
                <a:gd name="T3" fmla="*/ 446 h 2098"/>
                <a:gd name="T4" fmla="*/ 1865 w 2414"/>
                <a:gd name="T5" fmla="*/ 1813 h 2098"/>
                <a:gd name="T6" fmla="*/ 1845 w 2414"/>
                <a:gd name="T7" fmla="*/ 1653 h 2098"/>
                <a:gd name="T8" fmla="*/ 1219 w 2414"/>
                <a:gd name="T9" fmla="*/ 681 h 2098"/>
                <a:gd name="T10" fmla="*/ 1750 w 2414"/>
                <a:gd name="T11" fmla="*/ 998 h 2098"/>
                <a:gd name="T12" fmla="*/ 2024 w 2414"/>
                <a:gd name="T13" fmla="*/ 1365 h 2098"/>
                <a:gd name="T14" fmla="*/ 2414 w 2414"/>
                <a:gd name="T15" fmla="*/ 2098 h 2098"/>
                <a:gd name="T16" fmla="*/ 1922 w 2414"/>
                <a:gd name="T17" fmla="*/ 1074 h 2098"/>
                <a:gd name="T18" fmla="*/ 1593 w 2414"/>
                <a:gd name="T19" fmla="*/ 761 h 2098"/>
                <a:gd name="T20" fmla="*/ 984 w 2414"/>
                <a:gd name="T21" fmla="*/ 367 h 2098"/>
                <a:gd name="T22" fmla="*/ 0 w 2414"/>
                <a:gd name="T23" fmla="*/ 0 h 20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14"/>
                <a:gd name="T37" fmla="*/ 0 h 2098"/>
                <a:gd name="T38" fmla="*/ 2414 w 2414"/>
                <a:gd name="T39" fmla="*/ 2098 h 20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14" h="2098">
                  <a:moveTo>
                    <a:pt x="0" y="0"/>
                  </a:moveTo>
                  <a:lnTo>
                    <a:pt x="922" y="446"/>
                  </a:lnTo>
                  <a:lnTo>
                    <a:pt x="1865" y="1813"/>
                  </a:lnTo>
                  <a:lnTo>
                    <a:pt x="1845" y="1653"/>
                  </a:lnTo>
                  <a:lnTo>
                    <a:pt x="1219" y="681"/>
                  </a:lnTo>
                  <a:lnTo>
                    <a:pt x="1750" y="998"/>
                  </a:lnTo>
                  <a:lnTo>
                    <a:pt x="2024" y="1365"/>
                  </a:lnTo>
                  <a:lnTo>
                    <a:pt x="2414" y="2098"/>
                  </a:lnTo>
                  <a:lnTo>
                    <a:pt x="1922" y="1074"/>
                  </a:lnTo>
                  <a:lnTo>
                    <a:pt x="1593" y="761"/>
                  </a:lnTo>
                  <a:lnTo>
                    <a:pt x="984" y="367"/>
                  </a:lnTo>
                  <a:lnTo>
                    <a:pt x="0" y="0"/>
                  </a:lnTo>
                  <a:close/>
                </a:path>
              </a:pathLst>
            </a:custGeom>
            <a:solidFill>
              <a:srgbClr val="000000"/>
            </a:solidFill>
            <a:ln w="0">
              <a:solidFill>
                <a:srgbClr val="000000"/>
              </a:solidFill>
              <a:prstDash val="solid"/>
              <a:round/>
              <a:headEnd/>
              <a:tailEnd/>
            </a:ln>
          </p:spPr>
          <p:txBody>
            <a:bodyPr/>
            <a:lstStyle/>
            <a:p>
              <a:endParaRPr lang="es-MX"/>
            </a:p>
          </p:txBody>
        </p:sp>
        <p:sp>
          <p:nvSpPr>
            <p:cNvPr id="5188" name="Freeform 130"/>
            <p:cNvSpPr>
              <a:spLocks/>
            </p:cNvSpPr>
            <p:nvPr/>
          </p:nvSpPr>
          <p:spPr bwMode="auto">
            <a:xfrm>
              <a:off x="4912" y="2705"/>
              <a:ext cx="446" cy="908"/>
            </a:xfrm>
            <a:custGeom>
              <a:avLst/>
              <a:gdLst>
                <a:gd name="T0" fmla="*/ 528 w 3571"/>
                <a:gd name="T1" fmla="*/ 235 h 7262"/>
                <a:gd name="T2" fmla="*/ 1451 w 3571"/>
                <a:gd name="T3" fmla="*/ 630 h 7262"/>
                <a:gd name="T4" fmla="*/ 2451 w 3571"/>
                <a:gd name="T5" fmla="*/ 1233 h 7262"/>
                <a:gd name="T6" fmla="*/ 3216 w 3571"/>
                <a:gd name="T7" fmla="*/ 1835 h 7262"/>
                <a:gd name="T8" fmla="*/ 3394 w 3571"/>
                <a:gd name="T9" fmla="*/ 2072 h 7262"/>
                <a:gd name="T10" fmla="*/ 3431 w 3571"/>
                <a:gd name="T11" fmla="*/ 2361 h 7262"/>
                <a:gd name="T12" fmla="*/ 3374 w 3571"/>
                <a:gd name="T13" fmla="*/ 2965 h 7262"/>
                <a:gd name="T14" fmla="*/ 3101 w 3571"/>
                <a:gd name="T15" fmla="*/ 4329 h 7262"/>
                <a:gd name="T16" fmla="*/ 1512 w 3571"/>
                <a:gd name="T17" fmla="*/ 5902 h 7262"/>
                <a:gd name="T18" fmla="*/ 1844 w 3571"/>
                <a:gd name="T19" fmla="*/ 6166 h 7262"/>
                <a:gd name="T20" fmla="*/ 2805 w 3571"/>
                <a:gd name="T21" fmla="*/ 5272 h 7262"/>
                <a:gd name="T22" fmla="*/ 2434 w 3571"/>
                <a:gd name="T23" fmla="*/ 6453 h 7262"/>
                <a:gd name="T24" fmla="*/ 2257 w 3571"/>
                <a:gd name="T25" fmla="*/ 6660 h 7262"/>
                <a:gd name="T26" fmla="*/ 1825 w 3571"/>
                <a:gd name="T27" fmla="*/ 7006 h 7262"/>
                <a:gd name="T28" fmla="*/ 2178 w 3571"/>
                <a:gd name="T29" fmla="*/ 7262 h 7262"/>
                <a:gd name="T30" fmla="*/ 2667 w 3571"/>
                <a:gd name="T31" fmla="*/ 6688 h 7262"/>
                <a:gd name="T32" fmla="*/ 2767 w 3571"/>
                <a:gd name="T33" fmla="*/ 6480 h 7262"/>
                <a:gd name="T34" fmla="*/ 3571 w 3571"/>
                <a:gd name="T35" fmla="*/ 4300 h 7262"/>
                <a:gd name="T36" fmla="*/ 3534 w 3571"/>
                <a:gd name="T37" fmla="*/ 4249 h 7262"/>
                <a:gd name="T38" fmla="*/ 3295 w 3571"/>
                <a:gd name="T39" fmla="*/ 4171 h 7262"/>
                <a:gd name="T40" fmla="*/ 3571 w 3571"/>
                <a:gd name="T41" fmla="*/ 2386 h 7262"/>
                <a:gd name="T42" fmla="*/ 3571 w 3571"/>
                <a:gd name="T43" fmla="*/ 2151 h 7262"/>
                <a:gd name="T44" fmla="*/ 3475 w 3571"/>
                <a:gd name="T45" fmla="*/ 1916 h 7262"/>
                <a:gd name="T46" fmla="*/ 2861 w 3571"/>
                <a:gd name="T47" fmla="*/ 1418 h 7262"/>
                <a:gd name="T48" fmla="*/ 1904 w 3571"/>
                <a:gd name="T49" fmla="*/ 786 h 7262"/>
                <a:gd name="T50" fmla="*/ 1137 w 3571"/>
                <a:gd name="T51" fmla="*/ 390 h 7262"/>
                <a:gd name="T52" fmla="*/ 429 w 3571"/>
                <a:gd name="T53" fmla="*/ 127 h 7262"/>
                <a:gd name="T54" fmla="*/ 0 w 3571"/>
                <a:gd name="T55" fmla="*/ 0 h 7262"/>
                <a:gd name="T56" fmla="*/ 528 w 3571"/>
                <a:gd name="T57" fmla="*/ 235 h 72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71"/>
                <a:gd name="T88" fmla="*/ 0 h 7262"/>
                <a:gd name="T89" fmla="*/ 3571 w 3571"/>
                <a:gd name="T90" fmla="*/ 7262 h 72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71" h="7262">
                  <a:moveTo>
                    <a:pt x="528" y="235"/>
                  </a:moveTo>
                  <a:lnTo>
                    <a:pt x="1451" y="630"/>
                  </a:lnTo>
                  <a:lnTo>
                    <a:pt x="2451" y="1233"/>
                  </a:lnTo>
                  <a:lnTo>
                    <a:pt x="3216" y="1835"/>
                  </a:lnTo>
                  <a:lnTo>
                    <a:pt x="3394" y="2072"/>
                  </a:lnTo>
                  <a:lnTo>
                    <a:pt x="3431" y="2361"/>
                  </a:lnTo>
                  <a:lnTo>
                    <a:pt x="3374" y="2965"/>
                  </a:lnTo>
                  <a:lnTo>
                    <a:pt x="3101" y="4329"/>
                  </a:lnTo>
                  <a:lnTo>
                    <a:pt x="1512" y="5902"/>
                  </a:lnTo>
                  <a:lnTo>
                    <a:pt x="1844" y="6166"/>
                  </a:lnTo>
                  <a:lnTo>
                    <a:pt x="2805" y="5272"/>
                  </a:lnTo>
                  <a:lnTo>
                    <a:pt x="2434" y="6453"/>
                  </a:lnTo>
                  <a:lnTo>
                    <a:pt x="2257" y="6660"/>
                  </a:lnTo>
                  <a:lnTo>
                    <a:pt x="1825" y="7006"/>
                  </a:lnTo>
                  <a:lnTo>
                    <a:pt x="2178" y="7262"/>
                  </a:lnTo>
                  <a:lnTo>
                    <a:pt x="2667" y="6688"/>
                  </a:lnTo>
                  <a:lnTo>
                    <a:pt x="2767" y="6480"/>
                  </a:lnTo>
                  <a:lnTo>
                    <a:pt x="3571" y="4300"/>
                  </a:lnTo>
                  <a:lnTo>
                    <a:pt x="3534" y="4249"/>
                  </a:lnTo>
                  <a:lnTo>
                    <a:pt x="3295" y="4171"/>
                  </a:lnTo>
                  <a:lnTo>
                    <a:pt x="3571" y="2386"/>
                  </a:lnTo>
                  <a:lnTo>
                    <a:pt x="3571" y="2151"/>
                  </a:lnTo>
                  <a:lnTo>
                    <a:pt x="3475" y="1916"/>
                  </a:lnTo>
                  <a:lnTo>
                    <a:pt x="2861" y="1418"/>
                  </a:lnTo>
                  <a:lnTo>
                    <a:pt x="1904" y="786"/>
                  </a:lnTo>
                  <a:lnTo>
                    <a:pt x="1137" y="390"/>
                  </a:lnTo>
                  <a:lnTo>
                    <a:pt x="429" y="127"/>
                  </a:lnTo>
                  <a:lnTo>
                    <a:pt x="0" y="0"/>
                  </a:lnTo>
                  <a:lnTo>
                    <a:pt x="528" y="235"/>
                  </a:lnTo>
                  <a:close/>
                </a:path>
              </a:pathLst>
            </a:custGeom>
            <a:solidFill>
              <a:srgbClr val="000000"/>
            </a:solidFill>
            <a:ln w="0">
              <a:solidFill>
                <a:srgbClr val="000000"/>
              </a:solidFill>
              <a:prstDash val="solid"/>
              <a:round/>
              <a:headEnd/>
              <a:tailEnd/>
            </a:ln>
          </p:spPr>
          <p:txBody>
            <a:bodyPr/>
            <a:lstStyle/>
            <a:p>
              <a:endParaRPr lang="es-MX"/>
            </a:p>
          </p:txBody>
        </p:sp>
        <p:sp>
          <p:nvSpPr>
            <p:cNvPr id="5189" name="Freeform 131"/>
            <p:cNvSpPr>
              <a:spLocks/>
            </p:cNvSpPr>
            <p:nvPr/>
          </p:nvSpPr>
          <p:spPr bwMode="auto">
            <a:xfrm>
              <a:off x="5039" y="3227"/>
              <a:ext cx="91" cy="337"/>
            </a:xfrm>
            <a:custGeom>
              <a:avLst/>
              <a:gdLst>
                <a:gd name="T0" fmla="*/ 613 w 729"/>
                <a:gd name="T1" fmla="*/ 2702 h 2702"/>
                <a:gd name="T2" fmla="*/ 650 w 729"/>
                <a:gd name="T3" fmla="*/ 2362 h 2702"/>
                <a:gd name="T4" fmla="*/ 691 w 729"/>
                <a:gd name="T5" fmla="*/ 2282 h 2702"/>
                <a:gd name="T6" fmla="*/ 729 w 729"/>
                <a:gd name="T7" fmla="*/ 2175 h 2702"/>
                <a:gd name="T8" fmla="*/ 415 w 729"/>
                <a:gd name="T9" fmla="*/ 1913 h 2702"/>
                <a:gd name="T10" fmla="*/ 531 w 729"/>
                <a:gd name="T11" fmla="*/ 1680 h 2702"/>
                <a:gd name="T12" fmla="*/ 452 w 729"/>
                <a:gd name="T13" fmla="*/ 998 h 2702"/>
                <a:gd name="T14" fmla="*/ 394 w 729"/>
                <a:gd name="T15" fmla="*/ 760 h 2702"/>
                <a:gd name="T16" fmla="*/ 630 w 729"/>
                <a:gd name="T17" fmla="*/ 470 h 2702"/>
                <a:gd name="T18" fmla="*/ 630 w 729"/>
                <a:gd name="T19" fmla="*/ 313 h 2702"/>
                <a:gd name="T20" fmla="*/ 509 w 729"/>
                <a:gd name="T21" fmla="*/ 0 h 2702"/>
                <a:gd name="T22" fmla="*/ 613 w 729"/>
                <a:gd name="T23" fmla="*/ 313 h 2702"/>
                <a:gd name="T24" fmla="*/ 551 w 729"/>
                <a:gd name="T25" fmla="*/ 470 h 2702"/>
                <a:gd name="T26" fmla="*/ 295 w 729"/>
                <a:gd name="T27" fmla="*/ 813 h 2702"/>
                <a:gd name="T28" fmla="*/ 217 w 729"/>
                <a:gd name="T29" fmla="*/ 1182 h 2702"/>
                <a:gd name="T30" fmla="*/ 0 w 729"/>
                <a:gd name="T31" fmla="*/ 1153 h 2702"/>
                <a:gd name="T32" fmla="*/ 102 w 729"/>
                <a:gd name="T33" fmla="*/ 1364 h 2702"/>
                <a:gd name="T34" fmla="*/ 0 w 729"/>
                <a:gd name="T35" fmla="*/ 1810 h 2702"/>
                <a:gd name="T36" fmla="*/ 39 w 729"/>
                <a:gd name="T37" fmla="*/ 2151 h 2702"/>
                <a:gd name="T38" fmla="*/ 239 w 729"/>
                <a:gd name="T39" fmla="*/ 1628 h 2702"/>
                <a:gd name="T40" fmla="*/ 199 w 729"/>
                <a:gd name="T41" fmla="*/ 2074 h 2702"/>
                <a:gd name="T42" fmla="*/ 140 w 729"/>
                <a:gd name="T43" fmla="*/ 2362 h 2702"/>
                <a:gd name="T44" fmla="*/ 613 w 729"/>
                <a:gd name="T45" fmla="*/ 2702 h 27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9"/>
                <a:gd name="T70" fmla="*/ 0 h 2702"/>
                <a:gd name="T71" fmla="*/ 729 w 729"/>
                <a:gd name="T72" fmla="*/ 2702 h 27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9" h="2702">
                  <a:moveTo>
                    <a:pt x="613" y="2702"/>
                  </a:moveTo>
                  <a:lnTo>
                    <a:pt x="650" y="2362"/>
                  </a:lnTo>
                  <a:lnTo>
                    <a:pt x="691" y="2282"/>
                  </a:lnTo>
                  <a:lnTo>
                    <a:pt x="729" y="2175"/>
                  </a:lnTo>
                  <a:lnTo>
                    <a:pt x="415" y="1913"/>
                  </a:lnTo>
                  <a:lnTo>
                    <a:pt x="531" y="1680"/>
                  </a:lnTo>
                  <a:lnTo>
                    <a:pt x="452" y="998"/>
                  </a:lnTo>
                  <a:lnTo>
                    <a:pt x="394" y="760"/>
                  </a:lnTo>
                  <a:lnTo>
                    <a:pt x="630" y="470"/>
                  </a:lnTo>
                  <a:lnTo>
                    <a:pt x="630" y="313"/>
                  </a:lnTo>
                  <a:lnTo>
                    <a:pt x="509" y="0"/>
                  </a:lnTo>
                  <a:lnTo>
                    <a:pt x="613" y="313"/>
                  </a:lnTo>
                  <a:lnTo>
                    <a:pt x="551" y="470"/>
                  </a:lnTo>
                  <a:lnTo>
                    <a:pt x="295" y="813"/>
                  </a:lnTo>
                  <a:lnTo>
                    <a:pt x="217" y="1182"/>
                  </a:lnTo>
                  <a:lnTo>
                    <a:pt x="0" y="1153"/>
                  </a:lnTo>
                  <a:lnTo>
                    <a:pt x="102" y="1364"/>
                  </a:lnTo>
                  <a:lnTo>
                    <a:pt x="0" y="1810"/>
                  </a:lnTo>
                  <a:lnTo>
                    <a:pt x="39" y="2151"/>
                  </a:lnTo>
                  <a:lnTo>
                    <a:pt x="239" y="1628"/>
                  </a:lnTo>
                  <a:lnTo>
                    <a:pt x="199" y="2074"/>
                  </a:lnTo>
                  <a:lnTo>
                    <a:pt x="140" y="2362"/>
                  </a:lnTo>
                  <a:lnTo>
                    <a:pt x="613" y="2702"/>
                  </a:lnTo>
                  <a:close/>
                </a:path>
              </a:pathLst>
            </a:custGeom>
            <a:solidFill>
              <a:srgbClr val="000000"/>
            </a:solidFill>
            <a:ln w="0">
              <a:solidFill>
                <a:srgbClr val="000000"/>
              </a:solidFill>
              <a:prstDash val="solid"/>
              <a:round/>
              <a:headEnd/>
              <a:tailEnd/>
            </a:ln>
          </p:spPr>
          <p:txBody>
            <a:bodyPr/>
            <a:lstStyle/>
            <a:p>
              <a:endParaRPr lang="es-MX"/>
            </a:p>
          </p:txBody>
        </p:sp>
        <p:sp>
          <p:nvSpPr>
            <p:cNvPr id="5190" name="Freeform 132"/>
            <p:cNvSpPr>
              <a:spLocks/>
            </p:cNvSpPr>
            <p:nvPr/>
          </p:nvSpPr>
          <p:spPr bwMode="auto">
            <a:xfrm>
              <a:off x="5093" y="3299"/>
              <a:ext cx="111" cy="76"/>
            </a:xfrm>
            <a:custGeom>
              <a:avLst/>
              <a:gdLst>
                <a:gd name="T0" fmla="*/ 0 w 886"/>
                <a:gd name="T1" fmla="*/ 133 h 606"/>
                <a:gd name="T2" fmla="*/ 765 w 886"/>
                <a:gd name="T3" fmla="*/ 606 h 606"/>
                <a:gd name="T4" fmla="*/ 886 w 886"/>
                <a:gd name="T5" fmla="*/ 474 h 606"/>
                <a:gd name="T6" fmla="*/ 99 w 886"/>
                <a:gd name="T7" fmla="*/ 0 h 606"/>
                <a:gd name="T8" fmla="*/ 0 w 886"/>
                <a:gd name="T9" fmla="*/ 133 h 606"/>
                <a:gd name="T10" fmla="*/ 0 60000 65536"/>
                <a:gd name="T11" fmla="*/ 0 60000 65536"/>
                <a:gd name="T12" fmla="*/ 0 60000 65536"/>
                <a:gd name="T13" fmla="*/ 0 60000 65536"/>
                <a:gd name="T14" fmla="*/ 0 60000 65536"/>
                <a:gd name="T15" fmla="*/ 0 w 886"/>
                <a:gd name="T16" fmla="*/ 0 h 606"/>
                <a:gd name="T17" fmla="*/ 886 w 886"/>
                <a:gd name="T18" fmla="*/ 606 h 606"/>
              </a:gdLst>
              <a:ahLst/>
              <a:cxnLst>
                <a:cxn ang="T10">
                  <a:pos x="T0" y="T1"/>
                </a:cxn>
                <a:cxn ang="T11">
                  <a:pos x="T2" y="T3"/>
                </a:cxn>
                <a:cxn ang="T12">
                  <a:pos x="T4" y="T5"/>
                </a:cxn>
                <a:cxn ang="T13">
                  <a:pos x="T6" y="T7"/>
                </a:cxn>
                <a:cxn ang="T14">
                  <a:pos x="T8" y="T9"/>
                </a:cxn>
              </a:cxnLst>
              <a:rect l="T15" t="T16" r="T17" b="T18"/>
              <a:pathLst>
                <a:path w="886" h="606">
                  <a:moveTo>
                    <a:pt x="0" y="133"/>
                  </a:moveTo>
                  <a:lnTo>
                    <a:pt x="765" y="606"/>
                  </a:lnTo>
                  <a:lnTo>
                    <a:pt x="886" y="474"/>
                  </a:lnTo>
                  <a:lnTo>
                    <a:pt x="99" y="0"/>
                  </a:lnTo>
                  <a:lnTo>
                    <a:pt x="0" y="133"/>
                  </a:lnTo>
                  <a:close/>
                </a:path>
              </a:pathLst>
            </a:custGeom>
            <a:solidFill>
              <a:srgbClr val="000000"/>
            </a:solidFill>
            <a:ln w="0">
              <a:solidFill>
                <a:srgbClr val="000000"/>
              </a:solidFill>
              <a:prstDash val="solid"/>
              <a:round/>
              <a:headEnd/>
              <a:tailEnd/>
            </a:ln>
          </p:spPr>
          <p:txBody>
            <a:bodyPr/>
            <a:lstStyle/>
            <a:p>
              <a:endParaRPr lang="es-MX"/>
            </a:p>
          </p:txBody>
        </p:sp>
        <p:sp>
          <p:nvSpPr>
            <p:cNvPr id="5191" name="Freeform 133"/>
            <p:cNvSpPr>
              <a:spLocks/>
            </p:cNvSpPr>
            <p:nvPr/>
          </p:nvSpPr>
          <p:spPr bwMode="auto">
            <a:xfrm>
              <a:off x="3837" y="3061"/>
              <a:ext cx="22" cy="90"/>
            </a:xfrm>
            <a:custGeom>
              <a:avLst/>
              <a:gdLst>
                <a:gd name="T0" fmla="*/ 174 w 174"/>
                <a:gd name="T1" fmla="*/ 0 h 726"/>
                <a:gd name="T2" fmla="*/ 89 w 174"/>
                <a:gd name="T3" fmla="*/ 504 h 726"/>
                <a:gd name="T4" fmla="*/ 0 w 174"/>
                <a:gd name="T5" fmla="*/ 726 h 726"/>
                <a:gd name="T6" fmla="*/ 174 w 174"/>
                <a:gd name="T7" fmla="*/ 0 h 726"/>
                <a:gd name="T8" fmla="*/ 0 60000 65536"/>
                <a:gd name="T9" fmla="*/ 0 60000 65536"/>
                <a:gd name="T10" fmla="*/ 0 60000 65536"/>
                <a:gd name="T11" fmla="*/ 0 60000 65536"/>
                <a:gd name="T12" fmla="*/ 0 w 174"/>
                <a:gd name="T13" fmla="*/ 0 h 726"/>
                <a:gd name="T14" fmla="*/ 174 w 174"/>
                <a:gd name="T15" fmla="*/ 726 h 726"/>
              </a:gdLst>
              <a:ahLst/>
              <a:cxnLst>
                <a:cxn ang="T8">
                  <a:pos x="T0" y="T1"/>
                </a:cxn>
                <a:cxn ang="T9">
                  <a:pos x="T2" y="T3"/>
                </a:cxn>
                <a:cxn ang="T10">
                  <a:pos x="T4" y="T5"/>
                </a:cxn>
                <a:cxn ang="T11">
                  <a:pos x="T6" y="T7"/>
                </a:cxn>
              </a:cxnLst>
              <a:rect l="T12" t="T13" r="T14" b="T15"/>
              <a:pathLst>
                <a:path w="174" h="726">
                  <a:moveTo>
                    <a:pt x="174" y="0"/>
                  </a:moveTo>
                  <a:lnTo>
                    <a:pt x="89" y="504"/>
                  </a:lnTo>
                  <a:lnTo>
                    <a:pt x="0" y="726"/>
                  </a:lnTo>
                  <a:lnTo>
                    <a:pt x="174" y="0"/>
                  </a:lnTo>
                  <a:close/>
                </a:path>
              </a:pathLst>
            </a:custGeom>
            <a:solidFill>
              <a:srgbClr val="000000"/>
            </a:solidFill>
            <a:ln w="0">
              <a:solidFill>
                <a:srgbClr val="000000"/>
              </a:solidFill>
              <a:prstDash val="solid"/>
              <a:round/>
              <a:headEnd/>
              <a:tailEnd/>
            </a:ln>
          </p:spPr>
          <p:txBody>
            <a:bodyPr/>
            <a:lstStyle/>
            <a:p>
              <a:endParaRPr lang="es-MX"/>
            </a:p>
          </p:txBody>
        </p:sp>
        <p:sp>
          <p:nvSpPr>
            <p:cNvPr id="5192" name="Freeform 134"/>
            <p:cNvSpPr>
              <a:spLocks/>
            </p:cNvSpPr>
            <p:nvPr/>
          </p:nvSpPr>
          <p:spPr bwMode="auto">
            <a:xfrm>
              <a:off x="3829" y="3149"/>
              <a:ext cx="183" cy="356"/>
            </a:xfrm>
            <a:custGeom>
              <a:avLst/>
              <a:gdLst>
                <a:gd name="T0" fmla="*/ 0 w 1466"/>
                <a:gd name="T1" fmla="*/ 506 h 2849"/>
                <a:gd name="T2" fmla="*/ 301 w 1466"/>
                <a:gd name="T3" fmla="*/ 183 h 2849"/>
                <a:gd name="T4" fmla="*/ 725 w 1466"/>
                <a:gd name="T5" fmla="*/ 0 h 2849"/>
                <a:gd name="T6" fmla="*/ 1273 w 1466"/>
                <a:gd name="T7" fmla="*/ 161 h 2849"/>
                <a:gd name="T8" fmla="*/ 1466 w 1466"/>
                <a:gd name="T9" fmla="*/ 486 h 2849"/>
                <a:gd name="T10" fmla="*/ 1466 w 1466"/>
                <a:gd name="T11" fmla="*/ 750 h 2849"/>
                <a:gd name="T12" fmla="*/ 1285 w 1466"/>
                <a:gd name="T13" fmla="*/ 1312 h 2849"/>
                <a:gd name="T14" fmla="*/ 1433 w 1466"/>
                <a:gd name="T15" fmla="*/ 1978 h 2849"/>
                <a:gd name="T16" fmla="*/ 1423 w 1466"/>
                <a:gd name="T17" fmla="*/ 2082 h 2849"/>
                <a:gd name="T18" fmla="*/ 1255 w 1466"/>
                <a:gd name="T19" fmla="*/ 2464 h 2849"/>
                <a:gd name="T20" fmla="*/ 1211 w 1466"/>
                <a:gd name="T21" fmla="*/ 2706 h 2849"/>
                <a:gd name="T22" fmla="*/ 1149 w 1466"/>
                <a:gd name="T23" fmla="*/ 2849 h 2849"/>
                <a:gd name="T24" fmla="*/ 1211 w 1466"/>
                <a:gd name="T25" fmla="*/ 2647 h 2849"/>
                <a:gd name="T26" fmla="*/ 1255 w 1466"/>
                <a:gd name="T27" fmla="*/ 2444 h 2849"/>
                <a:gd name="T28" fmla="*/ 1391 w 1466"/>
                <a:gd name="T29" fmla="*/ 2003 h 2849"/>
                <a:gd name="T30" fmla="*/ 1225 w 1466"/>
                <a:gd name="T31" fmla="*/ 1312 h 2849"/>
                <a:gd name="T32" fmla="*/ 1239 w 1466"/>
                <a:gd name="T33" fmla="*/ 1068 h 2849"/>
                <a:gd name="T34" fmla="*/ 1423 w 1466"/>
                <a:gd name="T35" fmla="*/ 627 h 2849"/>
                <a:gd name="T36" fmla="*/ 1239 w 1466"/>
                <a:gd name="T37" fmla="*/ 203 h 2849"/>
                <a:gd name="T38" fmla="*/ 787 w 1466"/>
                <a:gd name="T39" fmla="*/ 62 h 2849"/>
                <a:gd name="T40" fmla="*/ 317 w 1466"/>
                <a:gd name="T41" fmla="*/ 223 h 2849"/>
                <a:gd name="T42" fmla="*/ 0 w 1466"/>
                <a:gd name="T43" fmla="*/ 506 h 28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66"/>
                <a:gd name="T67" fmla="*/ 0 h 2849"/>
                <a:gd name="T68" fmla="*/ 1466 w 1466"/>
                <a:gd name="T69" fmla="*/ 2849 h 28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66" h="2849">
                  <a:moveTo>
                    <a:pt x="0" y="506"/>
                  </a:moveTo>
                  <a:lnTo>
                    <a:pt x="301" y="183"/>
                  </a:lnTo>
                  <a:lnTo>
                    <a:pt x="725" y="0"/>
                  </a:lnTo>
                  <a:lnTo>
                    <a:pt x="1273" y="161"/>
                  </a:lnTo>
                  <a:lnTo>
                    <a:pt x="1466" y="486"/>
                  </a:lnTo>
                  <a:lnTo>
                    <a:pt x="1466" y="750"/>
                  </a:lnTo>
                  <a:lnTo>
                    <a:pt x="1285" y="1312"/>
                  </a:lnTo>
                  <a:lnTo>
                    <a:pt x="1433" y="1978"/>
                  </a:lnTo>
                  <a:lnTo>
                    <a:pt x="1423" y="2082"/>
                  </a:lnTo>
                  <a:lnTo>
                    <a:pt x="1255" y="2464"/>
                  </a:lnTo>
                  <a:lnTo>
                    <a:pt x="1211" y="2706"/>
                  </a:lnTo>
                  <a:lnTo>
                    <a:pt x="1149" y="2849"/>
                  </a:lnTo>
                  <a:lnTo>
                    <a:pt x="1211" y="2647"/>
                  </a:lnTo>
                  <a:lnTo>
                    <a:pt x="1255" y="2444"/>
                  </a:lnTo>
                  <a:lnTo>
                    <a:pt x="1391" y="2003"/>
                  </a:lnTo>
                  <a:lnTo>
                    <a:pt x="1225" y="1312"/>
                  </a:lnTo>
                  <a:lnTo>
                    <a:pt x="1239" y="1068"/>
                  </a:lnTo>
                  <a:lnTo>
                    <a:pt x="1423" y="627"/>
                  </a:lnTo>
                  <a:lnTo>
                    <a:pt x="1239" y="203"/>
                  </a:lnTo>
                  <a:lnTo>
                    <a:pt x="787" y="62"/>
                  </a:lnTo>
                  <a:lnTo>
                    <a:pt x="317" y="223"/>
                  </a:lnTo>
                  <a:lnTo>
                    <a:pt x="0" y="506"/>
                  </a:lnTo>
                  <a:close/>
                </a:path>
              </a:pathLst>
            </a:custGeom>
            <a:solidFill>
              <a:srgbClr val="000000"/>
            </a:solidFill>
            <a:ln w="0">
              <a:solidFill>
                <a:srgbClr val="000000"/>
              </a:solidFill>
              <a:prstDash val="solid"/>
              <a:round/>
              <a:headEnd/>
              <a:tailEnd/>
            </a:ln>
          </p:spPr>
          <p:txBody>
            <a:bodyPr/>
            <a:lstStyle/>
            <a:p>
              <a:endParaRPr lang="es-MX"/>
            </a:p>
          </p:txBody>
        </p:sp>
        <p:sp>
          <p:nvSpPr>
            <p:cNvPr id="5193" name="Freeform 135"/>
            <p:cNvSpPr>
              <a:spLocks/>
            </p:cNvSpPr>
            <p:nvPr/>
          </p:nvSpPr>
          <p:spPr bwMode="auto">
            <a:xfrm>
              <a:off x="3818" y="3177"/>
              <a:ext cx="47" cy="207"/>
            </a:xfrm>
            <a:custGeom>
              <a:avLst/>
              <a:gdLst>
                <a:gd name="T0" fmla="*/ 270 w 378"/>
                <a:gd name="T1" fmla="*/ 98 h 1656"/>
                <a:gd name="T2" fmla="*/ 342 w 378"/>
                <a:gd name="T3" fmla="*/ 969 h 1656"/>
                <a:gd name="T4" fmla="*/ 327 w 378"/>
                <a:gd name="T5" fmla="*/ 1133 h 1656"/>
                <a:gd name="T6" fmla="*/ 0 w 378"/>
                <a:gd name="T7" fmla="*/ 1656 h 1656"/>
                <a:gd name="T8" fmla="*/ 327 w 378"/>
                <a:gd name="T9" fmla="*/ 1174 h 1656"/>
                <a:gd name="T10" fmla="*/ 378 w 378"/>
                <a:gd name="T11" fmla="*/ 988 h 1656"/>
                <a:gd name="T12" fmla="*/ 342 w 378"/>
                <a:gd name="T13" fmla="*/ 0 h 1656"/>
                <a:gd name="T14" fmla="*/ 270 w 378"/>
                <a:gd name="T15" fmla="*/ 98 h 1656"/>
                <a:gd name="T16" fmla="*/ 0 60000 65536"/>
                <a:gd name="T17" fmla="*/ 0 60000 65536"/>
                <a:gd name="T18" fmla="*/ 0 60000 65536"/>
                <a:gd name="T19" fmla="*/ 0 60000 65536"/>
                <a:gd name="T20" fmla="*/ 0 60000 65536"/>
                <a:gd name="T21" fmla="*/ 0 60000 65536"/>
                <a:gd name="T22" fmla="*/ 0 60000 65536"/>
                <a:gd name="T23" fmla="*/ 0 60000 65536"/>
                <a:gd name="T24" fmla="*/ 0 w 378"/>
                <a:gd name="T25" fmla="*/ 0 h 1656"/>
                <a:gd name="T26" fmla="*/ 378 w 378"/>
                <a:gd name="T27" fmla="*/ 1656 h 16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8" h="1656">
                  <a:moveTo>
                    <a:pt x="270" y="98"/>
                  </a:moveTo>
                  <a:lnTo>
                    <a:pt x="342" y="969"/>
                  </a:lnTo>
                  <a:lnTo>
                    <a:pt x="327" y="1133"/>
                  </a:lnTo>
                  <a:lnTo>
                    <a:pt x="0" y="1656"/>
                  </a:lnTo>
                  <a:lnTo>
                    <a:pt x="327" y="1174"/>
                  </a:lnTo>
                  <a:lnTo>
                    <a:pt x="378" y="988"/>
                  </a:lnTo>
                  <a:lnTo>
                    <a:pt x="342" y="0"/>
                  </a:lnTo>
                  <a:lnTo>
                    <a:pt x="270" y="98"/>
                  </a:lnTo>
                  <a:close/>
                </a:path>
              </a:pathLst>
            </a:custGeom>
            <a:solidFill>
              <a:srgbClr val="000000"/>
            </a:solidFill>
            <a:ln w="0">
              <a:solidFill>
                <a:srgbClr val="000000"/>
              </a:solidFill>
              <a:prstDash val="solid"/>
              <a:round/>
              <a:headEnd/>
              <a:tailEnd/>
            </a:ln>
          </p:spPr>
          <p:txBody>
            <a:bodyPr/>
            <a:lstStyle/>
            <a:p>
              <a:endParaRPr lang="es-MX"/>
            </a:p>
          </p:txBody>
        </p:sp>
        <p:sp>
          <p:nvSpPr>
            <p:cNvPr id="5194" name="Freeform 136"/>
            <p:cNvSpPr>
              <a:spLocks/>
            </p:cNvSpPr>
            <p:nvPr/>
          </p:nvSpPr>
          <p:spPr bwMode="auto">
            <a:xfrm>
              <a:off x="3805" y="3373"/>
              <a:ext cx="104" cy="157"/>
            </a:xfrm>
            <a:custGeom>
              <a:avLst/>
              <a:gdLst>
                <a:gd name="T0" fmla="*/ 164 w 830"/>
                <a:gd name="T1" fmla="*/ 0 h 1254"/>
                <a:gd name="T2" fmla="*/ 213 w 830"/>
                <a:gd name="T3" fmla="*/ 263 h 1254"/>
                <a:gd name="T4" fmla="*/ 213 w 830"/>
                <a:gd name="T5" fmla="*/ 789 h 1254"/>
                <a:gd name="T6" fmla="*/ 272 w 830"/>
                <a:gd name="T7" fmla="*/ 813 h 1254"/>
                <a:gd name="T8" fmla="*/ 334 w 830"/>
                <a:gd name="T9" fmla="*/ 747 h 1254"/>
                <a:gd name="T10" fmla="*/ 348 w 830"/>
                <a:gd name="T11" fmla="*/ 304 h 1254"/>
                <a:gd name="T12" fmla="*/ 391 w 830"/>
                <a:gd name="T13" fmla="*/ 690 h 1254"/>
                <a:gd name="T14" fmla="*/ 494 w 830"/>
                <a:gd name="T15" fmla="*/ 668 h 1254"/>
                <a:gd name="T16" fmla="*/ 602 w 830"/>
                <a:gd name="T17" fmla="*/ 789 h 1254"/>
                <a:gd name="T18" fmla="*/ 830 w 830"/>
                <a:gd name="T19" fmla="*/ 1254 h 1254"/>
                <a:gd name="T20" fmla="*/ 723 w 830"/>
                <a:gd name="T21" fmla="*/ 1254 h 1254"/>
                <a:gd name="T22" fmla="*/ 646 w 830"/>
                <a:gd name="T23" fmla="*/ 1215 h 1254"/>
                <a:gd name="T24" fmla="*/ 484 w 830"/>
                <a:gd name="T25" fmla="*/ 1009 h 1254"/>
                <a:gd name="T26" fmla="*/ 152 w 830"/>
                <a:gd name="T27" fmla="*/ 813 h 1254"/>
                <a:gd name="T28" fmla="*/ 120 w 830"/>
                <a:gd name="T29" fmla="*/ 648 h 1254"/>
                <a:gd name="T30" fmla="*/ 90 w 830"/>
                <a:gd name="T31" fmla="*/ 385 h 1254"/>
                <a:gd name="T32" fmla="*/ 13 w 830"/>
                <a:gd name="T33" fmla="*/ 385 h 1254"/>
                <a:gd name="T34" fmla="*/ 0 w 830"/>
                <a:gd name="T35" fmla="*/ 263 h 1254"/>
                <a:gd name="T36" fmla="*/ 164 w 830"/>
                <a:gd name="T37" fmla="*/ 0 h 12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0"/>
                <a:gd name="T58" fmla="*/ 0 h 1254"/>
                <a:gd name="T59" fmla="*/ 830 w 830"/>
                <a:gd name="T60" fmla="*/ 1254 h 12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0" h="1254">
                  <a:moveTo>
                    <a:pt x="164" y="0"/>
                  </a:moveTo>
                  <a:lnTo>
                    <a:pt x="213" y="263"/>
                  </a:lnTo>
                  <a:lnTo>
                    <a:pt x="213" y="789"/>
                  </a:lnTo>
                  <a:lnTo>
                    <a:pt x="272" y="813"/>
                  </a:lnTo>
                  <a:lnTo>
                    <a:pt x="334" y="747"/>
                  </a:lnTo>
                  <a:lnTo>
                    <a:pt x="348" y="304"/>
                  </a:lnTo>
                  <a:lnTo>
                    <a:pt x="391" y="690"/>
                  </a:lnTo>
                  <a:lnTo>
                    <a:pt x="494" y="668"/>
                  </a:lnTo>
                  <a:lnTo>
                    <a:pt x="602" y="789"/>
                  </a:lnTo>
                  <a:lnTo>
                    <a:pt x="830" y="1254"/>
                  </a:lnTo>
                  <a:lnTo>
                    <a:pt x="723" y="1254"/>
                  </a:lnTo>
                  <a:lnTo>
                    <a:pt x="646" y="1215"/>
                  </a:lnTo>
                  <a:lnTo>
                    <a:pt x="484" y="1009"/>
                  </a:lnTo>
                  <a:lnTo>
                    <a:pt x="152" y="813"/>
                  </a:lnTo>
                  <a:lnTo>
                    <a:pt x="120" y="648"/>
                  </a:lnTo>
                  <a:lnTo>
                    <a:pt x="90" y="385"/>
                  </a:lnTo>
                  <a:lnTo>
                    <a:pt x="13" y="385"/>
                  </a:lnTo>
                  <a:lnTo>
                    <a:pt x="0" y="263"/>
                  </a:lnTo>
                  <a:lnTo>
                    <a:pt x="164" y="0"/>
                  </a:lnTo>
                  <a:close/>
                </a:path>
              </a:pathLst>
            </a:custGeom>
            <a:solidFill>
              <a:srgbClr val="000000"/>
            </a:solidFill>
            <a:ln w="0">
              <a:solidFill>
                <a:srgbClr val="000000"/>
              </a:solidFill>
              <a:prstDash val="solid"/>
              <a:round/>
              <a:headEnd/>
              <a:tailEnd/>
            </a:ln>
          </p:spPr>
          <p:txBody>
            <a:bodyPr/>
            <a:lstStyle/>
            <a:p>
              <a:endParaRPr lang="es-MX"/>
            </a:p>
          </p:txBody>
        </p:sp>
        <p:sp>
          <p:nvSpPr>
            <p:cNvPr id="5195" name="Freeform 137"/>
            <p:cNvSpPr>
              <a:spLocks/>
            </p:cNvSpPr>
            <p:nvPr/>
          </p:nvSpPr>
          <p:spPr bwMode="auto">
            <a:xfrm>
              <a:off x="3805" y="3406"/>
              <a:ext cx="21" cy="54"/>
            </a:xfrm>
            <a:custGeom>
              <a:avLst/>
              <a:gdLst>
                <a:gd name="T0" fmla="*/ 0 w 164"/>
                <a:gd name="T1" fmla="*/ 0 h 427"/>
                <a:gd name="T2" fmla="*/ 46 w 164"/>
                <a:gd name="T3" fmla="*/ 284 h 427"/>
                <a:gd name="T4" fmla="*/ 164 w 164"/>
                <a:gd name="T5" fmla="*/ 427 h 427"/>
                <a:gd name="T6" fmla="*/ 0 60000 65536"/>
                <a:gd name="T7" fmla="*/ 0 60000 65536"/>
                <a:gd name="T8" fmla="*/ 0 60000 65536"/>
                <a:gd name="T9" fmla="*/ 0 w 164"/>
                <a:gd name="T10" fmla="*/ 0 h 427"/>
                <a:gd name="T11" fmla="*/ 164 w 164"/>
                <a:gd name="T12" fmla="*/ 427 h 427"/>
              </a:gdLst>
              <a:ahLst/>
              <a:cxnLst>
                <a:cxn ang="T6">
                  <a:pos x="T0" y="T1"/>
                </a:cxn>
                <a:cxn ang="T7">
                  <a:pos x="T2" y="T3"/>
                </a:cxn>
                <a:cxn ang="T8">
                  <a:pos x="T4" y="T5"/>
                </a:cxn>
              </a:cxnLst>
              <a:rect l="T9" t="T10" r="T11" b="T12"/>
              <a:pathLst>
                <a:path w="164" h="427">
                  <a:moveTo>
                    <a:pt x="0" y="0"/>
                  </a:moveTo>
                  <a:lnTo>
                    <a:pt x="46" y="284"/>
                  </a:lnTo>
                  <a:lnTo>
                    <a:pt x="164" y="427"/>
                  </a:lnTo>
                </a:path>
              </a:pathLst>
            </a:custGeom>
            <a:noFill/>
            <a:ln w="0">
              <a:solidFill>
                <a:srgbClr val="000000"/>
              </a:solidFill>
              <a:prstDash val="solid"/>
              <a:round/>
              <a:headEnd/>
              <a:tailEnd/>
            </a:ln>
          </p:spPr>
          <p:txBody>
            <a:bodyPr/>
            <a:lstStyle/>
            <a:p>
              <a:endParaRPr lang="es-MX"/>
            </a:p>
          </p:txBody>
        </p:sp>
        <p:sp>
          <p:nvSpPr>
            <p:cNvPr id="5196" name="Freeform 138"/>
            <p:cNvSpPr>
              <a:spLocks/>
            </p:cNvSpPr>
            <p:nvPr/>
          </p:nvSpPr>
          <p:spPr bwMode="auto">
            <a:xfrm>
              <a:off x="3895" y="3366"/>
              <a:ext cx="57" cy="202"/>
            </a:xfrm>
            <a:custGeom>
              <a:avLst/>
              <a:gdLst>
                <a:gd name="T0" fmla="*/ 35 w 455"/>
                <a:gd name="T1" fmla="*/ 21 h 1616"/>
                <a:gd name="T2" fmla="*/ 0 w 455"/>
                <a:gd name="T3" fmla="*/ 689 h 1616"/>
                <a:gd name="T4" fmla="*/ 123 w 455"/>
                <a:gd name="T5" fmla="*/ 1275 h 1616"/>
                <a:gd name="T6" fmla="*/ 316 w 455"/>
                <a:gd name="T7" fmla="*/ 1616 h 1616"/>
                <a:gd name="T8" fmla="*/ 406 w 455"/>
                <a:gd name="T9" fmla="*/ 1616 h 1616"/>
                <a:gd name="T10" fmla="*/ 455 w 455"/>
                <a:gd name="T11" fmla="*/ 1517 h 1616"/>
                <a:gd name="T12" fmla="*/ 363 w 455"/>
                <a:gd name="T13" fmla="*/ 1275 h 1616"/>
                <a:gd name="T14" fmla="*/ 363 w 455"/>
                <a:gd name="T15" fmla="*/ 1093 h 1616"/>
                <a:gd name="T16" fmla="*/ 347 w 455"/>
                <a:gd name="T17" fmla="*/ 970 h 1616"/>
                <a:gd name="T18" fmla="*/ 336 w 455"/>
                <a:gd name="T19" fmla="*/ 669 h 1616"/>
                <a:gd name="T20" fmla="*/ 211 w 455"/>
                <a:gd name="T21" fmla="*/ 284 h 1616"/>
                <a:gd name="T22" fmla="*/ 149 w 455"/>
                <a:gd name="T23" fmla="*/ 40 h 1616"/>
                <a:gd name="T24" fmla="*/ 107 w 455"/>
                <a:gd name="T25" fmla="*/ 0 h 1616"/>
                <a:gd name="T26" fmla="*/ 35 w 455"/>
                <a:gd name="T27" fmla="*/ 21 h 1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5"/>
                <a:gd name="T43" fmla="*/ 0 h 1616"/>
                <a:gd name="T44" fmla="*/ 455 w 455"/>
                <a:gd name="T45" fmla="*/ 1616 h 1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5" h="1616">
                  <a:moveTo>
                    <a:pt x="35" y="21"/>
                  </a:moveTo>
                  <a:lnTo>
                    <a:pt x="0" y="689"/>
                  </a:lnTo>
                  <a:lnTo>
                    <a:pt x="123" y="1275"/>
                  </a:lnTo>
                  <a:lnTo>
                    <a:pt x="316" y="1616"/>
                  </a:lnTo>
                  <a:lnTo>
                    <a:pt x="406" y="1616"/>
                  </a:lnTo>
                  <a:lnTo>
                    <a:pt x="455" y="1517"/>
                  </a:lnTo>
                  <a:lnTo>
                    <a:pt x="363" y="1275"/>
                  </a:lnTo>
                  <a:lnTo>
                    <a:pt x="363" y="1093"/>
                  </a:lnTo>
                  <a:lnTo>
                    <a:pt x="347" y="970"/>
                  </a:lnTo>
                  <a:lnTo>
                    <a:pt x="336" y="669"/>
                  </a:lnTo>
                  <a:lnTo>
                    <a:pt x="211" y="284"/>
                  </a:lnTo>
                  <a:lnTo>
                    <a:pt x="149" y="40"/>
                  </a:lnTo>
                  <a:lnTo>
                    <a:pt x="107" y="0"/>
                  </a:lnTo>
                  <a:lnTo>
                    <a:pt x="35" y="21"/>
                  </a:lnTo>
                  <a:close/>
                </a:path>
              </a:pathLst>
            </a:custGeom>
            <a:solidFill>
              <a:srgbClr val="000000"/>
            </a:solidFill>
            <a:ln w="0">
              <a:solidFill>
                <a:srgbClr val="000000"/>
              </a:solidFill>
              <a:prstDash val="solid"/>
              <a:round/>
              <a:headEnd/>
              <a:tailEnd/>
            </a:ln>
          </p:spPr>
          <p:txBody>
            <a:bodyPr/>
            <a:lstStyle/>
            <a:p>
              <a:endParaRPr lang="es-MX"/>
            </a:p>
          </p:txBody>
        </p:sp>
        <p:sp>
          <p:nvSpPr>
            <p:cNvPr id="5197" name="Freeform 139"/>
            <p:cNvSpPr>
              <a:spLocks/>
            </p:cNvSpPr>
            <p:nvPr/>
          </p:nvSpPr>
          <p:spPr bwMode="auto">
            <a:xfrm>
              <a:off x="3950" y="3373"/>
              <a:ext cx="641" cy="450"/>
            </a:xfrm>
            <a:custGeom>
              <a:avLst/>
              <a:gdLst>
                <a:gd name="T0" fmla="*/ 132 w 5129"/>
                <a:gd name="T1" fmla="*/ 0 h 3597"/>
                <a:gd name="T2" fmla="*/ 60 w 5129"/>
                <a:gd name="T3" fmla="*/ 304 h 3597"/>
                <a:gd name="T4" fmla="*/ 0 w 5129"/>
                <a:gd name="T5" fmla="*/ 789 h 3597"/>
                <a:gd name="T6" fmla="*/ 90 w 5129"/>
                <a:gd name="T7" fmla="*/ 1233 h 3597"/>
                <a:gd name="T8" fmla="*/ 90 w 5129"/>
                <a:gd name="T9" fmla="*/ 1457 h 3597"/>
                <a:gd name="T10" fmla="*/ 29 w 5129"/>
                <a:gd name="T11" fmla="*/ 1536 h 3597"/>
                <a:gd name="T12" fmla="*/ 168 w 5129"/>
                <a:gd name="T13" fmla="*/ 1519 h 3597"/>
                <a:gd name="T14" fmla="*/ 2038 w 5129"/>
                <a:gd name="T15" fmla="*/ 2323 h 3597"/>
                <a:gd name="T16" fmla="*/ 2038 w 5129"/>
                <a:gd name="T17" fmla="*/ 2441 h 3597"/>
                <a:gd name="T18" fmla="*/ 2125 w 5129"/>
                <a:gd name="T19" fmla="*/ 2465 h 3597"/>
                <a:gd name="T20" fmla="*/ 2218 w 5129"/>
                <a:gd name="T21" fmla="*/ 2465 h 3597"/>
                <a:gd name="T22" fmla="*/ 2294 w 5129"/>
                <a:gd name="T23" fmla="*/ 2423 h 3597"/>
                <a:gd name="T24" fmla="*/ 2321 w 5129"/>
                <a:gd name="T25" fmla="*/ 2607 h 3597"/>
                <a:gd name="T26" fmla="*/ 2433 w 5129"/>
                <a:gd name="T27" fmla="*/ 2628 h 3597"/>
                <a:gd name="T28" fmla="*/ 2580 w 5129"/>
                <a:gd name="T29" fmla="*/ 2566 h 3597"/>
                <a:gd name="T30" fmla="*/ 2820 w 5129"/>
                <a:gd name="T31" fmla="*/ 2668 h 3597"/>
                <a:gd name="T32" fmla="*/ 2820 w 5129"/>
                <a:gd name="T33" fmla="*/ 2707 h 3597"/>
                <a:gd name="T34" fmla="*/ 2866 w 5129"/>
                <a:gd name="T35" fmla="*/ 2729 h 3597"/>
                <a:gd name="T36" fmla="*/ 2971 w 5129"/>
                <a:gd name="T37" fmla="*/ 2729 h 3597"/>
                <a:gd name="T38" fmla="*/ 4977 w 5129"/>
                <a:gd name="T39" fmla="*/ 3597 h 3597"/>
                <a:gd name="T40" fmla="*/ 5129 w 5129"/>
                <a:gd name="T41" fmla="*/ 3331 h 3597"/>
                <a:gd name="T42" fmla="*/ 5129 w 5129"/>
                <a:gd name="T43" fmla="*/ 3230 h 3597"/>
                <a:gd name="T44" fmla="*/ 4952 w 5129"/>
                <a:gd name="T45" fmla="*/ 3497 h 3597"/>
                <a:gd name="T46" fmla="*/ 132 w 5129"/>
                <a:gd name="T47" fmla="*/ 1415 h 3597"/>
                <a:gd name="T48" fmla="*/ 132 w 5129"/>
                <a:gd name="T49" fmla="*/ 1254 h 3597"/>
                <a:gd name="T50" fmla="*/ 29 w 5129"/>
                <a:gd name="T51" fmla="*/ 789 h 3597"/>
                <a:gd name="T52" fmla="*/ 73 w 5129"/>
                <a:gd name="T53" fmla="*/ 304 h 3597"/>
                <a:gd name="T54" fmla="*/ 132 w 5129"/>
                <a:gd name="T55" fmla="*/ 0 h 35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129"/>
                <a:gd name="T85" fmla="*/ 0 h 3597"/>
                <a:gd name="T86" fmla="*/ 5129 w 5129"/>
                <a:gd name="T87" fmla="*/ 3597 h 359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129" h="3597">
                  <a:moveTo>
                    <a:pt x="132" y="0"/>
                  </a:moveTo>
                  <a:lnTo>
                    <a:pt x="60" y="304"/>
                  </a:lnTo>
                  <a:lnTo>
                    <a:pt x="0" y="789"/>
                  </a:lnTo>
                  <a:lnTo>
                    <a:pt x="90" y="1233"/>
                  </a:lnTo>
                  <a:lnTo>
                    <a:pt x="90" y="1457"/>
                  </a:lnTo>
                  <a:lnTo>
                    <a:pt x="29" y="1536"/>
                  </a:lnTo>
                  <a:lnTo>
                    <a:pt x="168" y="1519"/>
                  </a:lnTo>
                  <a:lnTo>
                    <a:pt x="2038" y="2323"/>
                  </a:lnTo>
                  <a:lnTo>
                    <a:pt x="2038" y="2441"/>
                  </a:lnTo>
                  <a:lnTo>
                    <a:pt x="2125" y="2465"/>
                  </a:lnTo>
                  <a:lnTo>
                    <a:pt x="2218" y="2465"/>
                  </a:lnTo>
                  <a:lnTo>
                    <a:pt x="2294" y="2423"/>
                  </a:lnTo>
                  <a:lnTo>
                    <a:pt x="2321" y="2607"/>
                  </a:lnTo>
                  <a:lnTo>
                    <a:pt x="2433" y="2628"/>
                  </a:lnTo>
                  <a:lnTo>
                    <a:pt x="2580" y="2566"/>
                  </a:lnTo>
                  <a:lnTo>
                    <a:pt x="2820" y="2668"/>
                  </a:lnTo>
                  <a:lnTo>
                    <a:pt x="2820" y="2707"/>
                  </a:lnTo>
                  <a:lnTo>
                    <a:pt x="2866" y="2729"/>
                  </a:lnTo>
                  <a:lnTo>
                    <a:pt x="2971" y="2729"/>
                  </a:lnTo>
                  <a:lnTo>
                    <a:pt x="4977" y="3597"/>
                  </a:lnTo>
                  <a:lnTo>
                    <a:pt x="5129" y="3331"/>
                  </a:lnTo>
                  <a:lnTo>
                    <a:pt x="5129" y="3230"/>
                  </a:lnTo>
                  <a:lnTo>
                    <a:pt x="4952" y="3497"/>
                  </a:lnTo>
                  <a:lnTo>
                    <a:pt x="132" y="1415"/>
                  </a:lnTo>
                  <a:lnTo>
                    <a:pt x="132" y="1254"/>
                  </a:lnTo>
                  <a:lnTo>
                    <a:pt x="29" y="789"/>
                  </a:lnTo>
                  <a:lnTo>
                    <a:pt x="73" y="304"/>
                  </a:lnTo>
                  <a:lnTo>
                    <a:pt x="132" y="0"/>
                  </a:lnTo>
                  <a:close/>
                </a:path>
              </a:pathLst>
            </a:custGeom>
            <a:solidFill>
              <a:srgbClr val="000000"/>
            </a:solidFill>
            <a:ln w="0">
              <a:solidFill>
                <a:srgbClr val="000000"/>
              </a:solidFill>
              <a:prstDash val="solid"/>
              <a:round/>
              <a:headEnd/>
              <a:tailEnd/>
            </a:ln>
          </p:spPr>
          <p:txBody>
            <a:bodyPr/>
            <a:lstStyle/>
            <a:p>
              <a:endParaRPr lang="es-MX"/>
            </a:p>
          </p:txBody>
        </p:sp>
        <p:sp>
          <p:nvSpPr>
            <p:cNvPr id="5198" name="Freeform 140"/>
            <p:cNvSpPr>
              <a:spLocks/>
            </p:cNvSpPr>
            <p:nvPr/>
          </p:nvSpPr>
          <p:spPr bwMode="auto">
            <a:xfrm>
              <a:off x="4201" y="3487"/>
              <a:ext cx="136" cy="197"/>
            </a:xfrm>
            <a:custGeom>
              <a:avLst/>
              <a:gdLst>
                <a:gd name="T0" fmla="*/ 0 w 1086"/>
                <a:gd name="T1" fmla="*/ 1174 h 1573"/>
                <a:gd name="T2" fmla="*/ 240 w 1086"/>
                <a:gd name="T3" fmla="*/ 427 h 1573"/>
                <a:gd name="T4" fmla="*/ 950 w 1086"/>
                <a:gd name="T5" fmla="*/ 0 h 1573"/>
                <a:gd name="T6" fmla="*/ 260 w 1086"/>
                <a:gd name="T7" fmla="*/ 443 h 1573"/>
                <a:gd name="T8" fmla="*/ 286 w 1086"/>
                <a:gd name="T9" fmla="*/ 522 h 1573"/>
                <a:gd name="T10" fmla="*/ 372 w 1086"/>
                <a:gd name="T11" fmla="*/ 563 h 1573"/>
                <a:gd name="T12" fmla="*/ 992 w 1086"/>
                <a:gd name="T13" fmla="*/ 323 h 1573"/>
                <a:gd name="T14" fmla="*/ 873 w 1086"/>
                <a:gd name="T15" fmla="*/ 466 h 1573"/>
                <a:gd name="T16" fmla="*/ 332 w 1086"/>
                <a:gd name="T17" fmla="*/ 667 h 1573"/>
                <a:gd name="T18" fmla="*/ 332 w 1086"/>
                <a:gd name="T19" fmla="*/ 789 h 1573"/>
                <a:gd name="T20" fmla="*/ 436 w 1086"/>
                <a:gd name="T21" fmla="*/ 909 h 1573"/>
                <a:gd name="T22" fmla="*/ 588 w 1086"/>
                <a:gd name="T23" fmla="*/ 909 h 1573"/>
                <a:gd name="T24" fmla="*/ 1086 w 1086"/>
                <a:gd name="T25" fmla="*/ 749 h 1573"/>
                <a:gd name="T26" fmla="*/ 572 w 1086"/>
                <a:gd name="T27" fmla="*/ 971 h 1573"/>
                <a:gd name="T28" fmla="*/ 572 w 1086"/>
                <a:gd name="T29" fmla="*/ 1089 h 1573"/>
                <a:gd name="T30" fmla="*/ 680 w 1086"/>
                <a:gd name="T31" fmla="*/ 1213 h 1573"/>
                <a:gd name="T32" fmla="*/ 696 w 1086"/>
                <a:gd name="T33" fmla="*/ 1312 h 1573"/>
                <a:gd name="T34" fmla="*/ 618 w 1086"/>
                <a:gd name="T35" fmla="*/ 1573 h 1573"/>
                <a:gd name="T36" fmla="*/ 43 w 1086"/>
                <a:gd name="T37" fmla="*/ 1354 h 1573"/>
                <a:gd name="T38" fmla="*/ 58 w 1086"/>
                <a:gd name="T39" fmla="*/ 1230 h 1573"/>
                <a:gd name="T40" fmla="*/ 0 w 1086"/>
                <a:gd name="T41" fmla="*/ 1174 h 15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6"/>
                <a:gd name="T64" fmla="*/ 0 h 1573"/>
                <a:gd name="T65" fmla="*/ 1086 w 1086"/>
                <a:gd name="T66" fmla="*/ 1573 h 15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6" h="1573">
                  <a:moveTo>
                    <a:pt x="0" y="1174"/>
                  </a:moveTo>
                  <a:lnTo>
                    <a:pt x="240" y="427"/>
                  </a:lnTo>
                  <a:lnTo>
                    <a:pt x="950" y="0"/>
                  </a:lnTo>
                  <a:lnTo>
                    <a:pt x="260" y="443"/>
                  </a:lnTo>
                  <a:lnTo>
                    <a:pt x="286" y="522"/>
                  </a:lnTo>
                  <a:lnTo>
                    <a:pt x="372" y="563"/>
                  </a:lnTo>
                  <a:lnTo>
                    <a:pt x="992" y="323"/>
                  </a:lnTo>
                  <a:lnTo>
                    <a:pt x="873" y="466"/>
                  </a:lnTo>
                  <a:lnTo>
                    <a:pt x="332" y="667"/>
                  </a:lnTo>
                  <a:lnTo>
                    <a:pt x="332" y="789"/>
                  </a:lnTo>
                  <a:lnTo>
                    <a:pt x="436" y="909"/>
                  </a:lnTo>
                  <a:lnTo>
                    <a:pt x="588" y="909"/>
                  </a:lnTo>
                  <a:lnTo>
                    <a:pt x="1086" y="749"/>
                  </a:lnTo>
                  <a:lnTo>
                    <a:pt x="572" y="971"/>
                  </a:lnTo>
                  <a:lnTo>
                    <a:pt x="572" y="1089"/>
                  </a:lnTo>
                  <a:lnTo>
                    <a:pt x="680" y="1213"/>
                  </a:lnTo>
                  <a:lnTo>
                    <a:pt x="696" y="1312"/>
                  </a:lnTo>
                  <a:lnTo>
                    <a:pt x="618" y="1573"/>
                  </a:lnTo>
                  <a:lnTo>
                    <a:pt x="43" y="1354"/>
                  </a:lnTo>
                  <a:lnTo>
                    <a:pt x="58" y="1230"/>
                  </a:lnTo>
                  <a:lnTo>
                    <a:pt x="0" y="1174"/>
                  </a:lnTo>
                  <a:close/>
                </a:path>
              </a:pathLst>
            </a:custGeom>
            <a:solidFill>
              <a:srgbClr val="000000"/>
            </a:solidFill>
            <a:ln w="0">
              <a:solidFill>
                <a:srgbClr val="000000"/>
              </a:solidFill>
              <a:prstDash val="solid"/>
              <a:round/>
              <a:headEnd/>
              <a:tailEnd/>
            </a:ln>
          </p:spPr>
          <p:txBody>
            <a:bodyPr/>
            <a:lstStyle/>
            <a:p>
              <a:endParaRPr lang="es-MX"/>
            </a:p>
          </p:txBody>
        </p:sp>
        <p:sp>
          <p:nvSpPr>
            <p:cNvPr id="5199" name="Freeform 141"/>
            <p:cNvSpPr>
              <a:spLocks/>
            </p:cNvSpPr>
            <p:nvPr/>
          </p:nvSpPr>
          <p:spPr bwMode="auto">
            <a:xfrm>
              <a:off x="4273" y="3613"/>
              <a:ext cx="128" cy="99"/>
            </a:xfrm>
            <a:custGeom>
              <a:avLst/>
              <a:gdLst>
                <a:gd name="T0" fmla="*/ 0 w 1026"/>
                <a:gd name="T1" fmla="*/ 590 h 789"/>
                <a:gd name="T2" fmla="*/ 420 w 1026"/>
                <a:gd name="T3" fmla="*/ 183 h 789"/>
                <a:gd name="T4" fmla="*/ 664 w 1026"/>
                <a:gd name="T5" fmla="*/ 104 h 789"/>
                <a:gd name="T6" fmla="*/ 622 w 1026"/>
                <a:gd name="T7" fmla="*/ 166 h 789"/>
                <a:gd name="T8" fmla="*/ 301 w 1026"/>
                <a:gd name="T9" fmla="*/ 466 h 789"/>
                <a:gd name="T10" fmla="*/ 200 w 1026"/>
                <a:gd name="T11" fmla="*/ 689 h 789"/>
                <a:gd name="T12" fmla="*/ 409 w 1026"/>
                <a:gd name="T13" fmla="*/ 789 h 789"/>
                <a:gd name="T14" fmla="*/ 622 w 1026"/>
                <a:gd name="T15" fmla="*/ 772 h 789"/>
                <a:gd name="T16" fmla="*/ 1026 w 1026"/>
                <a:gd name="T17" fmla="*/ 466 h 789"/>
                <a:gd name="T18" fmla="*/ 679 w 1026"/>
                <a:gd name="T19" fmla="*/ 648 h 789"/>
                <a:gd name="T20" fmla="*/ 528 w 1026"/>
                <a:gd name="T21" fmla="*/ 648 h 789"/>
                <a:gd name="T22" fmla="*/ 468 w 1026"/>
                <a:gd name="T23" fmla="*/ 590 h 789"/>
                <a:gd name="T24" fmla="*/ 438 w 1026"/>
                <a:gd name="T25" fmla="*/ 445 h 789"/>
                <a:gd name="T26" fmla="*/ 800 w 1026"/>
                <a:gd name="T27" fmla="*/ 42 h 789"/>
                <a:gd name="T28" fmla="*/ 772 w 1026"/>
                <a:gd name="T29" fmla="*/ 0 h 789"/>
                <a:gd name="T30" fmla="*/ 378 w 1026"/>
                <a:gd name="T31" fmla="*/ 166 h 789"/>
                <a:gd name="T32" fmla="*/ 240 w 1026"/>
                <a:gd name="T33" fmla="*/ 244 h 789"/>
                <a:gd name="T34" fmla="*/ 0 w 1026"/>
                <a:gd name="T35" fmla="*/ 590 h 7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6"/>
                <a:gd name="T55" fmla="*/ 0 h 789"/>
                <a:gd name="T56" fmla="*/ 1026 w 1026"/>
                <a:gd name="T57" fmla="*/ 789 h 7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6" h="789">
                  <a:moveTo>
                    <a:pt x="0" y="590"/>
                  </a:moveTo>
                  <a:lnTo>
                    <a:pt x="420" y="183"/>
                  </a:lnTo>
                  <a:lnTo>
                    <a:pt x="664" y="104"/>
                  </a:lnTo>
                  <a:lnTo>
                    <a:pt x="622" y="166"/>
                  </a:lnTo>
                  <a:lnTo>
                    <a:pt x="301" y="466"/>
                  </a:lnTo>
                  <a:lnTo>
                    <a:pt x="200" y="689"/>
                  </a:lnTo>
                  <a:lnTo>
                    <a:pt x="409" y="789"/>
                  </a:lnTo>
                  <a:lnTo>
                    <a:pt x="622" y="772"/>
                  </a:lnTo>
                  <a:lnTo>
                    <a:pt x="1026" y="466"/>
                  </a:lnTo>
                  <a:lnTo>
                    <a:pt x="679" y="648"/>
                  </a:lnTo>
                  <a:lnTo>
                    <a:pt x="528" y="648"/>
                  </a:lnTo>
                  <a:lnTo>
                    <a:pt x="468" y="590"/>
                  </a:lnTo>
                  <a:lnTo>
                    <a:pt x="438" y="445"/>
                  </a:lnTo>
                  <a:lnTo>
                    <a:pt x="800" y="42"/>
                  </a:lnTo>
                  <a:lnTo>
                    <a:pt x="772" y="0"/>
                  </a:lnTo>
                  <a:lnTo>
                    <a:pt x="378" y="166"/>
                  </a:lnTo>
                  <a:lnTo>
                    <a:pt x="240" y="244"/>
                  </a:lnTo>
                  <a:lnTo>
                    <a:pt x="0" y="590"/>
                  </a:lnTo>
                  <a:close/>
                </a:path>
              </a:pathLst>
            </a:custGeom>
            <a:solidFill>
              <a:srgbClr val="000000"/>
            </a:solidFill>
            <a:ln w="0">
              <a:solidFill>
                <a:srgbClr val="000000"/>
              </a:solidFill>
              <a:prstDash val="solid"/>
              <a:round/>
              <a:headEnd/>
              <a:tailEnd/>
            </a:ln>
          </p:spPr>
          <p:txBody>
            <a:bodyPr/>
            <a:lstStyle/>
            <a:p>
              <a:endParaRPr lang="es-MX"/>
            </a:p>
          </p:txBody>
        </p:sp>
        <p:sp>
          <p:nvSpPr>
            <p:cNvPr id="5200" name="Line 142"/>
            <p:cNvSpPr>
              <a:spLocks noChangeShapeType="1"/>
            </p:cNvSpPr>
            <p:nvPr/>
          </p:nvSpPr>
          <p:spPr bwMode="auto">
            <a:xfrm>
              <a:off x="3969" y="3510"/>
              <a:ext cx="239" cy="103"/>
            </a:xfrm>
            <a:prstGeom prst="line">
              <a:avLst/>
            </a:prstGeom>
            <a:noFill/>
            <a:ln w="0">
              <a:solidFill>
                <a:srgbClr val="000000"/>
              </a:solidFill>
              <a:round/>
              <a:headEnd/>
              <a:tailEnd/>
            </a:ln>
          </p:spPr>
          <p:txBody>
            <a:bodyPr/>
            <a:lstStyle/>
            <a:p>
              <a:endParaRPr lang="es-MX"/>
            </a:p>
          </p:txBody>
        </p:sp>
        <p:sp>
          <p:nvSpPr>
            <p:cNvPr id="5201" name="Line 143"/>
            <p:cNvSpPr>
              <a:spLocks noChangeShapeType="1"/>
            </p:cNvSpPr>
            <p:nvPr/>
          </p:nvSpPr>
          <p:spPr bwMode="auto">
            <a:xfrm>
              <a:off x="4303" y="3654"/>
              <a:ext cx="24" cy="10"/>
            </a:xfrm>
            <a:prstGeom prst="line">
              <a:avLst/>
            </a:prstGeom>
            <a:noFill/>
            <a:ln w="0">
              <a:solidFill>
                <a:srgbClr val="000000"/>
              </a:solidFill>
              <a:round/>
              <a:headEnd/>
              <a:tailEnd/>
            </a:ln>
          </p:spPr>
          <p:txBody>
            <a:bodyPr/>
            <a:lstStyle/>
            <a:p>
              <a:endParaRPr lang="es-MX"/>
            </a:p>
          </p:txBody>
        </p:sp>
        <p:sp>
          <p:nvSpPr>
            <p:cNvPr id="5202" name="Line 144"/>
            <p:cNvSpPr>
              <a:spLocks noChangeShapeType="1"/>
            </p:cNvSpPr>
            <p:nvPr/>
          </p:nvSpPr>
          <p:spPr bwMode="auto">
            <a:xfrm>
              <a:off x="4378" y="3687"/>
              <a:ext cx="211" cy="90"/>
            </a:xfrm>
            <a:prstGeom prst="line">
              <a:avLst/>
            </a:prstGeom>
            <a:noFill/>
            <a:ln w="0">
              <a:solidFill>
                <a:srgbClr val="000000"/>
              </a:solidFill>
              <a:round/>
              <a:headEnd/>
              <a:tailEnd/>
            </a:ln>
          </p:spPr>
          <p:txBody>
            <a:bodyPr/>
            <a:lstStyle/>
            <a:p>
              <a:endParaRPr lang="es-MX"/>
            </a:p>
          </p:txBody>
        </p:sp>
        <p:sp>
          <p:nvSpPr>
            <p:cNvPr id="5203" name="Line 145"/>
            <p:cNvSpPr>
              <a:spLocks noChangeShapeType="1"/>
            </p:cNvSpPr>
            <p:nvPr/>
          </p:nvSpPr>
          <p:spPr bwMode="auto">
            <a:xfrm>
              <a:off x="3967" y="3530"/>
              <a:ext cx="614" cy="268"/>
            </a:xfrm>
            <a:prstGeom prst="line">
              <a:avLst/>
            </a:prstGeom>
            <a:noFill/>
            <a:ln w="0">
              <a:solidFill>
                <a:srgbClr val="000000"/>
              </a:solidFill>
              <a:round/>
              <a:headEnd/>
              <a:tailEnd/>
            </a:ln>
          </p:spPr>
          <p:txBody>
            <a:bodyPr/>
            <a:lstStyle/>
            <a:p>
              <a:endParaRPr lang="es-MX"/>
            </a:p>
          </p:txBody>
        </p:sp>
        <p:sp>
          <p:nvSpPr>
            <p:cNvPr id="5204" name="Freeform 146"/>
            <p:cNvSpPr>
              <a:spLocks/>
            </p:cNvSpPr>
            <p:nvPr/>
          </p:nvSpPr>
          <p:spPr bwMode="auto">
            <a:xfrm>
              <a:off x="4413" y="3492"/>
              <a:ext cx="296" cy="187"/>
            </a:xfrm>
            <a:custGeom>
              <a:avLst/>
              <a:gdLst>
                <a:gd name="T0" fmla="*/ 1478 w 2368"/>
                <a:gd name="T1" fmla="*/ 19 h 1491"/>
                <a:gd name="T2" fmla="*/ 1614 w 2368"/>
                <a:gd name="T3" fmla="*/ 0 h 1491"/>
                <a:gd name="T4" fmla="*/ 1750 w 2368"/>
                <a:gd name="T5" fmla="*/ 103 h 1491"/>
                <a:gd name="T6" fmla="*/ 2080 w 2368"/>
                <a:gd name="T7" fmla="*/ 709 h 1491"/>
                <a:gd name="T8" fmla="*/ 2185 w 2368"/>
                <a:gd name="T9" fmla="*/ 1355 h 1491"/>
                <a:gd name="T10" fmla="*/ 2368 w 2368"/>
                <a:gd name="T11" fmla="*/ 1491 h 1491"/>
                <a:gd name="T12" fmla="*/ 2174 w 2368"/>
                <a:gd name="T13" fmla="*/ 1392 h 1491"/>
                <a:gd name="T14" fmla="*/ 2066 w 2368"/>
                <a:gd name="T15" fmla="*/ 1173 h 1491"/>
                <a:gd name="T16" fmla="*/ 1660 w 2368"/>
                <a:gd name="T17" fmla="*/ 1134 h 1491"/>
                <a:gd name="T18" fmla="*/ 1023 w 2368"/>
                <a:gd name="T19" fmla="*/ 1173 h 1491"/>
                <a:gd name="T20" fmla="*/ 634 w 2368"/>
                <a:gd name="T21" fmla="*/ 1392 h 1491"/>
                <a:gd name="T22" fmla="*/ 344 w 2368"/>
                <a:gd name="T23" fmla="*/ 1454 h 1491"/>
                <a:gd name="T24" fmla="*/ 0 w 2368"/>
                <a:gd name="T25" fmla="*/ 1434 h 1491"/>
                <a:gd name="T26" fmla="*/ 330 w 2368"/>
                <a:gd name="T27" fmla="*/ 1413 h 1491"/>
                <a:gd name="T28" fmla="*/ 706 w 2368"/>
                <a:gd name="T29" fmla="*/ 1293 h 1491"/>
                <a:gd name="T30" fmla="*/ 1054 w 2368"/>
                <a:gd name="T31" fmla="*/ 1010 h 1491"/>
                <a:gd name="T32" fmla="*/ 1930 w 2368"/>
                <a:gd name="T33" fmla="*/ 749 h 1491"/>
                <a:gd name="T34" fmla="*/ 1900 w 2368"/>
                <a:gd name="T35" fmla="*/ 443 h 1491"/>
                <a:gd name="T36" fmla="*/ 1702 w 2368"/>
                <a:gd name="T37" fmla="*/ 142 h 1491"/>
                <a:gd name="T38" fmla="*/ 1598 w 2368"/>
                <a:gd name="T39" fmla="*/ 41 h 1491"/>
                <a:gd name="T40" fmla="*/ 1478 w 2368"/>
                <a:gd name="T41" fmla="*/ 19 h 14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68"/>
                <a:gd name="T64" fmla="*/ 0 h 1491"/>
                <a:gd name="T65" fmla="*/ 2368 w 2368"/>
                <a:gd name="T66" fmla="*/ 1491 h 14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68" h="1491">
                  <a:moveTo>
                    <a:pt x="1478" y="19"/>
                  </a:moveTo>
                  <a:lnTo>
                    <a:pt x="1614" y="0"/>
                  </a:lnTo>
                  <a:lnTo>
                    <a:pt x="1750" y="103"/>
                  </a:lnTo>
                  <a:lnTo>
                    <a:pt x="2080" y="709"/>
                  </a:lnTo>
                  <a:lnTo>
                    <a:pt x="2185" y="1355"/>
                  </a:lnTo>
                  <a:lnTo>
                    <a:pt x="2368" y="1491"/>
                  </a:lnTo>
                  <a:lnTo>
                    <a:pt x="2174" y="1392"/>
                  </a:lnTo>
                  <a:lnTo>
                    <a:pt x="2066" y="1173"/>
                  </a:lnTo>
                  <a:lnTo>
                    <a:pt x="1660" y="1134"/>
                  </a:lnTo>
                  <a:lnTo>
                    <a:pt x="1023" y="1173"/>
                  </a:lnTo>
                  <a:lnTo>
                    <a:pt x="634" y="1392"/>
                  </a:lnTo>
                  <a:lnTo>
                    <a:pt x="344" y="1454"/>
                  </a:lnTo>
                  <a:lnTo>
                    <a:pt x="0" y="1434"/>
                  </a:lnTo>
                  <a:lnTo>
                    <a:pt x="330" y="1413"/>
                  </a:lnTo>
                  <a:lnTo>
                    <a:pt x="706" y="1293"/>
                  </a:lnTo>
                  <a:lnTo>
                    <a:pt x="1054" y="1010"/>
                  </a:lnTo>
                  <a:lnTo>
                    <a:pt x="1930" y="749"/>
                  </a:lnTo>
                  <a:lnTo>
                    <a:pt x="1900" y="443"/>
                  </a:lnTo>
                  <a:lnTo>
                    <a:pt x="1702" y="142"/>
                  </a:lnTo>
                  <a:lnTo>
                    <a:pt x="1598" y="41"/>
                  </a:lnTo>
                  <a:lnTo>
                    <a:pt x="1478" y="19"/>
                  </a:lnTo>
                  <a:close/>
                </a:path>
              </a:pathLst>
            </a:custGeom>
            <a:solidFill>
              <a:srgbClr val="000000"/>
            </a:solidFill>
            <a:ln w="0">
              <a:solidFill>
                <a:srgbClr val="000000"/>
              </a:solidFill>
              <a:prstDash val="solid"/>
              <a:round/>
              <a:headEnd/>
              <a:tailEnd/>
            </a:ln>
          </p:spPr>
          <p:txBody>
            <a:bodyPr/>
            <a:lstStyle/>
            <a:p>
              <a:endParaRPr lang="es-MX"/>
            </a:p>
          </p:txBody>
        </p:sp>
        <p:sp>
          <p:nvSpPr>
            <p:cNvPr id="5205" name="Freeform 147"/>
            <p:cNvSpPr>
              <a:spLocks/>
            </p:cNvSpPr>
            <p:nvPr/>
          </p:nvSpPr>
          <p:spPr bwMode="auto">
            <a:xfrm>
              <a:off x="4331" y="3484"/>
              <a:ext cx="299" cy="39"/>
            </a:xfrm>
            <a:custGeom>
              <a:avLst/>
              <a:gdLst>
                <a:gd name="T0" fmla="*/ 0 w 2386"/>
                <a:gd name="T1" fmla="*/ 0 h 306"/>
                <a:gd name="T2" fmla="*/ 196 w 2386"/>
                <a:gd name="T3" fmla="*/ 0 h 306"/>
                <a:gd name="T4" fmla="*/ 1286 w 2386"/>
                <a:gd name="T5" fmla="*/ 265 h 306"/>
                <a:gd name="T6" fmla="*/ 1918 w 2386"/>
                <a:gd name="T7" fmla="*/ 62 h 306"/>
                <a:gd name="T8" fmla="*/ 2112 w 2386"/>
                <a:gd name="T9" fmla="*/ 41 h 306"/>
                <a:gd name="T10" fmla="*/ 2266 w 2386"/>
                <a:gd name="T11" fmla="*/ 41 h 306"/>
                <a:gd name="T12" fmla="*/ 2386 w 2386"/>
                <a:gd name="T13" fmla="*/ 145 h 306"/>
                <a:gd name="T14" fmla="*/ 2099 w 2386"/>
                <a:gd name="T15" fmla="*/ 103 h 306"/>
                <a:gd name="T16" fmla="*/ 1251 w 2386"/>
                <a:gd name="T17" fmla="*/ 306 h 306"/>
                <a:gd name="T18" fmla="*/ 211 w 2386"/>
                <a:gd name="T19" fmla="*/ 41 h 306"/>
                <a:gd name="T20" fmla="*/ 0 w 2386"/>
                <a:gd name="T21" fmla="*/ 0 h 3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86"/>
                <a:gd name="T34" fmla="*/ 0 h 306"/>
                <a:gd name="T35" fmla="*/ 2386 w 2386"/>
                <a:gd name="T36" fmla="*/ 306 h 3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86" h="306">
                  <a:moveTo>
                    <a:pt x="0" y="0"/>
                  </a:moveTo>
                  <a:lnTo>
                    <a:pt x="196" y="0"/>
                  </a:lnTo>
                  <a:lnTo>
                    <a:pt x="1286" y="265"/>
                  </a:lnTo>
                  <a:lnTo>
                    <a:pt x="1918" y="62"/>
                  </a:lnTo>
                  <a:lnTo>
                    <a:pt x="2112" y="41"/>
                  </a:lnTo>
                  <a:lnTo>
                    <a:pt x="2266" y="41"/>
                  </a:lnTo>
                  <a:lnTo>
                    <a:pt x="2386" y="145"/>
                  </a:lnTo>
                  <a:lnTo>
                    <a:pt x="2099" y="103"/>
                  </a:lnTo>
                  <a:lnTo>
                    <a:pt x="1251" y="306"/>
                  </a:lnTo>
                  <a:lnTo>
                    <a:pt x="211" y="41"/>
                  </a:lnTo>
                  <a:lnTo>
                    <a:pt x="0" y="0"/>
                  </a:lnTo>
                  <a:close/>
                </a:path>
              </a:pathLst>
            </a:custGeom>
            <a:solidFill>
              <a:srgbClr val="000000"/>
            </a:solidFill>
            <a:ln w="0">
              <a:solidFill>
                <a:srgbClr val="000000"/>
              </a:solidFill>
              <a:prstDash val="solid"/>
              <a:round/>
              <a:headEnd/>
              <a:tailEnd/>
            </a:ln>
          </p:spPr>
          <p:txBody>
            <a:bodyPr/>
            <a:lstStyle/>
            <a:p>
              <a:endParaRPr lang="es-MX"/>
            </a:p>
          </p:txBody>
        </p:sp>
      </p:grpSp>
      <p:graphicFrame>
        <p:nvGraphicFramePr>
          <p:cNvPr id="162964" name="Object 148"/>
          <p:cNvGraphicFramePr>
            <a:graphicFrameLocks noChangeAspect="1"/>
          </p:cNvGraphicFramePr>
          <p:nvPr/>
        </p:nvGraphicFramePr>
        <p:xfrm>
          <a:off x="4114800" y="2895600"/>
          <a:ext cx="1123950" cy="1322388"/>
        </p:xfrm>
        <a:graphic>
          <a:graphicData uri="http://schemas.openxmlformats.org/presentationml/2006/ole">
            <p:oleObj spid="_x0000_s5123" name="Documento" r:id="rId6" imgW="1515240" imgH="1783800" progId="Word.Document.8">
              <p:embed/>
            </p:oleObj>
          </a:graphicData>
        </a:graphic>
      </p:graphicFrame>
      <p:graphicFrame>
        <p:nvGraphicFramePr>
          <p:cNvPr id="162965" name="Object 149"/>
          <p:cNvGraphicFramePr>
            <a:graphicFrameLocks noChangeAspect="1"/>
          </p:cNvGraphicFramePr>
          <p:nvPr/>
        </p:nvGraphicFramePr>
        <p:xfrm>
          <a:off x="2895600" y="3657600"/>
          <a:ext cx="1271588" cy="1133475"/>
        </p:xfrm>
        <a:graphic>
          <a:graphicData uri="http://schemas.openxmlformats.org/presentationml/2006/ole">
            <p:oleObj spid="_x0000_s5124" name="Clip" r:id="rId7" imgW="1878840" imgH="1673640" progId="MS_ClipArt_Gallery.5">
              <p:embed/>
            </p:oleObj>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type="title"/>
          </p:nvPr>
        </p:nvSpPr>
        <p:spPr>
          <a:xfrm>
            <a:off x="107950" y="115888"/>
            <a:ext cx="8812213" cy="838200"/>
          </a:xfrm>
        </p:spPr>
        <p:txBody>
          <a:bodyPr>
            <a:normAutofit fontScale="90000"/>
          </a:bodyPr>
          <a:lstStyle/>
          <a:p>
            <a:pPr fontAlgn="auto">
              <a:spcAft>
                <a:spcPts val="0"/>
              </a:spcAft>
              <a:defRPr/>
            </a:pPr>
            <a:r>
              <a:rPr lang="es-MX" sz="3600">
                <a:solidFill>
                  <a:schemeClr val="tx1"/>
                </a:solidFill>
              </a:rPr>
              <a:t>7.5.1 Control de la producción y de la prestación del servicio</a:t>
            </a:r>
            <a:r>
              <a:rPr lang="es-MX" sz="4000" i="1"/>
              <a:t> </a:t>
            </a:r>
            <a:endParaRPr lang="es-ES" sz="4000" i="1"/>
          </a:p>
        </p:txBody>
      </p:sp>
      <p:sp>
        <p:nvSpPr>
          <p:cNvPr id="90115" name="Rectangle 2"/>
          <p:cNvSpPr>
            <a:spLocks noGrp="1" noChangeArrowheads="1"/>
          </p:cNvSpPr>
          <p:nvPr>
            <p:ph idx="1"/>
          </p:nvPr>
        </p:nvSpPr>
        <p:spPr>
          <a:xfrm>
            <a:off x="107950" y="1555750"/>
            <a:ext cx="8893175" cy="4465638"/>
          </a:xfrm>
          <a:ln w="28575">
            <a:solidFill>
              <a:srgbClr val="FFCC00"/>
            </a:solidFill>
          </a:ln>
        </p:spPr>
        <p:txBody>
          <a:bodyPr/>
          <a:lstStyle/>
          <a:p>
            <a:pPr algn="just">
              <a:lnSpc>
                <a:spcPct val="80000"/>
              </a:lnSpc>
            </a:pPr>
            <a:r>
              <a:rPr lang="es-ES" sz="2400" smtClean="0"/>
              <a:t>La organización debe planificar y llevar a cabo la producción y la prestación del servicio bajo condiciones controladas. Las condiciones controladas deben incluir, cuando sea aplicable</a:t>
            </a:r>
          </a:p>
          <a:p>
            <a:pPr algn="just">
              <a:lnSpc>
                <a:spcPct val="80000"/>
              </a:lnSpc>
            </a:pPr>
            <a:r>
              <a:rPr lang="es-ES" sz="2400" smtClean="0"/>
              <a:t>a) la disponibilidad de información que describa las características del producto,</a:t>
            </a:r>
          </a:p>
          <a:p>
            <a:pPr algn="just">
              <a:lnSpc>
                <a:spcPct val="80000"/>
              </a:lnSpc>
            </a:pPr>
            <a:r>
              <a:rPr lang="es-ES" sz="2400" smtClean="0"/>
              <a:t>b) la disponibilidad de instrucciones de trabajo, cuando sea necesario,</a:t>
            </a:r>
          </a:p>
          <a:p>
            <a:pPr algn="just">
              <a:lnSpc>
                <a:spcPct val="80000"/>
              </a:lnSpc>
            </a:pPr>
            <a:r>
              <a:rPr lang="es-ES" sz="2400" smtClean="0"/>
              <a:t>c) el uso del equipo apropiado,</a:t>
            </a:r>
          </a:p>
          <a:p>
            <a:pPr algn="just">
              <a:lnSpc>
                <a:spcPct val="80000"/>
              </a:lnSpc>
            </a:pPr>
            <a:r>
              <a:rPr lang="es-ES" sz="2400" smtClean="0"/>
              <a:t>d) la disponibilidad y uso de dispositivos de seguimiento y medición,</a:t>
            </a:r>
          </a:p>
          <a:p>
            <a:pPr algn="just">
              <a:lnSpc>
                <a:spcPct val="80000"/>
              </a:lnSpc>
            </a:pPr>
            <a:r>
              <a:rPr lang="es-ES" sz="2400" smtClean="0"/>
              <a:t>e) la implementación del seguimiento y de la medición, y</a:t>
            </a:r>
            <a:endParaRPr lang="es-ES" sz="2400" smtClean="0">
              <a:solidFill>
                <a:srgbClr val="FF9900"/>
              </a:solidFill>
            </a:endParaRPr>
          </a:p>
          <a:p>
            <a:pPr algn="just">
              <a:lnSpc>
                <a:spcPct val="80000"/>
              </a:lnSpc>
            </a:pPr>
            <a:r>
              <a:rPr lang="es-ES" sz="2400" smtClean="0"/>
              <a:t>f) la implementación de actividades de liberación, entrega y posteriores a la entrega.</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title"/>
          </p:nvPr>
        </p:nvSpPr>
        <p:spPr>
          <a:xfrm>
            <a:off x="179388" y="142875"/>
            <a:ext cx="8740775" cy="838200"/>
          </a:xfrm>
        </p:spPr>
        <p:txBody>
          <a:bodyPr>
            <a:normAutofit fontScale="90000"/>
          </a:bodyPr>
          <a:lstStyle/>
          <a:p>
            <a:pPr fontAlgn="auto">
              <a:spcAft>
                <a:spcPts val="0"/>
              </a:spcAft>
              <a:defRPr/>
            </a:pPr>
            <a:r>
              <a:rPr lang="es-MX" sz="3600">
                <a:solidFill>
                  <a:schemeClr val="tx1"/>
                </a:solidFill>
              </a:rPr>
              <a:t>7.5.2 Validación de los procesos de la producción y de la prestación del servicio</a:t>
            </a:r>
            <a:endParaRPr lang="es-ES" sz="3600">
              <a:solidFill>
                <a:schemeClr val="tx1"/>
              </a:solidFill>
            </a:endParaRPr>
          </a:p>
        </p:txBody>
      </p:sp>
      <p:sp>
        <p:nvSpPr>
          <p:cNvPr id="91139" name="Rectangle 2"/>
          <p:cNvSpPr>
            <a:spLocks noGrp="1" noChangeArrowheads="1"/>
          </p:cNvSpPr>
          <p:nvPr>
            <p:ph idx="1"/>
          </p:nvPr>
        </p:nvSpPr>
        <p:spPr>
          <a:xfrm>
            <a:off x="179388" y="1555750"/>
            <a:ext cx="8785225" cy="4968875"/>
          </a:xfrm>
          <a:ln w="28575">
            <a:solidFill>
              <a:srgbClr val="FFCC00"/>
            </a:solidFill>
          </a:ln>
        </p:spPr>
        <p:txBody>
          <a:bodyPr/>
          <a:lstStyle/>
          <a:p>
            <a:pPr>
              <a:lnSpc>
                <a:spcPct val="80000"/>
              </a:lnSpc>
            </a:pPr>
            <a:r>
              <a:rPr lang="es-ES" sz="2200" smtClean="0"/>
              <a:t>La organización debe validar aquellos procesos de producción y de prestación del servicio donde los productos resultantes no puedan verificarse mediante actividades de seguimiento o medición posteriores. Esto incluye a cualquier proceso en el que las deficiencias se hagan aparentes únicamente después de que el producto esté siendo utilizado o se haya prestado el servicio.</a:t>
            </a:r>
          </a:p>
          <a:p>
            <a:pPr>
              <a:lnSpc>
                <a:spcPct val="80000"/>
              </a:lnSpc>
            </a:pPr>
            <a:r>
              <a:rPr lang="es-ES" sz="2200" smtClean="0"/>
              <a:t>La validación debe demostrar la capacidad de estos procesos para alcanzar los resultados planificados.</a:t>
            </a:r>
          </a:p>
          <a:p>
            <a:pPr>
              <a:lnSpc>
                <a:spcPct val="80000"/>
              </a:lnSpc>
            </a:pPr>
            <a:r>
              <a:rPr lang="es-ES" sz="2200" smtClean="0"/>
              <a:t>La organización debe establecer las disposiciones para estos procesos, incluyendo, cuando sea aplicable</a:t>
            </a:r>
          </a:p>
          <a:p>
            <a:pPr>
              <a:lnSpc>
                <a:spcPct val="80000"/>
              </a:lnSpc>
            </a:pPr>
            <a:r>
              <a:rPr lang="es-ES" sz="2200" smtClean="0"/>
              <a:t>a) los criterios definidos para la revisión y aprobación de los procesos,</a:t>
            </a:r>
          </a:p>
          <a:p>
            <a:pPr>
              <a:lnSpc>
                <a:spcPct val="80000"/>
              </a:lnSpc>
            </a:pPr>
            <a:r>
              <a:rPr lang="es-ES" sz="2200" smtClean="0"/>
              <a:t>b) la aprobación de equipos y calificación del personal,</a:t>
            </a:r>
          </a:p>
          <a:p>
            <a:pPr>
              <a:lnSpc>
                <a:spcPct val="80000"/>
              </a:lnSpc>
            </a:pPr>
            <a:r>
              <a:rPr lang="es-ES" sz="2200" smtClean="0"/>
              <a:t>c) el uso de métodos y procedimientos específicos,</a:t>
            </a:r>
          </a:p>
          <a:p>
            <a:pPr>
              <a:lnSpc>
                <a:spcPct val="80000"/>
              </a:lnSpc>
            </a:pPr>
            <a:r>
              <a:rPr lang="es-ES" sz="2200" smtClean="0"/>
              <a:t>d) los requisitos de los registros, y</a:t>
            </a:r>
          </a:p>
          <a:p>
            <a:pPr>
              <a:lnSpc>
                <a:spcPct val="80000"/>
              </a:lnSpc>
            </a:pPr>
            <a:r>
              <a:rPr lang="es-ES" sz="2200" smtClean="0"/>
              <a:t>e) la revalidación.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57200" y="115888"/>
            <a:ext cx="8229600" cy="706437"/>
          </a:xfrm>
        </p:spPr>
        <p:txBody>
          <a:bodyPr/>
          <a:lstStyle/>
          <a:p>
            <a:pPr fontAlgn="auto">
              <a:spcAft>
                <a:spcPts val="0"/>
              </a:spcAft>
              <a:defRPr/>
            </a:pPr>
            <a:r>
              <a:rPr lang="es-MX" sz="4000">
                <a:solidFill>
                  <a:schemeClr val="tx1"/>
                </a:solidFill>
              </a:rPr>
              <a:t>7.5.3 Identificación y Trazabilidad</a:t>
            </a:r>
            <a:endParaRPr lang="es-ES" sz="4000">
              <a:solidFill>
                <a:schemeClr val="tx1"/>
              </a:solidFill>
            </a:endParaRPr>
          </a:p>
        </p:txBody>
      </p:sp>
      <p:grpSp>
        <p:nvGrpSpPr>
          <p:cNvPr id="2" name="Group 3"/>
          <p:cNvGrpSpPr>
            <a:grpSpLocks/>
          </p:cNvGrpSpPr>
          <p:nvPr/>
        </p:nvGrpSpPr>
        <p:grpSpPr bwMode="auto">
          <a:xfrm>
            <a:off x="563563" y="1254125"/>
            <a:ext cx="8329612" cy="3775075"/>
            <a:chOff x="663" y="768"/>
            <a:chExt cx="5021" cy="2378"/>
          </a:xfrm>
        </p:grpSpPr>
        <p:grpSp>
          <p:nvGrpSpPr>
            <p:cNvPr id="6150" name="Group 4"/>
            <p:cNvGrpSpPr>
              <a:grpSpLocks/>
            </p:cNvGrpSpPr>
            <p:nvPr/>
          </p:nvGrpSpPr>
          <p:grpSpPr bwMode="auto">
            <a:xfrm>
              <a:off x="663" y="1152"/>
              <a:ext cx="1977" cy="1994"/>
              <a:chOff x="528" y="1248"/>
              <a:chExt cx="1689" cy="1898"/>
            </a:xfrm>
          </p:grpSpPr>
          <p:graphicFrame>
            <p:nvGraphicFramePr>
              <p:cNvPr id="6146" name="Object 5"/>
              <p:cNvGraphicFramePr>
                <a:graphicFrameLocks noChangeAspect="1"/>
              </p:cNvGraphicFramePr>
              <p:nvPr/>
            </p:nvGraphicFramePr>
            <p:xfrm>
              <a:off x="554" y="1248"/>
              <a:ext cx="1663" cy="1853"/>
            </p:xfrm>
            <a:graphic>
              <a:graphicData uri="http://schemas.openxmlformats.org/presentationml/2006/ole">
                <p:oleObj spid="_x0000_s6146" name="Imagen de mapa de bits" r:id="rId4" imgW="2400653" imgH="2333333" progId="Paint.Picture">
                  <p:embed/>
                </p:oleObj>
              </a:graphicData>
            </a:graphic>
          </p:graphicFrame>
          <p:sp>
            <p:nvSpPr>
              <p:cNvPr id="6153" name="Text Box 6"/>
              <p:cNvSpPr txBox="1">
                <a:spLocks noChangeArrowheads="1"/>
              </p:cNvSpPr>
              <p:nvPr/>
            </p:nvSpPr>
            <p:spPr bwMode="auto">
              <a:xfrm>
                <a:off x="1298" y="1365"/>
                <a:ext cx="379" cy="138"/>
              </a:xfrm>
              <a:prstGeom prst="rect">
                <a:avLst/>
              </a:prstGeom>
              <a:noFill/>
              <a:ln w="9525">
                <a:noFill/>
                <a:miter lim="800000"/>
                <a:headEnd/>
                <a:tailEnd/>
              </a:ln>
            </p:spPr>
            <p:txBody>
              <a:bodyPr>
                <a:spAutoFit/>
              </a:bodyPr>
              <a:lstStyle/>
              <a:p>
                <a:pPr algn="ctr">
                  <a:spcBef>
                    <a:spcPct val="50000"/>
                  </a:spcBef>
                </a:pPr>
                <a:r>
                  <a:rPr lang="es-MX" sz="300">
                    <a:latin typeface="Times New Roman" pitchFamily="18" charset="0"/>
                  </a:rPr>
                  <a:t>Xz,mnc,xnc,nxzc,xzn.c  klj lkjljkj09098099ppoipoi´pi’88098jkjjk</a:t>
                </a:r>
                <a:endParaRPr lang="es-ES" sz="300">
                  <a:latin typeface="Times New Roman" pitchFamily="18" charset="0"/>
                </a:endParaRPr>
              </a:p>
            </p:txBody>
          </p:sp>
          <p:sp>
            <p:nvSpPr>
              <p:cNvPr id="6154" name="Freeform 7"/>
              <p:cNvSpPr>
                <a:spLocks/>
              </p:cNvSpPr>
              <p:nvPr/>
            </p:nvSpPr>
            <p:spPr bwMode="auto">
              <a:xfrm>
                <a:off x="528" y="2870"/>
                <a:ext cx="254" cy="40"/>
              </a:xfrm>
              <a:custGeom>
                <a:avLst/>
                <a:gdLst>
                  <a:gd name="T0" fmla="*/ 14 w 355"/>
                  <a:gd name="T1" fmla="*/ 0 h 40"/>
                  <a:gd name="T2" fmla="*/ 354 w 355"/>
                  <a:gd name="T3" fmla="*/ 4 h 40"/>
                  <a:gd name="T4" fmla="*/ 10 w 355"/>
                  <a:gd name="T5" fmla="*/ 24 h 40"/>
                  <a:gd name="T6" fmla="*/ 294 w 355"/>
                  <a:gd name="T7" fmla="*/ 28 h 40"/>
                  <a:gd name="T8" fmla="*/ 90 w 355"/>
                  <a:gd name="T9" fmla="*/ 40 h 40"/>
                  <a:gd name="T10" fmla="*/ 0 60000 65536"/>
                  <a:gd name="T11" fmla="*/ 0 60000 65536"/>
                  <a:gd name="T12" fmla="*/ 0 60000 65536"/>
                  <a:gd name="T13" fmla="*/ 0 60000 65536"/>
                  <a:gd name="T14" fmla="*/ 0 60000 65536"/>
                  <a:gd name="T15" fmla="*/ 0 w 355"/>
                  <a:gd name="T16" fmla="*/ 0 h 40"/>
                  <a:gd name="T17" fmla="*/ 355 w 355"/>
                  <a:gd name="T18" fmla="*/ 40 h 40"/>
                </a:gdLst>
                <a:ahLst/>
                <a:cxnLst>
                  <a:cxn ang="T10">
                    <a:pos x="T0" y="T1"/>
                  </a:cxn>
                  <a:cxn ang="T11">
                    <a:pos x="T2" y="T3"/>
                  </a:cxn>
                  <a:cxn ang="T12">
                    <a:pos x="T4" y="T5"/>
                  </a:cxn>
                  <a:cxn ang="T13">
                    <a:pos x="T6" y="T7"/>
                  </a:cxn>
                  <a:cxn ang="T14">
                    <a:pos x="T8" y="T9"/>
                  </a:cxn>
                </a:cxnLst>
                <a:rect l="T15" t="T16" r="T17" b="T18"/>
                <a:pathLst>
                  <a:path w="355" h="40">
                    <a:moveTo>
                      <a:pt x="14" y="0"/>
                    </a:moveTo>
                    <a:cubicBezTo>
                      <a:pt x="184" y="0"/>
                      <a:pt x="355" y="0"/>
                      <a:pt x="354" y="4"/>
                    </a:cubicBezTo>
                    <a:cubicBezTo>
                      <a:pt x="353" y="8"/>
                      <a:pt x="20" y="20"/>
                      <a:pt x="10" y="24"/>
                    </a:cubicBezTo>
                    <a:cubicBezTo>
                      <a:pt x="0" y="28"/>
                      <a:pt x="281" y="25"/>
                      <a:pt x="294" y="28"/>
                    </a:cubicBezTo>
                    <a:cubicBezTo>
                      <a:pt x="307" y="31"/>
                      <a:pt x="127" y="39"/>
                      <a:pt x="90" y="40"/>
                    </a:cubicBezTo>
                  </a:path>
                </a:pathLst>
              </a:custGeom>
              <a:noFill/>
              <a:ln w="9525">
                <a:solidFill>
                  <a:schemeClr val="tx1"/>
                </a:solidFill>
                <a:round/>
                <a:headEnd/>
                <a:tailEnd/>
              </a:ln>
            </p:spPr>
            <p:txBody>
              <a:bodyPr/>
              <a:lstStyle/>
              <a:p>
                <a:endParaRPr lang="es-MX"/>
              </a:p>
            </p:txBody>
          </p:sp>
          <p:sp>
            <p:nvSpPr>
              <p:cNvPr id="6155" name="Freeform 8"/>
              <p:cNvSpPr>
                <a:spLocks/>
              </p:cNvSpPr>
              <p:nvPr/>
            </p:nvSpPr>
            <p:spPr bwMode="auto">
              <a:xfrm>
                <a:off x="762" y="2888"/>
                <a:ext cx="254" cy="40"/>
              </a:xfrm>
              <a:custGeom>
                <a:avLst/>
                <a:gdLst>
                  <a:gd name="T0" fmla="*/ 14 w 355"/>
                  <a:gd name="T1" fmla="*/ 0 h 40"/>
                  <a:gd name="T2" fmla="*/ 354 w 355"/>
                  <a:gd name="T3" fmla="*/ 4 h 40"/>
                  <a:gd name="T4" fmla="*/ 10 w 355"/>
                  <a:gd name="T5" fmla="*/ 24 h 40"/>
                  <a:gd name="T6" fmla="*/ 294 w 355"/>
                  <a:gd name="T7" fmla="*/ 28 h 40"/>
                  <a:gd name="T8" fmla="*/ 90 w 355"/>
                  <a:gd name="T9" fmla="*/ 40 h 40"/>
                  <a:gd name="T10" fmla="*/ 0 60000 65536"/>
                  <a:gd name="T11" fmla="*/ 0 60000 65536"/>
                  <a:gd name="T12" fmla="*/ 0 60000 65536"/>
                  <a:gd name="T13" fmla="*/ 0 60000 65536"/>
                  <a:gd name="T14" fmla="*/ 0 60000 65536"/>
                  <a:gd name="T15" fmla="*/ 0 w 355"/>
                  <a:gd name="T16" fmla="*/ 0 h 40"/>
                  <a:gd name="T17" fmla="*/ 355 w 355"/>
                  <a:gd name="T18" fmla="*/ 40 h 40"/>
                </a:gdLst>
                <a:ahLst/>
                <a:cxnLst>
                  <a:cxn ang="T10">
                    <a:pos x="T0" y="T1"/>
                  </a:cxn>
                  <a:cxn ang="T11">
                    <a:pos x="T2" y="T3"/>
                  </a:cxn>
                  <a:cxn ang="T12">
                    <a:pos x="T4" y="T5"/>
                  </a:cxn>
                  <a:cxn ang="T13">
                    <a:pos x="T6" y="T7"/>
                  </a:cxn>
                  <a:cxn ang="T14">
                    <a:pos x="T8" y="T9"/>
                  </a:cxn>
                </a:cxnLst>
                <a:rect l="T15" t="T16" r="T17" b="T18"/>
                <a:pathLst>
                  <a:path w="355" h="40">
                    <a:moveTo>
                      <a:pt x="14" y="0"/>
                    </a:moveTo>
                    <a:cubicBezTo>
                      <a:pt x="184" y="0"/>
                      <a:pt x="355" y="0"/>
                      <a:pt x="354" y="4"/>
                    </a:cubicBezTo>
                    <a:cubicBezTo>
                      <a:pt x="353" y="8"/>
                      <a:pt x="20" y="20"/>
                      <a:pt x="10" y="24"/>
                    </a:cubicBezTo>
                    <a:cubicBezTo>
                      <a:pt x="0" y="28"/>
                      <a:pt x="281" y="25"/>
                      <a:pt x="294" y="28"/>
                    </a:cubicBezTo>
                    <a:cubicBezTo>
                      <a:pt x="307" y="31"/>
                      <a:pt x="127" y="39"/>
                      <a:pt x="90" y="40"/>
                    </a:cubicBezTo>
                  </a:path>
                </a:pathLst>
              </a:custGeom>
              <a:noFill/>
              <a:ln w="9525">
                <a:solidFill>
                  <a:schemeClr val="tx1"/>
                </a:solidFill>
                <a:round/>
                <a:headEnd/>
                <a:tailEnd/>
              </a:ln>
            </p:spPr>
            <p:txBody>
              <a:bodyPr/>
              <a:lstStyle/>
              <a:p>
                <a:endParaRPr lang="es-MX"/>
              </a:p>
            </p:txBody>
          </p:sp>
          <p:sp>
            <p:nvSpPr>
              <p:cNvPr id="6156" name="Freeform 9"/>
              <p:cNvSpPr>
                <a:spLocks/>
              </p:cNvSpPr>
              <p:nvPr/>
            </p:nvSpPr>
            <p:spPr bwMode="auto">
              <a:xfrm>
                <a:off x="1278" y="3105"/>
                <a:ext cx="253" cy="41"/>
              </a:xfrm>
              <a:custGeom>
                <a:avLst/>
                <a:gdLst>
                  <a:gd name="T0" fmla="*/ 14 w 355"/>
                  <a:gd name="T1" fmla="*/ 0 h 40"/>
                  <a:gd name="T2" fmla="*/ 354 w 355"/>
                  <a:gd name="T3" fmla="*/ 4 h 40"/>
                  <a:gd name="T4" fmla="*/ 10 w 355"/>
                  <a:gd name="T5" fmla="*/ 24 h 40"/>
                  <a:gd name="T6" fmla="*/ 294 w 355"/>
                  <a:gd name="T7" fmla="*/ 28 h 40"/>
                  <a:gd name="T8" fmla="*/ 90 w 355"/>
                  <a:gd name="T9" fmla="*/ 40 h 40"/>
                  <a:gd name="T10" fmla="*/ 0 60000 65536"/>
                  <a:gd name="T11" fmla="*/ 0 60000 65536"/>
                  <a:gd name="T12" fmla="*/ 0 60000 65536"/>
                  <a:gd name="T13" fmla="*/ 0 60000 65536"/>
                  <a:gd name="T14" fmla="*/ 0 60000 65536"/>
                  <a:gd name="T15" fmla="*/ 0 w 355"/>
                  <a:gd name="T16" fmla="*/ 0 h 40"/>
                  <a:gd name="T17" fmla="*/ 355 w 355"/>
                  <a:gd name="T18" fmla="*/ 40 h 40"/>
                </a:gdLst>
                <a:ahLst/>
                <a:cxnLst>
                  <a:cxn ang="T10">
                    <a:pos x="T0" y="T1"/>
                  </a:cxn>
                  <a:cxn ang="T11">
                    <a:pos x="T2" y="T3"/>
                  </a:cxn>
                  <a:cxn ang="T12">
                    <a:pos x="T4" y="T5"/>
                  </a:cxn>
                  <a:cxn ang="T13">
                    <a:pos x="T6" y="T7"/>
                  </a:cxn>
                  <a:cxn ang="T14">
                    <a:pos x="T8" y="T9"/>
                  </a:cxn>
                </a:cxnLst>
                <a:rect l="T15" t="T16" r="T17" b="T18"/>
                <a:pathLst>
                  <a:path w="355" h="40">
                    <a:moveTo>
                      <a:pt x="14" y="0"/>
                    </a:moveTo>
                    <a:cubicBezTo>
                      <a:pt x="184" y="0"/>
                      <a:pt x="355" y="0"/>
                      <a:pt x="354" y="4"/>
                    </a:cubicBezTo>
                    <a:cubicBezTo>
                      <a:pt x="353" y="8"/>
                      <a:pt x="20" y="20"/>
                      <a:pt x="10" y="24"/>
                    </a:cubicBezTo>
                    <a:cubicBezTo>
                      <a:pt x="0" y="28"/>
                      <a:pt x="281" y="25"/>
                      <a:pt x="294" y="28"/>
                    </a:cubicBezTo>
                    <a:cubicBezTo>
                      <a:pt x="307" y="31"/>
                      <a:pt x="127" y="39"/>
                      <a:pt x="90" y="40"/>
                    </a:cubicBezTo>
                  </a:path>
                </a:pathLst>
              </a:custGeom>
              <a:noFill/>
              <a:ln w="9525">
                <a:solidFill>
                  <a:schemeClr val="tx1"/>
                </a:solidFill>
                <a:round/>
                <a:headEnd/>
                <a:tailEnd/>
              </a:ln>
            </p:spPr>
            <p:txBody>
              <a:bodyPr/>
              <a:lstStyle/>
              <a:p>
                <a:endParaRPr lang="es-MX"/>
              </a:p>
            </p:txBody>
          </p:sp>
          <p:sp>
            <p:nvSpPr>
              <p:cNvPr id="6157" name="Freeform 10"/>
              <p:cNvSpPr>
                <a:spLocks/>
              </p:cNvSpPr>
              <p:nvPr/>
            </p:nvSpPr>
            <p:spPr bwMode="auto">
              <a:xfrm flipV="1">
                <a:off x="1590" y="2870"/>
                <a:ext cx="254" cy="40"/>
              </a:xfrm>
              <a:custGeom>
                <a:avLst/>
                <a:gdLst>
                  <a:gd name="T0" fmla="*/ 14 w 355"/>
                  <a:gd name="T1" fmla="*/ 0 h 40"/>
                  <a:gd name="T2" fmla="*/ 354 w 355"/>
                  <a:gd name="T3" fmla="*/ 4 h 40"/>
                  <a:gd name="T4" fmla="*/ 10 w 355"/>
                  <a:gd name="T5" fmla="*/ 24 h 40"/>
                  <a:gd name="T6" fmla="*/ 294 w 355"/>
                  <a:gd name="T7" fmla="*/ 28 h 40"/>
                  <a:gd name="T8" fmla="*/ 90 w 355"/>
                  <a:gd name="T9" fmla="*/ 40 h 40"/>
                  <a:gd name="T10" fmla="*/ 0 60000 65536"/>
                  <a:gd name="T11" fmla="*/ 0 60000 65536"/>
                  <a:gd name="T12" fmla="*/ 0 60000 65536"/>
                  <a:gd name="T13" fmla="*/ 0 60000 65536"/>
                  <a:gd name="T14" fmla="*/ 0 60000 65536"/>
                  <a:gd name="T15" fmla="*/ 0 w 355"/>
                  <a:gd name="T16" fmla="*/ 0 h 40"/>
                  <a:gd name="T17" fmla="*/ 355 w 355"/>
                  <a:gd name="T18" fmla="*/ 40 h 40"/>
                </a:gdLst>
                <a:ahLst/>
                <a:cxnLst>
                  <a:cxn ang="T10">
                    <a:pos x="T0" y="T1"/>
                  </a:cxn>
                  <a:cxn ang="T11">
                    <a:pos x="T2" y="T3"/>
                  </a:cxn>
                  <a:cxn ang="T12">
                    <a:pos x="T4" y="T5"/>
                  </a:cxn>
                  <a:cxn ang="T13">
                    <a:pos x="T6" y="T7"/>
                  </a:cxn>
                  <a:cxn ang="T14">
                    <a:pos x="T8" y="T9"/>
                  </a:cxn>
                </a:cxnLst>
                <a:rect l="T15" t="T16" r="T17" b="T18"/>
                <a:pathLst>
                  <a:path w="355" h="40">
                    <a:moveTo>
                      <a:pt x="14" y="0"/>
                    </a:moveTo>
                    <a:cubicBezTo>
                      <a:pt x="184" y="0"/>
                      <a:pt x="355" y="0"/>
                      <a:pt x="354" y="4"/>
                    </a:cubicBezTo>
                    <a:cubicBezTo>
                      <a:pt x="353" y="8"/>
                      <a:pt x="20" y="20"/>
                      <a:pt x="10" y="24"/>
                    </a:cubicBezTo>
                    <a:cubicBezTo>
                      <a:pt x="0" y="28"/>
                      <a:pt x="281" y="25"/>
                      <a:pt x="294" y="28"/>
                    </a:cubicBezTo>
                    <a:cubicBezTo>
                      <a:pt x="307" y="31"/>
                      <a:pt x="127" y="39"/>
                      <a:pt x="90" y="40"/>
                    </a:cubicBezTo>
                  </a:path>
                </a:pathLst>
              </a:custGeom>
              <a:noFill/>
              <a:ln w="9525">
                <a:solidFill>
                  <a:schemeClr val="tx1"/>
                </a:solidFill>
                <a:round/>
                <a:headEnd/>
                <a:tailEnd/>
              </a:ln>
            </p:spPr>
            <p:txBody>
              <a:bodyPr/>
              <a:lstStyle/>
              <a:p>
                <a:endParaRPr lang="es-MX"/>
              </a:p>
            </p:txBody>
          </p:sp>
          <p:sp>
            <p:nvSpPr>
              <p:cNvPr id="6158" name="Freeform 11"/>
              <p:cNvSpPr>
                <a:spLocks/>
              </p:cNvSpPr>
              <p:nvPr/>
            </p:nvSpPr>
            <p:spPr bwMode="auto">
              <a:xfrm>
                <a:off x="989" y="2987"/>
                <a:ext cx="253" cy="42"/>
              </a:xfrm>
              <a:custGeom>
                <a:avLst/>
                <a:gdLst>
                  <a:gd name="T0" fmla="*/ 14 w 355"/>
                  <a:gd name="T1" fmla="*/ 0 h 40"/>
                  <a:gd name="T2" fmla="*/ 354 w 355"/>
                  <a:gd name="T3" fmla="*/ 4 h 40"/>
                  <a:gd name="T4" fmla="*/ 10 w 355"/>
                  <a:gd name="T5" fmla="*/ 24 h 40"/>
                  <a:gd name="T6" fmla="*/ 294 w 355"/>
                  <a:gd name="T7" fmla="*/ 28 h 40"/>
                  <a:gd name="T8" fmla="*/ 90 w 355"/>
                  <a:gd name="T9" fmla="*/ 40 h 40"/>
                  <a:gd name="T10" fmla="*/ 0 60000 65536"/>
                  <a:gd name="T11" fmla="*/ 0 60000 65536"/>
                  <a:gd name="T12" fmla="*/ 0 60000 65536"/>
                  <a:gd name="T13" fmla="*/ 0 60000 65536"/>
                  <a:gd name="T14" fmla="*/ 0 60000 65536"/>
                  <a:gd name="T15" fmla="*/ 0 w 355"/>
                  <a:gd name="T16" fmla="*/ 0 h 40"/>
                  <a:gd name="T17" fmla="*/ 355 w 355"/>
                  <a:gd name="T18" fmla="*/ 40 h 40"/>
                </a:gdLst>
                <a:ahLst/>
                <a:cxnLst>
                  <a:cxn ang="T10">
                    <a:pos x="T0" y="T1"/>
                  </a:cxn>
                  <a:cxn ang="T11">
                    <a:pos x="T2" y="T3"/>
                  </a:cxn>
                  <a:cxn ang="T12">
                    <a:pos x="T4" y="T5"/>
                  </a:cxn>
                  <a:cxn ang="T13">
                    <a:pos x="T6" y="T7"/>
                  </a:cxn>
                  <a:cxn ang="T14">
                    <a:pos x="T8" y="T9"/>
                  </a:cxn>
                </a:cxnLst>
                <a:rect l="T15" t="T16" r="T17" b="T18"/>
                <a:pathLst>
                  <a:path w="355" h="40">
                    <a:moveTo>
                      <a:pt x="14" y="0"/>
                    </a:moveTo>
                    <a:cubicBezTo>
                      <a:pt x="184" y="0"/>
                      <a:pt x="355" y="0"/>
                      <a:pt x="354" y="4"/>
                    </a:cubicBezTo>
                    <a:cubicBezTo>
                      <a:pt x="353" y="8"/>
                      <a:pt x="20" y="20"/>
                      <a:pt x="10" y="24"/>
                    </a:cubicBezTo>
                    <a:cubicBezTo>
                      <a:pt x="0" y="28"/>
                      <a:pt x="281" y="25"/>
                      <a:pt x="294" y="28"/>
                    </a:cubicBezTo>
                    <a:cubicBezTo>
                      <a:pt x="307" y="31"/>
                      <a:pt x="127" y="39"/>
                      <a:pt x="90" y="40"/>
                    </a:cubicBezTo>
                  </a:path>
                </a:pathLst>
              </a:custGeom>
              <a:noFill/>
              <a:ln w="9525">
                <a:solidFill>
                  <a:schemeClr val="tx1"/>
                </a:solidFill>
                <a:round/>
                <a:headEnd/>
                <a:tailEnd/>
              </a:ln>
            </p:spPr>
            <p:txBody>
              <a:bodyPr/>
              <a:lstStyle/>
              <a:p>
                <a:endParaRPr lang="es-MX"/>
              </a:p>
            </p:txBody>
          </p:sp>
          <p:grpSp>
            <p:nvGrpSpPr>
              <p:cNvPr id="6159" name="Group 12"/>
              <p:cNvGrpSpPr>
                <a:grpSpLocks/>
              </p:cNvGrpSpPr>
              <p:nvPr/>
            </p:nvGrpSpPr>
            <p:grpSpPr bwMode="auto">
              <a:xfrm flipH="1">
                <a:off x="1362" y="2091"/>
                <a:ext cx="596" cy="305"/>
                <a:chOff x="3" y="590"/>
                <a:chExt cx="2012" cy="1275"/>
              </a:xfrm>
            </p:grpSpPr>
            <p:sp>
              <p:nvSpPr>
                <p:cNvPr id="6160" name="Freeform 13"/>
                <p:cNvSpPr>
                  <a:spLocks/>
                </p:cNvSpPr>
                <p:nvPr/>
              </p:nvSpPr>
              <p:spPr bwMode="auto">
                <a:xfrm>
                  <a:off x="638" y="849"/>
                  <a:ext cx="695" cy="752"/>
                </a:xfrm>
                <a:custGeom>
                  <a:avLst/>
                  <a:gdLst>
                    <a:gd name="T0" fmla="*/ 0 w 695"/>
                    <a:gd name="T1" fmla="*/ 68 h 752"/>
                    <a:gd name="T2" fmla="*/ 14 w 695"/>
                    <a:gd name="T3" fmla="*/ 37 h 752"/>
                    <a:gd name="T4" fmla="*/ 40 w 695"/>
                    <a:gd name="T5" fmla="*/ 9 h 752"/>
                    <a:gd name="T6" fmla="*/ 91 w 695"/>
                    <a:gd name="T7" fmla="*/ 0 h 752"/>
                    <a:gd name="T8" fmla="*/ 173 w 695"/>
                    <a:gd name="T9" fmla="*/ 9 h 752"/>
                    <a:gd name="T10" fmla="*/ 193 w 695"/>
                    <a:gd name="T11" fmla="*/ 30 h 752"/>
                    <a:gd name="T12" fmla="*/ 241 w 695"/>
                    <a:gd name="T13" fmla="*/ 81 h 752"/>
                    <a:gd name="T14" fmla="*/ 287 w 695"/>
                    <a:gd name="T15" fmla="*/ 134 h 752"/>
                    <a:gd name="T16" fmla="*/ 385 w 695"/>
                    <a:gd name="T17" fmla="*/ 258 h 752"/>
                    <a:gd name="T18" fmla="*/ 442 w 695"/>
                    <a:gd name="T19" fmla="*/ 327 h 752"/>
                    <a:gd name="T20" fmla="*/ 502 w 695"/>
                    <a:gd name="T21" fmla="*/ 410 h 752"/>
                    <a:gd name="T22" fmla="*/ 578 w 695"/>
                    <a:gd name="T23" fmla="*/ 511 h 752"/>
                    <a:gd name="T24" fmla="*/ 678 w 695"/>
                    <a:gd name="T25" fmla="*/ 626 h 752"/>
                    <a:gd name="T26" fmla="*/ 695 w 695"/>
                    <a:gd name="T27" fmla="*/ 661 h 752"/>
                    <a:gd name="T28" fmla="*/ 592 w 695"/>
                    <a:gd name="T29" fmla="*/ 684 h 752"/>
                    <a:gd name="T30" fmla="*/ 554 w 695"/>
                    <a:gd name="T31" fmla="*/ 718 h 752"/>
                    <a:gd name="T32" fmla="*/ 531 w 695"/>
                    <a:gd name="T33" fmla="*/ 752 h 752"/>
                    <a:gd name="T34" fmla="*/ 475 w 695"/>
                    <a:gd name="T35" fmla="*/ 679 h 752"/>
                    <a:gd name="T36" fmla="*/ 317 w 695"/>
                    <a:gd name="T37" fmla="*/ 472 h 752"/>
                    <a:gd name="T38" fmla="*/ 201 w 695"/>
                    <a:gd name="T39" fmla="*/ 311 h 752"/>
                    <a:gd name="T40" fmla="*/ 57 w 695"/>
                    <a:gd name="T41" fmla="*/ 148 h 752"/>
                    <a:gd name="T42" fmla="*/ 0 w 695"/>
                    <a:gd name="T43" fmla="*/ 68 h 7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5"/>
                    <a:gd name="T67" fmla="*/ 0 h 752"/>
                    <a:gd name="T68" fmla="*/ 695 w 695"/>
                    <a:gd name="T69" fmla="*/ 752 h 7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5" h="752">
                      <a:moveTo>
                        <a:pt x="0" y="68"/>
                      </a:moveTo>
                      <a:lnTo>
                        <a:pt x="14" y="37"/>
                      </a:lnTo>
                      <a:lnTo>
                        <a:pt x="40" y="9"/>
                      </a:lnTo>
                      <a:lnTo>
                        <a:pt x="91" y="0"/>
                      </a:lnTo>
                      <a:lnTo>
                        <a:pt x="173" y="9"/>
                      </a:lnTo>
                      <a:lnTo>
                        <a:pt x="193" y="30"/>
                      </a:lnTo>
                      <a:lnTo>
                        <a:pt x="241" y="81"/>
                      </a:lnTo>
                      <a:lnTo>
                        <a:pt x="287" y="134"/>
                      </a:lnTo>
                      <a:lnTo>
                        <a:pt x="385" y="258"/>
                      </a:lnTo>
                      <a:lnTo>
                        <a:pt x="442" y="327"/>
                      </a:lnTo>
                      <a:lnTo>
                        <a:pt x="502" y="410"/>
                      </a:lnTo>
                      <a:lnTo>
                        <a:pt x="578" y="511"/>
                      </a:lnTo>
                      <a:lnTo>
                        <a:pt x="678" y="626"/>
                      </a:lnTo>
                      <a:lnTo>
                        <a:pt x="695" y="661"/>
                      </a:lnTo>
                      <a:lnTo>
                        <a:pt x="592" y="684"/>
                      </a:lnTo>
                      <a:lnTo>
                        <a:pt x="554" y="718"/>
                      </a:lnTo>
                      <a:lnTo>
                        <a:pt x="531" y="752"/>
                      </a:lnTo>
                      <a:lnTo>
                        <a:pt x="475" y="679"/>
                      </a:lnTo>
                      <a:lnTo>
                        <a:pt x="317" y="472"/>
                      </a:lnTo>
                      <a:lnTo>
                        <a:pt x="201" y="311"/>
                      </a:lnTo>
                      <a:lnTo>
                        <a:pt x="57" y="148"/>
                      </a:lnTo>
                      <a:lnTo>
                        <a:pt x="0" y="68"/>
                      </a:lnTo>
                      <a:close/>
                    </a:path>
                  </a:pathLst>
                </a:custGeom>
                <a:solidFill>
                  <a:srgbClr val="919191"/>
                </a:solidFill>
                <a:ln w="9525">
                  <a:noFill/>
                  <a:round/>
                  <a:headEnd/>
                  <a:tailEnd/>
                </a:ln>
              </p:spPr>
              <p:txBody>
                <a:bodyPr/>
                <a:lstStyle/>
                <a:p>
                  <a:endParaRPr lang="es-MX"/>
                </a:p>
              </p:txBody>
            </p:sp>
            <p:sp>
              <p:nvSpPr>
                <p:cNvPr id="6161" name="Freeform 14"/>
                <p:cNvSpPr>
                  <a:spLocks/>
                </p:cNvSpPr>
                <p:nvPr/>
              </p:nvSpPr>
              <p:spPr bwMode="auto">
                <a:xfrm>
                  <a:off x="803" y="600"/>
                  <a:ext cx="1181" cy="902"/>
                </a:xfrm>
                <a:custGeom>
                  <a:avLst/>
                  <a:gdLst>
                    <a:gd name="T0" fmla="*/ 0 w 1181"/>
                    <a:gd name="T1" fmla="*/ 259 h 902"/>
                    <a:gd name="T2" fmla="*/ 23 w 1181"/>
                    <a:gd name="T3" fmla="*/ 199 h 902"/>
                    <a:gd name="T4" fmla="*/ 78 w 1181"/>
                    <a:gd name="T5" fmla="*/ 156 h 902"/>
                    <a:gd name="T6" fmla="*/ 264 w 1181"/>
                    <a:gd name="T7" fmla="*/ 46 h 902"/>
                    <a:gd name="T8" fmla="*/ 452 w 1181"/>
                    <a:gd name="T9" fmla="*/ 4 h 902"/>
                    <a:gd name="T10" fmla="*/ 547 w 1181"/>
                    <a:gd name="T11" fmla="*/ 0 h 902"/>
                    <a:gd name="T12" fmla="*/ 657 w 1181"/>
                    <a:gd name="T13" fmla="*/ 16 h 902"/>
                    <a:gd name="T14" fmla="*/ 789 w 1181"/>
                    <a:gd name="T15" fmla="*/ 137 h 902"/>
                    <a:gd name="T16" fmla="*/ 914 w 1181"/>
                    <a:gd name="T17" fmla="*/ 255 h 902"/>
                    <a:gd name="T18" fmla="*/ 1040 w 1181"/>
                    <a:gd name="T19" fmla="*/ 387 h 902"/>
                    <a:gd name="T20" fmla="*/ 1134 w 1181"/>
                    <a:gd name="T21" fmla="*/ 498 h 902"/>
                    <a:gd name="T22" fmla="*/ 1181 w 1181"/>
                    <a:gd name="T23" fmla="*/ 588 h 902"/>
                    <a:gd name="T24" fmla="*/ 1172 w 1181"/>
                    <a:gd name="T25" fmla="*/ 629 h 902"/>
                    <a:gd name="T26" fmla="*/ 1140 w 1181"/>
                    <a:gd name="T27" fmla="*/ 654 h 902"/>
                    <a:gd name="T28" fmla="*/ 995 w 1181"/>
                    <a:gd name="T29" fmla="*/ 693 h 902"/>
                    <a:gd name="T30" fmla="*/ 863 w 1181"/>
                    <a:gd name="T31" fmla="*/ 746 h 902"/>
                    <a:gd name="T32" fmla="*/ 705 w 1181"/>
                    <a:gd name="T33" fmla="*/ 788 h 902"/>
                    <a:gd name="T34" fmla="*/ 588 w 1181"/>
                    <a:gd name="T35" fmla="*/ 838 h 902"/>
                    <a:gd name="T36" fmla="*/ 529 w 1181"/>
                    <a:gd name="T37" fmla="*/ 876 h 902"/>
                    <a:gd name="T38" fmla="*/ 505 w 1181"/>
                    <a:gd name="T39" fmla="*/ 902 h 902"/>
                    <a:gd name="T40" fmla="*/ 473 w 1181"/>
                    <a:gd name="T41" fmla="*/ 876 h 902"/>
                    <a:gd name="T42" fmla="*/ 465 w 1181"/>
                    <a:gd name="T43" fmla="*/ 838 h 902"/>
                    <a:gd name="T44" fmla="*/ 422 w 1181"/>
                    <a:gd name="T45" fmla="*/ 827 h 902"/>
                    <a:gd name="T46" fmla="*/ 401 w 1181"/>
                    <a:gd name="T47" fmla="*/ 761 h 902"/>
                    <a:gd name="T48" fmla="*/ 362 w 1181"/>
                    <a:gd name="T49" fmla="*/ 728 h 902"/>
                    <a:gd name="T50" fmla="*/ 377 w 1181"/>
                    <a:gd name="T51" fmla="*/ 737 h 902"/>
                    <a:gd name="T52" fmla="*/ 324 w 1181"/>
                    <a:gd name="T53" fmla="*/ 701 h 902"/>
                    <a:gd name="T54" fmla="*/ 334 w 1181"/>
                    <a:gd name="T55" fmla="*/ 669 h 902"/>
                    <a:gd name="T56" fmla="*/ 269 w 1181"/>
                    <a:gd name="T57" fmla="*/ 603 h 902"/>
                    <a:gd name="T58" fmla="*/ 273 w 1181"/>
                    <a:gd name="T59" fmla="*/ 573 h 902"/>
                    <a:gd name="T60" fmla="*/ 219 w 1181"/>
                    <a:gd name="T61" fmla="*/ 535 h 902"/>
                    <a:gd name="T62" fmla="*/ 202 w 1181"/>
                    <a:gd name="T63" fmla="*/ 497 h 902"/>
                    <a:gd name="T64" fmla="*/ 179 w 1181"/>
                    <a:gd name="T65" fmla="*/ 467 h 902"/>
                    <a:gd name="T66" fmla="*/ 134 w 1181"/>
                    <a:gd name="T67" fmla="*/ 458 h 902"/>
                    <a:gd name="T68" fmla="*/ 138 w 1181"/>
                    <a:gd name="T69" fmla="*/ 403 h 902"/>
                    <a:gd name="T70" fmla="*/ 104 w 1181"/>
                    <a:gd name="T71" fmla="*/ 378 h 902"/>
                    <a:gd name="T72" fmla="*/ 60 w 1181"/>
                    <a:gd name="T73" fmla="*/ 374 h 902"/>
                    <a:gd name="T74" fmla="*/ 72 w 1181"/>
                    <a:gd name="T75" fmla="*/ 337 h 902"/>
                    <a:gd name="T76" fmla="*/ 38 w 1181"/>
                    <a:gd name="T77" fmla="*/ 312 h 902"/>
                    <a:gd name="T78" fmla="*/ 6 w 1181"/>
                    <a:gd name="T79" fmla="*/ 307 h 902"/>
                    <a:gd name="T80" fmla="*/ 0 w 1181"/>
                    <a:gd name="T81" fmla="*/ 259 h 9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1"/>
                    <a:gd name="T124" fmla="*/ 0 h 902"/>
                    <a:gd name="T125" fmla="*/ 1181 w 1181"/>
                    <a:gd name="T126" fmla="*/ 902 h 9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1" h="902">
                      <a:moveTo>
                        <a:pt x="0" y="259"/>
                      </a:moveTo>
                      <a:lnTo>
                        <a:pt x="23" y="199"/>
                      </a:lnTo>
                      <a:lnTo>
                        <a:pt x="78" y="156"/>
                      </a:lnTo>
                      <a:lnTo>
                        <a:pt x="264" y="46"/>
                      </a:lnTo>
                      <a:lnTo>
                        <a:pt x="452" y="4"/>
                      </a:lnTo>
                      <a:lnTo>
                        <a:pt x="547" y="0"/>
                      </a:lnTo>
                      <a:lnTo>
                        <a:pt x="657" y="16"/>
                      </a:lnTo>
                      <a:lnTo>
                        <a:pt x="789" y="137"/>
                      </a:lnTo>
                      <a:lnTo>
                        <a:pt x="914" y="255"/>
                      </a:lnTo>
                      <a:lnTo>
                        <a:pt x="1040" y="387"/>
                      </a:lnTo>
                      <a:lnTo>
                        <a:pt x="1134" y="498"/>
                      </a:lnTo>
                      <a:lnTo>
                        <a:pt x="1181" y="588"/>
                      </a:lnTo>
                      <a:lnTo>
                        <a:pt x="1172" y="629"/>
                      </a:lnTo>
                      <a:lnTo>
                        <a:pt x="1140" y="654"/>
                      </a:lnTo>
                      <a:lnTo>
                        <a:pt x="995" y="693"/>
                      </a:lnTo>
                      <a:lnTo>
                        <a:pt x="863" y="746"/>
                      </a:lnTo>
                      <a:lnTo>
                        <a:pt x="705" y="788"/>
                      </a:lnTo>
                      <a:lnTo>
                        <a:pt x="588" y="838"/>
                      </a:lnTo>
                      <a:lnTo>
                        <a:pt x="529" y="876"/>
                      </a:lnTo>
                      <a:lnTo>
                        <a:pt x="505" y="902"/>
                      </a:lnTo>
                      <a:lnTo>
                        <a:pt x="473" y="876"/>
                      </a:lnTo>
                      <a:lnTo>
                        <a:pt x="465" y="838"/>
                      </a:lnTo>
                      <a:lnTo>
                        <a:pt x="422" y="827"/>
                      </a:lnTo>
                      <a:lnTo>
                        <a:pt x="401" y="761"/>
                      </a:lnTo>
                      <a:lnTo>
                        <a:pt x="362" y="728"/>
                      </a:lnTo>
                      <a:lnTo>
                        <a:pt x="377" y="737"/>
                      </a:lnTo>
                      <a:lnTo>
                        <a:pt x="324" y="701"/>
                      </a:lnTo>
                      <a:lnTo>
                        <a:pt x="334" y="669"/>
                      </a:lnTo>
                      <a:lnTo>
                        <a:pt x="269" y="603"/>
                      </a:lnTo>
                      <a:lnTo>
                        <a:pt x="273" y="573"/>
                      </a:lnTo>
                      <a:lnTo>
                        <a:pt x="219" y="535"/>
                      </a:lnTo>
                      <a:lnTo>
                        <a:pt x="202" y="497"/>
                      </a:lnTo>
                      <a:lnTo>
                        <a:pt x="179" y="467"/>
                      </a:lnTo>
                      <a:lnTo>
                        <a:pt x="134" y="458"/>
                      </a:lnTo>
                      <a:lnTo>
                        <a:pt x="138" y="403"/>
                      </a:lnTo>
                      <a:lnTo>
                        <a:pt x="104" y="378"/>
                      </a:lnTo>
                      <a:lnTo>
                        <a:pt x="60" y="374"/>
                      </a:lnTo>
                      <a:lnTo>
                        <a:pt x="72" y="337"/>
                      </a:lnTo>
                      <a:lnTo>
                        <a:pt x="38" y="312"/>
                      </a:lnTo>
                      <a:lnTo>
                        <a:pt x="6" y="307"/>
                      </a:lnTo>
                      <a:lnTo>
                        <a:pt x="0" y="259"/>
                      </a:lnTo>
                      <a:close/>
                    </a:path>
                  </a:pathLst>
                </a:custGeom>
                <a:solidFill>
                  <a:srgbClr val="FFFFFF"/>
                </a:solidFill>
                <a:ln w="9525">
                  <a:noFill/>
                  <a:round/>
                  <a:headEnd/>
                  <a:tailEnd/>
                </a:ln>
              </p:spPr>
              <p:txBody>
                <a:bodyPr/>
                <a:lstStyle/>
                <a:p>
                  <a:endParaRPr lang="es-MX"/>
                </a:p>
              </p:txBody>
            </p:sp>
            <p:sp>
              <p:nvSpPr>
                <p:cNvPr id="6162" name="Freeform 15"/>
                <p:cNvSpPr>
                  <a:spLocks/>
                </p:cNvSpPr>
                <p:nvPr/>
              </p:nvSpPr>
              <p:spPr bwMode="auto">
                <a:xfrm>
                  <a:off x="1304" y="1211"/>
                  <a:ext cx="708" cy="365"/>
                </a:xfrm>
                <a:custGeom>
                  <a:avLst/>
                  <a:gdLst>
                    <a:gd name="T0" fmla="*/ 24 w 708"/>
                    <a:gd name="T1" fmla="*/ 281 h 365"/>
                    <a:gd name="T2" fmla="*/ 54 w 708"/>
                    <a:gd name="T3" fmla="*/ 234 h 365"/>
                    <a:gd name="T4" fmla="*/ 148 w 708"/>
                    <a:gd name="T5" fmla="*/ 195 h 365"/>
                    <a:gd name="T6" fmla="*/ 423 w 708"/>
                    <a:gd name="T7" fmla="*/ 114 h 365"/>
                    <a:gd name="T8" fmla="*/ 625 w 708"/>
                    <a:gd name="T9" fmla="*/ 35 h 365"/>
                    <a:gd name="T10" fmla="*/ 675 w 708"/>
                    <a:gd name="T11" fmla="*/ 0 h 365"/>
                    <a:gd name="T12" fmla="*/ 708 w 708"/>
                    <a:gd name="T13" fmla="*/ 48 h 365"/>
                    <a:gd name="T14" fmla="*/ 701 w 708"/>
                    <a:gd name="T15" fmla="*/ 114 h 365"/>
                    <a:gd name="T16" fmla="*/ 577 w 708"/>
                    <a:gd name="T17" fmla="*/ 173 h 365"/>
                    <a:gd name="T18" fmla="*/ 501 w 708"/>
                    <a:gd name="T19" fmla="*/ 218 h 365"/>
                    <a:gd name="T20" fmla="*/ 375 w 708"/>
                    <a:gd name="T21" fmla="*/ 264 h 365"/>
                    <a:gd name="T22" fmla="*/ 298 w 708"/>
                    <a:gd name="T23" fmla="*/ 270 h 365"/>
                    <a:gd name="T24" fmla="*/ 180 w 708"/>
                    <a:gd name="T25" fmla="*/ 335 h 365"/>
                    <a:gd name="T26" fmla="*/ 77 w 708"/>
                    <a:gd name="T27" fmla="*/ 365 h 365"/>
                    <a:gd name="T28" fmla="*/ 0 w 708"/>
                    <a:gd name="T29" fmla="*/ 342 h 365"/>
                    <a:gd name="T30" fmla="*/ 24 w 708"/>
                    <a:gd name="T31" fmla="*/ 281 h 3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8"/>
                    <a:gd name="T49" fmla="*/ 0 h 365"/>
                    <a:gd name="T50" fmla="*/ 708 w 708"/>
                    <a:gd name="T51" fmla="*/ 365 h 3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8" h="365">
                      <a:moveTo>
                        <a:pt x="24" y="281"/>
                      </a:moveTo>
                      <a:lnTo>
                        <a:pt x="54" y="234"/>
                      </a:lnTo>
                      <a:lnTo>
                        <a:pt x="148" y="195"/>
                      </a:lnTo>
                      <a:lnTo>
                        <a:pt x="423" y="114"/>
                      </a:lnTo>
                      <a:lnTo>
                        <a:pt x="625" y="35"/>
                      </a:lnTo>
                      <a:lnTo>
                        <a:pt x="675" y="0"/>
                      </a:lnTo>
                      <a:lnTo>
                        <a:pt x="708" y="48"/>
                      </a:lnTo>
                      <a:lnTo>
                        <a:pt x="701" y="114"/>
                      </a:lnTo>
                      <a:lnTo>
                        <a:pt x="577" y="173"/>
                      </a:lnTo>
                      <a:lnTo>
                        <a:pt x="501" y="218"/>
                      </a:lnTo>
                      <a:lnTo>
                        <a:pt x="375" y="264"/>
                      </a:lnTo>
                      <a:lnTo>
                        <a:pt x="298" y="270"/>
                      </a:lnTo>
                      <a:lnTo>
                        <a:pt x="180" y="335"/>
                      </a:lnTo>
                      <a:lnTo>
                        <a:pt x="77" y="365"/>
                      </a:lnTo>
                      <a:lnTo>
                        <a:pt x="0" y="342"/>
                      </a:lnTo>
                      <a:lnTo>
                        <a:pt x="24" y="281"/>
                      </a:lnTo>
                      <a:close/>
                    </a:path>
                  </a:pathLst>
                </a:custGeom>
                <a:solidFill>
                  <a:srgbClr val="DADADA"/>
                </a:solidFill>
                <a:ln w="9525">
                  <a:noFill/>
                  <a:round/>
                  <a:headEnd/>
                  <a:tailEnd/>
                </a:ln>
              </p:spPr>
              <p:txBody>
                <a:bodyPr/>
                <a:lstStyle/>
                <a:p>
                  <a:endParaRPr lang="es-MX"/>
                </a:p>
              </p:txBody>
            </p:sp>
            <p:sp>
              <p:nvSpPr>
                <p:cNvPr id="6163" name="Freeform 16"/>
                <p:cNvSpPr>
                  <a:spLocks/>
                </p:cNvSpPr>
                <p:nvPr/>
              </p:nvSpPr>
              <p:spPr bwMode="auto">
                <a:xfrm>
                  <a:off x="54" y="887"/>
                  <a:ext cx="1071" cy="823"/>
                </a:xfrm>
                <a:custGeom>
                  <a:avLst/>
                  <a:gdLst>
                    <a:gd name="T0" fmla="*/ 593 w 1071"/>
                    <a:gd name="T1" fmla="*/ 0 h 823"/>
                    <a:gd name="T2" fmla="*/ 501 w 1071"/>
                    <a:gd name="T3" fmla="*/ 17 h 823"/>
                    <a:gd name="T4" fmla="*/ 407 w 1071"/>
                    <a:gd name="T5" fmla="*/ 34 h 823"/>
                    <a:gd name="T6" fmla="*/ 287 w 1071"/>
                    <a:gd name="T7" fmla="*/ 60 h 823"/>
                    <a:gd name="T8" fmla="*/ 145 w 1071"/>
                    <a:gd name="T9" fmla="*/ 126 h 823"/>
                    <a:gd name="T10" fmla="*/ 48 w 1071"/>
                    <a:gd name="T11" fmla="*/ 203 h 823"/>
                    <a:gd name="T12" fmla="*/ 0 w 1071"/>
                    <a:gd name="T13" fmla="*/ 250 h 823"/>
                    <a:gd name="T14" fmla="*/ 1 w 1071"/>
                    <a:gd name="T15" fmla="*/ 277 h 823"/>
                    <a:gd name="T16" fmla="*/ 154 w 1071"/>
                    <a:gd name="T17" fmla="*/ 456 h 823"/>
                    <a:gd name="T18" fmla="*/ 282 w 1071"/>
                    <a:gd name="T19" fmla="*/ 536 h 823"/>
                    <a:gd name="T20" fmla="*/ 364 w 1071"/>
                    <a:gd name="T21" fmla="*/ 618 h 823"/>
                    <a:gd name="T22" fmla="*/ 461 w 1071"/>
                    <a:gd name="T23" fmla="*/ 720 h 823"/>
                    <a:gd name="T24" fmla="*/ 539 w 1071"/>
                    <a:gd name="T25" fmla="*/ 789 h 823"/>
                    <a:gd name="T26" fmla="*/ 603 w 1071"/>
                    <a:gd name="T27" fmla="*/ 819 h 823"/>
                    <a:gd name="T28" fmla="*/ 671 w 1071"/>
                    <a:gd name="T29" fmla="*/ 823 h 823"/>
                    <a:gd name="T30" fmla="*/ 768 w 1071"/>
                    <a:gd name="T31" fmla="*/ 782 h 823"/>
                    <a:gd name="T32" fmla="*/ 876 w 1071"/>
                    <a:gd name="T33" fmla="*/ 716 h 823"/>
                    <a:gd name="T34" fmla="*/ 1020 w 1071"/>
                    <a:gd name="T35" fmla="*/ 670 h 823"/>
                    <a:gd name="T36" fmla="*/ 1071 w 1071"/>
                    <a:gd name="T37" fmla="*/ 645 h 823"/>
                    <a:gd name="T38" fmla="*/ 1038 w 1071"/>
                    <a:gd name="T39" fmla="*/ 598 h 823"/>
                    <a:gd name="T40" fmla="*/ 1034 w 1071"/>
                    <a:gd name="T41" fmla="*/ 553 h 823"/>
                    <a:gd name="T42" fmla="*/ 987 w 1071"/>
                    <a:gd name="T43" fmla="*/ 542 h 823"/>
                    <a:gd name="T44" fmla="*/ 944 w 1071"/>
                    <a:gd name="T45" fmla="*/ 476 h 823"/>
                    <a:gd name="T46" fmla="*/ 947 w 1071"/>
                    <a:gd name="T47" fmla="*/ 442 h 823"/>
                    <a:gd name="T48" fmla="*/ 900 w 1071"/>
                    <a:gd name="T49" fmla="*/ 444 h 823"/>
                    <a:gd name="T50" fmla="*/ 876 w 1071"/>
                    <a:gd name="T51" fmla="*/ 358 h 823"/>
                    <a:gd name="T52" fmla="*/ 846 w 1071"/>
                    <a:gd name="T53" fmla="*/ 344 h 823"/>
                    <a:gd name="T54" fmla="*/ 829 w 1071"/>
                    <a:gd name="T55" fmla="*/ 339 h 823"/>
                    <a:gd name="T56" fmla="*/ 824 w 1071"/>
                    <a:gd name="T57" fmla="*/ 285 h 823"/>
                    <a:gd name="T58" fmla="*/ 789 w 1071"/>
                    <a:gd name="T59" fmla="*/ 280 h 823"/>
                    <a:gd name="T60" fmla="*/ 778 w 1071"/>
                    <a:gd name="T61" fmla="*/ 255 h 823"/>
                    <a:gd name="T62" fmla="*/ 769 w 1071"/>
                    <a:gd name="T63" fmla="*/ 203 h 823"/>
                    <a:gd name="T64" fmla="*/ 723 w 1071"/>
                    <a:gd name="T65" fmla="*/ 187 h 823"/>
                    <a:gd name="T66" fmla="*/ 705 w 1071"/>
                    <a:gd name="T67" fmla="*/ 173 h 823"/>
                    <a:gd name="T68" fmla="*/ 688 w 1071"/>
                    <a:gd name="T69" fmla="*/ 130 h 823"/>
                    <a:gd name="T70" fmla="*/ 666 w 1071"/>
                    <a:gd name="T71" fmla="*/ 117 h 823"/>
                    <a:gd name="T72" fmla="*/ 633 w 1071"/>
                    <a:gd name="T73" fmla="*/ 96 h 823"/>
                    <a:gd name="T74" fmla="*/ 632 w 1071"/>
                    <a:gd name="T75" fmla="*/ 51 h 823"/>
                    <a:gd name="T76" fmla="*/ 595 w 1071"/>
                    <a:gd name="T77" fmla="*/ 46 h 823"/>
                    <a:gd name="T78" fmla="*/ 593 w 1071"/>
                    <a:gd name="T79" fmla="*/ 0 h 8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1"/>
                    <a:gd name="T121" fmla="*/ 0 h 823"/>
                    <a:gd name="T122" fmla="*/ 1071 w 1071"/>
                    <a:gd name="T123" fmla="*/ 823 h 8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1" h="823">
                      <a:moveTo>
                        <a:pt x="593" y="0"/>
                      </a:moveTo>
                      <a:lnTo>
                        <a:pt x="501" y="17"/>
                      </a:lnTo>
                      <a:lnTo>
                        <a:pt x="407" y="34"/>
                      </a:lnTo>
                      <a:lnTo>
                        <a:pt x="287" y="60"/>
                      </a:lnTo>
                      <a:lnTo>
                        <a:pt x="145" y="126"/>
                      </a:lnTo>
                      <a:lnTo>
                        <a:pt x="48" y="203"/>
                      </a:lnTo>
                      <a:lnTo>
                        <a:pt x="0" y="250"/>
                      </a:lnTo>
                      <a:lnTo>
                        <a:pt x="1" y="277"/>
                      </a:lnTo>
                      <a:lnTo>
                        <a:pt x="154" y="456"/>
                      </a:lnTo>
                      <a:lnTo>
                        <a:pt x="282" y="536"/>
                      </a:lnTo>
                      <a:lnTo>
                        <a:pt x="364" y="618"/>
                      </a:lnTo>
                      <a:lnTo>
                        <a:pt x="461" y="720"/>
                      </a:lnTo>
                      <a:lnTo>
                        <a:pt x="539" y="789"/>
                      </a:lnTo>
                      <a:lnTo>
                        <a:pt x="603" y="819"/>
                      </a:lnTo>
                      <a:lnTo>
                        <a:pt x="671" y="823"/>
                      </a:lnTo>
                      <a:lnTo>
                        <a:pt x="768" y="782"/>
                      </a:lnTo>
                      <a:lnTo>
                        <a:pt x="876" y="716"/>
                      </a:lnTo>
                      <a:lnTo>
                        <a:pt x="1020" y="670"/>
                      </a:lnTo>
                      <a:lnTo>
                        <a:pt x="1071" y="645"/>
                      </a:lnTo>
                      <a:lnTo>
                        <a:pt x="1038" y="598"/>
                      </a:lnTo>
                      <a:lnTo>
                        <a:pt x="1034" y="553"/>
                      </a:lnTo>
                      <a:lnTo>
                        <a:pt x="987" y="542"/>
                      </a:lnTo>
                      <a:lnTo>
                        <a:pt x="944" y="476"/>
                      </a:lnTo>
                      <a:lnTo>
                        <a:pt x="947" y="442"/>
                      </a:lnTo>
                      <a:lnTo>
                        <a:pt x="900" y="444"/>
                      </a:lnTo>
                      <a:lnTo>
                        <a:pt x="876" y="358"/>
                      </a:lnTo>
                      <a:lnTo>
                        <a:pt x="846" y="344"/>
                      </a:lnTo>
                      <a:lnTo>
                        <a:pt x="829" y="339"/>
                      </a:lnTo>
                      <a:lnTo>
                        <a:pt x="824" y="285"/>
                      </a:lnTo>
                      <a:lnTo>
                        <a:pt x="789" y="280"/>
                      </a:lnTo>
                      <a:lnTo>
                        <a:pt x="778" y="255"/>
                      </a:lnTo>
                      <a:lnTo>
                        <a:pt x="769" y="203"/>
                      </a:lnTo>
                      <a:lnTo>
                        <a:pt x="723" y="187"/>
                      </a:lnTo>
                      <a:lnTo>
                        <a:pt x="705" y="173"/>
                      </a:lnTo>
                      <a:lnTo>
                        <a:pt x="688" y="130"/>
                      </a:lnTo>
                      <a:lnTo>
                        <a:pt x="666" y="117"/>
                      </a:lnTo>
                      <a:lnTo>
                        <a:pt x="633" y="96"/>
                      </a:lnTo>
                      <a:lnTo>
                        <a:pt x="632" y="51"/>
                      </a:lnTo>
                      <a:lnTo>
                        <a:pt x="595" y="46"/>
                      </a:lnTo>
                      <a:lnTo>
                        <a:pt x="593" y="0"/>
                      </a:lnTo>
                      <a:close/>
                    </a:path>
                  </a:pathLst>
                </a:custGeom>
                <a:solidFill>
                  <a:srgbClr val="FFFFFF"/>
                </a:solidFill>
                <a:ln w="9525">
                  <a:noFill/>
                  <a:round/>
                  <a:headEnd/>
                  <a:tailEnd/>
                </a:ln>
              </p:spPr>
              <p:txBody>
                <a:bodyPr/>
                <a:lstStyle/>
                <a:p>
                  <a:endParaRPr lang="es-MX"/>
                </a:p>
              </p:txBody>
            </p:sp>
            <p:sp>
              <p:nvSpPr>
                <p:cNvPr id="6164" name="Freeform 17"/>
                <p:cNvSpPr>
                  <a:spLocks/>
                </p:cNvSpPr>
                <p:nvPr/>
              </p:nvSpPr>
              <p:spPr bwMode="auto">
                <a:xfrm>
                  <a:off x="16" y="1161"/>
                  <a:ext cx="1164" cy="693"/>
                </a:xfrm>
                <a:custGeom>
                  <a:avLst/>
                  <a:gdLst>
                    <a:gd name="T0" fmla="*/ 1130 w 1164"/>
                    <a:gd name="T1" fmla="*/ 377 h 693"/>
                    <a:gd name="T2" fmla="*/ 969 w 1164"/>
                    <a:gd name="T3" fmla="*/ 407 h 693"/>
                    <a:gd name="T4" fmla="*/ 904 w 1164"/>
                    <a:gd name="T5" fmla="*/ 437 h 693"/>
                    <a:gd name="T6" fmla="*/ 819 w 1164"/>
                    <a:gd name="T7" fmla="*/ 496 h 693"/>
                    <a:gd name="T8" fmla="*/ 701 w 1164"/>
                    <a:gd name="T9" fmla="*/ 540 h 693"/>
                    <a:gd name="T10" fmla="*/ 640 w 1164"/>
                    <a:gd name="T11" fmla="*/ 543 h 693"/>
                    <a:gd name="T12" fmla="*/ 581 w 1164"/>
                    <a:gd name="T13" fmla="*/ 526 h 693"/>
                    <a:gd name="T14" fmla="*/ 524 w 1164"/>
                    <a:gd name="T15" fmla="*/ 483 h 693"/>
                    <a:gd name="T16" fmla="*/ 398 w 1164"/>
                    <a:gd name="T17" fmla="*/ 334 h 693"/>
                    <a:gd name="T18" fmla="*/ 321 w 1164"/>
                    <a:gd name="T19" fmla="*/ 270 h 693"/>
                    <a:gd name="T20" fmla="*/ 198 w 1164"/>
                    <a:gd name="T21" fmla="*/ 187 h 693"/>
                    <a:gd name="T22" fmla="*/ 102 w 1164"/>
                    <a:gd name="T23" fmla="*/ 73 h 693"/>
                    <a:gd name="T24" fmla="*/ 36 w 1164"/>
                    <a:gd name="T25" fmla="*/ 0 h 693"/>
                    <a:gd name="T26" fmla="*/ 0 w 1164"/>
                    <a:gd name="T27" fmla="*/ 101 h 693"/>
                    <a:gd name="T28" fmla="*/ 31 w 1164"/>
                    <a:gd name="T29" fmla="*/ 141 h 693"/>
                    <a:gd name="T30" fmla="*/ 64 w 1164"/>
                    <a:gd name="T31" fmla="*/ 174 h 693"/>
                    <a:gd name="T32" fmla="*/ 129 w 1164"/>
                    <a:gd name="T33" fmla="*/ 219 h 693"/>
                    <a:gd name="T34" fmla="*/ 205 w 1164"/>
                    <a:gd name="T35" fmla="*/ 304 h 693"/>
                    <a:gd name="T36" fmla="*/ 294 w 1164"/>
                    <a:gd name="T37" fmla="*/ 377 h 693"/>
                    <a:gd name="T38" fmla="*/ 372 w 1164"/>
                    <a:gd name="T39" fmla="*/ 437 h 693"/>
                    <a:gd name="T40" fmla="*/ 435 w 1164"/>
                    <a:gd name="T41" fmla="*/ 510 h 693"/>
                    <a:gd name="T42" fmla="*/ 490 w 1164"/>
                    <a:gd name="T43" fmla="*/ 540 h 693"/>
                    <a:gd name="T44" fmla="*/ 568 w 1164"/>
                    <a:gd name="T45" fmla="*/ 579 h 693"/>
                    <a:gd name="T46" fmla="*/ 607 w 1164"/>
                    <a:gd name="T47" fmla="*/ 637 h 693"/>
                    <a:gd name="T48" fmla="*/ 627 w 1164"/>
                    <a:gd name="T49" fmla="*/ 693 h 693"/>
                    <a:gd name="T50" fmla="*/ 665 w 1164"/>
                    <a:gd name="T51" fmla="*/ 693 h 693"/>
                    <a:gd name="T52" fmla="*/ 725 w 1164"/>
                    <a:gd name="T53" fmla="*/ 656 h 693"/>
                    <a:gd name="T54" fmla="*/ 790 w 1164"/>
                    <a:gd name="T55" fmla="*/ 650 h 693"/>
                    <a:gd name="T56" fmla="*/ 1109 w 1164"/>
                    <a:gd name="T57" fmla="*/ 493 h 693"/>
                    <a:gd name="T58" fmla="*/ 1164 w 1164"/>
                    <a:gd name="T59" fmla="*/ 424 h 693"/>
                    <a:gd name="T60" fmla="*/ 1130 w 1164"/>
                    <a:gd name="T61" fmla="*/ 377 h 6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4"/>
                    <a:gd name="T94" fmla="*/ 0 h 693"/>
                    <a:gd name="T95" fmla="*/ 1164 w 1164"/>
                    <a:gd name="T96" fmla="*/ 693 h 6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4" h="693">
                      <a:moveTo>
                        <a:pt x="1130" y="377"/>
                      </a:moveTo>
                      <a:lnTo>
                        <a:pt x="969" y="407"/>
                      </a:lnTo>
                      <a:lnTo>
                        <a:pt x="904" y="437"/>
                      </a:lnTo>
                      <a:lnTo>
                        <a:pt x="819" y="496"/>
                      </a:lnTo>
                      <a:lnTo>
                        <a:pt x="701" y="540"/>
                      </a:lnTo>
                      <a:lnTo>
                        <a:pt x="640" y="543"/>
                      </a:lnTo>
                      <a:lnTo>
                        <a:pt x="581" y="526"/>
                      </a:lnTo>
                      <a:lnTo>
                        <a:pt x="524" y="483"/>
                      </a:lnTo>
                      <a:lnTo>
                        <a:pt x="398" y="334"/>
                      </a:lnTo>
                      <a:lnTo>
                        <a:pt x="321" y="270"/>
                      </a:lnTo>
                      <a:lnTo>
                        <a:pt x="198" y="187"/>
                      </a:lnTo>
                      <a:lnTo>
                        <a:pt x="102" y="73"/>
                      </a:lnTo>
                      <a:lnTo>
                        <a:pt x="36" y="0"/>
                      </a:lnTo>
                      <a:lnTo>
                        <a:pt x="0" y="101"/>
                      </a:lnTo>
                      <a:lnTo>
                        <a:pt x="31" y="141"/>
                      </a:lnTo>
                      <a:lnTo>
                        <a:pt x="64" y="174"/>
                      </a:lnTo>
                      <a:lnTo>
                        <a:pt x="129" y="219"/>
                      </a:lnTo>
                      <a:lnTo>
                        <a:pt x="205" y="304"/>
                      </a:lnTo>
                      <a:lnTo>
                        <a:pt x="294" y="377"/>
                      </a:lnTo>
                      <a:lnTo>
                        <a:pt x="372" y="437"/>
                      </a:lnTo>
                      <a:lnTo>
                        <a:pt x="435" y="510"/>
                      </a:lnTo>
                      <a:lnTo>
                        <a:pt x="490" y="540"/>
                      </a:lnTo>
                      <a:lnTo>
                        <a:pt x="568" y="579"/>
                      </a:lnTo>
                      <a:lnTo>
                        <a:pt x="607" y="637"/>
                      </a:lnTo>
                      <a:lnTo>
                        <a:pt x="627" y="693"/>
                      </a:lnTo>
                      <a:lnTo>
                        <a:pt x="665" y="693"/>
                      </a:lnTo>
                      <a:lnTo>
                        <a:pt x="725" y="656"/>
                      </a:lnTo>
                      <a:lnTo>
                        <a:pt x="790" y="650"/>
                      </a:lnTo>
                      <a:lnTo>
                        <a:pt x="1109" y="493"/>
                      </a:lnTo>
                      <a:lnTo>
                        <a:pt x="1164" y="424"/>
                      </a:lnTo>
                      <a:lnTo>
                        <a:pt x="1130" y="377"/>
                      </a:lnTo>
                      <a:close/>
                    </a:path>
                  </a:pathLst>
                </a:custGeom>
                <a:solidFill>
                  <a:srgbClr val="DADADA"/>
                </a:solidFill>
                <a:ln w="9525">
                  <a:noFill/>
                  <a:round/>
                  <a:headEnd/>
                  <a:tailEnd/>
                </a:ln>
              </p:spPr>
              <p:txBody>
                <a:bodyPr/>
                <a:lstStyle/>
                <a:p>
                  <a:endParaRPr lang="es-MX"/>
                </a:p>
              </p:txBody>
            </p:sp>
            <p:grpSp>
              <p:nvGrpSpPr>
                <p:cNvPr id="6165" name="Group 18"/>
                <p:cNvGrpSpPr>
                  <a:grpSpLocks/>
                </p:cNvGrpSpPr>
                <p:nvPr/>
              </p:nvGrpSpPr>
              <p:grpSpPr bwMode="auto">
                <a:xfrm>
                  <a:off x="3" y="590"/>
                  <a:ext cx="2012" cy="1275"/>
                  <a:chOff x="3" y="590"/>
                  <a:chExt cx="2012" cy="1275"/>
                </a:xfrm>
              </p:grpSpPr>
              <p:sp>
                <p:nvSpPr>
                  <p:cNvPr id="6166" name="Freeform 19"/>
                  <p:cNvSpPr>
                    <a:spLocks/>
                  </p:cNvSpPr>
                  <p:nvPr/>
                </p:nvSpPr>
                <p:spPr bwMode="auto">
                  <a:xfrm>
                    <a:off x="37" y="878"/>
                    <a:ext cx="1117" cy="846"/>
                  </a:xfrm>
                  <a:custGeom>
                    <a:avLst/>
                    <a:gdLst>
                      <a:gd name="T0" fmla="*/ 514 w 1117"/>
                      <a:gd name="T1" fmla="*/ 23 h 846"/>
                      <a:gd name="T2" fmla="*/ 546 w 1117"/>
                      <a:gd name="T3" fmla="*/ 3 h 846"/>
                      <a:gd name="T4" fmla="*/ 571 w 1117"/>
                      <a:gd name="T5" fmla="*/ 0 h 846"/>
                      <a:gd name="T6" fmla="*/ 586 w 1117"/>
                      <a:gd name="T7" fmla="*/ 17 h 846"/>
                      <a:gd name="T8" fmla="*/ 574 w 1117"/>
                      <a:gd name="T9" fmla="*/ 37 h 846"/>
                      <a:gd name="T10" fmla="*/ 500 w 1117"/>
                      <a:gd name="T11" fmla="*/ 54 h 846"/>
                      <a:gd name="T12" fmla="*/ 392 w 1117"/>
                      <a:gd name="T13" fmla="*/ 60 h 846"/>
                      <a:gd name="T14" fmla="*/ 296 w 1117"/>
                      <a:gd name="T15" fmla="*/ 91 h 846"/>
                      <a:gd name="T16" fmla="*/ 202 w 1117"/>
                      <a:gd name="T17" fmla="*/ 128 h 846"/>
                      <a:gd name="T18" fmla="*/ 125 w 1117"/>
                      <a:gd name="T19" fmla="*/ 177 h 846"/>
                      <a:gd name="T20" fmla="*/ 68 w 1117"/>
                      <a:gd name="T21" fmla="*/ 219 h 846"/>
                      <a:gd name="T22" fmla="*/ 37 w 1117"/>
                      <a:gd name="T23" fmla="*/ 256 h 846"/>
                      <a:gd name="T24" fmla="*/ 40 w 1117"/>
                      <a:gd name="T25" fmla="*/ 285 h 846"/>
                      <a:gd name="T26" fmla="*/ 99 w 1117"/>
                      <a:gd name="T27" fmla="*/ 353 h 846"/>
                      <a:gd name="T28" fmla="*/ 142 w 1117"/>
                      <a:gd name="T29" fmla="*/ 404 h 846"/>
                      <a:gd name="T30" fmla="*/ 188 w 1117"/>
                      <a:gd name="T31" fmla="*/ 459 h 846"/>
                      <a:gd name="T32" fmla="*/ 253 w 1117"/>
                      <a:gd name="T33" fmla="*/ 498 h 846"/>
                      <a:gd name="T34" fmla="*/ 318 w 1117"/>
                      <a:gd name="T35" fmla="*/ 550 h 846"/>
                      <a:gd name="T36" fmla="*/ 389 w 1117"/>
                      <a:gd name="T37" fmla="*/ 610 h 846"/>
                      <a:gd name="T38" fmla="*/ 449 w 1117"/>
                      <a:gd name="T39" fmla="*/ 675 h 846"/>
                      <a:gd name="T40" fmla="*/ 509 w 1117"/>
                      <a:gd name="T41" fmla="*/ 735 h 846"/>
                      <a:gd name="T42" fmla="*/ 563 w 1117"/>
                      <a:gd name="T43" fmla="*/ 786 h 846"/>
                      <a:gd name="T44" fmla="*/ 614 w 1117"/>
                      <a:gd name="T45" fmla="*/ 812 h 846"/>
                      <a:gd name="T46" fmla="*/ 659 w 1117"/>
                      <a:gd name="T47" fmla="*/ 812 h 846"/>
                      <a:gd name="T48" fmla="*/ 733 w 1117"/>
                      <a:gd name="T49" fmla="*/ 789 h 846"/>
                      <a:gd name="T50" fmla="*/ 816 w 1117"/>
                      <a:gd name="T51" fmla="*/ 758 h 846"/>
                      <a:gd name="T52" fmla="*/ 892 w 1117"/>
                      <a:gd name="T53" fmla="*/ 698 h 846"/>
                      <a:gd name="T54" fmla="*/ 955 w 1117"/>
                      <a:gd name="T55" fmla="*/ 675 h 846"/>
                      <a:gd name="T56" fmla="*/ 1032 w 1117"/>
                      <a:gd name="T57" fmla="*/ 649 h 846"/>
                      <a:gd name="T58" fmla="*/ 1100 w 1117"/>
                      <a:gd name="T59" fmla="*/ 644 h 846"/>
                      <a:gd name="T60" fmla="*/ 1117 w 1117"/>
                      <a:gd name="T61" fmla="*/ 655 h 846"/>
                      <a:gd name="T62" fmla="*/ 1108 w 1117"/>
                      <a:gd name="T63" fmla="*/ 681 h 846"/>
                      <a:gd name="T64" fmla="*/ 1049 w 1117"/>
                      <a:gd name="T65" fmla="*/ 692 h 846"/>
                      <a:gd name="T66" fmla="*/ 969 w 1117"/>
                      <a:gd name="T67" fmla="*/ 704 h 846"/>
                      <a:gd name="T68" fmla="*/ 910 w 1117"/>
                      <a:gd name="T69" fmla="*/ 732 h 846"/>
                      <a:gd name="T70" fmla="*/ 850 w 1117"/>
                      <a:gd name="T71" fmla="*/ 755 h 846"/>
                      <a:gd name="T72" fmla="*/ 799 w 1117"/>
                      <a:gd name="T73" fmla="*/ 792 h 846"/>
                      <a:gd name="T74" fmla="*/ 736 w 1117"/>
                      <a:gd name="T75" fmla="*/ 823 h 846"/>
                      <a:gd name="T76" fmla="*/ 671 w 1117"/>
                      <a:gd name="T77" fmla="*/ 843 h 846"/>
                      <a:gd name="T78" fmla="*/ 608 w 1117"/>
                      <a:gd name="T79" fmla="*/ 846 h 846"/>
                      <a:gd name="T80" fmla="*/ 571 w 1117"/>
                      <a:gd name="T81" fmla="*/ 832 h 846"/>
                      <a:gd name="T82" fmla="*/ 523 w 1117"/>
                      <a:gd name="T83" fmla="*/ 803 h 846"/>
                      <a:gd name="T84" fmla="*/ 475 w 1117"/>
                      <a:gd name="T85" fmla="*/ 755 h 846"/>
                      <a:gd name="T86" fmla="*/ 418 w 1117"/>
                      <a:gd name="T87" fmla="*/ 681 h 846"/>
                      <a:gd name="T88" fmla="*/ 358 w 1117"/>
                      <a:gd name="T89" fmla="*/ 618 h 846"/>
                      <a:gd name="T90" fmla="*/ 298 w 1117"/>
                      <a:gd name="T91" fmla="*/ 570 h 846"/>
                      <a:gd name="T92" fmla="*/ 242 w 1117"/>
                      <a:gd name="T93" fmla="*/ 530 h 846"/>
                      <a:gd name="T94" fmla="*/ 179 w 1117"/>
                      <a:gd name="T95" fmla="*/ 490 h 846"/>
                      <a:gd name="T96" fmla="*/ 128 w 1117"/>
                      <a:gd name="T97" fmla="*/ 439 h 846"/>
                      <a:gd name="T98" fmla="*/ 82 w 1117"/>
                      <a:gd name="T99" fmla="*/ 379 h 846"/>
                      <a:gd name="T100" fmla="*/ 40 w 1117"/>
                      <a:gd name="T101" fmla="*/ 333 h 846"/>
                      <a:gd name="T102" fmla="*/ 3 w 1117"/>
                      <a:gd name="T103" fmla="*/ 285 h 846"/>
                      <a:gd name="T104" fmla="*/ 0 w 1117"/>
                      <a:gd name="T105" fmla="*/ 248 h 846"/>
                      <a:gd name="T106" fmla="*/ 11 w 1117"/>
                      <a:gd name="T107" fmla="*/ 222 h 846"/>
                      <a:gd name="T108" fmla="*/ 77 w 1117"/>
                      <a:gd name="T109" fmla="*/ 171 h 846"/>
                      <a:gd name="T110" fmla="*/ 153 w 1117"/>
                      <a:gd name="T111" fmla="*/ 120 h 846"/>
                      <a:gd name="T112" fmla="*/ 236 w 1117"/>
                      <a:gd name="T113" fmla="*/ 85 h 846"/>
                      <a:gd name="T114" fmla="*/ 327 w 1117"/>
                      <a:gd name="T115" fmla="*/ 54 h 846"/>
                      <a:gd name="T116" fmla="*/ 412 w 1117"/>
                      <a:gd name="T117" fmla="*/ 34 h 846"/>
                      <a:gd name="T118" fmla="*/ 486 w 1117"/>
                      <a:gd name="T119" fmla="*/ 26 h 846"/>
                      <a:gd name="T120" fmla="*/ 514 w 1117"/>
                      <a:gd name="T121" fmla="*/ 23 h 8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7"/>
                      <a:gd name="T184" fmla="*/ 0 h 846"/>
                      <a:gd name="T185" fmla="*/ 1117 w 1117"/>
                      <a:gd name="T186" fmla="*/ 846 h 8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7" h="846">
                        <a:moveTo>
                          <a:pt x="514" y="23"/>
                        </a:moveTo>
                        <a:lnTo>
                          <a:pt x="546" y="3"/>
                        </a:lnTo>
                        <a:lnTo>
                          <a:pt x="571" y="0"/>
                        </a:lnTo>
                        <a:lnTo>
                          <a:pt x="586" y="17"/>
                        </a:lnTo>
                        <a:lnTo>
                          <a:pt x="574" y="37"/>
                        </a:lnTo>
                        <a:lnTo>
                          <a:pt x="500" y="54"/>
                        </a:lnTo>
                        <a:lnTo>
                          <a:pt x="392" y="60"/>
                        </a:lnTo>
                        <a:lnTo>
                          <a:pt x="296" y="91"/>
                        </a:lnTo>
                        <a:lnTo>
                          <a:pt x="202" y="128"/>
                        </a:lnTo>
                        <a:lnTo>
                          <a:pt x="125" y="177"/>
                        </a:lnTo>
                        <a:lnTo>
                          <a:pt x="68" y="219"/>
                        </a:lnTo>
                        <a:lnTo>
                          <a:pt x="37" y="256"/>
                        </a:lnTo>
                        <a:lnTo>
                          <a:pt x="40" y="285"/>
                        </a:lnTo>
                        <a:lnTo>
                          <a:pt x="99" y="353"/>
                        </a:lnTo>
                        <a:lnTo>
                          <a:pt x="142" y="404"/>
                        </a:lnTo>
                        <a:lnTo>
                          <a:pt x="188" y="459"/>
                        </a:lnTo>
                        <a:lnTo>
                          <a:pt x="253" y="498"/>
                        </a:lnTo>
                        <a:lnTo>
                          <a:pt x="318" y="550"/>
                        </a:lnTo>
                        <a:lnTo>
                          <a:pt x="389" y="610"/>
                        </a:lnTo>
                        <a:lnTo>
                          <a:pt x="449" y="675"/>
                        </a:lnTo>
                        <a:lnTo>
                          <a:pt x="509" y="735"/>
                        </a:lnTo>
                        <a:lnTo>
                          <a:pt x="563" y="786"/>
                        </a:lnTo>
                        <a:lnTo>
                          <a:pt x="614" y="812"/>
                        </a:lnTo>
                        <a:lnTo>
                          <a:pt x="659" y="812"/>
                        </a:lnTo>
                        <a:lnTo>
                          <a:pt x="733" y="789"/>
                        </a:lnTo>
                        <a:lnTo>
                          <a:pt x="816" y="758"/>
                        </a:lnTo>
                        <a:lnTo>
                          <a:pt x="892" y="698"/>
                        </a:lnTo>
                        <a:lnTo>
                          <a:pt x="955" y="675"/>
                        </a:lnTo>
                        <a:lnTo>
                          <a:pt x="1032" y="649"/>
                        </a:lnTo>
                        <a:lnTo>
                          <a:pt x="1100" y="644"/>
                        </a:lnTo>
                        <a:lnTo>
                          <a:pt x="1117" y="655"/>
                        </a:lnTo>
                        <a:lnTo>
                          <a:pt x="1108" y="681"/>
                        </a:lnTo>
                        <a:lnTo>
                          <a:pt x="1049" y="692"/>
                        </a:lnTo>
                        <a:lnTo>
                          <a:pt x="969" y="704"/>
                        </a:lnTo>
                        <a:lnTo>
                          <a:pt x="910" y="732"/>
                        </a:lnTo>
                        <a:lnTo>
                          <a:pt x="850" y="755"/>
                        </a:lnTo>
                        <a:lnTo>
                          <a:pt x="799" y="792"/>
                        </a:lnTo>
                        <a:lnTo>
                          <a:pt x="736" y="823"/>
                        </a:lnTo>
                        <a:lnTo>
                          <a:pt x="671" y="843"/>
                        </a:lnTo>
                        <a:lnTo>
                          <a:pt x="608" y="846"/>
                        </a:lnTo>
                        <a:lnTo>
                          <a:pt x="571" y="832"/>
                        </a:lnTo>
                        <a:lnTo>
                          <a:pt x="523" y="803"/>
                        </a:lnTo>
                        <a:lnTo>
                          <a:pt x="475" y="755"/>
                        </a:lnTo>
                        <a:lnTo>
                          <a:pt x="418" y="681"/>
                        </a:lnTo>
                        <a:lnTo>
                          <a:pt x="358" y="618"/>
                        </a:lnTo>
                        <a:lnTo>
                          <a:pt x="298" y="570"/>
                        </a:lnTo>
                        <a:lnTo>
                          <a:pt x="242" y="530"/>
                        </a:lnTo>
                        <a:lnTo>
                          <a:pt x="179" y="490"/>
                        </a:lnTo>
                        <a:lnTo>
                          <a:pt x="128" y="439"/>
                        </a:lnTo>
                        <a:lnTo>
                          <a:pt x="82" y="379"/>
                        </a:lnTo>
                        <a:lnTo>
                          <a:pt x="40" y="333"/>
                        </a:lnTo>
                        <a:lnTo>
                          <a:pt x="3" y="285"/>
                        </a:lnTo>
                        <a:lnTo>
                          <a:pt x="0" y="248"/>
                        </a:lnTo>
                        <a:lnTo>
                          <a:pt x="11" y="222"/>
                        </a:lnTo>
                        <a:lnTo>
                          <a:pt x="77" y="171"/>
                        </a:lnTo>
                        <a:lnTo>
                          <a:pt x="153" y="120"/>
                        </a:lnTo>
                        <a:lnTo>
                          <a:pt x="236" y="85"/>
                        </a:lnTo>
                        <a:lnTo>
                          <a:pt x="327" y="54"/>
                        </a:lnTo>
                        <a:lnTo>
                          <a:pt x="412" y="34"/>
                        </a:lnTo>
                        <a:lnTo>
                          <a:pt x="486" y="26"/>
                        </a:lnTo>
                        <a:lnTo>
                          <a:pt x="514" y="23"/>
                        </a:lnTo>
                        <a:close/>
                      </a:path>
                    </a:pathLst>
                  </a:custGeom>
                  <a:solidFill>
                    <a:srgbClr val="000000"/>
                  </a:solidFill>
                  <a:ln w="9525">
                    <a:noFill/>
                    <a:round/>
                    <a:headEnd/>
                    <a:tailEnd/>
                  </a:ln>
                </p:spPr>
                <p:txBody>
                  <a:bodyPr/>
                  <a:lstStyle/>
                  <a:p>
                    <a:endParaRPr lang="es-MX"/>
                  </a:p>
                </p:txBody>
              </p:sp>
              <p:sp>
                <p:nvSpPr>
                  <p:cNvPr id="6167" name="Freeform 20"/>
                  <p:cNvSpPr>
                    <a:spLocks/>
                  </p:cNvSpPr>
                  <p:nvPr/>
                </p:nvSpPr>
                <p:spPr bwMode="auto">
                  <a:xfrm>
                    <a:off x="3" y="1149"/>
                    <a:ext cx="1182" cy="716"/>
                  </a:xfrm>
                  <a:custGeom>
                    <a:avLst/>
                    <a:gdLst>
                      <a:gd name="T0" fmla="*/ 11 w 1182"/>
                      <a:gd name="T1" fmla="*/ 57 h 716"/>
                      <a:gd name="T2" fmla="*/ 37 w 1182"/>
                      <a:gd name="T3" fmla="*/ 0 h 716"/>
                      <a:gd name="T4" fmla="*/ 43 w 1182"/>
                      <a:gd name="T5" fmla="*/ 77 h 716"/>
                      <a:gd name="T6" fmla="*/ 82 w 1182"/>
                      <a:gd name="T7" fmla="*/ 168 h 716"/>
                      <a:gd name="T8" fmla="*/ 193 w 1182"/>
                      <a:gd name="T9" fmla="*/ 274 h 716"/>
                      <a:gd name="T10" fmla="*/ 315 w 1182"/>
                      <a:gd name="T11" fmla="*/ 377 h 716"/>
                      <a:gd name="T12" fmla="*/ 452 w 1182"/>
                      <a:gd name="T13" fmla="*/ 496 h 716"/>
                      <a:gd name="T14" fmla="*/ 582 w 1182"/>
                      <a:gd name="T15" fmla="*/ 576 h 716"/>
                      <a:gd name="T16" fmla="*/ 671 w 1182"/>
                      <a:gd name="T17" fmla="*/ 608 h 716"/>
                      <a:gd name="T18" fmla="*/ 790 w 1182"/>
                      <a:gd name="T19" fmla="*/ 579 h 716"/>
                      <a:gd name="T20" fmla="*/ 898 w 1182"/>
                      <a:gd name="T21" fmla="*/ 531 h 716"/>
                      <a:gd name="T22" fmla="*/ 1017 w 1182"/>
                      <a:gd name="T23" fmla="*/ 474 h 716"/>
                      <a:gd name="T24" fmla="*/ 1063 w 1182"/>
                      <a:gd name="T25" fmla="*/ 445 h 716"/>
                      <a:gd name="T26" fmla="*/ 1088 w 1182"/>
                      <a:gd name="T27" fmla="*/ 476 h 716"/>
                      <a:gd name="T28" fmla="*/ 915 w 1182"/>
                      <a:gd name="T29" fmla="*/ 548 h 716"/>
                      <a:gd name="T30" fmla="*/ 821 w 1182"/>
                      <a:gd name="T31" fmla="*/ 588 h 716"/>
                      <a:gd name="T32" fmla="*/ 671 w 1182"/>
                      <a:gd name="T33" fmla="*/ 622 h 716"/>
                      <a:gd name="T34" fmla="*/ 651 w 1182"/>
                      <a:gd name="T35" fmla="*/ 679 h 716"/>
                      <a:gd name="T36" fmla="*/ 733 w 1182"/>
                      <a:gd name="T37" fmla="*/ 650 h 716"/>
                      <a:gd name="T38" fmla="*/ 827 w 1182"/>
                      <a:gd name="T39" fmla="*/ 633 h 716"/>
                      <a:gd name="T40" fmla="*/ 986 w 1182"/>
                      <a:gd name="T41" fmla="*/ 559 h 716"/>
                      <a:gd name="T42" fmla="*/ 1108 w 1182"/>
                      <a:gd name="T43" fmla="*/ 493 h 716"/>
                      <a:gd name="T44" fmla="*/ 1179 w 1182"/>
                      <a:gd name="T45" fmla="*/ 431 h 716"/>
                      <a:gd name="T46" fmla="*/ 1171 w 1182"/>
                      <a:gd name="T47" fmla="*/ 474 h 716"/>
                      <a:gd name="T48" fmla="*/ 1066 w 1182"/>
                      <a:gd name="T49" fmla="*/ 545 h 716"/>
                      <a:gd name="T50" fmla="*/ 921 w 1182"/>
                      <a:gd name="T51" fmla="*/ 613 h 716"/>
                      <a:gd name="T52" fmla="*/ 798 w 1182"/>
                      <a:gd name="T53" fmla="*/ 676 h 716"/>
                      <a:gd name="T54" fmla="*/ 676 w 1182"/>
                      <a:gd name="T55" fmla="*/ 716 h 716"/>
                      <a:gd name="T56" fmla="*/ 611 w 1182"/>
                      <a:gd name="T57" fmla="*/ 696 h 716"/>
                      <a:gd name="T58" fmla="*/ 548 w 1182"/>
                      <a:gd name="T59" fmla="*/ 590 h 716"/>
                      <a:gd name="T60" fmla="*/ 432 w 1182"/>
                      <a:gd name="T61" fmla="*/ 528 h 716"/>
                      <a:gd name="T62" fmla="*/ 301 w 1182"/>
                      <a:gd name="T63" fmla="*/ 408 h 716"/>
                      <a:gd name="T64" fmla="*/ 176 w 1182"/>
                      <a:gd name="T65" fmla="*/ 294 h 716"/>
                      <a:gd name="T66" fmla="*/ 60 w 1182"/>
                      <a:gd name="T67" fmla="*/ 183 h 716"/>
                      <a:gd name="T68" fmla="*/ 0 w 1182"/>
                      <a:gd name="T69" fmla="*/ 97 h 7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82"/>
                      <a:gd name="T106" fmla="*/ 0 h 716"/>
                      <a:gd name="T107" fmla="*/ 1182 w 1182"/>
                      <a:gd name="T108" fmla="*/ 716 h 7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82" h="716">
                        <a:moveTo>
                          <a:pt x="0" y="97"/>
                        </a:moveTo>
                        <a:lnTo>
                          <a:pt x="11" y="57"/>
                        </a:lnTo>
                        <a:lnTo>
                          <a:pt x="20" y="20"/>
                        </a:lnTo>
                        <a:lnTo>
                          <a:pt x="37" y="0"/>
                        </a:lnTo>
                        <a:lnTo>
                          <a:pt x="63" y="26"/>
                        </a:lnTo>
                        <a:lnTo>
                          <a:pt x="43" y="77"/>
                        </a:lnTo>
                        <a:lnTo>
                          <a:pt x="31" y="108"/>
                        </a:lnTo>
                        <a:lnTo>
                          <a:pt x="82" y="168"/>
                        </a:lnTo>
                        <a:lnTo>
                          <a:pt x="142" y="214"/>
                        </a:lnTo>
                        <a:lnTo>
                          <a:pt x="193" y="274"/>
                        </a:lnTo>
                        <a:lnTo>
                          <a:pt x="250" y="331"/>
                        </a:lnTo>
                        <a:lnTo>
                          <a:pt x="315" y="377"/>
                        </a:lnTo>
                        <a:lnTo>
                          <a:pt x="378" y="428"/>
                        </a:lnTo>
                        <a:lnTo>
                          <a:pt x="452" y="496"/>
                        </a:lnTo>
                        <a:lnTo>
                          <a:pt x="514" y="545"/>
                        </a:lnTo>
                        <a:lnTo>
                          <a:pt x="582" y="576"/>
                        </a:lnTo>
                        <a:lnTo>
                          <a:pt x="619" y="625"/>
                        </a:lnTo>
                        <a:lnTo>
                          <a:pt x="671" y="608"/>
                        </a:lnTo>
                        <a:lnTo>
                          <a:pt x="744" y="585"/>
                        </a:lnTo>
                        <a:lnTo>
                          <a:pt x="790" y="579"/>
                        </a:lnTo>
                        <a:lnTo>
                          <a:pt x="838" y="542"/>
                        </a:lnTo>
                        <a:lnTo>
                          <a:pt x="898" y="531"/>
                        </a:lnTo>
                        <a:lnTo>
                          <a:pt x="960" y="491"/>
                        </a:lnTo>
                        <a:lnTo>
                          <a:pt x="1017" y="474"/>
                        </a:lnTo>
                        <a:lnTo>
                          <a:pt x="1037" y="459"/>
                        </a:lnTo>
                        <a:lnTo>
                          <a:pt x="1063" y="445"/>
                        </a:lnTo>
                        <a:lnTo>
                          <a:pt x="1108" y="428"/>
                        </a:lnTo>
                        <a:lnTo>
                          <a:pt x="1088" y="476"/>
                        </a:lnTo>
                        <a:lnTo>
                          <a:pt x="980" y="508"/>
                        </a:lnTo>
                        <a:lnTo>
                          <a:pt x="915" y="548"/>
                        </a:lnTo>
                        <a:lnTo>
                          <a:pt x="858" y="562"/>
                        </a:lnTo>
                        <a:lnTo>
                          <a:pt x="821" y="588"/>
                        </a:lnTo>
                        <a:lnTo>
                          <a:pt x="767" y="608"/>
                        </a:lnTo>
                        <a:lnTo>
                          <a:pt x="671" y="622"/>
                        </a:lnTo>
                        <a:lnTo>
                          <a:pt x="636" y="642"/>
                        </a:lnTo>
                        <a:lnTo>
                          <a:pt x="651" y="679"/>
                        </a:lnTo>
                        <a:lnTo>
                          <a:pt x="676" y="685"/>
                        </a:lnTo>
                        <a:lnTo>
                          <a:pt x="733" y="650"/>
                        </a:lnTo>
                        <a:lnTo>
                          <a:pt x="781" y="648"/>
                        </a:lnTo>
                        <a:lnTo>
                          <a:pt x="827" y="633"/>
                        </a:lnTo>
                        <a:lnTo>
                          <a:pt x="887" y="605"/>
                        </a:lnTo>
                        <a:lnTo>
                          <a:pt x="986" y="559"/>
                        </a:lnTo>
                        <a:lnTo>
                          <a:pt x="1046" y="525"/>
                        </a:lnTo>
                        <a:lnTo>
                          <a:pt x="1108" y="493"/>
                        </a:lnTo>
                        <a:lnTo>
                          <a:pt x="1148" y="442"/>
                        </a:lnTo>
                        <a:lnTo>
                          <a:pt x="1179" y="431"/>
                        </a:lnTo>
                        <a:lnTo>
                          <a:pt x="1182" y="445"/>
                        </a:lnTo>
                        <a:lnTo>
                          <a:pt x="1171" y="474"/>
                        </a:lnTo>
                        <a:lnTo>
                          <a:pt x="1119" y="516"/>
                        </a:lnTo>
                        <a:lnTo>
                          <a:pt x="1066" y="545"/>
                        </a:lnTo>
                        <a:lnTo>
                          <a:pt x="997" y="579"/>
                        </a:lnTo>
                        <a:lnTo>
                          <a:pt x="921" y="613"/>
                        </a:lnTo>
                        <a:lnTo>
                          <a:pt x="838" y="656"/>
                        </a:lnTo>
                        <a:lnTo>
                          <a:pt x="798" y="676"/>
                        </a:lnTo>
                        <a:lnTo>
                          <a:pt x="730" y="676"/>
                        </a:lnTo>
                        <a:lnTo>
                          <a:pt x="676" y="716"/>
                        </a:lnTo>
                        <a:lnTo>
                          <a:pt x="636" y="716"/>
                        </a:lnTo>
                        <a:lnTo>
                          <a:pt x="611" y="696"/>
                        </a:lnTo>
                        <a:lnTo>
                          <a:pt x="600" y="648"/>
                        </a:lnTo>
                        <a:lnTo>
                          <a:pt x="548" y="590"/>
                        </a:lnTo>
                        <a:lnTo>
                          <a:pt x="500" y="573"/>
                        </a:lnTo>
                        <a:lnTo>
                          <a:pt x="432" y="528"/>
                        </a:lnTo>
                        <a:lnTo>
                          <a:pt x="367" y="454"/>
                        </a:lnTo>
                        <a:lnTo>
                          <a:pt x="301" y="408"/>
                        </a:lnTo>
                        <a:lnTo>
                          <a:pt x="242" y="354"/>
                        </a:lnTo>
                        <a:lnTo>
                          <a:pt x="176" y="294"/>
                        </a:lnTo>
                        <a:lnTo>
                          <a:pt x="119" y="231"/>
                        </a:lnTo>
                        <a:lnTo>
                          <a:pt x="60" y="183"/>
                        </a:lnTo>
                        <a:lnTo>
                          <a:pt x="3" y="128"/>
                        </a:lnTo>
                        <a:lnTo>
                          <a:pt x="0" y="97"/>
                        </a:lnTo>
                        <a:close/>
                      </a:path>
                    </a:pathLst>
                  </a:custGeom>
                  <a:solidFill>
                    <a:srgbClr val="000000"/>
                  </a:solidFill>
                  <a:ln w="9525">
                    <a:noFill/>
                    <a:round/>
                    <a:headEnd/>
                    <a:tailEnd/>
                  </a:ln>
                </p:spPr>
                <p:txBody>
                  <a:bodyPr/>
                  <a:lstStyle/>
                  <a:p>
                    <a:endParaRPr lang="es-MX"/>
                  </a:p>
                </p:txBody>
              </p:sp>
              <p:sp>
                <p:nvSpPr>
                  <p:cNvPr id="6168" name="Freeform 21"/>
                  <p:cNvSpPr>
                    <a:spLocks/>
                  </p:cNvSpPr>
                  <p:nvPr/>
                </p:nvSpPr>
                <p:spPr bwMode="auto">
                  <a:xfrm>
                    <a:off x="627" y="835"/>
                    <a:ext cx="214" cy="127"/>
                  </a:xfrm>
                  <a:custGeom>
                    <a:avLst/>
                    <a:gdLst>
                      <a:gd name="T0" fmla="*/ 0 w 214"/>
                      <a:gd name="T1" fmla="*/ 103 h 127"/>
                      <a:gd name="T2" fmla="*/ 9 w 214"/>
                      <a:gd name="T3" fmla="*/ 57 h 127"/>
                      <a:gd name="T4" fmla="*/ 29 w 214"/>
                      <a:gd name="T5" fmla="*/ 27 h 127"/>
                      <a:gd name="T6" fmla="*/ 76 w 214"/>
                      <a:gd name="T7" fmla="*/ 6 h 127"/>
                      <a:gd name="T8" fmla="*/ 108 w 214"/>
                      <a:gd name="T9" fmla="*/ 0 h 127"/>
                      <a:gd name="T10" fmla="*/ 152 w 214"/>
                      <a:gd name="T11" fmla="*/ 3 h 127"/>
                      <a:gd name="T12" fmla="*/ 182 w 214"/>
                      <a:gd name="T13" fmla="*/ 6 h 127"/>
                      <a:gd name="T14" fmla="*/ 199 w 214"/>
                      <a:gd name="T15" fmla="*/ 24 h 127"/>
                      <a:gd name="T16" fmla="*/ 214 w 214"/>
                      <a:gd name="T17" fmla="*/ 48 h 127"/>
                      <a:gd name="T18" fmla="*/ 191 w 214"/>
                      <a:gd name="T19" fmla="*/ 64 h 127"/>
                      <a:gd name="T20" fmla="*/ 164 w 214"/>
                      <a:gd name="T21" fmla="*/ 42 h 127"/>
                      <a:gd name="T22" fmla="*/ 135 w 214"/>
                      <a:gd name="T23" fmla="*/ 24 h 127"/>
                      <a:gd name="T24" fmla="*/ 85 w 214"/>
                      <a:gd name="T25" fmla="*/ 27 h 127"/>
                      <a:gd name="T26" fmla="*/ 50 w 214"/>
                      <a:gd name="T27" fmla="*/ 48 h 127"/>
                      <a:gd name="T28" fmla="*/ 35 w 214"/>
                      <a:gd name="T29" fmla="*/ 76 h 127"/>
                      <a:gd name="T30" fmla="*/ 35 w 214"/>
                      <a:gd name="T31" fmla="*/ 103 h 127"/>
                      <a:gd name="T32" fmla="*/ 35 w 214"/>
                      <a:gd name="T33" fmla="*/ 127 h 127"/>
                      <a:gd name="T34" fmla="*/ 12 w 214"/>
                      <a:gd name="T35" fmla="*/ 127 h 127"/>
                      <a:gd name="T36" fmla="*/ 0 w 214"/>
                      <a:gd name="T37" fmla="*/ 103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27"/>
                      <a:gd name="T59" fmla="*/ 214 w 214"/>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27">
                        <a:moveTo>
                          <a:pt x="0" y="103"/>
                        </a:moveTo>
                        <a:lnTo>
                          <a:pt x="9" y="57"/>
                        </a:lnTo>
                        <a:lnTo>
                          <a:pt x="29" y="27"/>
                        </a:lnTo>
                        <a:lnTo>
                          <a:pt x="76" y="6"/>
                        </a:lnTo>
                        <a:lnTo>
                          <a:pt x="108" y="0"/>
                        </a:lnTo>
                        <a:lnTo>
                          <a:pt x="152" y="3"/>
                        </a:lnTo>
                        <a:lnTo>
                          <a:pt x="182" y="6"/>
                        </a:lnTo>
                        <a:lnTo>
                          <a:pt x="199" y="24"/>
                        </a:lnTo>
                        <a:lnTo>
                          <a:pt x="214" y="48"/>
                        </a:lnTo>
                        <a:lnTo>
                          <a:pt x="191" y="64"/>
                        </a:lnTo>
                        <a:lnTo>
                          <a:pt x="164" y="42"/>
                        </a:lnTo>
                        <a:lnTo>
                          <a:pt x="135" y="24"/>
                        </a:lnTo>
                        <a:lnTo>
                          <a:pt x="85" y="27"/>
                        </a:lnTo>
                        <a:lnTo>
                          <a:pt x="50" y="48"/>
                        </a:lnTo>
                        <a:lnTo>
                          <a:pt x="35" y="76"/>
                        </a:lnTo>
                        <a:lnTo>
                          <a:pt x="35" y="103"/>
                        </a:lnTo>
                        <a:lnTo>
                          <a:pt x="35" y="127"/>
                        </a:lnTo>
                        <a:lnTo>
                          <a:pt x="12" y="127"/>
                        </a:lnTo>
                        <a:lnTo>
                          <a:pt x="0" y="103"/>
                        </a:lnTo>
                        <a:close/>
                      </a:path>
                    </a:pathLst>
                  </a:custGeom>
                  <a:solidFill>
                    <a:srgbClr val="000000"/>
                  </a:solidFill>
                  <a:ln w="9525">
                    <a:noFill/>
                    <a:round/>
                    <a:headEnd/>
                    <a:tailEnd/>
                  </a:ln>
                </p:spPr>
                <p:txBody>
                  <a:bodyPr/>
                  <a:lstStyle/>
                  <a:p>
                    <a:endParaRPr lang="es-MX"/>
                  </a:p>
                </p:txBody>
              </p:sp>
              <p:sp>
                <p:nvSpPr>
                  <p:cNvPr id="6169" name="Freeform 22"/>
                  <p:cNvSpPr>
                    <a:spLocks/>
                  </p:cNvSpPr>
                  <p:nvPr/>
                </p:nvSpPr>
                <p:spPr bwMode="auto">
                  <a:xfrm>
                    <a:off x="689" y="894"/>
                    <a:ext cx="214" cy="127"/>
                  </a:xfrm>
                  <a:custGeom>
                    <a:avLst/>
                    <a:gdLst>
                      <a:gd name="T0" fmla="*/ 0 w 214"/>
                      <a:gd name="T1" fmla="*/ 103 h 127"/>
                      <a:gd name="T2" fmla="*/ 9 w 214"/>
                      <a:gd name="T3" fmla="*/ 57 h 127"/>
                      <a:gd name="T4" fmla="*/ 29 w 214"/>
                      <a:gd name="T5" fmla="*/ 27 h 127"/>
                      <a:gd name="T6" fmla="*/ 76 w 214"/>
                      <a:gd name="T7" fmla="*/ 6 h 127"/>
                      <a:gd name="T8" fmla="*/ 108 w 214"/>
                      <a:gd name="T9" fmla="*/ 0 h 127"/>
                      <a:gd name="T10" fmla="*/ 152 w 214"/>
                      <a:gd name="T11" fmla="*/ 3 h 127"/>
                      <a:gd name="T12" fmla="*/ 182 w 214"/>
                      <a:gd name="T13" fmla="*/ 6 h 127"/>
                      <a:gd name="T14" fmla="*/ 199 w 214"/>
                      <a:gd name="T15" fmla="*/ 24 h 127"/>
                      <a:gd name="T16" fmla="*/ 214 w 214"/>
                      <a:gd name="T17" fmla="*/ 48 h 127"/>
                      <a:gd name="T18" fmla="*/ 191 w 214"/>
                      <a:gd name="T19" fmla="*/ 64 h 127"/>
                      <a:gd name="T20" fmla="*/ 164 w 214"/>
                      <a:gd name="T21" fmla="*/ 42 h 127"/>
                      <a:gd name="T22" fmla="*/ 135 w 214"/>
                      <a:gd name="T23" fmla="*/ 24 h 127"/>
                      <a:gd name="T24" fmla="*/ 85 w 214"/>
                      <a:gd name="T25" fmla="*/ 27 h 127"/>
                      <a:gd name="T26" fmla="*/ 50 w 214"/>
                      <a:gd name="T27" fmla="*/ 48 h 127"/>
                      <a:gd name="T28" fmla="*/ 35 w 214"/>
                      <a:gd name="T29" fmla="*/ 76 h 127"/>
                      <a:gd name="T30" fmla="*/ 35 w 214"/>
                      <a:gd name="T31" fmla="*/ 103 h 127"/>
                      <a:gd name="T32" fmla="*/ 35 w 214"/>
                      <a:gd name="T33" fmla="*/ 127 h 127"/>
                      <a:gd name="T34" fmla="*/ 12 w 214"/>
                      <a:gd name="T35" fmla="*/ 127 h 127"/>
                      <a:gd name="T36" fmla="*/ 0 w 214"/>
                      <a:gd name="T37" fmla="*/ 103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27"/>
                      <a:gd name="T59" fmla="*/ 214 w 214"/>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27">
                        <a:moveTo>
                          <a:pt x="0" y="103"/>
                        </a:moveTo>
                        <a:lnTo>
                          <a:pt x="9" y="57"/>
                        </a:lnTo>
                        <a:lnTo>
                          <a:pt x="29" y="27"/>
                        </a:lnTo>
                        <a:lnTo>
                          <a:pt x="76" y="6"/>
                        </a:lnTo>
                        <a:lnTo>
                          <a:pt x="108" y="0"/>
                        </a:lnTo>
                        <a:lnTo>
                          <a:pt x="152" y="3"/>
                        </a:lnTo>
                        <a:lnTo>
                          <a:pt x="182" y="6"/>
                        </a:lnTo>
                        <a:lnTo>
                          <a:pt x="199" y="24"/>
                        </a:lnTo>
                        <a:lnTo>
                          <a:pt x="214" y="48"/>
                        </a:lnTo>
                        <a:lnTo>
                          <a:pt x="191" y="64"/>
                        </a:lnTo>
                        <a:lnTo>
                          <a:pt x="164" y="42"/>
                        </a:lnTo>
                        <a:lnTo>
                          <a:pt x="135" y="24"/>
                        </a:lnTo>
                        <a:lnTo>
                          <a:pt x="85" y="27"/>
                        </a:lnTo>
                        <a:lnTo>
                          <a:pt x="50" y="48"/>
                        </a:lnTo>
                        <a:lnTo>
                          <a:pt x="35" y="76"/>
                        </a:lnTo>
                        <a:lnTo>
                          <a:pt x="35" y="103"/>
                        </a:lnTo>
                        <a:lnTo>
                          <a:pt x="35" y="127"/>
                        </a:lnTo>
                        <a:lnTo>
                          <a:pt x="12" y="127"/>
                        </a:lnTo>
                        <a:lnTo>
                          <a:pt x="0" y="103"/>
                        </a:lnTo>
                        <a:close/>
                      </a:path>
                    </a:pathLst>
                  </a:custGeom>
                  <a:solidFill>
                    <a:srgbClr val="000000"/>
                  </a:solidFill>
                  <a:ln w="9525">
                    <a:noFill/>
                    <a:round/>
                    <a:headEnd/>
                    <a:tailEnd/>
                  </a:ln>
                </p:spPr>
                <p:txBody>
                  <a:bodyPr/>
                  <a:lstStyle/>
                  <a:p>
                    <a:endParaRPr lang="es-MX"/>
                  </a:p>
                </p:txBody>
              </p:sp>
              <p:sp>
                <p:nvSpPr>
                  <p:cNvPr id="6170" name="Freeform 23"/>
                  <p:cNvSpPr>
                    <a:spLocks/>
                  </p:cNvSpPr>
                  <p:nvPr/>
                </p:nvSpPr>
                <p:spPr bwMode="auto">
                  <a:xfrm>
                    <a:off x="751" y="962"/>
                    <a:ext cx="214" cy="127"/>
                  </a:xfrm>
                  <a:custGeom>
                    <a:avLst/>
                    <a:gdLst>
                      <a:gd name="T0" fmla="*/ 0 w 214"/>
                      <a:gd name="T1" fmla="*/ 103 h 127"/>
                      <a:gd name="T2" fmla="*/ 9 w 214"/>
                      <a:gd name="T3" fmla="*/ 57 h 127"/>
                      <a:gd name="T4" fmla="*/ 29 w 214"/>
                      <a:gd name="T5" fmla="*/ 27 h 127"/>
                      <a:gd name="T6" fmla="*/ 76 w 214"/>
                      <a:gd name="T7" fmla="*/ 6 h 127"/>
                      <a:gd name="T8" fmla="*/ 108 w 214"/>
                      <a:gd name="T9" fmla="*/ 0 h 127"/>
                      <a:gd name="T10" fmla="*/ 152 w 214"/>
                      <a:gd name="T11" fmla="*/ 3 h 127"/>
                      <a:gd name="T12" fmla="*/ 182 w 214"/>
                      <a:gd name="T13" fmla="*/ 6 h 127"/>
                      <a:gd name="T14" fmla="*/ 199 w 214"/>
                      <a:gd name="T15" fmla="*/ 24 h 127"/>
                      <a:gd name="T16" fmla="*/ 214 w 214"/>
                      <a:gd name="T17" fmla="*/ 48 h 127"/>
                      <a:gd name="T18" fmla="*/ 191 w 214"/>
                      <a:gd name="T19" fmla="*/ 64 h 127"/>
                      <a:gd name="T20" fmla="*/ 164 w 214"/>
                      <a:gd name="T21" fmla="*/ 42 h 127"/>
                      <a:gd name="T22" fmla="*/ 135 w 214"/>
                      <a:gd name="T23" fmla="*/ 24 h 127"/>
                      <a:gd name="T24" fmla="*/ 85 w 214"/>
                      <a:gd name="T25" fmla="*/ 27 h 127"/>
                      <a:gd name="T26" fmla="*/ 50 w 214"/>
                      <a:gd name="T27" fmla="*/ 48 h 127"/>
                      <a:gd name="T28" fmla="*/ 35 w 214"/>
                      <a:gd name="T29" fmla="*/ 76 h 127"/>
                      <a:gd name="T30" fmla="*/ 35 w 214"/>
                      <a:gd name="T31" fmla="*/ 103 h 127"/>
                      <a:gd name="T32" fmla="*/ 35 w 214"/>
                      <a:gd name="T33" fmla="*/ 127 h 127"/>
                      <a:gd name="T34" fmla="*/ 12 w 214"/>
                      <a:gd name="T35" fmla="*/ 127 h 127"/>
                      <a:gd name="T36" fmla="*/ 0 w 214"/>
                      <a:gd name="T37" fmla="*/ 103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27"/>
                      <a:gd name="T59" fmla="*/ 214 w 214"/>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27">
                        <a:moveTo>
                          <a:pt x="0" y="103"/>
                        </a:moveTo>
                        <a:lnTo>
                          <a:pt x="9" y="57"/>
                        </a:lnTo>
                        <a:lnTo>
                          <a:pt x="29" y="27"/>
                        </a:lnTo>
                        <a:lnTo>
                          <a:pt x="76" y="6"/>
                        </a:lnTo>
                        <a:lnTo>
                          <a:pt x="108" y="0"/>
                        </a:lnTo>
                        <a:lnTo>
                          <a:pt x="152" y="3"/>
                        </a:lnTo>
                        <a:lnTo>
                          <a:pt x="182" y="6"/>
                        </a:lnTo>
                        <a:lnTo>
                          <a:pt x="199" y="24"/>
                        </a:lnTo>
                        <a:lnTo>
                          <a:pt x="214" y="48"/>
                        </a:lnTo>
                        <a:lnTo>
                          <a:pt x="191" y="64"/>
                        </a:lnTo>
                        <a:lnTo>
                          <a:pt x="164" y="42"/>
                        </a:lnTo>
                        <a:lnTo>
                          <a:pt x="135" y="24"/>
                        </a:lnTo>
                        <a:lnTo>
                          <a:pt x="85" y="27"/>
                        </a:lnTo>
                        <a:lnTo>
                          <a:pt x="50" y="48"/>
                        </a:lnTo>
                        <a:lnTo>
                          <a:pt x="35" y="76"/>
                        </a:lnTo>
                        <a:lnTo>
                          <a:pt x="35" y="103"/>
                        </a:lnTo>
                        <a:lnTo>
                          <a:pt x="35" y="127"/>
                        </a:lnTo>
                        <a:lnTo>
                          <a:pt x="12" y="127"/>
                        </a:lnTo>
                        <a:lnTo>
                          <a:pt x="0" y="103"/>
                        </a:lnTo>
                        <a:close/>
                      </a:path>
                    </a:pathLst>
                  </a:custGeom>
                  <a:solidFill>
                    <a:srgbClr val="000000"/>
                  </a:solidFill>
                  <a:ln w="9525">
                    <a:noFill/>
                    <a:round/>
                    <a:headEnd/>
                    <a:tailEnd/>
                  </a:ln>
                </p:spPr>
                <p:txBody>
                  <a:bodyPr/>
                  <a:lstStyle/>
                  <a:p>
                    <a:endParaRPr lang="es-MX"/>
                  </a:p>
                </p:txBody>
              </p:sp>
              <p:sp>
                <p:nvSpPr>
                  <p:cNvPr id="6171" name="Freeform 24"/>
                  <p:cNvSpPr>
                    <a:spLocks/>
                  </p:cNvSpPr>
                  <p:nvPr/>
                </p:nvSpPr>
                <p:spPr bwMode="auto">
                  <a:xfrm>
                    <a:off x="822" y="1055"/>
                    <a:ext cx="214" cy="127"/>
                  </a:xfrm>
                  <a:custGeom>
                    <a:avLst/>
                    <a:gdLst>
                      <a:gd name="T0" fmla="*/ 0 w 214"/>
                      <a:gd name="T1" fmla="*/ 103 h 127"/>
                      <a:gd name="T2" fmla="*/ 9 w 214"/>
                      <a:gd name="T3" fmla="*/ 57 h 127"/>
                      <a:gd name="T4" fmla="*/ 29 w 214"/>
                      <a:gd name="T5" fmla="*/ 27 h 127"/>
                      <a:gd name="T6" fmla="*/ 76 w 214"/>
                      <a:gd name="T7" fmla="*/ 6 h 127"/>
                      <a:gd name="T8" fmla="*/ 108 w 214"/>
                      <a:gd name="T9" fmla="*/ 0 h 127"/>
                      <a:gd name="T10" fmla="*/ 152 w 214"/>
                      <a:gd name="T11" fmla="*/ 3 h 127"/>
                      <a:gd name="T12" fmla="*/ 182 w 214"/>
                      <a:gd name="T13" fmla="*/ 6 h 127"/>
                      <a:gd name="T14" fmla="*/ 199 w 214"/>
                      <a:gd name="T15" fmla="*/ 24 h 127"/>
                      <a:gd name="T16" fmla="*/ 214 w 214"/>
                      <a:gd name="T17" fmla="*/ 48 h 127"/>
                      <a:gd name="T18" fmla="*/ 191 w 214"/>
                      <a:gd name="T19" fmla="*/ 64 h 127"/>
                      <a:gd name="T20" fmla="*/ 164 w 214"/>
                      <a:gd name="T21" fmla="*/ 42 h 127"/>
                      <a:gd name="T22" fmla="*/ 135 w 214"/>
                      <a:gd name="T23" fmla="*/ 24 h 127"/>
                      <a:gd name="T24" fmla="*/ 85 w 214"/>
                      <a:gd name="T25" fmla="*/ 27 h 127"/>
                      <a:gd name="T26" fmla="*/ 50 w 214"/>
                      <a:gd name="T27" fmla="*/ 48 h 127"/>
                      <a:gd name="T28" fmla="*/ 35 w 214"/>
                      <a:gd name="T29" fmla="*/ 76 h 127"/>
                      <a:gd name="T30" fmla="*/ 35 w 214"/>
                      <a:gd name="T31" fmla="*/ 103 h 127"/>
                      <a:gd name="T32" fmla="*/ 35 w 214"/>
                      <a:gd name="T33" fmla="*/ 127 h 127"/>
                      <a:gd name="T34" fmla="*/ 12 w 214"/>
                      <a:gd name="T35" fmla="*/ 127 h 127"/>
                      <a:gd name="T36" fmla="*/ 0 w 214"/>
                      <a:gd name="T37" fmla="*/ 103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27"/>
                      <a:gd name="T59" fmla="*/ 214 w 214"/>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27">
                        <a:moveTo>
                          <a:pt x="0" y="103"/>
                        </a:moveTo>
                        <a:lnTo>
                          <a:pt x="9" y="57"/>
                        </a:lnTo>
                        <a:lnTo>
                          <a:pt x="29" y="27"/>
                        </a:lnTo>
                        <a:lnTo>
                          <a:pt x="76" y="6"/>
                        </a:lnTo>
                        <a:lnTo>
                          <a:pt x="108" y="0"/>
                        </a:lnTo>
                        <a:lnTo>
                          <a:pt x="152" y="3"/>
                        </a:lnTo>
                        <a:lnTo>
                          <a:pt x="182" y="6"/>
                        </a:lnTo>
                        <a:lnTo>
                          <a:pt x="199" y="24"/>
                        </a:lnTo>
                        <a:lnTo>
                          <a:pt x="214" y="48"/>
                        </a:lnTo>
                        <a:lnTo>
                          <a:pt x="191" y="64"/>
                        </a:lnTo>
                        <a:lnTo>
                          <a:pt x="164" y="42"/>
                        </a:lnTo>
                        <a:lnTo>
                          <a:pt x="135" y="24"/>
                        </a:lnTo>
                        <a:lnTo>
                          <a:pt x="85" y="27"/>
                        </a:lnTo>
                        <a:lnTo>
                          <a:pt x="50" y="48"/>
                        </a:lnTo>
                        <a:lnTo>
                          <a:pt x="35" y="76"/>
                        </a:lnTo>
                        <a:lnTo>
                          <a:pt x="35" y="103"/>
                        </a:lnTo>
                        <a:lnTo>
                          <a:pt x="35" y="127"/>
                        </a:lnTo>
                        <a:lnTo>
                          <a:pt x="12" y="127"/>
                        </a:lnTo>
                        <a:lnTo>
                          <a:pt x="0" y="103"/>
                        </a:lnTo>
                        <a:close/>
                      </a:path>
                    </a:pathLst>
                  </a:custGeom>
                  <a:solidFill>
                    <a:srgbClr val="000000"/>
                  </a:solidFill>
                  <a:ln w="9525">
                    <a:noFill/>
                    <a:round/>
                    <a:headEnd/>
                    <a:tailEnd/>
                  </a:ln>
                </p:spPr>
                <p:txBody>
                  <a:bodyPr/>
                  <a:lstStyle/>
                  <a:p>
                    <a:endParaRPr lang="es-MX"/>
                  </a:p>
                </p:txBody>
              </p:sp>
              <p:sp>
                <p:nvSpPr>
                  <p:cNvPr id="6172" name="Freeform 25"/>
                  <p:cNvSpPr>
                    <a:spLocks/>
                  </p:cNvSpPr>
                  <p:nvPr/>
                </p:nvSpPr>
                <p:spPr bwMode="auto">
                  <a:xfrm>
                    <a:off x="875" y="1123"/>
                    <a:ext cx="214" cy="127"/>
                  </a:xfrm>
                  <a:custGeom>
                    <a:avLst/>
                    <a:gdLst>
                      <a:gd name="T0" fmla="*/ 0 w 214"/>
                      <a:gd name="T1" fmla="*/ 103 h 127"/>
                      <a:gd name="T2" fmla="*/ 9 w 214"/>
                      <a:gd name="T3" fmla="*/ 57 h 127"/>
                      <a:gd name="T4" fmla="*/ 29 w 214"/>
                      <a:gd name="T5" fmla="*/ 27 h 127"/>
                      <a:gd name="T6" fmla="*/ 76 w 214"/>
                      <a:gd name="T7" fmla="*/ 6 h 127"/>
                      <a:gd name="T8" fmla="*/ 108 w 214"/>
                      <a:gd name="T9" fmla="*/ 0 h 127"/>
                      <a:gd name="T10" fmla="*/ 152 w 214"/>
                      <a:gd name="T11" fmla="*/ 3 h 127"/>
                      <a:gd name="T12" fmla="*/ 182 w 214"/>
                      <a:gd name="T13" fmla="*/ 6 h 127"/>
                      <a:gd name="T14" fmla="*/ 199 w 214"/>
                      <a:gd name="T15" fmla="*/ 24 h 127"/>
                      <a:gd name="T16" fmla="*/ 214 w 214"/>
                      <a:gd name="T17" fmla="*/ 48 h 127"/>
                      <a:gd name="T18" fmla="*/ 191 w 214"/>
                      <a:gd name="T19" fmla="*/ 64 h 127"/>
                      <a:gd name="T20" fmla="*/ 164 w 214"/>
                      <a:gd name="T21" fmla="*/ 42 h 127"/>
                      <a:gd name="T22" fmla="*/ 135 w 214"/>
                      <a:gd name="T23" fmla="*/ 24 h 127"/>
                      <a:gd name="T24" fmla="*/ 85 w 214"/>
                      <a:gd name="T25" fmla="*/ 27 h 127"/>
                      <a:gd name="T26" fmla="*/ 50 w 214"/>
                      <a:gd name="T27" fmla="*/ 48 h 127"/>
                      <a:gd name="T28" fmla="*/ 35 w 214"/>
                      <a:gd name="T29" fmla="*/ 76 h 127"/>
                      <a:gd name="T30" fmla="*/ 35 w 214"/>
                      <a:gd name="T31" fmla="*/ 103 h 127"/>
                      <a:gd name="T32" fmla="*/ 35 w 214"/>
                      <a:gd name="T33" fmla="*/ 127 h 127"/>
                      <a:gd name="T34" fmla="*/ 12 w 214"/>
                      <a:gd name="T35" fmla="*/ 127 h 127"/>
                      <a:gd name="T36" fmla="*/ 0 w 214"/>
                      <a:gd name="T37" fmla="*/ 103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27"/>
                      <a:gd name="T59" fmla="*/ 214 w 214"/>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27">
                        <a:moveTo>
                          <a:pt x="0" y="103"/>
                        </a:moveTo>
                        <a:lnTo>
                          <a:pt x="9" y="57"/>
                        </a:lnTo>
                        <a:lnTo>
                          <a:pt x="29" y="27"/>
                        </a:lnTo>
                        <a:lnTo>
                          <a:pt x="76" y="6"/>
                        </a:lnTo>
                        <a:lnTo>
                          <a:pt x="108" y="0"/>
                        </a:lnTo>
                        <a:lnTo>
                          <a:pt x="152" y="3"/>
                        </a:lnTo>
                        <a:lnTo>
                          <a:pt x="182" y="6"/>
                        </a:lnTo>
                        <a:lnTo>
                          <a:pt x="199" y="24"/>
                        </a:lnTo>
                        <a:lnTo>
                          <a:pt x="214" y="48"/>
                        </a:lnTo>
                        <a:lnTo>
                          <a:pt x="191" y="64"/>
                        </a:lnTo>
                        <a:lnTo>
                          <a:pt x="164" y="42"/>
                        </a:lnTo>
                        <a:lnTo>
                          <a:pt x="135" y="24"/>
                        </a:lnTo>
                        <a:lnTo>
                          <a:pt x="85" y="27"/>
                        </a:lnTo>
                        <a:lnTo>
                          <a:pt x="50" y="48"/>
                        </a:lnTo>
                        <a:lnTo>
                          <a:pt x="35" y="76"/>
                        </a:lnTo>
                        <a:lnTo>
                          <a:pt x="35" y="103"/>
                        </a:lnTo>
                        <a:lnTo>
                          <a:pt x="35" y="127"/>
                        </a:lnTo>
                        <a:lnTo>
                          <a:pt x="12" y="127"/>
                        </a:lnTo>
                        <a:lnTo>
                          <a:pt x="0" y="103"/>
                        </a:lnTo>
                        <a:close/>
                      </a:path>
                    </a:pathLst>
                  </a:custGeom>
                  <a:solidFill>
                    <a:srgbClr val="000000"/>
                  </a:solidFill>
                  <a:ln w="9525">
                    <a:noFill/>
                    <a:round/>
                    <a:headEnd/>
                    <a:tailEnd/>
                  </a:ln>
                </p:spPr>
                <p:txBody>
                  <a:bodyPr/>
                  <a:lstStyle/>
                  <a:p>
                    <a:endParaRPr lang="es-MX"/>
                  </a:p>
                </p:txBody>
              </p:sp>
              <p:sp>
                <p:nvSpPr>
                  <p:cNvPr id="6173" name="Freeform 26"/>
                  <p:cNvSpPr>
                    <a:spLocks/>
                  </p:cNvSpPr>
                  <p:nvPr/>
                </p:nvSpPr>
                <p:spPr bwMode="auto">
                  <a:xfrm>
                    <a:off x="940" y="1219"/>
                    <a:ext cx="214" cy="127"/>
                  </a:xfrm>
                  <a:custGeom>
                    <a:avLst/>
                    <a:gdLst>
                      <a:gd name="T0" fmla="*/ 0 w 214"/>
                      <a:gd name="T1" fmla="*/ 103 h 127"/>
                      <a:gd name="T2" fmla="*/ 9 w 214"/>
                      <a:gd name="T3" fmla="*/ 57 h 127"/>
                      <a:gd name="T4" fmla="*/ 29 w 214"/>
                      <a:gd name="T5" fmla="*/ 27 h 127"/>
                      <a:gd name="T6" fmla="*/ 76 w 214"/>
                      <a:gd name="T7" fmla="*/ 6 h 127"/>
                      <a:gd name="T8" fmla="*/ 108 w 214"/>
                      <a:gd name="T9" fmla="*/ 0 h 127"/>
                      <a:gd name="T10" fmla="*/ 152 w 214"/>
                      <a:gd name="T11" fmla="*/ 3 h 127"/>
                      <a:gd name="T12" fmla="*/ 182 w 214"/>
                      <a:gd name="T13" fmla="*/ 6 h 127"/>
                      <a:gd name="T14" fmla="*/ 199 w 214"/>
                      <a:gd name="T15" fmla="*/ 24 h 127"/>
                      <a:gd name="T16" fmla="*/ 214 w 214"/>
                      <a:gd name="T17" fmla="*/ 48 h 127"/>
                      <a:gd name="T18" fmla="*/ 191 w 214"/>
                      <a:gd name="T19" fmla="*/ 64 h 127"/>
                      <a:gd name="T20" fmla="*/ 164 w 214"/>
                      <a:gd name="T21" fmla="*/ 42 h 127"/>
                      <a:gd name="T22" fmla="*/ 135 w 214"/>
                      <a:gd name="T23" fmla="*/ 24 h 127"/>
                      <a:gd name="T24" fmla="*/ 85 w 214"/>
                      <a:gd name="T25" fmla="*/ 27 h 127"/>
                      <a:gd name="T26" fmla="*/ 50 w 214"/>
                      <a:gd name="T27" fmla="*/ 48 h 127"/>
                      <a:gd name="T28" fmla="*/ 35 w 214"/>
                      <a:gd name="T29" fmla="*/ 76 h 127"/>
                      <a:gd name="T30" fmla="*/ 35 w 214"/>
                      <a:gd name="T31" fmla="*/ 103 h 127"/>
                      <a:gd name="T32" fmla="*/ 35 w 214"/>
                      <a:gd name="T33" fmla="*/ 127 h 127"/>
                      <a:gd name="T34" fmla="*/ 12 w 214"/>
                      <a:gd name="T35" fmla="*/ 127 h 127"/>
                      <a:gd name="T36" fmla="*/ 0 w 214"/>
                      <a:gd name="T37" fmla="*/ 103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27"/>
                      <a:gd name="T59" fmla="*/ 214 w 214"/>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27">
                        <a:moveTo>
                          <a:pt x="0" y="103"/>
                        </a:moveTo>
                        <a:lnTo>
                          <a:pt x="9" y="57"/>
                        </a:lnTo>
                        <a:lnTo>
                          <a:pt x="29" y="27"/>
                        </a:lnTo>
                        <a:lnTo>
                          <a:pt x="76" y="6"/>
                        </a:lnTo>
                        <a:lnTo>
                          <a:pt x="108" y="0"/>
                        </a:lnTo>
                        <a:lnTo>
                          <a:pt x="152" y="3"/>
                        </a:lnTo>
                        <a:lnTo>
                          <a:pt x="182" y="6"/>
                        </a:lnTo>
                        <a:lnTo>
                          <a:pt x="199" y="24"/>
                        </a:lnTo>
                        <a:lnTo>
                          <a:pt x="214" y="48"/>
                        </a:lnTo>
                        <a:lnTo>
                          <a:pt x="191" y="64"/>
                        </a:lnTo>
                        <a:lnTo>
                          <a:pt x="164" y="42"/>
                        </a:lnTo>
                        <a:lnTo>
                          <a:pt x="135" y="24"/>
                        </a:lnTo>
                        <a:lnTo>
                          <a:pt x="85" y="27"/>
                        </a:lnTo>
                        <a:lnTo>
                          <a:pt x="50" y="48"/>
                        </a:lnTo>
                        <a:lnTo>
                          <a:pt x="35" y="76"/>
                        </a:lnTo>
                        <a:lnTo>
                          <a:pt x="35" y="103"/>
                        </a:lnTo>
                        <a:lnTo>
                          <a:pt x="35" y="127"/>
                        </a:lnTo>
                        <a:lnTo>
                          <a:pt x="12" y="127"/>
                        </a:lnTo>
                        <a:lnTo>
                          <a:pt x="0" y="103"/>
                        </a:lnTo>
                        <a:close/>
                      </a:path>
                    </a:pathLst>
                  </a:custGeom>
                  <a:solidFill>
                    <a:srgbClr val="000000"/>
                  </a:solidFill>
                  <a:ln w="9525">
                    <a:noFill/>
                    <a:round/>
                    <a:headEnd/>
                    <a:tailEnd/>
                  </a:ln>
                </p:spPr>
                <p:txBody>
                  <a:bodyPr/>
                  <a:lstStyle/>
                  <a:p>
                    <a:endParaRPr lang="es-MX"/>
                  </a:p>
                </p:txBody>
              </p:sp>
              <p:sp>
                <p:nvSpPr>
                  <p:cNvPr id="6174" name="Freeform 27"/>
                  <p:cNvSpPr>
                    <a:spLocks/>
                  </p:cNvSpPr>
                  <p:nvPr/>
                </p:nvSpPr>
                <p:spPr bwMode="auto">
                  <a:xfrm>
                    <a:off x="1019" y="1318"/>
                    <a:ext cx="214" cy="126"/>
                  </a:xfrm>
                  <a:custGeom>
                    <a:avLst/>
                    <a:gdLst>
                      <a:gd name="T0" fmla="*/ 0 w 214"/>
                      <a:gd name="T1" fmla="*/ 102 h 126"/>
                      <a:gd name="T2" fmla="*/ 9 w 214"/>
                      <a:gd name="T3" fmla="*/ 57 h 126"/>
                      <a:gd name="T4" fmla="*/ 29 w 214"/>
                      <a:gd name="T5" fmla="*/ 27 h 126"/>
                      <a:gd name="T6" fmla="*/ 76 w 214"/>
                      <a:gd name="T7" fmla="*/ 6 h 126"/>
                      <a:gd name="T8" fmla="*/ 108 w 214"/>
                      <a:gd name="T9" fmla="*/ 0 h 126"/>
                      <a:gd name="T10" fmla="*/ 152 w 214"/>
                      <a:gd name="T11" fmla="*/ 3 h 126"/>
                      <a:gd name="T12" fmla="*/ 182 w 214"/>
                      <a:gd name="T13" fmla="*/ 6 h 126"/>
                      <a:gd name="T14" fmla="*/ 199 w 214"/>
                      <a:gd name="T15" fmla="*/ 24 h 126"/>
                      <a:gd name="T16" fmla="*/ 214 w 214"/>
                      <a:gd name="T17" fmla="*/ 48 h 126"/>
                      <a:gd name="T18" fmla="*/ 191 w 214"/>
                      <a:gd name="T19" fmla="*/ 63 h 126"/>
                      <a:gd name="T20" fmla="*/ 164 w 214"/>
                      <a:gd name="T21" fmla="*/ 42 h 126"/>
                      <a:gd name="T22" fmla="*/ 135 w 214"/>
                      <a:gd name="T23" fmla="*/ 24 h 126"/>
                      <a:gd name="T24" fmla="*/ 85 w 214"/>
                      <a:gd name="T25" fmla="*/ 27 h 126"/>
                      <a:gd name="T26" fmla="*/ 50 w 214"/>
                      <a:gd name="T27" fmla="*/ 48 h 126"/>
                      <a:gd name="T28" fmla="*/ 35 w 214"/>
                      <a:gd name="T29" fmla="*/ 75 h 126"/>
                      <a:gd name="T30" fmla="*/ 35 w 214"/>
                      <a:gd name="T31" fmla="*/ 102 h 126"/>
                      <a:gd name="T32" fmla="*/ 35 w 214"/>
                      <a:gd name="T33" fmla="*/ 126 h 126"/>
                      <a:gd name="T34" fmla="*/ 12 w 214"/>
                      <a:gd name="T35" fmla="*/ 126 h 126"/>
                      <a:gd name="T36" fmla="*/ 0 w 214"/>
                      <a:gd name="T37" fmla="*/ 102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26"/>
                      <a:gd name="T59" fmla="*/ 214 w 214"/>
                      <a:gd name="T60" fmla="*/ 126 h 1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26">
                        <a:moveTo>
                          <a:pt x="0" y="102"/>
                        </a:moveTo>
                        <a:lnTo>
                          <a:pt x="9" y="57"/>
                        </a:lnTo>
                        <a:lnTo>
                          <a:pt x="29" y="27"/>
                        </a:lnTo>
                        <a:lnTo>
                          <a:pt x="76" y="6"/>
                        </a:lnTo>
                        <a:lnTo>
                          <a:pt x="108" y="0"/>
                        </a:lnTo>
                        <a:lnTo>
                          <a:pt x="152" y="3"/>
                        </a:lnTo>
                        <a:lnTo>
                          <a:pt x="182" y="6"/>
                        </a:lnTo>
                        <a:lnTo>
                          <a:pt x="199" y="24"/>
                        </a:lnTo>
                        <a:lnTo>
                          <a:pt x="214" y="48"/>
                        </a:lnTo>
                        <a:lnTo>
                          <a:pt x="191" y="63"/>
                        </a:lnTo>
                        <a:lnTo>
                          <a:pt x="164" y="42"/>
                        </a:lnTo>
                        <a:lnTo>
                          <a:pt x="135" y="24"/>
                        </a:lnTo>
                        <a:lnTo>
                          <a:pt x="85" y="27"/>
                        </a:lnTo>
                        <a:lnTo>
                          <a:pt x="50" y="48"/>
                        </a:lnTo>
                        <a:lnTo>
                          <a:pt x="35" y="75"/>
                        </a:lnTo>
                        <a:lnTo>
                          <a:pt x="35" y="102"/>
                        </a:lnTo>
                        <a:lnTo>
                          <a:pt x="35" y="126"/>
                        </a:lnTo>
                        <a:lnTo>
                          <a:pt x="12" y="126"/>
                        </a:lnTo>
                        <a:lnTo>
                          <a:pt x="0" y="102"/>
                        </a:lnTo>
                        <a:close/>
                      </a:path>
                    </a:pathLst>
                  </a:custGeom>
                  <a:solidFill>
                    <a:srgbClr val="000000"/>
                  </a:solidFill>
                  <a:ln w="9525">
                    <a:noFill/>
                    <a:round/>
                    <a:headEnd/>
                    <a:tailEnd/>
                  </a:ln>
                </p:spPr>
                <p:txBody>
                  <a:bodyPr/>
                  <a:lstStyle/>
                  <a:p>
                    <a:endParaRPr lang="es-MX"/>
                  </a:p>
                </p:txBody>
              </p:sp>
              <p:sp>
                <p:nvSpPr>
                  <p:cNvPr id="6175" name="Freeform 28"/>
                  <p:cNvSpPr>
                    <a:spLocks/>
                  </p:cNvSpPr>
                  <p:nvPr/>
                </p:nvSpPr>
                <p:spPr bwMode="auto">
                  <a:xfrm>
                    <a:off x="1104" y="1411"/>
                    <a:ext cx="214" cy="127"/>
                  </a:xfrm>
                  <a:custGeom>
                    <a:avLst/>
                    <a:gdLst>
                      <a:gd name="T0" fmla="*/ 0 w 214"/>
                      <a:gd name="T1" fmla="*/ 103 h 127"/>
                      <a:gd name="T2" fmla="*/ 9 w 214"/>
                      <a:gd name="T3" fmla="*/ 57 h 127"/>
                      <a:gd name="T4" fmla="*/ 29 w 214"/>
                      <a:gd name="T5" fmla="*/ 27 h 127"/>
                      <a:gd name="T6" fmla="*/ 76 w 214"/>
                      <a:gd name="T7" fmla="*/ 6 h 127"/>
                      <a:gd name="T8" fmla="*/ 108 w 214"/>
                      <a:gd name="T9" fmla="*/ 0 h 127"/>
                      <a:gd name="T10" fmla="*/ 152 w 214"/>
                      <a:gd name="T11" fmla="*/ 3 h 127"/>
                      <a:gd name="T12" fmla="*/ 182 w 214"/>
                      <a:gd name="T13" fmla="*/ 6 h 127"/>
                      <a:gd name="T14" fmla="*/ 199 w 214"/>
                      <a:gd name="T15" fmla="*/ 24 h 127"/>
                      <a:gd name="T16" fmla="*/ 214 w 214"/>
                      <a:gd name="T17" fmla="*/ 48 h 127"/>
                      <a:gd name="T18" fmla="*/ 191 w 214"/>
                      <a:gd name="T19" fmla="*/ 64 h 127"/>
                      <a:gd name="T20" fmla="*/ 164 w 214"/>
                      <a:gd name="T21" fmla="*/ 42 h 127"/>
                      <a:gd name="T22" fmla="*/ 135 w 214"/>
                      <a:gd name="T23" fmla="*/ 24 h 127"/>
                      <a:gd name="T24" fmla="*/ 85 w 214"/>
                      <a:gd name="T25" fmla="*/ 27 h 127"/>
                      <a:gd name="T26" fmla="*/ 50 w 214"/>
                      <a:gd name="T27" fmla="*/ 48 h 127"/>
                      <a:gd name="T28" fmla="*/ 35 w 214"/>
                      <a:gd name="T29" fmla="*/ 76 h 127"/>
                      <a:gd name="T30" fmla="*/ 35 w 214"/>
                      <a:gd name="T31" fmla="*/ 103 h 127"/>
                      <a:gd name="T32" fmla="*/ 35 w 214"/>
                      <a:gd name="T33" fmla="*/ 127 h 127"/>
                      <a:gd name="T34" fmla="*/ 12 w 214"/>
                      <a:gd name="T35" fmla="*/ 127 h 127"/>
                      <a:gd name="T36" fmla="*/ 0 w 214"/>
                      <a:gd name="T37" fmla="*/ 103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27"/>
                      <a:gd name="T59" fmla="*/ 214 w 214"/>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27">
                        <a:moveTo>
                          <a:pt x="0" y="103"/>
                        </a:moveTo>
                        <a:lnTo>
                          <a:pt x="9" y="57"/>
                        </a:lnTo>
                        <a:lnTo>
                          <a:pt x="29" y="27"/>
                        </a:lnTo>
                        <a:lnTo>
                          <a:pt x="76" y="6"/>
                        </a:lnTo>
                        <a:lnTo>
                          <a:pt x="108" y="0"/>
                        </a:lnTo>
                        <a:lnTo>
                          <a:pt x="152" y="3"/>
                        </a:lnTo>
                        <a:lnTo>
                          <a:pt x="182" y="6"/>
                        </a:lnTo>
                        <a:lnTo>
                          <a:pt x="199" y="24"/>
                        </a:lnTo>
                        <a:lnTo>
                          <a:pt x="214" y="48"/>
                        </a:lnTo>
                        <a:lnTo>
                          <a:pt x="191" y="64"/>
                        </a:lnTo>
                        <a:lnTo>
                          <a:pt x="164" y="42"/>
                        </a:lnTo>
                        <a:lnTo>
                          <a:pt x="135" y="24"/>
                        </a:lnTo>
                        <a:lnTo>
                          <a:pt x="85" y="27"/>
                        </a:lnTo>
                        <a:lnTo>
                          <a:pt x="50" y="48"/>
                        </a:lnTo>
                        <a:lnTo>
                          <a:pt x="35" y="76"/>
                        </a:lnTo>
                        <a:lnTo>
                          <a:pt x="35" y="103"/>
                        </a:lnTo>
                        <a:lnTo>
                          <a:pt x="35" y="127"/>
                        </a:lnTo>
                        <a:lnTo>
                          <a:pt x="12" y="127"/>
                        </a:lnTo>
                        <a:lnTo>
                          <a:pt x="0" y="103"/>
                        </a:lnTo>
                        <a:close/>
                      </a:path>
                    </a:pathLst>
                  </a:custGeom>
                  <a:solidFill>
                    <a:srgbClr val="000000"/>
                  </a:solidFill>
                  <a:ln w="9525">
                    <a:noFill/>
                    <a:round/>
                    <a:headEnd/>
                    <a:tailEnd/>
                  </a:ln>
                </p:spPr>
                <p:txBody>
                  <a:bodyPr/>
                  <a:lstStyle/>
                  <a:p>
                    <a:endParaRPr lang="es-MX"/>
                  </a:p>
                </p:txBody>
              </p:sp>
              <p:sp>
                <p:nvSpPr>
                  <p:cNvPr id="6176" name="Freeform 29"/>
                  <p:cNvSpPr>
                    <a:spLocks/>
                  </p:cNvSpPr>
                  <p:nvPr/>
                </p:nvSpPr>
                <p:spPr bwMode="auto">
                  <a:xfrm>
                    <a:off x="274" y="1021"/>
                    <a:ext cx="364" cy="184"/>
                  </a:xfrm>
                  <a:custGeom>
                    <a:avLst/>
                    <a:gdLst>
                      <a:gd name="T0" fmla="*/ 0 w 364"/>
                      <a:gd name="T1" fmla="*/ 139 h 184"/>
                      <a:gd name="T2" fmla="*/ 12 w 364"/>
                      <a:gd name="T3" fmla="*/ 131 h 184"/>
                      <a:gd name="T4" fmla="*/ 23 w 364"/>
                      <a:gd name="T5" fmla="*/ 116 h 184"/>
                      <a:gd name="T6" fmla="*/ 40 w 364"/>
                      <a:gd name="T7" fmla="*/ 110 h 184"/>
                      <a:gd name="T8" fmla="*/ 58 w 364"/>
                      <a:gd name="T9" fmla="*/ 104 h 184"/>
                      <a:gd name="T10" fmla="*/ 75 w 364"/>
                      <a:gd name="T11" fmla="*/ 98 h 184"/>
                      <a:gd name="T12" fmla="*/ 92 w 364"/>
                      <a:gd name="T13" fmla="*/ 86 h 184"/>
                      <a:gd name="T14" fmla="*/ 104 w 364"/>
                      <a:gd name="T15" fmla="*/ 68 h 184"/>
                      <a:gd name="T16" fmla="*/ 121 w 364"/>
                      <a:gd name="T17" fmla="*/ 59 h 184"/>
                      <a:gd name="T18" fmla="*/ 139 w 364"/>
                      <a:gd name="T19" fmla="*/ 65 h 184"/>
                      <a:gd name="T20" fmla="*/ 156 w 364"/>
                      <a:gd name="T21" fmla="*/ 74 h 184"/>
                      <a:gd name="T22" fmla="*/ 173 w 364"/>
                      <a:gd name="T23" fmla="*/ 74 h 184"/>
                      <a:gd name="T24" fmla="*/ 188 w 364"/>
                      <a:gd name="T25" fmla="*/ 65 h 184"/>
                      <a:gd name="T26" fmla="*/ 196 w 364"/>
                      <a:gd name="T27" fmla="*/ 47 h 184"/>
                      <a:gd name="T28" fmla="*/ 208 w 364"/>
                      <a:gd name="T29" fmla="*/ 30 h 184"/>
                      <a:gd name="T30" fmla="*/ 228 w 364"/>
                      <a:gd name="T31" fmla="*/ 18 h 184"/>
                      <a:gd name="T32" fmla="*/ 246 w 364"/>
                      <a:gd name="T33" fmla="*/ 15 h 184"/>
                      <a:gd name="T34" fmla="*/ 274 w 364"/>
                      <a:gd name="T35" fmla="*/ 15 h 184"/>
                      <a:gd name="T36" fmla="*/ 295 w 364"/>
                      <a:gd name="T37" fmla="*/ 15 h 184"/>
                      <a:gd name="T38" fmla="*/ 312 w 364"/>
                      <a:gd name="T39" fmla="*/ 15 h 184"/>
                      <a:gd name="T40" fmla="*/ 321 w 364"/>
                      <a:gd name="T41" fmla="*/ 0 h 184"/>
                      <a:gd name="T42" fmla="*/ 350 w 364"/>
                      <a:gd name="T43" fmla="*/ 0 h 184"/>
                      <a:gd name="T44" fmla="*/ 364 w 364"/>
                      <a:gd name="T45" fmla="*/ 18 h 184"/>
                      <a:gd name="T46" fmla="*/ 347 w 364"/>
                      <a:gd name="T47" fmla="*/ 30 h 184"/>
                      <a:gd name="T48" fmla="*/ 332 w 364"/>
                      <a:gd name="T49" fmla="*/ 42 h 184"/>
                      <a:gd name="T50" fmla="*/ 315 w 364"/>
                      <a:gd name="T51" fmla="*/ 42 h 184"/>
                      <a:gd name="T52" fmla="*/ 298 w 364"/>
                      <a:gd name="T53" fmla="*/ 42 h 184"/>
                      <a:gd name="T54" fmla="*/ 280 w 364"/>
                      <a:gd name="T55" fmla="*/ 42 h 184"/>
                      <a:gd name="T56" fmla="*/ 260 w 364"/>
                      <a:gd name="T57" fmla="*/ 42 h 184"/>
                      <a:gd name="T58" fmla="*/ 243 w 364"/>
                      <a:gd name="T59" fmla="*/ 39 h 184"/>
                      <a:gd name="T60" fmla="*/ 231 w 364"/>
                      <a:gd name="T61" fmla="*/ 56 h 184"/>
                      <a:gd name="T62" fmla="*/ 228 w 364"/>
                      <a:gd name="T63" fmla="*/ 74 h 184"/>
                      <a:gd name="T64" fmla="*/ 217 w 364"/>
                      <a:gd name="T65" fmla="*/ 92 h 184"/>
                      <a:gd name="T66" fmla="*/ 205 w 364"/>
                      <a:gd name="T67" fmla="*/ 104 h 184"/>
                      <a:gd name="T68" fmla="*/ 188 w 364"/>
                      <a:gd name="T69" fmla="*/ 113 h 184"/>
                      <a:gd name="T70" fmla="*/ 170 w 364"/>
                      <a:gd name="T71" fmla="*/ 116 h 184"/>
                      <a:gd name="T72" fmla="*/ 150 w 364"/>
                      <a:gd name="T73" fmla="*/ 113 h 184"/>
                      <a:gd name="T74" fmla="*/ 133 w 364"/>
                      <a:gd name="T75" fmla="*/ 104 h 184"/>
                      <a:gd name="T76" fmla="*/ 116 w 364"/>
                      <a:gd name="T77" fmla="*/ 116 h 184"/>
                      <a:gd name="T78" fmla="*/ 104 w 364"/>
                      <a:gd name="T79" fmla="*/ 134 h 184"/>
                      <a:gd name="T80" fmla="*/ 87 w 364"/>
                      <a:gd name="T81" fmla="*/ 142 h 184"/>
                      <a:gd name="T82" fmla="*/ 69 w 364"/>
                      <a:gd name="T83" fmla="*/ 142 h 184"/>
                      <a:gd name="T84" fmla="*/ 55 w 364"/>
                      <a:gd name="T85" fmla="*/ 151 h 184"/>
                      <a:gd name="T86" fmla="*/ 46 w 364"/>
                      <a:gd name="T87" fmla="*/ 169 h 184"/>
                      <a:gd name="T88" fmla="*/ 32 w 364"/>
                      <a:gd name="T89" fmla="*/ 184 h 1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4"/>
                      <a:gd name="T136" fmla="*/ 0 h 184"/>
                      <a:gd name="T137" fmla="*/ 364 w 364"/>
                      <a:gd name="T138" fmla="*/ 184 h 1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4" h="184">
                        <a:moveTo>
                          <a:pt x="0" y="148"/>
                        </a:moveTo>
                        <a:lnTo>
                          <a:pt x="0" y="139"/>
                        </a:lnTo>
                        <a:lnTo>
                          <a:pt x="9" y="139"/>
                        </a:lnTo>
                        <a:lnTo>
                          <a:pt x="12" y="131"/>
                        </a:lnTo>
                        <a:lnTo>
                          <a:pt x="20" y="125"/>
                        </a:lnTo>
                        <a:lnTo>
                          <a:pt x="23" y="116"/>
                        </a:lnTo>
                        <a:lnTo>
                          <a:pt x="32" y="113"/>
                        </a:lnTo>
                        <a:lnTo>
                          <a:pt x="40" y="110"/>
                        </a:lnTo>
                        <a:lnTo>
                          <a:pt x="49" y="107"/>
                        </a:lnTo>
                        <a:lnTo>
                          <a:pt x="58" y="104"/>
                        </a:lnTo>
                        <a:lnTo>
                          <a:pt x="66" y="101"/>
                        </a:lnTo>
                        <a:lnTo>
                          <a:pt x="75" y="98"/>
                        </a:lnTo>
                        <a:lnTo>
                          <a:pt x="84" y="92"/>
                        </a:lnTo>
                        <a:lnTo>
                          <a:pt x="92" y="86"/>
                        </a:lnTo>
                        <a:lnTo>
                          <a:pt x="98" y="77"/>
                        </a:lnTo>
                        <a:lnTo>
                          <a:pt x="104" y="68"/>
                        </a:lnTo>
                        <a:lnTo>
                          <a:pt x="113" y="65"/>
                        </a:lnTo>
                        <a:lnTo>
                          <a:pt x="121" y="59"/>
                        </a:lnTo>
                        <a:lnTo>
                          <a:pt x="130" y="62"/>
                        </a:lnTo>
                        <a:lnTo>
                          <a:pt x="139" y="65"/>
                        </a:lnTo>
                        <a:lnTo>
                          <a:pt x="147" y="68"/>
                        </a:lnTo>
                        <a:lnTo>
                          <a:pt x="156" y="74"/>
                        </a:lnTo>
                        <a:lnTo>
                          <a:pt x="165" y="74"/>
                        </a:lnTo>
                        <a:lnTo>
                          <a:pt x="173" y="74"/>
                        </a:lnTo>
                        <a:lnTo>
                          <a:pt x="182" y="74"/>
                        </a:lnTo>
                        <a:lnTo>
                          <a:pt x="188" y="65"/>
                        </a:lnTo>
                        <a:lnTo>
                          <a:pt x="196" y="56"/>
                        </a:lnTo>
                        <a:lnTo>
                          <a:pt x="196" y="47"/>
                        </a:lnTo>
                        <a:lnTo>
                          <a:pt x="202" y="39"/>
                        </a:lnTo>
                        <a:lnTo>
                          <a:pt x="208" y="30"/>
                        </a:lnTo>
                        <a:lnTo>
                          <a:pt x="217" y="24"/>
                        </a:lnTo>
                        <a:lnTo>
                          <a:pt x="228" y="18"/>
                        </a:lnTo>
                        <a:lnTo>
                          <a:pt x="237" y="15"/>
                        </a:lnTo>
                        <a:lnTo>
                          <a:pt x="246" y="15"/>
                        </a:lnTo>
                        <a:lnTo>
                          <a:pt x="263" y="15"/>
                        </a:lnTo>
                        <a:lnTo>
                          <a:pt x="274" y="15"/>
                        </a:lnTo>
                        <a:lnTo>
                          <a:pt x="283" y="15"/>
                        </a:lnTo>
                        <a:lnTo>
                          <a:pt x="295" y="15"/>
                        </a:lnTo>
                        <a:lnTo>
                          <a:pt x="303" y="15"/>
                        </a:lnTo>
                        <a:lnTo>
                          <a:pt x="312" y="15"/>
                        </a:lnTo>
                        <a:lnTo>
                          <a:pt x="321" y="9"/>
                        </a:lnTo>
                        <a:lnTo>
                          <a:pt x="321" y="0"/>
                        </a:lnTo>
                        <a:lnTo>
                          <a:pt x="332" y="0"/>
                        </a:lnTo>
                        <a:lnTo>
                          <a:pt x="350" y="0"/>
                        </a:lnTo>
                        <a:lnTo>
                          <a:pt x="358" y="6"/>
                        </a:lnTo>
                        <a:lnTo>
                          <a:pt x="364" y="18"/>
                        </a:lnTo>
                        <a:lnTo>
                          <a:pt x="355" y="27"/>
                        </a:lnTo>
                        <a:lnTo>
                          <a:pt x="347" y="30"/>
                        </a:lnTo>
                        <a:lnTo>
                          <a:pt x="341" y="39"/>
                        </a:lnTo>
                        <a:lnTo>
                          <a:pt x="332" y="42"/>
                        </a:lnTo>
                        <a:lnTo>
                          <a:pt x="324" y="42"/>
                        </a:lnTo>
                        <a:lnTo>
                          <a:pt x="315" y="42"/>
                        </a:lnTo>
                        <a:lnTo>
                          <a:pt x="306" y="42"/>
                        </a:lnTo>
                        <a:lnTo>
                          <a:pt x="298" y="42"/>
                        </a:lnTo>
                        <a:lnTo>
                          <a:pt x="289" y="42"/>
                        </a:lnTo>
                        <a:lnTo>
                          <a:pt x="280" y="42"/>
                        </a:lnTo>
                        <a:lnTo>
                          <a:pt x="269" y="42"/>
                        </a:lnTo>
                        <a:lnTo>
                          <a:pt x="260" y="42"/>
                        </a:lnTo>
                        <a:lnTo>
                          <a:pt x="251" y="39"/>
                        </a:lnTo>
                        <a:lnTo>
                          <a:pt x="243" y="39"/>
                        </a:lnTo>
                        <a:lnTo>
                          <a:pt x="231" y="47"/>
                        </a:lnTo>
                        <a:lnTo>
                          <a:pt x="231" y="56"/>
                        </a:lnTo>
                        <a:lnTo>
                          <a:pt x="228" y="65"/>
                        </a:lnTo>
                        <a:lnTo>
                          <a:pt x="228" y="74"/>
                        </a:lnTo>
                        <a:lnTo>
                          <a:pt x="222" y="83"/>
                        </a:lnTo>
                        <a:lnTo>
                          <a:pt x="217" y="92"/>
                        </a:lnTo>
                        <a:lnTo>
                          <a:pt x="214" y="101"/>
                        </a:lnTo>
                        <a:lnTo>
                          <a:pt x="205" y="104"/>
                        </a:lnTo>
                        <a:lnTo>
                          <a:pt x="196" y="110"/>
                        </a:lnTo>
                        <a:lnTo>
                          <a:pt x="188" y="113"/>
                        </a:lnTo>
                        <a:lnTo>
                          <a:pt x="179" y="113"/>
                        </a:lnTo>
                        <a:lnTo>
                          <a:pt x="170" y="116"/>
                        </a:lnTo>
                        <a:lnTo>
                          <a:pt x="159" y="116"/>
                        </a:lnTo>
                        <a:lnTo>
                          <a:pt x="150" y="113"/>
                        </a:lnTo>
                        <a:lnTo>
                          <a:pt x="142" y="107"/>
                        </a:lnTo>
                        <a:lnTo>
                          <a:pt x="133" y="104"/>
                        </a:lnTo>
                        <a:lnTo>
                          <a:pt x="124" y="107"/>
                        </a:lnTo>
                        <a:lnTo>
                          <a:pt x="116" y="116"/>
                        </a:lnTo>
                        <a:lnTo>
                          <a:pt x="110" y="125"/>
                        </a:lnTo>
                        <a:lnTo>
                          <a:pt x="104" y="134"/>
                        </a:lnTo>
                        <a:lnTo>
                          <a:pt x="95" y="139"/>
                        </a:lnTo>
                        <a:lnTo>
                          <a:pt x="87" y="142"/>
                        </a:lnTo>
                        <a:lnTo>
                          <a:pt x="78" y="142"/>
                        </a:lnTo>
                        <a:lnTo>
                          <a:pt x="69" y="142"/>
                        </a:lnTo>
                        <a:lnTo>
                          <a:pt x="61" y="142"/>
                        </a:lnTo>
                        <a:lnTo>
                          <a:pt x="55" y="151"/>
                        </a:lnTo>
                        <a:lnTo>
                          <a:pt x="52" y="160"/>
                        </a:lnTo>
                        <a:lnTo>
                          <a:pt x="46" y="169"/>
                        </a:lnTo>
                        <a:lnTo>
                          <a:pt x="43" y="178"/>
                        </a:lnTo>
                        <a:lnTo>
                          <a:pt x="32" y="184"/>
                        </a:lnTo>
                        <a:lnTo>
                          <a:pt x="0" y="148"/>
                        </a:lnTo>
                        <a:close/>
                      </a:path>
                    </a:pathLst>
                  </a:custGeom>
                  <a:solidFill>
                    <a:srgbClr val="000000"/>
                  </a:solidFill>
                  <a:ln w="9525">
                    <a:noFill/>
                    <a:round/>
                    <a:headEnd/>
                    <a:tailEnd/>
                  </a:ln>
                </p:spPr>
                <p:txBody>
                  <a:bodyPr/>
                  <a:lstStyle/>
                  <a:p>
                    <a:endParaRPr lang="es-MX"/>
                  </a:p>
                </p:txBody>
              </p:sp>
              <p:sp>
                <p:nvSpPr>
                  <p:cNvPr id="6177" name="Freeform 30"/>
                  <p:cNvSpPr>
                    <a:spLocks/>
                  </p:cNvSpPr>
                  <p:nvPr/>
                </p:nvSpPr>
                <p:spPr bwMode="auto">
                  <a:xfrm>
                    <a:off x="424" y="1098"/>
                    <a:ext cx="259" cy="183"/>
                  </a:xfrm>
                  <a:custGeom>
                    <a:avLst/>
                    <a:gdLst>
                      <a:gd name="T0" fmla="*/ 6 w 259"/>
                      <a:gd name="T1" fmla="*/ 136 h 183"/>
                      <a:gd name="T2" fmla="*/ 20 w 259"/>
                      <a:gd name="T3" fmla="*/ 121 h 183"/>
                      <a:gd name="T4" fmla="*/ 38 w 259"/>
                      <a:gd name="T5" fmla="*/ 109 h 183"/>
                      <a:gd name="T6" fmla="*/ 55 w 259"/>
                      <a:gd name="T7" fmla="*/ 103 h 183"/>
                      <a:gd name="T8" fmla="*/ 73 w 259"/>
                      <a:gd name="T9" fmla="*/ 103 h 183"/>
                      <a:gd name="T10" fmla="*/ 90 w 259"/>
                      <a:gd name="T11" fmla="*/ 103 h 183"/>
                      <a:gd name="T12" fmla="*/ 108 w 259"/>
                      <a:gd name="T13" fmla="*/ 103 h 183"/>
                      <a:gd name="T14" fmla="*/ 125 w 259"/>
                      <a:gd name="T15" fmla="*/ 97 h 183"/>
                      <a:gd name="T16" fmla="*/ 140 w 259"/>
                      <a:gd name="T17" fmla="*/ 83 h 183"/>
                      <a:gd name="T18" fmla="*/ 151 w 259"/>
                      <a:gd name="T19" fmla="*/ 68 h 183"/>
                      <a:gd name="T20" fmla="*/ 169 w 259"/>
                      <a:gd name="T21" fmla="*/ 47 h 183"/>
                      <a:gd name="T22" fmla="*/ 183 w 259"/>
                      <a:gd name="T23" fmla="*/ 35 h 183"/>
                      <a:gd name="T24" fmla="*/ 201 w 259"/>
                      <a:gd name="T25" fmla="*/ 35 h 183"/>
                      <a:gd name="T26" fmla="*/ 215 w 259"/>
                      <a:gd name="T27" fmla="*/ 21 h 183"/>
                      <a:gd name="T28" fmla="*/ 221 w 259"/>
                      <a:gd name="T29" fmla="*/ 3 h 183"/>
                      <a:gd name="T30" fmla="*/ 239 w 259"/>
                      <a:gd name="T31" fmla="*/ 0 h 183"/>
                      <a:gd name="T32" fmla="*/ 256 w 259"/>
                      <a:gd name="T33" fmla="*/ 0 h 183"/>
                      <a:gd name="T34" fmla="*/ 259 w 259"/>
                      <a:gd name="T35" fmla="*/ 18 h 183"/>
                      <a:gd name="T36" fmla="*/ 253 w 259"/>
                      <a:gd name="T37" fmla="*/ 35 h 183"/>
                      <a:gd name="T38" fmla="*/ 236 w 259"/>
                      <a:gd name="T39" fmla="*/ 53 h 183"/>
                      <a:gd name="T40" fmla="*/ 230 w 259"/>
                      <a:gd name="T41" fmla="*/ 71 h 183"/>
                      <a:gd name="T42" fmla="*/ 212 w 259"/>
                      <a:gd name="T43" fmla="*/ 71 h 183"/>
                      <a:gd name="T44" fmla="*/ 195 w 259"/>
                      <a:gd name="T45" fmla="*/ 71 h 183"/>
                      <a:gd name="T46" fmla="*/ 163 w 259"/>
                      <a:gd name="T47" fmla="*/ 80 h 183"/>
                      <a:gd name="T48" fmla="*/ 157 w 259"/>
                      <a:gd name="T49" fmla="*/ 97 h 183"/>
                      <a:gd name="T50" fmla="*/ 157 w 259"/>
                      <a:gd name="T51" fmla="*/ 115 h 183"/>
                      <a:gd name="T52" fmla="*/ 146 w 259"/>
                      <a:gd name="T53" fmla="*/ 124 h 183"/>
                      <a:gd name="T54" fmla="*/ 128 w 259"/>
                      <a:gd name="T55" fmla="*/ 136 h 183"/>
                      <a:gd name="T56" fmla="*/ 108 w 259"/>
                      <a:gd name="T57" fmla="*/ 136 h 183"/>
                      <a:gd name="T58" fmla="*/ 90 w 259"/>
                      <a:gd name="T59" fmla="*/ 136 h 183"/>
                      <a:gd name="T60" fmla="*/ 73 w 259"/>
                      <a:gd name="T61" fmla="*/ 133 h 183"/>
                      <a:gd name="T62" fmla="*/ 58 w 259"/>
                      <a:gd name="T63" fmla="*/ 145 h 183"/>
                      <a:gd name="T64" fmla="*/ 47 w 259"/>
                      <a:gd name="T65" fmla="*/ 165 h 183"/>
                      <a:gd name="T66" fmla="*/ 29 w 259"/>
                      <a:gd name="T67" fmla="*/ 183 h 1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9"/>
                      <a:gd name="T103" fmla="*/ 0 h 183"/>
                      <a:gd name="T104" fmla="*/ 259 w 259"/>
                      <a:gd name="T105" fmla="*/ 183 h 1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9" h="183">
                        <a:moveTo>
                          <a:pt x="0" y="145"/>
                        </a:moveTo>
                        <a:lnTo>
                          <a:pt x="6" y="136"/>
                        </a:lnTo>
                        <a:lnTo>
                          <a:pt x="12" y="127"/>
                        </a:lnTo>
                        <a:lnTo>
                          <a:pt x="20" y="121"/>
                        </a:lnTo>
                        <a:lnTo>
                          <a:pt x="29" y="115"/>
                        </a:lnTo>
                        <a:lnTo>
                          <a:pt x="38" y="109"/>
                        </a:lnTo>
                        <a:lnTo>
                          <a:pt x="47" y="106"/>
                        </a:lnTo>
                        <a:lnTo>
                          <a:pt x="55" y="103"/>
                        </a:lnTo>
                        <a:lnTo>
                          <a:pt x="64" y="103"/>
                        </a:lnTo>
                        <a:lnTo>
                          <a:pt x="73" y="103"/>
                        </a:lnTo>
                        <a:lnTo>
                          <a:pt x="81" y="103"/>
                        </a:lnTo>
                        <a:lnTo>
                          <a:pt x="90" y="103"/>
                        </a:lnTo>
                        <a:lnTo>
                          <a:pt x="99" y="103"/>
                        </a:lnTo>
                        <a:lnTo>
                          <a:pt x="108" y="103"/>
                        </a:lnTo>
                        <a:lnTo>
                          <a:pt x="116" y="100"/>
                        </a:lnTo>
                        <a:lnTo>
                          <a:pt x="125" y="97"/>
                        </a:lnTo>
                        <a:lnTo>
                          <a:pt x="134" y="92"/>
                        </a:lnTo>
                        <a:lnTo>
                          <a:pt x="140" y="83"/>
                        </a:lnTo>
                        <a:lnTo>
                          <a:pt x="143" y="74"/>
                        </a:lnTo>
                        <a:lnTo>
                          <a:pt x="151" y="68"/>
                        </a:lnTo>
                        <a:lnTo>
                          <a:pt x="160" y="56"/>
                        </a:lnTo>
                        <a:lnTo>
                          <a:pt x="169" y="47"/>
                        </a:lnTo>
                        <a:lnTo>
                          <a:pt x="175" y="35"/>
                        </a:lnTo>
                        <a:lnTo>
                          <a:pt x="183" y="35"/>
                        </a:lnTo>
                        <a:lnTo>
                          <a:pt x="192" y="35"/>
                        </a:lnTo>
                        <a:lnTo>
                          <a:pt x="201" y="35"/>
                        </a:lnTo>
                        <a:lnTo>
                          <a:pt x="207" y="27"/>
                        </a:lnTo>
                        <a:lnTo>
                          <a:pt x="215" y="21"/>
                        </a:lnTo>
                        <a:lnTo>
                          <a:pt x="218" y="12"/>
                        </a:lnTo>
                        <a:lnTo>
                          <a:pt x="221" y="3"/>
                        </a:lnTo>
                        <a:lnTo>
                          <a:pt x="230" y="3"/>
                        </a:lnTo>
                        <a:lnTo>
                          <a:pt x="239" y="0"/>
                        </a:lnTo>
                        <a:lnTo>
                          <a:pt x="247" y="0"/>
                        </a:lnTo>
                        <a:lnTo>
                          <a:pt x="256" y="0"/>
                        </a:lnTo>
                        <a:lnTo>
                          <a:pt x="259" y="9"/>
                        </a:lnTo>
                        <a:lnTo>
                          <a:pt x="259" y="18"/>
                        </a:lnTo>
                        <a:lnTo>
                          <a:pt x="259" y="27"/>
                        </a:lnTo>
                        <a:lnTo>
                          <a:pt x="253" y="35"/>
                        </a:lnTo>
                        <a:lnTo>
                          <a:pt x="242" y="44"/>
                        </a:lnTo>
                        <a:lnTo>
                          <a:pt x="236" y="53"/>
                        </a:lnTo>
                        <a:lnTo>
                          <a:pt x="236" y="62"/>
                        </a:lnTo>
                        <a:lnTo>
                          <a:pt x="230" y="71"/>
                        </a:lnTo>
                        <a:lnTo>
                          <a:pt x="221" y="71"/>
                        </a:lnTo>
                        <a:lnTo>
                          <a:pt x="212" y="71"/>
                        </a:lnTo>
                        <a:lnTo>
                          <a:pt x="204" y="74"/>
                        </a:lnTo>
                        <a:lnTo>
                          <a:pt x="195" y="71"/>
                        </a:lnTo>
                        <a:lnTo>
                          <a:pt x="172" y="71"/>
                        </a:lnTo>
                        <a:lnTo>
                          <a:pt x="163" y="80"/>
                        </a:lnTo>
                        <a:lnTo>
                          <a:pt x="160" y="89"/>
                        </a:lnTo>
                        <a:lnTo>
                          <a:pt x="157" y="97"/>
                        </a:lnTo>
                        <a:lnTo>
                          <a:pt x="157" y="106"/>
                        </a:lnTo>
                        <a:lnTo>
                          <a:pt x="157" y="115"/>
                        </a:lnTo>
                        <a:lnTo>
                          <a:pt x="154" y="124"/>
                        </a:lnTo>
                        <a:lnTo>
                          <a:pt x="146" y="124"/>
                        </a:lnTo>
                        <a:lnTo>
                          <a:pt x="137" y="130"/>
                        </a:lnTo>
                        <a:lnTo>
                          <a:pt x="128" y="136"/>
                        </a:lnTo>
                        <a:lnTo>
                          <a:pt x="116" y="136"/>
                        </a:lnTo>
                        <a:lnTo>
                          <a:pt x="108" y="136"/>
                        </a:lnTo>
                        <a:lnTo>
                          <a:pt x="99" y="136"/>
                        </a:lnTo>
                        <a:lnTo>
                          <a:pt x="90" y="136"/>
                        </a:lnTo>
                        <a:lnTo>
                          <a:pt x="81" y="133"/>
                        </a:lnTo>
                        <a:lnTo>
                          <a:pt x="73" y="133"/>
                        </a:lnTo>
                        <a:lnTo>
                          <a:pt x="64" y="136"/>
                        </a:lnTo>
                        <a:lnTo>
                          <a:pt x="58" y="145"/>
                        </a:lnTo>
                        <a:lnTo>
                          <a:pt x="52" y="156"/>
                        </a:lnTo>
                        <a:lnTo>
                          <a:pt x="47" y="165"/>
                        </a:lnTo>
                        <a:lnTo>
                          <a:pt x="38" y="177"/>
                        </a:lnTo>
                        <a:lnTo>
                          <a:pt x="29" y="183"/>
                        </a:lnTo>
                        <a:lnTo>
                          <a:pt x="0" y="145"/>
                        </a:lnTo>
                        <a:close/>
                      </a:path>
                    </a:pathLst>
                  </a:custGeom>
                  <a:solidFill>
                    <a:srgbClr val="000000"/>
                  </a:solidFill>
                  <a:ln w="9525">
                    <a:noFill/>
                    <a:round/>
                    <a:headEnd/>
                    <a:tailEnd/>
                  </a:ln>
                </p:spPr>
                <p:txBody>
                  <a:bodyPr/>
                  <a:lstStyle/>
                  <a:p>
                    <a:endParaRPr lang="es-MX"/>
                  </a:p>
                </p:txBody>
              </p:sp>
              <p:sp>
                <p:nvSpPr>
                  <p:cNvPr id="6178" name="Freeform 31"/>
                  <p:cNvSpPr>
                    <a:spLocks/>
                  </p:cNvSpPr>
                  <p:nvPr/>
                </p:nvSpPr>
                <p:spPr bwMode="auto">
                  <a:xfrm>
                    <a:off x="500" y="1216"/>
                    <a:ext cx="287" cy="203"/>
                  </a:xfrm>
                  <a:custGeom>
                    <a:avLst/>
                    <a:gdLst>
                      <a:gd name="T0" fmla="*/ 9 w 287"/>
                      <a:gd name="T1" fmla="*/ 165 h 203"/>
                      <a:gd name="T2" fmla="*/ 26 w 287"/>
                      <a:gd name="T3" fmla="*/ 162 h 203"/>
                      <a:gd name="T4" fmla="*/ 46 w 287"/>
                      <a:gd name="T5" fmla="*/ 150 h 203"/>
                      <a:gd name="T6" fmla="*/ 61 w 287"/>
                      <a:gd name="T7" fmla="*/ 135 h 203"/>
                      <a:gd name="T8" fmla="*/ 67 w 287"/>
                      <a:gd name="T9" fmla="*/ 118 h 203"/>
                      <a:gd name="T10" fmla="*/ 70 w 287"/>
                      <a:gd name="T11" fmla="*/ 100 h 203"/>
                      <a:gd name="T12" fmla="*/ 87 w 287"/>
                      <a:gd name="T13" fmla="*/ 85 h 203"/>
                      <a:gd name="T14" fmla="*/ 104 w 287"/>
                      <a:gd name="T15" fmla="*/ 82 h 203"/>
                      <a:gd name="T16" fmla="*/ 122 w 287"/>
                      <a:gd name="T17" fmla="*/ 82 h 203"/>
                      <a:gd name="T18" fmla="*/ 139 w 287"/>
                      <a:gd name="T19" fmla="*/ 79 h 203"/>
                      <a:gd name="T20" fmla="*/ 151 w 287"/>
                      <a:gd name="T21" fmla="*/ 65 h 203"/>
                      <a:gd name="T22" fmla="*/ 157 w 287"/>
                      <a:gd name="T23" fmla="*/ 47 h 203"/>
                      <a:gd name="T24" fmla="*/ 165 w 287"/>
                      <a:gd name="T25" fmla="*/ 29 h 203"/>
                      <a:gd name="T26" fmla="*/ 183 w 287"/>
                      <a:gd name="T27" fmla="*/ 21 h 203"/>
                      <a:gd name="T28" fmla="*/ 200 w 287"/>
                      <a:gd name="T29" fmla="*/ 12 h 203"/>
                      <a:gd name="T30" fmla="*/ 215 w 287"/>
                      <a:gd name="T31" fmla="*/ 0 h 203"/>
                      <a:gd name="T32" fmla="*/ 235 w 287"/>
                      <a:gd name="T33" fmla="*/ 0 h 203"/>
                      <a:gd name="T34" fmla="*/ 252 w 287"/>
                      <a:gd name="T35" fmla="*/ 0 h 203"/>
                      <a:gd name="T36" fmla="*/ 270 w 287"/>
                      <a:gd name="T37" fmla="*/ 6 h 203"/>
                      <a:gd name="T38" fmla="*/ 287 w 287"/>
                      <a:gd name="T39" fmla="*/ 12 h 203"/>
                      <a:gd name="T40" fmla="*/ 287 w 287"/>
                      <a:gd name="T41" fmla="*/ 29 h 203"/>
                      <a:gd name="T42" fmla="*/ 278 w 287"/>
                      <a:gd name="T43" fmla="*/ 44 h 203"/>
                      <a:gd name="T44" fmla="*/ 258 w 287"/>
                      <a:gd name="T45" fmla="*/ 41 h 203"/>
                      <a:gd name="T46" fmla="*/ 241 w 287"/>
                      <a:gd name="T47" fmla="*/ 32 h 203"/>
                      <a:gd name="T48" fmla="*/ 223 w 287"/>
                      <a:gd name="T49" fmla="*/ 32 h 203"/>
                      <a:gd name="T50" fmla="*/ 206 w 287"/>
                      <a:gd name="T51" fmla="*/ 44 h 203"/>
                      <a:gd name="T52" fmla="*/ 191 w 287"/>
                      <a:gd name="T53" fmla="*/ 59 h 203"/>
                      <a:gd name="T54" fmla="*/ 183 w 287"/>
                      <a:gd name="T55" fmla="*/ 76 h 203"/>
                      <a:gd name="T56" fmla="*/ 174 w 287"/>
                      <a:gd name="T57" fmla="*/ 94 h 203"/>
                      <a:gd name="T58" fmla="*/ 168 w 287"/>
                      <a:gd name="T59" fmla="*/ 112 h 203"/>
                      <a:gd name="T60" fmla="*/ 151 w 287"/>
                      <a:gd name="T61" fmla="*/ 115 h 203"/>
                      <a:gd name="T62" fmla="*/ 133 w 287"/>
                      <a:gd name="T63" fmla="*/ 115 h 203"/>
                      <a:gd name="T64" fmla="*/ 113 w 287"/>
                      <a:gd name="T65" fmla="*/ 115 h 203"/>
                      <a:gd name="T66" fmla="*/ 99 w 287"/>
                      <a:gd name="T67" fmla="*/ 124 h 203"/>
                      <a:gd name="T68" fmla="*/ 93 w 287"/>
                      <a:gd name="T69" fmla="*/ 141 h 203"/>
                      <a:gd name="T70" fmla="*/ 90 w 287"/>
                      <a:gd name="T71" fmla="*/ 162 h 203"/>
                      <a:gd name="T72" fmla="*/ 81 w 287"/>
                      <a:gd name="T73" fmla="*/ 171 h 203"/>
                      <a:gd name="T74" fmla="*/ 72 w 287"/>
                      <a:gd name="T75" fmla="*/ 185 h 203"/>
                      <a:gd name="T76" fmla="*/ 55 w 287"/>
                      <a:gd name="T77" fmla="*/ 197 h 203"/>
                      <a:gd name="T78" fmla="*/ 38 w 287"/>
                      <a:gd name="T79" fmla="*/ 203 h 203"/>
                      <a:gd name="T80" fmla="*/ 20 w 287"/>
                      <a:gd name="T81" fmla="*/ 203 h 203"/>
                      <a:gd name="T82" fmla="*/ 0 w 287"/>
                      <a:gd name="T83" fmla="*/ 159 h 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7"/>
                      <a:gd name="T127" fmla="*/ 0 h 203"/>
                      <a:gd name="T128" fmla="*/ 287 w 287"/>
                      <a:gd name="T129" fmla="*/ 203 h 2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7" h="203">
                        <a:moveTo>
                          <a:pt x="0" y="159"/>
                        </a:moveTo>
                        <a:lnTo>
                          <a:pt x="9" y="165"/>
                        </a:lnTo>
                        <a:lnTo>
                          <a:pt x="17" y="165"/>
                        </a:lnTo>
                        <a:lnTo>
                          <a:pt x="26" y="162"/>
                        </a:lnTo>
                        <a:lnTo>
                          <a:pt x="38" y="153"/>
                        </a:lnTo>
                        <a:lnTo>
                          <a:pt x="46" y="150"/>
                        </a:lnTo>
                        <a:lnTo>
                          <a:pt x="55" y="144"/>
                        </a:lnTo>
                        <a:lnTo>
                          <a:pt x="61" y="135"/>
                        </a:lnTo>
                        <a:lnTo>
                          <a:pt x="67" y="127"/>
                        </a:lnTo>
                        <a:lnTo>
                          <a:pt x="67" y="118"/>
                        </a:lnTo>
                        <a:lnTo>
                          <a:pt x="70" y="109"/>
                        </a:lnTo>
                        <a:lnTo>
                          <a:pt x="70" y="100"/>
                        </a:lnTo>
                        <a:lnTo>
                          <a:pt x="78" y="91"/>
                        </a:lnTo>
                        <a:lnTo>
                          <a:pt x="87" y="85"/>
                        </a:lnTo>
                        <a:lnTo>
                          <a:pt x="96" y="82"/>
                        </a:lnTo>
                        <a:lnTo>
                          <a:pt x="104" y="82"/>
                        </a:lnTo>
                        <a:lnTo>
                          <a:pt x="113" y="82"/>
                        </a:lnTo>
                        <a:lnTo>
                          <a:pt x="122" y="82"/>
                        </a:lnTo>
                        <a:lnTo>
                          <a:pt x="130" y="82"/>
                        </a:lnTo>
                        <a:lnTo>
                          <a:pt x="139" y="79"/>
                        </a:lnTo>
                        <a:lnTo>
                          <a:pt x="148" y="74"/>
                        </a:lnTo>
                        <a:lnTo>
                          <a:pt x="151" y="65"/>
                        </a:lnTo>
                        <a:lnTo>
                          <a:pt x="154" y="56"/>
                        </a:lnTo>
                        <a:lnTo>
                          <a:pt x="157" y="47"/>
                        </a:lnTo>
                        <a:lnTo>
                          <a:pt x="159" y="38"/>
                        </a:lnTo>
                        <a:lnTo>
                          <a:pt x="165" y="29"/>
                        </a:lnTo>
                        <a:lnTo>
                          <a:pt x="174" y="24"/>
                        </a:lnTo>
                        <a:lnTo>
                          <a:pt x="183" y="21"/>
                        </a:lnTo>
                        <a:lnTo>
                          <a:pt x="191" y="18"/>
                        </a:lnTo>
                        <a:lnTo>
                          <a:pt x="200" y="12"/>
                        </a:lnTo>
                        <a:lnTo>
                          <a:pt x="209" y="9"/>
                        </a:lnTo>
                        <a:lnTo>
                          <a:pt x="215" y="0"/>
                        </a:lnTo>
                        <a:lnTo>
                          <a:pt x="223" y="0"/>
                        </a:lnTo>
                        <a:lnTo>
                          <a:pt x="235" y="0"/>
                        </a:lnTo>
                        <a:lnTo>
                          <a:pt x="244" y="0"/>
                        </a:lnTo>
                        <a:lnTo>
                          <a:pt x="252" y="0"/>
                        </a:lnTo>
                        <a:lnTo>
                          <a:pt x="261" y="0"/>
                        </a:lnTo>
                        <a:lnTo>
                          <a:pt x="270" y="6"/>
                        </a:lnTo>
                        <a:lnTo>
                          <a:pt x="278" y="12"/>
                        </a:lnTo>
                        <a:lnTo>
                          <a:pt x="287" y="12"/>
                        </a:lnTo>
                        <a:lnTo>
                          <a:pt x="287" y="21"/>
                        </a:lnTo>
                        <a:lnTo>
                          <a:pt x="287" y="29"/>
                        </a:lnTo>
                        <a:lnTo>
                          <a:pt x="287" y="38"/>
                        </a:lnTo>
                        <a:lnTo>
                          <a:pt x="278" y="44"/>
                        </a:lnTo>
                        <a:lnTo>
                          <a:pt x="267" y="44"/>
                        </a:lnTo>
                        <a:lnTo>
                          <a:pt x="258" y="41"/>
                        </a:lnTo>
                        <a:lnTo>
                          <a:pt x="249" y="38"/>
                        </a:lnTo>
                        <a:lnTo>
                          <a:pt x="241" y="32"/>
                        </a:lnTo>
                        <a:lnTo>
                          <a:pt x="232" y="32"/>
                        </a:lnTo>
                        <a:lnTo>
                          <a:pt x="223" y="32"/>
                        </a:lnTo>
                        <a:lnTo>
                          <a:pt x="215" y="35"/>
                        </a:lnTo>
                        <a:lnTo>
                          <a:pt x="206" y="44"/>
                        </a:lnTo>
                        <a:lnTo>
                          <a:pt x="197" y="50"/>
                        </a:lnTo>
                        <a:lnTo>
                          <a:pt x="191" y="59"/>
                        </a:lnTo>
                        <a:lnTo>
                          <a:pt x="188" y="68"/>
                        </a:lnTo>
                        <a:lnTo>
                          <a:pt x="183" y="76"/>
                        </a:lnTo>
                        <a:lnTo>
                          <a:pt x="177" y="85"/>
                        </a:lnTo>
                        <a:lnTo>
                          <a:pt x="174" y="94"/>
                        </a:lnTo>
                        <a:lnTo>
                          <a:pt x="174" y="103"/>
                        </a:lnTo>
                        <a:lnTo>
                          <a:pt x="168" y="112"/>
                        </a:lnTo>
                        <a:lnTo>
                          <a:pt x="159" y="112"/>
                        </a:lnTo>
                        <a:lnTo>
                          <a:pt x="151" y="115"/>
                        </a:lnTo>
                        <a:lnTo>
                          <a:pt x="142" y="115"/>
                        </a:lnTo>
                        <a:lnTo>
                          <a:pt x="133" y="115"/>
                        </a:lnTo>
                        <a:lnTo>
                          <a:pt x="122" y="115"/>
                        </a:lnTo>
                        <a:lnTo>
                          <a:pt x="113" y="115"/>
                        </a:lnTo>
                        <a:lnTo>
                          <a:pt x="104" y="115"/>
                        </a:lnTo>
                        <a:lnTo>
                          <a:pt x="99" y="124"/>
                        </a:lnTo>
                        <a:lnTo>
                          <a:pt x="93" y="132"/>
                        </a:lnTo>
                        <a:lnTo>
                          <a:pt x="93" y="141"/>
                        </a:lnTo>
                        <a:lnTo>
                          <a:pt x="90" y="150"/>
                        </a:lnTo>
                        <a:lnTo>
                          <a:pt x="90" y="162"/>
                        </a:lnTo>
                        <a:lnTo>
                          <a:pt x="81" y="162"/>
                        </a:lnTo>
                        <a:lnTo>
                          <a:pt x="81" y="171"/>
                        </a:lnTo>
                        <a:lnTo>
                          <a:pt x="72" y="177"/>
                        </a:lnTo>
                        <a:lnTo>
                          <a:pt x="72" y="185"/>
                        </a:lnTo>
                        <a:lnTo>
                          <a:pt x="64" y="191"/>
                        </a:lnTo>
                        <a:lnTo>
                          <a:pt x="55" y="197"/>
                        </a:lnTo>
                        <a:lnTo>
                          <a:pt x="46" y="200"/>
                        </a:lnTo>
                        <a:lnTo>
                          <a:pt x="38" y="203"/>
                        </a:lnTo>
                        <a:lnTo>
                          <a:pt x="29" y="203"/>
                        </a:lnTo>
                        <a:lnTo>
                          <a:pt x="20" y="203"/>
                        </a:lnTo>
                        <a:lnTo>
                          <a:pt x="12" y="203"/>
                        </a:lnTo>
                        <a:lnTo>
                          <a:pt x="0" y="159"/>
                        </a:lnTo>
                        <a:close/>
                      </a:path>
                    </a:pathLst>
                  </a:custGeom>
                  <a:solidFill>
                    <a:srgbClr val="000000"/>
                  </a:solidFill>
                  <a:ln w="9525">
                    <a:noFill/>
                    <a:round/>
                    <a:headEnd/>
                    <a:tailEnd/>
                  </a:ln>
                </p:spPr>
                <p:txBody>
                  <a:bodyPr/>
                  <a:lstStyle/>
                  <a:p>
                    <a:endParaRPr lang="es-MX"/>
                  </a:p>
                </p:txBody>
              </p:sp>
              <p:sp>
                <p:nvSpPr>
                  <p:cNvPr id="6179" name="Freeform 32"/>
                  <p:cNvSpPr>
                    <a:spLocks/>
                  </p:cNvSpPr>
                  <p:nvPr/>
                </p:nvSpPr>
                <p:spPr bwMode="auto">
                  <a:xfrm>
                    <a:off x="596" y="1338"/>
                    <a:ext cx="262" cy="160"/>
                  </a:xfrm>
                  <a:custGeom>
                    <a:avLst/>
                    <a:gdLst>
                      <a:gd name="T0" fmla="*/ 6 w 262"/>
                      <a:gd name="T1" fmla="*/ 124 h 160"/>
                      <a:gd name="T2" fmla="*/ 17 w 262"/>
                      <a:gd name="T3" fmla="*/ 116 h 160"/>
                      <a:gd name="T4" fmla="*/ 35 w 262"/>
                      <a:gd name="T5" fmla="*/ 116 h 160"/>
                      <a:gd name="T6" fmla="*/ 52 w 262"/>
                      <a:gd name="T7" fmla="*/ 119 h 160"/>
                      <a:gd name="T8" fmla="*/ 67 w 262"/>
                      <a:gd name="T9" fmla="*/ 110 h 160"/>
                      <a:gd name="T10" fmla="*/ 82 w 262"/>
                      <a:gd name="T11" fmla="*/ 95 h 160"/>
                      <a:gd name="T12" fmla="*/ 87 w 262"/>
                      <a:gd name="T13" fmla="*/ 74 h 160"/>
                      <a:gd name="T14" fmla="*/ 96 w 262"/>
                      <a:gd name="T15" fmla="*/ 56 h 160"/>
                      <a:gd name="T16" fmla="*/ 114 w 262"/>
                      <a:gd name="T17" fmla="*/ 47 h 160"/>
                      <a:gd name="T18" fmla="*/ 131 w 262"/>
                      <a:gd name="T19" fmla="*/ 47 h 160"/>
                      <a:gd name="T20" fmla="*/ 148 w 262"/>
                      <a:gd name="T21" fmla="*/ 47 h 160"/>
                      <a:gd name="T22" fmla="*/ 166 w 262"/>
                      <a:gd name="T23" fmla="*/ 41 h 160"/>
                      <a:gd name="T24" fmla="*/ 180 w 262"/>
                      <a:gd name="T25" fmla="*/ 27 h 160"/>
                      <a:gd name="T26" fmla="*/ 186 w 262"/>
                      <a:gd name="T27" fmla="*/ 9 h 160"/>
                      <a:gd name="T28" fmla="*/ 204 w 262"/>
                      <a:gd name="T29" fmla="*/ 0 h 160"/>
                      <a:gd name="T30" fmla="*/ 224 w 262"/>
                      <a:gd name="T31" fmla="*/ 0 h 160"/>
                      <a:gd name="T32" fmla="*/ 242 w 262"/>
                      <a:gd name="T33" fmla="*/ 0 h 160"/>
                      <a:gd name="T34" fmla="*/ 259 w 262"/>
                      <a:gd name="T35" fmla="*/ 9 h 160"/>
                      <a:gd name="T36" fmla="*/ 262 w 262"/>
                      <a:gd name="T37" fmla="*/ 27 h 160"/>
                      <a:gd name="T38" fmla="*/ 247 w 262"/>
                      <a:gd name="T39" fmla="*/ 39 h 160"/>
                      <a:gd name="T40" fmla="*/ 227 w 262"/>
                      <a:gd name="T41" fmla="*/ 39 h 160"/>
                      <a:gd name="T42" fmla="*/ 210 w 262"/>
                      <a:gd name="T43" fmla="*/ 44 h 160"/>
                      <a:gd name="T44" fmla="*/ 201 w 262"/>
                      <a:gd name="T45" fmla="*/ 59 h 160"/>
                      <a:gd name="T46" fmla="*/ 189 w 262"/>
                      <a:gd name="T47" fmla="*/ 77 h 160"/>
                      <a:gd name="T48" fmla="*/ 169 w 262"/>
                      <a:gd name="T49" fmla="*/ 86 h 160"/>
                      <a:gd name="T50" fmla="*/ 151 w 262"/>
                      <a:gd name="T51" fmla="*/ 89 h 160"/>
                      <a:gd name="T52" fmla="*/ 134 w 262"/>
                      <a:gd name="T53" fmla="*/ 83 h 160"/>
                      <a:gd name="T54" fmla="*/ 116 w 262"/>
                      <a:gd name="T55" fmla="*/ 83 h 160"/>
                      <a:gd name="T56" fmla="*/ 111 w 262"/>
                      <a:gd name="T57" fmla="*/ 104 h 160"/>
                      <a:gd name="T58" fmla="*/ 105 w 262"/>
                      <a:gd name="T59" fmla="*/ 121 h 160"/>
                      <a:gd name="T60" fmla="*/ 96 w 262"/>
                      <a:gd name="T61" fmla="*/ 136 h 160"/>
                      <a:gd name="T62" fmla="*/ 82 w 262"/>
                      <a:gd name="T63" fmla="*/ 151 h 160"/>
                      <a:gd name="T64" fmla="*/ 64 w 262"/>
                      <a:gd name="T65" fmla="*/ 157 h 160"/>
                      <a:gd name="T66" fmla="*/ 41 w 262"/>
                      <a:gd name="T67" fmla="*/ 160 h 160"/>
                      <a:gd name="T68" fmla="*/ 23 w 262"/>
                      <a:gd name="T69" fmla="*/ 160 h 160"/>
                      <a:gd name="T70" fmla="*/ 0 w 262"/>
                      <a:gd name="T71" fmla="*/ 133 h 1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2"/>
                      <a:gd name="T109" fmla="*/ 0 h 160"/>
                      <a:gd name="T110" fmla="*/ 262 w 262"/>
                      <a:gd name="T111" fmla="*/ 160 h 1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2" h="160">
                        <a:moveTo>
                          <a:pt x="0" y="133"/>
                        </a:moveTo>
                        <a:lnTo>
                          <a:pt x="6" y="124"/>
                        </a:lnTo>
                        <a:lnTo>
                          <a:pt x="9" y="116"/>
                        </a:lnTo>
                        <a:lnTo>
                          <a:pt x="17" y="116"/>
                        </a:lnTo>
                        <a:lnTo>
                          <a:pt x="26" y="113"/>
                        </a:lnTo>
                        <a:lnTo>
                          <a:pt x="35" y="116"/>
                        </a:lnTo>
                        <a:lnTo>
                          <a:pt x="44" y="119"/>
                        </a:lnTo>
                        <a:lnTo>
                          <a:pt x="52" y="119"/>
                        </a:lnTo>
                        <a:lnTo>
                          <a:pt x="61" y="119"/>
                        </a:lnTo>
                        <a:lnTo>
                          <a:pt x="67" y="110"/>
                        </a:lnTo>
                        <a:lnTo>
                          <a:pt x="76" y="104"/>
                        </a:lnTo>
                        <a:lnTo>
                          <a:pt x="82" y="95"/>
                        </a:lnTo>
                        <a:lnTo>
                          <a:pt x="87" y="83"/>
                        </a:lnTo>
                        <a:lnTo>
                          <a:pt x="87" y="74"/>
                        </a:lnTo>
                        <a:lnTo>
                          <a:pt x="90" y="65"/>
                        </a:lnTo>
                        <a:lnTo>
                          <a:pt x="96" y="56"/>
                        </a:lnTo>
                        <a:lnTo>
                          <a:pt x="105" y="50"/>
                        </a:lnTo>
                        <a:lnTo>
                          <a:pt x="114" y="47"/>
                        </a:lnTo>
                        <a:lnTo>
                          <a:pt x="122" y="47"/>
                        </a:lnTo>
                        <a:lnTo>
                          <a:pt x="131" y="47"/>
                        </a:lnTo>
                        <a:lnTo>
                          <a:pt x="140" y="47"/>
                        </a:lnTo>
                        <a:lnTo>
                          <a:pt x="148" y="47"/>
                        </a:lnTo>
                        <a:lnTo>
                          <a:pt x="157" y="47"/>
                        </a:lnTo>
                        <a:lnTo>
                          <a:pt x="166" y="41"/>
                        </a:lnTo>
                        <a:lnTo>
                          <a:pt x="175" y="36"/>
                        </a:lnTo>
                        <a:lnTo>
                          <a:pt x="180" y="27"/>
                        </a:lnTo>
                        <a:lnTo>
                          <a:pt x="183" y="18"/>
                        </a:lnTo>
                        <a:lnTo>
                          <a:pt x="186" y="9"/>
                        </a:lnTo>
                        <a:lnTo>
                          <a:pt x="195" y="6"/>
                        </a:lnTo>
                        <a:lnTo>
                          <a:pt x="204" y="0"/>
                        </a:lnTo>
                        <a:lnTo>
                          <a:pt x="213" y="0"/>
                        </a:lnTo>
                        <a:lnTo>
                          <a:pt x="224" y="0"/>
                        </a:lnTo>
                        <a:lnTo>
                          <a:pt x="233" y="0"/>
                        </a:lnTo>
                        <a:lnTo>
                          <a:pt x="242" y="0"/>
                        </a:lnTo>
                        <a:lnTo>
                          <a:pt x="250" y="6"/>
                        </a:lnTo>
                        <a:lnTo>
                          <a:pt x="259" y="9"/>
                        </a:lnTo>
                        <a:lnTo>
                          <a:pt x="262" y="18"/>
                        </a:lnTo>
                        <a:lnTo>
                          <a:pt x="262" y="27"/>
                        </a:lnTo>
                        <a:lnTo>
                          <a:pt x="256" y="36"/>
                        </a:lnTo>
                        <a:lnTo>
                          <a:pt x="247" y="39"/>
                        </a:lnTo>
                        <a:lnTo>
                          <a:pt x="236" y="39"/>
                        </a:lnTo>
                        <a:lnTo>
                          <a:pt x="227" y="39"/>
                        </a:lnTo>
                        <a:lnTo>
                          <a:pt x="215" y="36"/>
                        </a:lnTo>
                        <a:lnTo>
                          <a:pt x="210" y="44"/>
                        </a:lnTo>
                        <a:lnTo>
                          <a:pt x="201" y="50"/>
                        </a:lnTo>
                        <a:lnTo>
                          <a:pt x="201" y="59"/>
                        </a:lnTo>
                        <a:lnTo>
                          <a:pt x="198" y="68"/>
                        </a:lnTo>
                        <a:lnTo>
                          <a:pt x="189" y="77"/>
                        </a:lnTo>
                        <a:lnTo>
                          <a:pt x="178" y="83"/>
                        </a:lnTo>
                        <a:lnTo>
                          <a:pt x="169" y="86"/>
                        </a:lnTo>
                        <a:lnTo>
                          <a:pt x="160" y="89"/>
                        </a:lnTo>
                        <a:lnTo>
                          <a:pt x="151" y="89"/>
                        </a:lnTo>
                        <a:lnTo>
                          <a:pt x="143" y="86"/>
                        </a:lnTo>
                        <a:lnTo>
                          <a:pt x="134" y="83"/>
                        </a:lnTo>
                        <a:lnTo>
                          <a:pt x="125" y="83"/>
                        </a:lnTo>
                        <a:lnTo>
                          <a:pt x="116" y="83"/>
                        </a:lnTo>
                        <a:lnTo>
                          <a:pt x="116" y="92"/>
                        </a:lnTo>
                        <a:lnTo>
                          <a:pt x="111" y="104"/>
                        </a:lnTo>
                        <a:lnTo>
                          <a:pt x="105" y="113"/>
                        </a:lnTo>
                        <a:lnTo>
                          <a:pt x="105" y="121"/>
                        </a:lnTo>
                        <a:lnTo>
                          <a:pt x="105" y="130"/>
                        </a:lnTo>
                        <a:lnTo>
                          <a:pt x="96" y="136"/>
                        </a:lnTo>
                        <a:lnTo>
                          <a:pt x="90" y="145"/>
                        </a:lnTo>
                        <a:lnTo>
                          <a:pt x="82" y="151"/>
                        </a:lnTo>
                        <a:lnTo>
                          <a:pt x="73" y="157"/>
                        </a:lnTo>
                        <a:lnTo>
                          <a:pt x="64" y="157"/>
                        </a:lnTo>
                        <a:lnTo>
                          <a:pt x="52" y="160"/>
                        </a:lnTo>
                        <a:lnTo>
                          <a:pt x="41" y="160"/>
                        </a:lnTo>
                        <a:lnTo>
                          <a:pt x="32" y="160"/>
                        </a:lnTo>
                        <a:lnTo>
                          <a:pt x="23" y="160"/>
                        </a:lnTo>
                        <a:lnTo>
                          <a:pt x="15" y="160"/>
                        </a:lnTo>
                        <a:lnTo>
                          <a:pt x="0" y="133"/>
                        </a:lnTo>
                        <a:close/>
                      </a:path>
                    </a:pathLst>
                  </a:custGeom>
                  <a:solidFill>
                    <a:srgbClr val="000000"/>
                  </a:solidFill>
                  <a:ln w="9525">
                    <a:noFill/>
                    <a:round/>
                    <a:headEnd/>
                    <a:tailEnd/>
                  </a:ln>
                </p:spPr>
                <p:txBody>
                  <a:bodyPr/>
                  <a:lstStyle/>
                  <a:p>
                    <a:endParaRPr lang="es-MX"/>
                  </a:p>
                </p:txBody>
              </p:sp>
              <p:sp>
                <p:nvSpPr>
                  <p:cNvPr id="6180" name="Freeform 33"/>
                  <p:cNvSpPr>
                    <a:spLocks/>
                  </p:cNvSpPr>
                  <p:nvPr/>
                </p:nvSpPr>
                <p:spPr bwMode="auto">
                  <a:xfrm>
                    <a:off x="745" y="1434"/>
                    <a:ext cx="186" cy="112"/>
                  </a:xfrm>
                  <a:custGeom>
                    <a:avLst/>
                    <a:gdLst>
                      <a:gd name="T0" fmla="*/ 0 w 186"/>
                      <a:gd name="T1" fmla="*/ 97 h 112"/>
                      <a:gd name="T2" fmla="*/ 0 w 186"/>
                      <a:gd name="T3" fmla="*/ 85 h 112"/>
                      <a:gd name="T4" fmla="*/ 9 w 186"/>
                      <a:gd name="T5" fmla="*/ 79 h 112"/>
                      <a:gd name="T6" fmla="*/ 12 w 186"/>
                      <a:gd name="T7" fmla="*/ 70 h 112"/>
                      <a:gd name="T8" fmla="*/ 21 w 186"/>
                      <a:gd name="T9" fmla="*/ 64 h 112"/>
                      <a:gd name="T10" fmla="*/ 30 w 186"/>
                      <a:gd name="T11" fmla="*/ 58 h 112"/>
                      <a:gd name="T12" fmla="*/ 38 w 186"/>
                      <a:gd name="T13" fmla="*/ 58 h 112"/>
                      <a:gd name="T14" fmla="*/ 47 w 186"/>
                      <a:gd name="T15" fmla="*/ 64 h 112"/>
                      <a:gd name="T16" fmla="*/ 56 w 186"/>
                      <a:gd name="T17" fmla="*/ 64 h 112"/>
                      <a:gd name="T18" fmla="*/ 65 w 186"/>
                      <a:gd name="T19" fmla="*/ 64 h 112"/>
                      <a:gd name="T20" fmla="*/ 77 w 186"/>
                      <a:gd name="T21" fmla="*/ 54 h 112"/>
                      <a:gd name="T22" fmla="*/ 86 w 186"/>
                      <a:gd name="T23" fmla="*/ 48 h 112"/>
                      <a:gd name="T24" fmla="*/ 92 w 186"/>
                      <a:gd name="T25" fmla="*/ 39 h 112"/>
                      <a:gd name="T26" fmla="*/ 100 w 186"/>
                      <a:gd name="T27" fmla="*/ 33 h 112"/>
                      <a:gd name="T28" fmla="*/ 103 w 186"/>
                      <a:gd name="T29" fmla="*/ 24 h 112"/>
                      <a:gd name="T30" fmla="*/ 112 w 186"/>
                      <a:gd name="T31" fmla="*/ 15 h 112"/>
                      <a:gd name="T32" fmla="*/ 121 w 186"/>
                      <a:gd name="T33" fmla="*/ 9 h 112"/>
                      <a:gd name="T34" fmla="*/ 130 w 186"/>
                      <a:gd name="T35" fmla="*/ 6 h 112"/>
                      <a:gd name="T36" fmla="*/ 139 w 186"/>
                      <a:gd name="T37" fmla="*/ 3 h 112"/>
                      <a:gd name="T38" fmla="*/ 148 w 186"/>
                      <a:gd name="T39" fmla="*/ 0 h 112"/>
                      <a:gd name="T40" fmla="*/ 156 w 186"/>
                      <a:gd name="T41" fmla="*/ 0 h 112"/>
                      <a:gd name="T42" fmla="*/ 168 w 186"/>
                      <a:gd name="T43" fmla="*/ 3 h 112"/>
                      <a:gd name="T44" fmla="*/ 174 w 186"/>
                      <a:gd name="T45" fmla="*/ 12 h 112"/>
                      <a:gd name="T46" fmla="*/ 180 w 186"/>
                      <a:gd name="T47" fmla="*/ 21 h 112"/>
                      <a:gd name="T48" fmla="*/ 186 w 186"/>
                      <a:gd name="T49" fmla="*/ 30 h 112"/>
                      <a:gd name="T50" fmla="*/ 186 w 186"/>
                      <a:gd name="T51" fmla="*/ 42 h 112"/>
                      <a:gd name="T52" fmla="*/ 177 w 186"/>
                      <a:gd name="T53" fmla="*/ 45 h 112"/>
                      <a:gd name="T54" fmla="*/ 168 w 186"/>
                      <a:gd name="T55" fmla="*/ 48 h 112"/>
                      <a:gd name="T56" fmla="*/ 156 w 186"/>
                      <a:gd name="T57" fmla="*/ 51 h 112"/>
                      <a:gd name="T58" fmla="*/ 148 w 186"/>
                      <a:gd name="T59" fmla="*/ 51 h 112"/>
                      <a:gd name="T60" fmla="*/ 139 w 186"/>
                      <a:gd name="T61" fmla="*/ 48 h 112"/>
                      <a:gd name="T62" fmla="*/ 130 w 186"/>
                      <a:gd name="T63" fmla="*/ 51 h 112"/>
                      <a:gd name="T64" fmla="*/ 130 w 186"/>
                      <a:gd name="T65" fmla="*/ 61 h 112"/>
                      <a:gd name="T66" fmla="*/ 118 w 186"/>
                      <a:gd name="T67" fmla="*/ 67 h 112"/>
                      <a:gd name="T68" fmla="*/ 112 w 186"/>
                      <a:gd name="T69" fmla="*/ 76 h 112"/>
                      <a:gd name="T70" fmla="*/ 106 w 186"/>
                      <a:gd name="T71" fmla="*/ 85 h 112"/>
                      <a:gd name="T72" fmla="*/ 100 w 186"/>
                      <a:gd name="T73" fmla="*/ 94 h 112"/>
                      <a:gd name="T74" fmla="*/ 94 w 186"/>
                      <a:gd name="T75" fmla="*/ 103 h 112"/>
                      <a:gd name="T76" fmla="*/ 83 w 186"/>
                      <a:gd name="T77" fmla="*/ 106 h 112"/>
                      <a:gd name="T78" fmla="*/ 71 w 186"/>
                      <a:gd name="T79" fmla="*/ 106 h 112"/>
                      <a:gd name="T80" fmla="*/ 62 w 186"/>
                      <a:gd name="T81" fmla="*/ 106 h 112"/>
                      <a:gd name="T82" fmla="*/ 53 w 186"/>
                      <a:gd name="T83" fmla="*/ 106 h 112"/>
                      <a:gd name="T84" fmla="*/ 44 w 186"/>
                      <a:gd name="T85" fmla="*/ 106 h 112"/>
                      <a:gd name="T86" fmla="*/ 35 w 186"/>
                      <a:gd name="T87" fmla="*/ 106 h 112"/>
                      <a:gd name="T88" fmla="*/ 27 w 186"/>
                      <a:gd name="T89" fmla="*/ 112 h 112"/>
                      <a:gd name="T90" fmla="*/ 0 w 186"/>
                      <a:gd name="T91" fmla="*/ 97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6"/>
                      <a:gd name="T139" fmla="*/ 0 h 112"/>
                      <a:gd name="T140" fmla="*/ 186 w 186"/>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6" h="112">
                        <a:moveTo>
                          <a:pt x="0" y="97"/>
                        </a:moveTo>
                        <a:lnTo>
                          <a:pt x="0" y="85"/>
                        </a:lnTo>
                        <a:lnTo>
                          <a:pt x="9" y="79"/>
                        </a:lnTo>
                        <a:lnTo>
                          <a:pt x="12" y="70"/>
                        </a:lnTo>
                        <a:lnTo>
                          <a:pt x="21" y="64"/>
                        </a:lnTo>
                        <a:lnTo>
                          <a:pt x="30" y="58"/>
                        </a:lnTo>
                        <a:lnTo>
                          <a:pt x="38" y="58"/>
                        </a:lnTo>
                        <a:lnTo>
                          <a:pt x="47" y="64"/>
                        </a:lnTo>
                        <a:lnTo>
                          <a:pt x="56" y="64"/>
                        </a:lnTo>
                        <a:lnTo>
                          <a:pt x="65" y="64"/>
                        </a:lnTo>
                        <a:lnTo>
                          <a:pt x="77" y="54"/>
                        </a:lnTo>
                        <a:lnTo>
                          <a:pt x="86" y="48"/>
                        </a:lnTo>
                        <a:lnTo>
                          <a:pt x="92" y="39"/>
                        </a:lnTo>
                        <a:lnTo>
                          <a:pt x="100" y="33"/>
                        </a:lnTo>
                        <a:lnTo>
                          <a:pt x="103" y="24"/>
                        </a:lnTo>
                        <a:lnTo>
                          <a:pt x="112" y="15"/>
                        </a:lnTo>
                        <a:lnTo>
                          <a:pt x="121" y="9"/>
                        </a:lnTo>
                        <a:lnTo>
                          <a:pt x="130" y="6"/>
                        </a:lnTo>
                        <a:lnTo>
                          <a:pt x="139" y="3"/>
                        </a:lnTo>
                        <a:lnTo>
                          <a:pt x="148" y="0"/>
                        </a:lnTo>
                        <a:lnTo>
                          <a:pt x="156" y="0"/>
                        </a:lnTo>
                        <a:lnTo>
                          <a:pt x="168" y="3"/>
                        </a:lnTo>
                        <a:lnTo>
                          <a:pt x="174" y="12"/>
                        </a:lnTo>
                        <a:lnTo>
                          <a:pt x="180" y="21"/>
                        </a:lnTo>
                        <a:lnTo>
                          <a:pt x="186" y="30"/>
                        </a:lnTo>
                        <a:lnTo>
                          <a:pt x="186" y="42"/>
                        </a:lnTo>
                        <a:lnTo>
                          <a:pt x="177" y="45"/>
                        </a:lnTo>
                        <a:lnTo>
                          <a:pt x="168" y="48"/>
                        </a:lnTo>
                        <a:lnTo>
                          <a:pt x="156" y="51"/>
                        </a:lnTo>
                        <a:lnTo>
                          <a:pt x="148" y="51"/>
                        </a:lnTo>
                        <a:lnTo>
                          <a:pt x="139" y="48"/>
                        </a:lnTo>
                        <a:lnTo>
                          <a:pt x="130" y="51"/>
                        </a:lnTo>
                        <a:lnTo>
                          <a:pt x="130" y="61"/>
                        </a:lnTo>
                        <a:lnTo>
                          <a:pt x="118" y="67"/>
                        </a:lnTo>
                        <a:lnTo>
                          <a:pt x="112" y="76"/>
                        </a:lnTo>
                        <a:lnTo>
                          <a:pt x="106" y="85"/>
                        </a:lnTo>
                        <a:lnTo>
                          <a:pt x="100" y="94"/>
                        </a:lnTo>
                        <a:lnTo>
                          <a:pt x="94" y="103"/>
                        </a:lnTo>
                        <a:lnTo>
                          <a:pt x="83" y="106"/>
                        </a:lnTo>
                        <a:lnTo>
                          <a:pt x="71" y="106"/>
                        </a:lnTo>
                        <a:lnTo>
                          <a:pt x="62" y="106"/>
                        </a:lnTo>
                        <a:lnTo>
                          <a:pt x="53" y="106"/>
                        </a:lnTo>
                        <a:lnTo>
                          <a:pt x="44" y="106"/>
                        </a:lnTo>
                        <a:lnTo>
                          <a:pt x="35" y="106"/>
                        </a:lnTo>
                        <a:lnTo>
                          <a:pt x="27" y="112"/>
                        </a:lnTo>
                        <a:lnTo>
                          <a:pt x="0" y="97"/>
                        </a:lnTo>
                        <a:close/>
                      </a:path>
                    </a:pathLst>
                  </a:custGeom>
                  <a:solidFill>
                    <a:srgbClr val="000000"/>
                  </a:solidFill>
                  <a:ln w="9525">
                    <a:noFill/>
                    <a:round/>
                    <a:headEnd/>
                    <a:tailEnd/>
                  </a:ln>
                </p:spPr>
                <p:txBody>
                  <a:bodyPr/>
                  <a:lstStyle/>
                  <a:p>
                    <a:endParaRPr lang="es-MX"/>
                  </a:p>
                </p:txBody>
              </p:sp>
              <p:sp>
                <p:nvSpPr>
                  <p:cNvPr id="6181" name="Freeform 34"/>
                  <p:cNvSpPr>
                    <a:spLocks/>
                  </p:cNvSpPr>
                  <p:nvPr/>
                </p:nvSpPr>
                <p:spPr bwMode="auto">
                  <a:xfrm>
                    <a:off x="793" y="590"/>
                    <a:ext cx="1202" cy="970"/>
                  </a:xfrm>
                  <a:custGeom>
                    <a:avLst/>
                    <a:gdLst>
                      <a:gd name="T0" fmla="*/ 23 w 1202"/>
                      <a:gd name="T1" fmla="*/ 210 h 970"/>
                      <a:gd name="T2" fmla="*/ 170 w 1202"/>
                      <a:gd name="T3" fmla="*/ 105 h 970"/>
                      <a:gd name="T4" fmla="*/ 412 w 1202"/>
                      <a:gd name="T5" fmla="*/ 11 h 970"/>
                      <a:gd name="T6" fmla="*/ 614 w 1202"/>
                      <a:gd name="T7" fmla="*/ 3 h 970"/>
                      <a:gd name="T8" fmla="*/ 725 w 1202"/>
                      <a:gd name="T9" fmla="*/ 60 h 970"/>
                      <a:gd name="T10" fmla="*/ 941 w 1202"/>
                      <a:gd name="T11" fmla="*/ 259 h 970"/>
                      <a:gd name="T12" fmla="*/ 1103 w 1202"/>
                      <a:gd name="T13" fmla="*/ 435 h 970"/>
                      <a:gd name="T14" fmla="*/ 1199 w 1202"/>
                      <a:gd name="T15" fmla="*/ 586 h 970"/>
                      <a:gd name="T16" fmla="*/ 1191 w 1202"/>
                      <a:gd name="T17" fmla="*/ 640 h 970"/>
                      <a:gd name="T18" fmla="*/ 1114 w 1202"/>
                      <a:gd name="T19" fmla="*/ 683 h 970"/>
                      <a:gd name="T20" fmla="*/ 938 w 1202"/>
                      <a:gd name="T21" fmla="*/ 745 h 970"/>
                      <a:gd name="T22" fmla="*/ 773 w 1202"/>
                      <a:gd name="T23" fmla="*/ 791 h 970"/>
                      <a:gd name="T24" fmla="*/ 565 w 1202"/>
                      <a:gd name="T25" fmla="*/ 876 h 970"/>
                      <a:gd name="T26" fmla="*/ 560 w 1202"/>
                      <a:gd name="T27" fmla="*/ 924 h 970"/>
                      <a:gd name="T28" fmla="*/ 500 w 1202"/>
                      <a:gd name="T29" fmla="*/ 959 h 970"/>
                      <a:gd name="T30" fmla="*/ 432 w 1202"/>
                      <a:gd name="T31" fmla="*/ 959 h 970"/>
                      <a:gd name="T32" fmla="*/ 406 w 1202"/>
                      <a:gd name="T33" fmla="*/ 893 h 970"/>
                      <a:gd name="T34" fmla="*/ 517 w 1202"/>
                      <a:gd name="T35" fmla="*/ 890 h 970"/>
                      <a:gd name="T36" fmla="*/ 614 w 1202"/>
                      <a:gd name="T37" fmla="*/ 816 h 970"/>
                      <a:gd name="T38" fmla="*/ 781 w 1202"/>
                      <a:gd name="T39" fmla="*/ 765 h 970"/>
                      <a:gd name="T40" fmla="*/ 935 w 1202"/>
                      <a:gd name="T41" fmla="*/ 714 h 970"/>
                      <a:gd name="T42" fmla="*/ 1100 w 1202"/>
                      <a:gd name="T43" fmla="*/ 660 h 970"/>
                      <a:gd name="T44" fmla="*/ 1165 w 1202"/>
                      <a:gd name="T45" fmla="*/ 623 h 970"/>
                      <a:gd name="T46" fmla="*/ 1165 w 1202"/>
                      <a:gd name="T47" fmla="*/ 566 h 970"/>
                      <a:gd name="T48" fmla="*/ 1097 w 1202"/>
                      <a:gd name="T49" fmla="*/ 469 h 970"/>
                      <a:gd name="T50" fmla="*/ 969 w 1202"/>
                      <a:gd name="T51" fmla="*/ 324 h 970"/>
                      <a:gd name="T52" fmla="*/ 830 w 1202"/>
                      <a:gd name="T53" fmla="*/ 191 h 970"/>
                      <a:gd name="T54" fmla="*/ 702 w 1202"/>
                      <a:gd name="T55" fmla="*/ 74 h 970"/>
                      <a:gd name="T56" fmla="*/ 597 w 1202"/>
                      <a:gd name="T57" fmla="*/ 28 h 970"/>
                      <a:gd name="T58" fmla="*/ 435 w 1202"/>
                      <a:gd name="T59" fmla="*/ 31 h 970"/>
                      <a:gd name="T60" fmla="*/ 284 w 1202"/>
                      <a:gd name="T61" fmla="*/ 63 h 970"/>
                      <a:gd name="T62" fmla="*/ 151 w 1202"/>
                      <a:gd name="T63" fmla="*/ 137 h 970"/>
                      <a:gd name="T64" fmla="*/ 54 w 1202"/>
                      <a:gd name="T65" fmla="*/ 210 h 970"/>
                      <a:gd name="T66" fmla="*/ 11 w 1202"/>
                      <a:gd name="T67" fmla="*/ 276 h 9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2"/>
                      <a:gd name="T103" fmla="*/ 0 h 970"/>
                      <a:gd name="T104" fmla="*/ 1202 w 1202"/>
                      <a:gd name="T105" fmla="*/ 970 h 9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2" h="970">
                        <a:moveTo>
                          <a:pt x="0" y="256"/>
                        </a:moveTo>
                        <a:lnTo>
                          <a:pt x="23" y="210"/>
                        </a:lnTo>
                        <a:lnTo>
                          <a:pt x="82" y="156"/>
                        </a:lnTo>
                        <a:lnTo>
                          <a:pt x="170" y="105"/>
                        </a:lnTo>
                        <a:lnTo>
                          <a:pt x="270" y="48"/>
                        </a:lnTo>
                        <a:lnTo>
                          <a:pt x="412" y="11"/>
                        </a:lnTo>
                        <a:lnTo>
                          <a:pt x="520" y="0"/>
                        </a:lnTo>
                        <a:lnTo>
                          <a:pt x="614" y="3"/>
                        </a:lnTo>
                        <a:lnTo>
                          <a:pt x="679" y="17"/>
                        </a:lnTo>
                        <a:lnTo>
                          <a:pt x="725" y="60"/>
                        </a:lnTo>
                        <a:lnTo>
                          <a:pt x="833" y="162"/>
                        </a:lnTo>
                        <a:lnTo>
                          <a:pt x="941" y="259"/>
                        </a:lnTo>
                        <a:lnTo>
                          <a:pt x="1026" y="344"/>
                        </a:lnTo>
                        <a:lnTo>
                          <a:pt x="1103" y="435"/>
                        </a:lnTo>
                        <a:lnTo>
                          <a:pt x="1176" y="532"/>
                        </a:lnTo>
                        <a:lnTo>
                          <a:pt x="1199" y="586"/>
                        </a:lnTo>
                        <a:lnTo>
                          <a:pt x="1202" y="612"/>
                        </a:lnTo>
                        <a:lnTo>
                          <a:pt x="1191" y="640"/>
                        </a:lnTo>
                        <a:lnTo>
                          <a:pt x="1165" y="671"/>
                        </a:lnTo>
                        <a:lnTo>
                          <a:pt x="1114" y="683"/>
                        </a:lnTo>
                        <a:lnTo>
                          <a:pt x="1029" y="711"/>
                        </a:lnTo>
                        <a:lnTo>
                          <a:pt x="938" y="745"/>
                        </a:lnTo>
                        <a:lnTo>
                          <a:pt x="870" y="771"/>
                        </a:lnTo>
                        <a:lnTo>
                          <a:pt x="773" y="791"/>
                        </a:lnTo>
                        <a:lnTo>
                          <a:pt x="656" y="828"/>
                        </a:lnTo>
                        <a:lnTo>
                          <a:pt x="565" y="876"/>
                        </a:lnTo>
                        <a:lnTo>
                          <a:pt x="551" y="893"/>
                        </a:lnTo>
                        <a:lnTo>
                          <a:pt x="560" y="924"/>
                        </a:lnTo>
                        <a:lnTo>
                          <a:pt x="543" y="970"/>
                        </a:lnTo>
                        <a:lnTo>
                          <a:pt x="500" y="959"/>
                        </a:lnTo>
                        <a:lnTo>
                          <a:pt x="469" y="939"/>
                        </a:lnTo>
                        <a:lnTo>
                          <a:pt x="432" y="959"/>
                        </a:lnTo>
                        <a:lnTo>
                          <a:pt x="398" y="950"/>
                        </a:lnTo>
                        <a:lnTo>
                          <a:pt x="406" y="893"/>
                        </a:lnTo>
                        <a:lnTo>
                          <a:pt x="469" y="879"/>
                        </a:lnTo>
                        <a:lnTo>
                          <a:pt x="517" y="890"/>
                        </a:lnTo>
                        <a:lnTo>
                          <a:pt x="548" y="856"/>
                        </a:lnTo>
                        <a:lnTo>
                          <a:pt x="614" y="816"/>
                        </a:lnTo>
                        <a:lnTo>
                          <a:pt x="696" y="788"/>
                        </a:lnTo>
                        <a:lnTo>
                          <a:pt x="781" y="765"/>
                        </a:lnTo>
                        <a:lnTo>
                          <a:pt x="864" y="740"/>
                        </a:lnTo>
                        <a:lnTo>
                          <a:pt x="935" y="714"/>
                        </a:lnTo>
                        <a:lnTo>
                          <a:pt x="1026" y="683"/>
                        </a:lnTo>
                        <a:lnTo>
                          <a:pt x="1100" y="660"/>
                        </a:lnTo>
                        <a:lnTo>
                          <a:pt x="1145" y="643"/>
                        </a:lnTo>
                        <a:lnTo>
                          <a:pt x="1165" y="623"/>
                        </a:lnTo>
                        <a:lnTo>
                          <a:pt x="1174" y="597"/>
                        </a:lnTo>
                        <a:lnTo>
                          <a:pt x="1165" y="566"/>
                        </a:lnTo>
                        <a:lnTo>
                          <a:pt x="1142" y="523"/>
                        </a:lnTo>
                        <a:lnTo>
                          <a:pt x="1097" y="469"/>
                        </a:lnTo>
                        <a:lnTo>
                          <a:pt x="1037" y="401"/>
                        </a:lnTo>
                        <a:lnTo>
                          <a:pt x="969" y="324"/>
                        </a:lnTo>
                        <a:lnTo>
                          <a:pt x="904" y="262"/>
                        </a:lnTo>
                        <a:lnTo>
                          <a:pt x="830" y="191"/>
                        </a:lnTo>
                        <a:lnTo>
                          <a:pt x="762" y="131"/>
                        </a:lnTo>
                        <a:lnTo>
                          <a:pt x="702" y="74"/>
                        </a:lnTo>
                        <a:lnTo>
                          <a:pt x="662" y="40"/>
                        </a:lnTo>
                        <a:lnTo>
                          <a:pt x="597" y="28"/>
                        </a:lnTo>
                        <a:lnTo>
                          <a:pt x="520" y="23"/>
                        </a:lnTo>
                        <a:lnTo>
                          <a:pt x="435" y="31"/>
                        </a:lnTo>
                        <a:lnTo>
                          <a:pt x="355" y="48"/>
                        </a:lnTo>
                        <a:lnTo>
                          <a:pt x="284" y="63"/>
                        </a:lnTo>
                        <a:lnTo>
                          <a:pt x="222" y="97"/>
                        </a:lnTo>
                        <a:lnTo>
                          <a:pt x="151" y="137"/>
                        </a:lnTo>
                        <a:lnTo>
                          <a:pt x="99" y="168"/>
                        </a:lnTo>
                        <a:lnTo>
                          <a:pt x="54" y="210"/>
                        </a:lnTo>
                        <a:lnTo>
                          <a:pt x="31" y="253"/>
                        </a:lnTo>
                        <a:lnTo>
                          <a:pt x="11" y="276"/>
                        </a:lnTo>
                        <a:lnTo>
                          <a:pt x="0" y="256"/>
                        </a:lnTo>
                        <a:close/>
                      </a:path>
                    </a:pathLst>
                  </a:custGeom>
                  <a:solidFill>
                    <a:srgbClr val="000000"/>
                  </a:solidFill>
                  <a:ln w="9525">
                    <a:noFill/>
                    <a:round/>
                    <a:headEnd/>
                    <a:tailEnd/>
                  </a:ln>
                </p:spPr>
                <p:txBody>
                  <a:bodyPr/>
                  <a:lstStyle/>
                  <a:p>
                    <a:endParaRPr lang="es-MX"/>
                  </a:p>
                </p:txBody>
              </p:sp>
              <p:sp>
                <p:nvSpPr>
                  <p:cNvPr id="6182" name="Freeform 35"/>
                  <p:cNvSpPr>
                    <a:spLocks/>
                  </p:cNvSpPr>
                  <p:nvPr/>
                </p:nvSpPr>
                <p:spPr bwMode="auto">
                  <a:xfrm>
                    <a:off x="1372" y="1239"/>
                    <a:ext cx="643" cy="299"/>
                  </a:xfrm>
                  <a:custGeom>
                    <a:avLst/>
                    <a:gdLst>
                      <a:gd name="T0" fmla="*/ 0 w 643"/>
                      <a:gd name="T1" fmla="*/ 264 h 299"/>
                      <a:gd name="T2" fmla="*/ 51 w 643"/>
                      <a:gd name="T3" fmla="*/ 226 h 299"/>
                      <a:gd name="T4" fmla="*/ 123 w 643"/>
                      <a:gd name="T5" fmla="*/ 197 h 299"/>
                      <a:gd name="T6" fmla="*/ 186 w 643"/>
                      <a:gd name="T7" fmla="*/ 177 h 299"/>
                      <a:gd name="T8" fmla="*/ 231 w 643"/>
                      <a:gd name="T9" fmla="*/ 174 h 299"/>
                      <a:gd name="T10" fmla="*/ 286 w 643"/>
                      <a:gd name="T11" fmla="*/ 154 h 299"/>
                      <a:gd name="T12" fmla="*/ 303 w 643"/>
                      <a:gd name="T13" fmla="*/ 139 h 299"/>
                      <a:gd name="T14" fmla="*/ 377 w 643"/>
                      <a:gd name="T15" fmla="*/ 116 h 299"/>
                      <a:gd name="T16" fmla="*/ 437 w 643"/>
                      <a:gd name="T17" fmla="*/ 87 h 299"/>
                      <a:gd name="T18" fmla="*/ 509 w 643"/>
                      <a:gd name="T19" fmla="*/ 67 h 299"/>
                      <a:gd name="T20" fmla="*/ 566 w 643"/>
                      <a:gd name="T21" fmla="*/ 46 h 299"/>
                      <a:gd name="T22" fmla="*/ 600 w 643"/>
                      <a:gd name="T23" fmla="*/ 29 h 299"/>
                      <a:gd name="T24" fmla="*/ 629 w 643"/>
                      <a:gd name="T25" fmla="*/ 0 h 299"/>
                      <a:gd name="T26" fmla="*/ 643 w 643"/>
                      <a:gd name="T27" fmla="*/ 9 h 299"/>
                      <a:gd name="T28" fmla="*/ 643 w 643"/>
                      <a:gd name="T29" fmla="*/ 52 h 299"/>
                      <a:gd name="T30" fmla="*/ 589 w 643"/>
                      <a:gd name="T31" fmla="*/ 75 h 299"/>
                      <a:gd name="T32" fmla="*/ 543 w 643"/>
                      <a:gd name="T33" fmla="*/ 90 h 299"/>
                      <a:gd name="T34" fmla="*/ 489 w 643"/>
                      <a:gd name="T35" fmla="*/ 107 h 299"/>
                      <a:gd name="T36" fmla="*/ 420 w 643"/>
                      <a:gd name="T37" fmla="*/ 128 h 299"/>
                      <a:gd name="T38" fmla="*/ 354 w 643"/>
                      <a:gd name="T39" fmla="*/ 154 h 299"/>
                      <a:gd name="T40" fmla="*/ 311 w 643"/>
                      <a:gd name="T41" fmla="*/ 168 h 299"/>
                      <a:gd name="T42" fmla="*/ 274 w 643"/>
                      <a:gd name="T43" fmla="*/ 203 h 299"/>
                      <a:gd name="T44" fmla="*/ 217 w 643"/>
                      <a:gd name="T45" fmla="*/ 215 h 299"/>
                      <a:gd name="T46" fmla="*/ 163 w 643"/>
                      <a:gd name="T47" fmla="*/ 212 h 299"/>
                      <a:gd name="T48" fmla="*/ 100 w 643"/>
                      <a:gd name="T49" fmla="*/ 238 h 299"/>
                      <a:gd name="T50" fmla="*/ 66 w 643"/>
                      <a:gd name="T51" fmla="*/ 276 h 299"/>
                      <a:gd name="T52" fmla="*/ 23 w 643"/>
                      <a:gd name="T53" fmla="*/ 299 h 299"/>
                      <a:gd name="T54" fmla="*/ 0 w 643"/>
                      <a:gd name="T55" fmla="*/ 264 h 2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3"/>
                      <a:gd name="T85" fmla="*/ 0 h 299"/>
                      <a:gd name="T86" fmla="*/ 643 w 643"/>
                      <a:gd name="T87" fmla="*/ 299 h 2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3" h="299">
                        <a:moveTo>
                          <a:pt x="0" y="264"/>
                        </a:moveTo>
                        <a:lnTo>
                          <a:pt x="51" y="226"/>
                        </a:lnTo>
                        <a:lnTo>
                          <a:pt x="123" y="197"/>
                        </a:lnTo>
                        <a:lnTo>
                          <a:pt x="186" y="177"/>
                        </a:lnTo>
                        <a:lnTo>
                          <a:pt x="231" y="174"/>
                        </a:lnTo>
                        <a:lnTo>
                          <a:pt x="286" y="154"/>
                        </a:lnTo>
                        <a:lnTo>
                          <a:pt x="303" y="139"/>
                        </a:lnTo>
                        <a:lnTo>
                          <a:pt x="377" y="116"/>
                        </a:lnTo>
                        <a:lnTo>
                          <a:pt x="437" y="87"/>
                        </a:lnTo>
                        <a:lnTo>
                          <a:pt x="509" y="67"/>
                        </a:lnTo>
                        <a:lnTo>
                          <a:pt x="566" y="46"/>
                        </a:lnTo>
                        <a:lnTo>
                          <a:pt x="600" y="29"/>
                        </a:lnTo>
                        <a:lnTo>
                          <a:pt x="629" y="0"/>
                        </a:lnTo>
                        <a:lnTo>
                          <a:pt x="643" y="9"/>
                        </a:lnTo>
                        <a:lnTo>
                          <a:pt x="643" y="52"/>
                        </a:lnTo>
                        <a:lnTo>
                          <a:pt x="589" y="75"/>
                        </a:lnTo>
                        <a:lnTo>
                          <a:pt x="543" y="90"/>
                        </a:lnTo>
                        <a:lnTo>
                          <a:pt x="489" y="107"/>
                        </a:lnTo>
                        <a:lnTo>
                          <a:pt x="420" y="128"/>
                        </a:lnTo>
                        <a:lnTo>
                          <a:pt x="354" y="154"/>
                        </a:lnTo>
                        <a:lnTo>
                          <a:pt x="311" y="168"/>
                        </a:lnTo>
                        <a:lnTo>
                          <a:pt x="274" y="203"/>
                        </a:lnTo>
                        <a:lnTo>
                          <a:pt x="217" y="215"/>
                        </a:lnTo>
                        <a:lnTo>
                          <a:pt x="163" y="212"/>
                        </a:lnTo>
                        <a:lnTo>
                          <a:pt x="100" y="238"/>
                        </a:lnTo>
                        <a:lnTo>
                          <a:pt x="66" y="276"/>
                        </a:lnTo>
                        <a:lnTo>
                          <a:pt x="23" y="299"/>
                        </a:lnTo>
                        <a:lnTo>
                          <a:pt x="0" y="264"/>
                        </a:lnTo>
                        <a:close/>
                      </a:path>
                    </a:pathLst>
                  </a:custGeom>
                  <a:solidFill>
                    <a:srgbClr val="000000"/>
                  </a:solidFill>
                  <a:ln w="9525">
                    <a:noFill/>
                    <a:round/>
                    <a:headEnd/>
                    <a:tailEnd/>
                  </a:ln>
                </p:spPr>
                <p:txBody>
                  <a:bodyPr/>
                  <a:lstStyle/>
                  <a:p>
                    <a:endParaRPr lang="es-MX"/>
                  </a:p>
                </p:txBody>
              </p:sp>
              <p:sp>
                <p:nvSpPr>
                  <p:cNvPr id="6183" name="Freeform 36"/>
                  <p:cNvSpPr>
                    <a:spLocks/>
                  </p:cNvSpPr>
                  <p:nvPr/>
                </p:nvSpPr>
                <p:spPr bwMode="auto">
                  <a:xfrm>
                    <a:off x="1372" y="1312"/>
                    <a:ext cx="638" cy="265"/>
                  </a:xfrm>
                  <a:custGeom>
                    <a:avLst/>
                    <a:gdLst>
                      <a:gd name="T0" fmla="*/ 6 w 638"/>
                      <a:gd name="T1" fmla="*/ 233 h 265"/>
                      <a:gd name="T2" fmla="*/ 63 w 638"/>
                      <a:gd name="T3" fmla="*/ 230 h 265"/>
                      <a:gd name="T4" fmla="*/ 154 w 638"/>
                      <a:gd name="T5" fmla="*/ 192 h 265"/>
                      <a:gd name="T6" fmla="*/ 223 w 638"/>
                      <a:gd name="T7" fmla="*/ 160 h 265"/>
                      <a:gd name="T8" fmla="*/ 269 w 638"/>
                      <a:gd name="T9" fmla="*/ 151 h 265"/>
                      <a:gd name="T10" fmla="*/ 360 w 638"/>
                      <a:gd name="T11" fmla="*/ 128 h 265"/>
                      <a:gd name="T12" fmla="*/ 429 w 638"/>
                      <a:gd name="T13" fmla="*/ 96 h 265"/>
                      <a:gd name="T14" fmla="*/ 475 w 638"/>
                      <a:gd name="T15" fmla="*/ 67 h 265"/>
                      <a:gd name="T16" fmla="*/ 541 w 638"/>
                      <a:gd name="T17" fmla="*/ 38 h 265"/>
                      <a:gd name="T18" fmla="*/ 592 w 638"/>
                      <a:gd name="T19" fmla="*/ 20 h 265"/>
                      <a:gd name="T20" fmla="*/ 635 w 638"/>
                      <a:gd name="T21" fmla="*/ 0 h 265"/>
                      <a:gd name="T22" fmla="*/ 638 w 638"/>
                      <a:gd name="T23" fmla="*/ 35 h 265"/>
                      <a:gd name="T24" fmla="*/ 541 w 638"/>
                      <a:gd name="T25" fmla="*/ 67 h 265"/>
                      <a:gd name="T26" fmla="*/ 486 w 638"/>
                      <a:gd name="T27" fmla="*/ 105 h 265"/>
                      <a:gd name="T28" fmla="*/ 389 w 638"/>
                      <a:gd name="T29" fmla="*/ 143 h 265"/>
                      <a:gd name="T30" fmla="*/ 318 w 638"/>
                      <a:gd name="T31" fmla="*/ 166 h 265"/>
                      <a:gd name="T32" fmla="*/ 237 w 638"/>
                      <a:gd name="T33" fmla="*/ 181 h 265"/>
                      <a:gd name="T34" fmla="*/ 177 w 638"/>
                      <a:gd name="T35" fmla="*/ 213 h 265"/>
                      <a:gd name="T36" fmla="*/ 103 w 638"/>
                      <a:gd name="T37" fmla="*/ 242 h 265"/>
                      <a:gd name="T38" fmla="*/ 34 w 638"/>
                      <a:gd name="T39" fmla="*/ 265 h 265"/>
                      <a:gd name="T40" fmla="*/ 0 w 638"/>
                      <a:gd name="T41" fmla="*/ 262 h 265"/>
                      <a:gd name="T42" fmla="*/ 6 w 638"/>
                      <a:gd name="T43" fmla="*/ 233 h 2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8"/>
                      <a:gd name="T67" fmla="*/ 0 h 265"/>
                      <a:gd name="T68" fmla="*/ 638 w 638"/>
                      <a:gd name="T69" fmla="*/ 265 h 2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8" h="265">
                        <a:moveTo>
                          <a:pt x="6" y="233"/>
                        </a:moveTo>
                        <a:lnTo>
                          <a:pt x="63" y="230"/>
                        </a:lnTo>
                        <a:lnTo>
                          <a:pt x="154" y="192"/>
                        </a:lnTo>
                        <a:lnTo>
                          <a:pt x="223" y="160"/>
                        </a:lnTo>
                        <a:lnTo>
                          <a:pt x="269" y="151"/>
                        </a:lnTo>
                        <a:lnTo>
                          <a:pt x="360" y="128"/>
                        </a:lnTo>
                        <a:lnTo>
                          <a:pt x="429" y="96"/>
                        </a:lnTo>
                        <a:lnTo>
                          <a:pt x="475" y="67"/>
                        </a:lnTo>
                        <a:lnTo>
                          <a:pt x="541" y="38"/>
                        </a:lnTo>
                        <a:lnTo>
                          <a:pt x="592" y="20"/>
                        </a:lnTo>
                        <a:lnTo>
                          <a:pt x="635" y="0"/>
                        </a:lnTo>
                        <a:lnTo>
                          <a:pt x="638" y="35"/>
                        </a:lnTo>
                        <a:lnTo>
                          <a:pt x="541" y="67"/>
                        </a:lnTo>
                        <a:lnTo>
                          <a:pt x="486" y="105"/>
                        </a:lnTo>
                        <a:lnTo>
                          <a:pt x="389" y="143"/>
                        </a:lnTo>
                        <a:lnTo>
                          <a:pt x="318" y="166"/>
                        </a:lnTo>
                        <a:lnTo>
                          <a:pt x="237" y="181"/>
                        </a:lnTo>
                        <a:lnTo>
                          <a:pt x="177" y="213"/>
                        </a:lnTo>
                        <a:lnTo>
                          <a:pt x="103" y="242"/>
                        </a:lnTo>
                        <a:lnTo>
                          <a:pt x="34" y="265"/>
                        </a:lnTo>
                        <a:lnTo>
                          <a:pt x="0" y="262"/>
                        </a:lnTo>
                        <a:lnTo>
                          <a:pt x="6" y="233"/>
                        </a:lnTo>
                        <a:close/>
                      </a:path>
                    </a:pathLst>
                  </a:custGeom>
                  <a:solidFill>
                    <a:srgbClr val="000000"/>
                  </a:solidFill>
                  <a:ln w="9525">
                    <a:noFill/>
                    <a:round/>
                    <a:headEnd/>
                    <a:tailEnd/>
                  </a:ln>
                </p:spPr>
                <p:txBody>
                  <a:bodyPr/>
                  <a:lstStyle/>
                  <a:p>
                    <a:endParaRPr lang="es-MX"/>
                  </a:p>
                </p:txBody>
              </p:sp>
              <p:sp>
                <p:nvSpPr>
                  <p:cNvPr id="6184" name="Freeform 37"/>
                  <p:cNvSpPr>
                    <a:spLocks/>
                  </p:cNvSpPr>
                  <p:nvPr/>
                </p:nvSpPr>
                <p:spPr bwMode="auto">
                  <a:xfrm>
                    <a:off x="1121" y="810"/>
                    <a:ext cx="363" cy="183"/>
                  </a:xfrm>
                  <a:custGeom>
                    <a:avLst/>
                    <a:gdLst>
                      <a:gd name="T0" fmla="*/ 0 w 363"/>
                      <a:gd name="T1" fmla="*/ 139 h 183"/>
                      <a:gd name="T2" fmla="*/ 12 w 363"/>
                      <a:gd name="T3" fmla="*/ 130 h 183"/>
                      <a:gd name="T4" fmla="*/ 23 w 363"/>
                      <a:gd name="T5" fmla="*/ 115 h 183"/>
                      <a:gd name="T6" fmla="*/ 40 w 363"/>
                      <a:gd name="T7" fmla="*/ 109 h 183"/>
                      <a:gd name="T8" fmla="*/ 58 w 363"/>
                      <a:gd name="T9" fmla="*/ 103 h 183"/>
                      <a:gd name="T10" fmla="*/ 75 w 363"/>
                      <a:gd name="T11" fmla="*/ 97 h 183"/>
                      <a:gd name="T12" fmla="*/ 92 w 363"/>
                      <a:gd name="T13" fmla="*/ 86 h 183"/>
                      <a:gd name="T14" fmla="*/ 104 w 363"/>
                      <a:gd name="T15" fmla="*/ 68 h 183"/>
                      <a:gd name="T16" fmla="*/ 121 w 363"/>
                      <a:gd name="T17" fmla="*/ 59 h 183"/>
                      <a:gd name="T18" fmla="*/ 138 w 363"/>
                      <a:gd name="T19" fmla="*/ 65 h 183"/>
                      <a:gd name="T20" fmla="*/ 156 w 363"/>
                      <a:gd name="T21" fmla="*/ 74 h 183"/>
                      <a:gd name="T22" fmla="*/ 173 w 363"/>
                      <a:gd name="T23" fmla="*/ 74 h 183"/>
                      <a:gd name="T24" fmla="*/ 187 w 363"/>
                      <a:gd name="T25" fmla="*/ 65 h 183"/>
                      <a:gd name="T26" fmla="*/ 196 w 363"/>
                      <a:gd name="T27" fmla="*/ 47 h 183"/>
                      <a:gd name="T28" fmla="*/ 207 w 363"/>
                      <a:gd name="T29" fmla="*/ 30 h 183"/>
                      <a:gd name="T30" fmla="*/ 228 w 363"/>
                      <a:gd name="T31" fmla="*/ 18 h 183"/>
                      <a:gd name="T32" fmla="*/ 245 w 363"/>
                      <a:gd name="T33" fmla="*/ 15 h 183"/>
                      <a:gd name="T34" fmla="*/ 274 w 363"/>
                      <a:gd name="T35" fmla="*/ 15 h 183"/>
                      <a:gd name="T36" fmla="*/ 294 w 363"/>
                      <a:gd name="T37" fmla="*/ 15 h 183"/>
                      <a:gd name="T38" fmla="*/ 311 w 363"/>
                      <a:gd name="T39" fmla="*/ 15 h 183"/>
                      <a:gd name="T40" fmla="*/ 320 w 363"/>
                      <a:gd name="T41" fmla="*/ 0 h 183"/>
                      <a:gd name="T42" fmla="*/ 349 w 363"/>
                      <a:gd name="T43" fmla="*/ 0 h 183"/>
                      <a:gd name="T44" fmla="*/ 363 w 363"/>
                      <a:gd name="T45" fmla="*/ 18 h 183"/>
                      <a:gd name="T46" fmla="*/ 346 w 363"/>
                      <a:gd name="T47" fmla="*/ 30 h 183"/>
                      <a:gd name="T48" fmla="*/ 331 w 363"/>
                      <a:gd name="T49" fmla="*/ 41 h 183"/>
                      <a:gd name="T50" fmla="*/ 314 w 363"/>
                      <a:gd name="T51" fmla="*/ 41 h 183"/>
                      <a:gd name="T52" fmla="*/ 297 w 363"/>
                      <a:gd name="T53" fmla="*/ 41 h 183"/>
                      <a:gd name="T54" fmla="*/ 279 w 363"/>
                      <a:gd name="T55" fmla="*/ 41 h 183"/>
                      <a:gd name="T56" fmla="*/ 259 w 363"/>
                      <a:gd name="T57" fmla="*/ 41 h 183"/>
                      <a:gd name="T58" fmla="*/ 242 w 363"/>
                      <a:gd name="T59" fmla="*/ 38 h 183"/>
                      <a:gd name="T60" fmla="*/ 230 w 363"/>
                      <a:gd name="T61" fmla="*/ 56 h 183"/>
                      <a:gd name="T62" fmla="*/ 228 w 363"/>
                      <a:gd name="T63" fmla="*/ 74 h 183"/>
                      <a:gd name="T64" fmla="*/ 216 w 363"/>
                      <a:gd name="T65" fmla="*/ 92 h 183"/>
                      <a:gd name="T66" fmla="*/ 205 w 363"/>
                      <a:gd name="T67" fmla="*/ 103 h 183"/>
                      <a:gd name="T68" fmla="*/ 187 w 363"/>
                      <a:gd name="T69" fmla="*/ 112 h 183"/>
                      <a:gd name="T70" fmla="*/ 170 w 363"/>
                      <a:gd name="T71" fmla="*/ 115 h 183"/>
                      <a:gd name="T72" fmla="*/ 150 w 363"/>
                      <a:gd name="T73" fmla="*/ 112 h 183"/>
                      <a:gd name="T74" fmla="*/ 133 w 363"/>
                      <a:gd name="T75" fmla="*/ 103 h 183"/>
                      <a:gd name="T76" fmla="*/ 115 w 363"/>
                      <a:gd name="T77" fmla="*/ 115 h 183"/>
                      <a:gd name="T78" fmla="*/ 104 w 363"/>
                      <a:gd name="T79" fmla="*/ 133 h 183"/>
                      <a:gd name="T80" fmla="*/ 86 w 363"/>
                      <a:gd name="T81" fmla="*/ 142 h 183"/>
                      <a:gd name="T82" fmla="*/ 69 w 363"/>
                      <a:gd name="T83" fmla="*/ 142 h 183"/>
                      <a:gd name="T84" fmla="*/ 55 w 363"/>
                      <a:gd name="T85" fmla="*/ 151 h 183"/>
                      <a:gd name="T86" fmla="*/ 46 w 363"/>
                      <a:gd name="T87" fmla="*/ 168 h 183"/>
                      <a:gd name="T88" fmla="*/ 32 w 363"/>
                      <a:gd name="T89" fmla="*/ 183 h 1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3"/>
                      <a:gd name="T136" fmla="*/ 0 h 183"/>
                      <a:gd name="T137" fmla="*/ 363 w 363"/>
                      <a:gd name="T138" fmla="*/ 183 h 1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3" h="183">
                        <a:moveTo>
                          <a:pt x="0" y="148"/>
                        </a:moveTo>
                        <a:lnTo>
                          <a:pt x="0" y="139"/>
                        </a:lnTo>
                        <a:lnTo>
                          <a:pt x="9" y="139"/>
                        </a:lnTo>
                        <a:lnTo>
                          <a:pt x="12" y="130"/>
                        </a:lnTo>
                        <a:lnTo>
                          <a:pt x="20" y="124"/>
                        </a:lnTo>
                        <a:lnTo>
                          <a:pt x="23" y="115"/>
                        </a:lnTo>
                        <a:lnTo>
                          <a:pt x="32" y="112"/>
                        </a:lnTo>
                        <a:lnTo>
                          <a:pt x="40" y="109"/>
                        </a:lnTo>
                        <a:lnTo>
                          <a:pt x="49" y="106"/>
                        </a:lnTo>
                        <a:lnTo>
                          <a:pt x="58" y="103"/>
                        </a:lnTo>
                        <a:lnTo>
                          <a:pt x="66" y="100"/>
                        </a:lnTo>
                        <a:lnTo>
                          <a:pt x="75" y="97"/>
                        </a:lnTo>
                        <a:lnTo>
                          <a:pt x="84" y="92"/>
                        </a:lnTo>
                        <a:lnTo>
                          <a:pt x="92" y="86"/>
                        </a:lnTo>
                        <a:lnTo>
                          <a:pt x="98" y="77"/>
                        </a:lnTo>
                        <a:lnTo>
                          <a:pt x="104" y="68"/>
                        </a:lnTo>
                        <a:lnTo>
                          <a:pt x="112" y="65"/>
                        </a:lnTo>
                        <a:lnTo>
                          <a:pt x="121" y="59"/>
                        </a:lnTo>
                        <a:lnTo>
                          <a:pt x="130" y="62"/>
                        </a:lnTo>
                        <a:lnTo>
                          <a:pt x="138" y="65"/>
                        </a:lnTo>
                        <a:lnTo>
                          <a:pt x="147" y="68"/>
                        </a:lnTo>
                        <a:lnTo>
                          <a:pt x="156" y="74"/>
                        </a:lnTo>
                        <a:lnTo>
                          <a:pt x="164" y="74"/>
                        </a:lnTo>
                        <a:lnTo>
                          <a:pt x="173" y="74"/>
                        </a:lnTo>
                        <a:lnTo>
                          <a:pt x="182" y="74"/>
                        </a:lnTo>
                        <a:lnTo>
                          <a:pt x="187" y="65"/>
                        </a:lnTo>
                        <a:lnTo>
                          <a:pt x="196" y="56"/>
                        </a:lnTo>
                        <a:lnTo>
                          <a:pt x="196" y="47"/>
                        </a:lnTo>
                        <a:lnTo>
                          <a:pt x="202" y="38"/>
                        </a:lnTo>
                        <a:lnTo>
                          <a:pt x="207" y="30"/>
                        </a:lnTo>
                        <a:lnTo>
                          <a:pt x="216" y="24"/>
                        </a:lnTo>
                        <a:lnTo>
                          <a:pt x="228" y="18"/>
                        </a:lnTo>
                        <a:lnTo>
                          <a:pt x="236" y="15"/>
                        </a:lnTo>
                        <a:lnTo>
                          <a:pt x="245" y="15"/>
                        </a:lnTo>
                        <a:lnTo>
                          <a:pt x="262" y="15"/>
                        </a:lnTo>
                        <a:lnTo>
                          <a:pt x="274" y="15"/>
                        </a:lnTo>
                        <a:lnTo>
                          <a:pt x="282" y="15"/>
                        </a:lnTo>
                        <a:lnTo>
                          <a:pt x="294" y="15"/>
                        </a:lnTo>
                        <a:lnTo>
                          <a:pt x="303" y="15"/>
                        </a:lnTo>
                        <a:lnTo>
                          <a:pt x="311" y="15"/>
                        </a:lnTo>
                        <a:lnTo>
                          <a:pt x="320" y="9"/>
                        </a:lnTo>
                        <a:lnTo>
                          <a:pt x="320" y="0"/>
                        </a:lnTo>
                        <a:lnTo>
                          <a:pt x="331" y="0"/>
                        </a:lnTo>
                        <a:lnTo>
                          <a:pt x="349" y="0"/>
                        </a:lnTo>
                        <a:lnTo>
                          <a:pt x="357" y="6"/>
                        </a:lnTo>
                        <a:lnTo>
                          <a:pt x="363" y="18"/>
                        </a:lnTo>
                        <a:lnTo>
                          <a:pt x="354" y="27"/>
                        </a:lnTo>
                        <a:lnTo>
                          <a:pt x="346" y="30"/>
                        </a:lnTo>
                        <a:lnTo>
                          <a:pt x="340" y="38"/>
                        </a:lnTo>
                        <a:lnTo>
                          <a:pt x="331" y="41"/>
                        </a:lnTo>
                        <a:lnTo>
                          <a:pt x="323" y="41"/>
                        </a:lnTo>
                        <a:lnTo>
                          <a:pt x="314" y="41"/>
                        </a:lnTo>
                        <a:lnTo>
                          <a:pt x="305" y="41"/>
                        </a:lnTo>
                        <a:lnTo>
                          <a:pt x="297" y="41"/>
                        </a:lnTo>
                        <a:lnTo>
                          <a:pt x="288" y="41"/>
                        </a:lnTo>
                        <a:lnTo>
                          <a:pt x="279" y="41"/>
                        </a:lnTo>
                        <a:lnTo>
                          <a:pt x="268" y="41"/>
                        </a:lnTo>
                        <a:lnTo>
                          <a:pt x="259" y="41"/>
                        </a:lnTo>
                        <a:lnTo>
                          <a:pt x="251" y="38"/>
                        </a:lnTo>
                        <a:lnTo>
                          <a:pt x="242" y="38"/>
                        </a:lnTo>
                        <a:lnTo>
                          <a:pt x="230" y="47"/>
                        </a:lnTo>
                        <a:lnTo>
                          <a:pt x="230" y="56"/>
                        </a:lnTo>
                        <a:lnTo>
                          <a:pt x="228" y="65"/>
                        </a:lnTo>
                        <a:lnTo>
                          <a:pt x="228" y="74"/>
                        </a:lnTo>
                        <a:lnTo>
                          <a:pt x="222" y="83"/>
                        </a:lnTo>
                        <a:lnTo>
                          <a:pt x="216" y="92"/>
                        </a:lnTo>
                        <a:lnTo>
                          <a:pt x="213" y="100"/>
                        </a:lnTo>
                        <a:lnTo>
                          <a:pt x="205" y="103"/>
                        </a:lnTo>
                        <a:lnTo>
                          <a:pt x="196" y="109"/>
                        </a:lnTo>
                        <a:lnTo>
                          <a:pt x="187" y="112"/>
                        </a:lnTo>
                        <a:lnTo>
                          <a:pt x="179" y="112"/>
                        </a:lnTo>
                        <a:lnTo>
                          <a:pt x="170" y="115"/>
                        </a:lnTo>
                        <a:lnTo>
                          <a:pt x="158" y="115"/>
                        </a:lnTo>
                        <a:lnTo>
                          <a:pt x="150" y="112"/>
                        </a:lnTo>
                        <a:lnTo>
                          <a:pt x="141" y="106"/>
                        </a:lnTo>
                        <a:lnTo>
                          <a:pt x="133" y="103"/>
                        </a:lnTo>
                        <a:lnTo>
                          <a:pt x="124" y="106"/>
                        </a:lnTo>
                        <a:lnTo>
                          <a:pt x="115" y="115"/>
                        </a:lnTo>
                        <a:lnTo>
                          <a:pt x="109" y="124"/>
                        </a:lnTo>
                        <a:lnTo>
                          <a:pt x="104" y="133"/>
                        </a:lnTo>
                        <a:lnTo>
                          <a:pt x="95" y="139"/>
                        </a:lnTo>
                        <a:lnTo>
                          <a:pt x="86" y="142"/>
                        </a:lnTo>
                        <a:lnTo>
                          <a:pt x="78" y="142"/>
                        </a:lnTo>
                        <a:lnTo>
                          <a:pt x="69" y="142"/>
                        </a:lnTo>
                        <a:lnTo>
                          <a:pt x="61" y="142"/>
                        </a:lnTo>
                        <a:lnTo>
                          <a:pt x="55" y="151"/>
                        </a:lnTo>
                        <a:lnTo>
                          <a:pt x="52" y="159"/>
                        </a:lnTo>
                        <a:lnTo>
                          <a:pt x="46" y="168"/>
                        </a:lnTo>
                        <a:lnTo>
                          <a:pt x="43" y="177"/>
                        </a:lnTo>
                        <a:lnTo>
                          <a:pt x="32" y="183"/>
                        </a:lnTo>
                        <a:lnTo>
                          <a:pt x="0" y="148"/>
                        </a:lnTo>
                        <a:close/>
                      </a:path>
                    </a:pathLst>
                  </a:custGeom>
                  <a:solidFill>
                    <a:srgbClr val="000000"/>
                  </a:solidFill>
                  <a:ln w="9525">
                    <a:noFill/>
                    <a:round/>
                    <a:headEnd/>
                    <a:tailEnd/>
                  </a:ln>
                </p:spPr>
                <p:txBody>
                  <a:bodyPr/>
                  <a:lstStyle/>
                  <a:p>
                    <a:endParaRPr lang="es-MX"/>
                  </a:p>
                </p:txBody>
              </p:sp>
              <p:sp>
                <p:nvSpPr>
                  <p:cNvPr id="6185" name="Freeform 38"/>
                  <p:cNvSpPr>
                    <a:spLocks/>
                  </p:cNvSpPr>
                  <p:nvPr/>
                </p:nvSpPr>
                <p:spPr bwMode="auto">
                  <a:xfrm>
                    <a:off x="1042" y="714"/>
                    <a:ext cx="324" cy="162"/>
                  </a:xfrm>
                  <a:custGeom>
                    <a:avLst/>
                    <a:gdLst>
                      <a:gd name="T0" fmla="*/ 9 w 324"/>
                      <a:gd name="T1" fmla="*/ 111 h 162"/>
                      <a:gd name="T2" fmla="*/ 28 w 324"/>
                      <a:gd name="T3" fmla="*/ 98 h 162"/>
                      <a:gd name="T4" fmla="*/ 50 w 324"/>
                      <a:gd name="T5" fmla="*/ 88 h 162"/>
                      <a:gd name="T6" fmla="*/ 71 w 324"/>
                      <a:gd name="T7" fmla="*/ 85 h 162"/>
                      <a:gd name="T8" fmla="*/ 91 w 324"/>
                      <a:gd name="T9" fmla="*/ 86 h 162"/>
                      <a:gd name="T10" fmla="*/ 112 w 324"/>
                      <a:gd name="T11" fmla="*/ 88 h 162"/>
                      <a:gd name="T12" fmla="*/ 133 w 324"/>
                      <a:gd name="T13" fmla="*/ 89 h 162"/>
                      <a:gd name="T14" fmla="*/ 155 w 324"/>
                      <a:gd name="T15" fmla="*/ 86 h 162"/>
                      <a:gd name="T16" fmla="*/ 174 w 324"/>
                      <a:gd name="T17" fmla="*/ 73 h 162"/>
                      <a:gd name="T18" fmla="*/ 190 w 324"/>
                      <a:gd name="T19" fmla="*/ 59 h 162"/>
                      <a:gd name="T20" fmla="*/ 212 w 324"/>
                      <a:gd name="T21" fmla="*/ 40 h 162"/>
                      <a:gd name="T22" fmla="*/ 231 w 324"/>
                      <a:gd name="T23" fmla="*/ 30 h 162"/>
                      <a:gd name="T24" fmla="*/ 252 w 324"/>
                      <a:gd name="T25" fmla="*/ 31 h 162"/>
                      <a:gd name="T26" fmla="*/ 271 w 324"/>
                      <a:gd name="T27" fmla="*/ 18 h 162"/>
                      <a:gd name="T28" fmla="*/ 279 w 324"/>
                      <a:gd name="T29" fmla="*/ 1 h 162"/>
                      <a:gd name="T30" fmla="*/ 300 w 324"/>
                      <a:gd name="T31" fmla="*/ 0 h 162"/>
                      <a:gd name="T32" fmla="*/ 321 w 324"/>
                      <a:gd name="T33" fmla="*/ 1 h 162"/>
                      <a:gd name="T34" fmla="*/ 322 w 324"/>
                      <a:gd name="T35" fmla="*/ 19 h 162"/>
                      <a:gd name="T36" fmla="*/ 314 w 324"/>
                      <a:gd name="T37" fmla="*/ 37 h 162"/>
                      <a:gd name="T38" fmla="*/ 291 w 324"/>
                      <a:gd name="T39" fmla="*/ 54 h 162"/>
                      <a:gd name="T40" fmla="*/ 281 w 324"/>
                      <a:gd name="T41" fmla="*/ 70 h 162"/>
                      <a:gd name="T42" fmla="*/ 260 w 324"/>
                      <a:gd name="T43" fmla="*/ 68 h 162"/>
                      <a:gd name="T44" fmla="*/ 240 w 324"/>
                      <a:gd name="T45" fmla="*/ 67 h 162"/>
                      <a:gd name="T46" fmla="*/ 202 w 324"/>
                      <a:gd name="T47" fmla="*/ 71 h 162"/>
                      <a:gd name="T48" fmla="*/ 193 w 324"/>
                      <a:gd name="T49" fmla="*/ 89 h 162"/>
                      <a:gd name="T50" fmla="*/ 190 w 324"/>
                      <a:gd name="T51" fmla="*/ 107 h 162"/>
                      <a:gd name="T52" fmla="*/ 176 w 324"/>
                      <a:gd name="T53" fmla="*/ 114 h 162"/>
                      <a:gd name="T54" fmla="*/ 153 w 324"/>
                      <a:gd name="T55" fmla="*/ 125 h 162"/>
                      <a:gd name="T56" fmla="*/ 129 w 324"/>
                      <a:gd name="T57" fmla="*/ 122 h 162"/>
                      <a:gd name="T58" fmla="*/ 109 w 324"/>
                      <a:gd name="T59" fmla="*/ 120 h 162"/>
                      <a:gd name="T60" fmla="*/ 88 w 324"/>
                      <a:gd name="T61" fmla="*/ 116 h 162"/>
                      <a:gd name="T62" fmla="*/ 69 w 324"/>
                      <a:gd name="T63" fmla="*/ 126 h 162"/>
                      <a:gd name="T64" fmla="*/ 53 w 324"/>
                      <a:gd name="T65" fmla="*/ 146 h 162"/>
                      <a:gd name="T66" fmla="*/ 31 w 324"/>
                      <a:gd name="T67" fmla="*/ 162 h 1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162"/>
                      <a:gd name="T104" fmla="*/ 324 w 324"/>
                      <a:gd name="T105" fmla="*/ 162 h 1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162">
                        <a:moveTo>
                          <a:pt x="0" y="120"/>
                        </a:moveTo>
                        <a:lnTo>
                          <a:pt x="9" y="111"/>
                        </a:lnTo>
                        <a:lnTo>
                          <a:pt x="16" y="104"/>
                        </a:lnTo>
                        <a:lnTo>
                          <a:pt x="28" y="98"/>
                        </a:lnTo>
                        <a:lnTo>
                          <a:pt x="38" y="94"/>
                        </a:lnTo>
                        <a:lnTo>
                          <a:pt x="50" y="88"/>
                        </a:lnTo>
                        <a:lnTo>
                          <a:pt x="60" y="86"/>
                        </a:lnTo>
                        <a:lnTo>
                          <a:pt x="71" y="85"/>
                        </a:lnTo>
                        <a:lnTo>
                          <a:pt x="81" y="85"/>
                        </a:lnTo>
                        <a:lnTo>
                          <a:pt x="91" y="86"/>
                        </a:lnTo>
                        <a:lnTo>
                          <a:pt x="102" y="88"/>
                        </a:lnTo>
                        <a:lnTo>
                          <a:pt x="112" y="88"/>
                        </a:lnTo>
                        <a:lnTo>
                          <a:pt x="122" y="89"/>
                        </a:lnTo>
                        <a:lnTo>
                          <a:pt x="133" y="89"/>
                        </a:lnTo>
                        <a:lnTo>
                          <a:pt x="143" y="88"/>
                        </a:lnTo>
                        <a:lnTo>
                          <a:pt x="155" y="86"/>
                        </a:lnTo>
                        <a:lnTo>
                          <a:pt x="165" y="80"/>
                        </a:lnTo>
                        <a:lnTo>
                          <a:pt x="174" y="73"/>
                        </a:lnTo>
                        <a:lnTo>
                          <a:pt x="178" y="64"/>
                        </a:lnTo>
                        <a:lnTo>
                          <a:pt x="190" y="59"/>
                        </a:lnTo>
                        <a:lnTo>
                          <a:pt x="202" y="48"/>
                        </a:lnTo>
                        <a:lnTo>
                          <a:pt x="212" y="40"/>
                        </a:lnTo>
                        <a:lnTo>
                          <a:pt x="221" y="28"/>
                        </a:lnTo>
                        <a:lnTo>
                          <a:pt x="231" y="30"/>
                        </a:lnTo>
                        <a:lnTo>
                          <a:pt x="241" y="30"/>
                        </a:lnTo>
                        <a:lnTo>
                          <a:pt x="252" y="31"/>
                        </a:lnTo>
                        <a:lnTo>
                          <a:pt x="260" y="24"/>
                        </a:lnTo>
                        <a:lnTo>
                          <a:pt x="271" y="18"/>
                        </a:lnTo>
                        <a:lnTo>
                          <a:pt x="276" y="9"/>
                        </a:lnTo>
                        <a:lnTo>
                          <a:pt x="279" y="1"/>
                        </a:lnTo>
                        <a:lnTo>
                          <a:pt x="290" y="1"/>
                        </a:lnTo>
                        <a:lnTo>
                          <a:pt x="300" y="0"/>
                        </a:lnTo>
                        <a:lnTo>
                          <a:pt x="310" y="0"/>
                        </a:lnTo>
                        <a:lnTo>
                          <a:pt x="321" y="1"/>
                        </a:lnTo>
                        <a:lnTo>
                          <a:pt x="324" y="10"/>
                        </a:lnTo>
                        <a:lnTo>
                          <a:pt x="322" y="19"/>
                        </a:lnTo>
                        <a:lnTo>
                          <a:pt x="322" y="28"/>
                        </a:lnTo>
                        <a:lnTo>
                          <a:pt x="314" y="37"/>
                        </a:lnTo>
                        <a:lnTo>
                          <a:pt x="298" y="45"/>
                        </a:lnTo>
                        <a:lnTo>
                          <a:pt x="291" y="54"/>
                        </a:lnTo>
                        <a:lnTo>
                          <a:pt x="290" y="62"/>
                        </a:lnTo>
                        <a:lnTo>
                          <a:pt x="281" y="70"/>
                        </a:lnTo>
                        <a:lnTo>
                          <a:pt x="271" y="70"/>
                        </a:lnTo>
                        <a:lnTo>
                          <a:pt x="260" y="68"/>
                        </a:lnTo>
                        <a:lnTo>
                          <a:pt x="250" y="70"/>
                        </a:lnTo>
                        <a:lnTo>
                          <a:pt x="240" y="67"/>
                        </a:lnTo>
                        <a:lnTo>
                          <a:pt x="212" y="64"/>
                        </a:lnTo>
                        <a:lnTo>
                          <a:pt x="202" y="71"/>
                        </a:lnTo>
                        <a:lnTo>
                          <a:pt x="196" y="80"/>
                        </a:lnTo>
                        <a:lnTo>
                          <a:pt x="193" y="89"/>
                        </a:lnTo>
                        <a:lnTo>
                          <a:pt x="191" y="98"/>
                        </a:lnTo>
                        <a:lnTo>
                          <a:pt x="190" y="107"/>
                        </a:lnTo>
                        <a:lnTo>
                          <a:pt x="186" y="116"/>
                        </a:lnTo>
                        <a:lnTo>
                          <a:pt x="176" y="114"/>
                        </a:lnTo>
                        <a:lnTo>
                          <a:pt x="164" y="120"/>
                        </a:lnTo>
                        <a:lnTo>
                          <a:pt x="153" y="125"/>
                        </a:lnTo>
                        <a:lnTo>
                          <a:pt x="140" y="123"/>
                        </a:lnTo>
                        <a:lnTo>
                          <a:pt x="129" y="122"/>
                        </a:lnTo>
                        <a:lnTo>
                          <a:pt x="119" y="122"/>
                        </a:lnTo>
                        <a:lnTo>
                          <a:pt x="109" y="120"/>
                        </a:lnTo>
                        <a:lnTo>
                          <a:pt x="98" y="117"/>
                        </a:lnTo>
                        <a:lnTo>
                          <a:pt x="88" y="116"/>
                        </a:lnTo>
                        <a:lnTo>
                          <a:pt x="78" y="117"/>
                        </a:lnTo>
                        <a:lnTo>
                          <a:pt x="69" y="126"/>
                        </a:lnTo>
                        <a:lnTo>
                          <a:pt x="60" y="137"/>
                        </a:lnTo>
                        <a:lnTo>
                          <a:pt x="53" y="146"/>
                        </a:lnTo>
                        <a:lnTo>
                          <a:pt x="41" y="156"/>
                        </a:lnTo>
                        <a:lnTo>
                          <a:pt x="31" y="162"/>
                        </a:lnTo>
                        <a:lnTo>
                          <a:pt x="0" y="120"/>
                        </a:lnTo>
                        <a:close/>
                      </a:path>
                    </a:pathLst>
                  </a:custGeom>
                  <a:solidFill>
                    <a:srgbClr val="000000"/>
                  </a:solidFill>
                  <a:ln w="9525">
                    <a:noFill/>
                    <a:round/>
                    <a:headEnd/>
                    <a:tailEnd/>
                  </a:ln>
                </p:spPr>
                <p:txBody>
                  <a:bodyPr/>
                  <a:lstStyle/>
                  <a:p>
                    <a:endParaRPr lang="es-MX"/>
                  </a:p>
                </p:txBody>
              </p:sp>
              <p:sp>
                <p:nvSpPr>
                  <p:cNvPr id="6186" name="Freeform 39"/>
                  <p:cNvSpPr>
                    <a:spLocks/>
                  </p:cNvSpPr>
                  <p:nvPr/>
                </p:nvSpPr>
                <p:spPr bwMode="auto">
                  <a:xfrm>
                    <a:off x="1238" y="917"/>
                    <a:ext cx="309" cy="168"/>
                  </a:xfrm>
                  <a:custGeom>
                    <a:avLst/>
                    <a:gdLst>
                      <a:gd name="T0" fmla="*/ 7 w 309"/>
                      <a:gd name="T1" fmla="*/ 123 h 168"/>
                      <a:gd name="T2" fmla="*/ 23 w 309"/>
                      <a:gd name="T3" fmla="*/ 125 h 168"/>
                      <a:gd name="T4" fmla="*/ 46 w 309"/>
                      <a:gd name="T5" fmla="*/ 116 h 168"/>
                      <a:gd name="T6" fmla="*/ 64 w 309"/>
                      <a:gd name="T7" fmla="*/ 106 h 168"/>
                      <a:gd name="T8" fmla="*/ 73 w 309"/>
                      <a:gd name="T9" fmla="*/ 89 h 168"/>
                      <a:gd name="T10" fmla="*/ 78 w 309"/>
                      <a:gd name="T11" fmla="*/ 71 h 168"/>
                      <a:gd name="T12" fmla="*/ 99 w 309"/>
                      <a:gd name="T13" fmla="*/ 61 h 168"/>
                      <a:gd name="T14" fmla="*/ 115 w 309"/>
                      <a:gd name="T15" fmla="*/ 61 h 168"/>
                      <a:gd name="T16" fmla="*/ 132 w 309"/>
                      <a:gd name="T17" fmla="*/ 64 h 168"/>
                      <a:gd name="T18" fmla="*/ 151 w 309"/>
                      <a:gd name="T19" fmla="*/ 64 h 168"/>
                      <a:gd name="T20" fmla="*/ 165 w 309"/>
                      <a:gd name="T21" fmla="*/ 52 h 168"/>
                      <a:gd name="T22" fmla="*/ 174 w 309"/>
                      <a:gd name="T23" fmla="*/ 37 h 168"/>
                      <a:gd name="T24" fmla="*/ 186 w 309"/>
                      <a:gd name="T25" fmla="*/ 21 h 168"/>
                      <a:gd name="T26" fmla="*/ 205 w 309"/>
                      <a:gd name="T27" fmla="*/ 15 h 168"/>
                      <a:gd name="T28" fmla="*/ 223 w 309"/>
                      <a:gd name="T29" fmla="*/ 9 h 168"/>
                      <a:gd name="T30" fmla="*/ 239 w 309"/>
                      <a:gd name="T31" fmla="*/ 0 h 168"/>
                      <a:gd name="T32" fmla="*/ 260 w 309"/>
                      <a:gd name="T33" fmla="*/ 4 h 168"/>
                      <a:gd name="T34" fmla="*/ 277 w 309"/>
                      <a:gd name="T35" fmla="*/ 7 h 168"/>
                      <a:gd name="T36" fmla="*/ 292 w 309"/>
                      <a:gd name="T37" fmla="*/ 18 h 168"/>
                      <a:gd name="T38" fmla="*/ 309 w 309"/>
                      <a:gd name="T39" fmla="*/ 27 h 168"/>
                      <a:gd name="T40" fmla="*/ 305 w 309"/>
                      <a:gd name="T41" fmla="*/ 45 h 168"/>
                      <a:gd name="T42" fmla="*/ 293 w 309"/>
                      <a:gd name="T43" fmla="*/ 58 h 168"/>
                      <a:gd name="T44" fmla="*/ 276 w 309"/>
                      <a:gd name="T45" fmla="*/ 51 h 168"/>
                      <a:gd name="T46" fmla="*/ 260 w 309"/>
                      <a:gd name="T47" fmla="*/ 39 h 168"/>
                      <a:gd name="T48" fmla="*/ 242 w 309"/>
                      <a:gd name="T49" fmla="*/ 34 h 168"/>
                      <a:gd name="T50" fmla="*/ 222 w 309"/>
                      <a:gd name="T51" fmla="*/ 43 h 168"/>
                      <a:gd name="T52" fmla="*/ 206 w 309"/>
                      <a:gd name="T53" fmla="*/ 55 h 168"/>
                      <a:gd name="T54" fmla="*/ 194 w 309"/>
                      <a:gd name="T55" fmla="*/ 70 h 168"/>
                      <a:gd name="T56" fmla="*/ 183 w 309"/>
                      <a:gd name="T57" fmla="*/ 86 h 168"/>
                      <a:gd name="T58" fmla="*/ 174 w 309"/>
                      <a:gd name="T59" fmla="*/ 103 h 168"/>
                      <a:gd name="T60" fmla="*/ 155 w 309"/>
                      <a:gd name="T61" fmla="*/ 103 h 168"/>
                      <a:gd name="T62" fmla="*/ 138 w 309"/>
                      <a:gd name="T63" fmla="*/ 100 h 168"/>
                      <a:gd name="T64" fmla="*/ 118 w 309"/>
                      <a:gd name="T65" fmla="*/ 95 h 168"/>
                      <a:gd name="T66" fmla="*/ 103 w 309"/>
                      <a:gd name="T67" fmla="*/ 101 h 168"/>
                      <a:gd name="T68" fmla="*/ 94 w 309"/>
                      <a:gd name="T69" fmla="*/ 117 h 168"/>
                      <a:gd name="T70" fmla="*/ 87 w 309"/>
                      <a:gd name="T71" fmla="*/ 137 h 168"/>
                      <a:gd name="T72" fmla="*/ 77 w 309"/>
                      <a:gd name="T73" fmla="*/ 144 h 168"/>
                      <a:gd name="T74" fmla="*/ 65 w 309"/>
                      <a:gd name="T75" fmla="*/ 158 h 168"/>
                      <a:gd name="T76" fmla="*/ 46 w 309"/>
                      <a:gd name="T77" fmla="*/ 165 h 168"/>
                      <a:gd name="T78" fmla="*/ 28 w 309"/>
                      <a:gd name="T79" fmla="*/ 168 h 168"/>
                      <a:gd name="T80" fmla="*/ 12 w 309"/>
                      <a:gd name="T81" fmla="*/ 165 h 168"/>
                      <a:gd name="T82" fmla="*/ 0 w 309"/>
                      <a:gd name="T83" fmla="*/ 116 h 1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9"/>
                      <a:gd name="T127" fmla="*/ 0 h 168"/>
                      <a:gd name="T128" fmla="*/ 309 w 309"/>
                      <a:gd name="T129" fmla="*/ 168 h 1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9" h="168">
                        <a:moveTo>
                          <a:pt x="0" y="116"/>
                        </a:moveTo>
                        <a:lnTo>
                          <a:pt x="7" y="123"/>
                        </a:lnTo>
                        <a:lnTo>
                          <a:pt x="16" y="125"/>
                        </a:lnTo>
                        <a:lnTo>
                          <a:pt x="23" y="125"/>
                        </a:lnTo>
                        <a:lnTo>
                          <a:pt x="36" y="117"/>
                        </a:lnTo>
                        <a:lnTo>
                          <a:pt x="46" y="116"/>
                        </a:lnTo>
                        <a:lnTo>
                          <a:pt x="55" y="112"/>
                        </a:lnTo>
                        <a:lnTo>
                          <a:pt x="64" y="106"/>
                        </a:lnTo>
                        <a:lnTo>
                          <a:pt x="71" y="98"/>
                        </a:lnTo>
                        <a:lnTo>
                          <a:pt x="73" y="89"/>
                        </a:lnTo>
                        <a:lnTo>
                          <a:pt x="77" y="80"/>
                        </a:lnTo>
                        <a:lnTo>
                          <a:pt x="78" y="71"/>
                        </a:lnTo>
                        <a:lnTo>
                          <a:pt x="88" y="64"/>
                        </a:lnTo>
                        <a:lnTo>
                          <a:pt x="99" y="61"/>
                        </a:lnTo>
                        <a:lnTo>
                          <a:pt x="107" y="59"/>
                        </a:lnTo>
                        <a:lnTo>
                          <a:pt x="115" y="61"/>
                        </a:lnTo>
                        <a:lnTo>
                          <a:pt x="123" y="62"/>
                        </a:lnTo>
                        <a:lnTo>
                          <a:pt x="132" y="64"/>
                        </a:lnTo>
                        <a:lnTo>
                          <a:pt x="141" y="65"/>
                        </a:lnTo>
                        <a:lnTo>
                          <a:pt x="151" y="64"/>
                        </a:lnTo>
                        <a:lnTo>
                          <a:pt x="161" y="61"/>
                        </a:lnTo>
                        <a:lnTo>
                          <a:pt x="165" y="52"/>
                        </a:lnTo>
                        <a:lnTo>
                          <a:pt x="170" y="45"/>
                        </a:lnTo>
                        <a:lnTo>
                          <a:pt x="174" y="37"/>
                        </a:lnTo>
                        <a:lnTo>
                          <a:pt x="178" y="28"/>
                        </a:lnTo>
                        <a:lnTo>
                          <a:pt x="186" y="21"/>
                        </a:lnTo>
                        <a:lnTo>
                          <a:pt x="196" y="16"/>
                        </a:lnTo>
                        <a:lnTo>
                          <a:pt x="205" y="15"/>
                        </a:lnTo>
                        <a:lnTo>
                          <a:pt x="213" y="13"/>
                        </a:lnTo>
                        <a:lnTo>
                          <a:pt x="223" y="9"/>
                        </a:lnTo>
                        <a:lnTo>
                          <a:pt x="232" y="9"/>
                        </a:lnTo>
                        <a:lnTo>
                          <a:pt x="239" y="0"/>
                        </a:lnTo>
                        <a:lnTo>
                          <a:pt x="248" y="1"/>
                        </a:lnTo>
                        <a:lnTo>
                          <a:pt x="260" y="4"/>
                        </a:lnTo>
                        <a:lnTo>
                          <a:pt x="268" y="6"/>
                        </a:lnTo>
                        <a:lnTo>
                          <a:pt x="277" y="7"/>
                        </a:lnTo>
                        <a:lnTo>
                          <a:pt x="286" y="9"/>
                        </a:lnTo>
                        <a:lnTo>
                          <a:pt x="292" y="18"/>
                        </a:lnTo>
                        <a:lnTo>
                          <a:pt x="300" y="25"/>
                        </a:lnTo>
                        <a:lnTo>
                          <a:pt x="309" y="27"/>
                        </a:lnTo>
                        <a:lnTo>
                          <a:pt x="306" y="36"/>
                        </a:lnTo>
                        <a:lnTo>
                          <a:pt x="305" y="45"/>
                        </a:lnTo>
                        <a:lnTo>
                          <a:pt x="303" y="54"/>
                        </a:lnTo>
                        <a:lnTo>
                          <a:pt x="293" y="58"/>
                        </a:lnTo>
                        <a:lnTo>
                          <a:pt x="281" y="55"/>
                        </a:lnTo>
                        <a:lnTo>
                          <a:pt x="276" y="51"/>
                        </a:lnTo>
                        <a:lnTo>
                          <a:pt x="267" y="46"/>
                        </a:lnTo>
                        <a:lnTo>
                          <a:pt x="260" y="39"/>
                        </a:lnTo>
                        <a:lnTo>
                          <a:pt x="251" y="37"/>
                        </a:lnTo>
                        <a:lnTo>
                          <a:pt x="242" y="34"/>
                        </a:lnTo>
                        <a:lnTo>
                          <a:pt x="234" y="36"/>
                        </a:lnTo>
                        <a:lnTo>
                          <a:pt x="222" y="43"/>
                        </a:lnTo>
                        <a:lnTo>
                          <a:pt x="213" y="48"/>
                        </a:lnTo>
                        <a:lnTo>
                          <a:pt x="206" y="55"/>
                        </a:lnTo>
                        <a:lnTo>
                          <a:pt x="200" y="62"/>
                        </a:lnTo>
                        <a:lnTo>
                          <a:pt x="194" y="70"/>
                        </a:lnTo>
                        <a:lnTo>
                          <a:pt x="187" y="77"/>
                        </a:lnTo>
                        <a:lnTo>
                          <a:pt x="183" y="86"/>
                        </a:lnTo>
                        <a:lnTo>
                          <a:pt x="181" y="95"/>
                        </a:lnTo>
                        <a:lnTo>
                          <a:pt x="174" y="103"/>
                        </a:lnTo>
                        <a:lnTo>
                          <a:pt x="165" y="101"/>
                        </a:lnTo>
                        <a:lnTo>
                          <a:pt x="155" y="103"/>
                        </a:lnTo>
                        <a:lnTo>
                          <a:pt x="147" y="101"/>
                        </a:lnTo>
                        <a:lnTo>
                          <a:pt x="138" y="100"/>
                        </a:lnTo>
                        <a:lnTo>
                          <a:pt x="126" y="97"/>
                        </a:lnTo>
                        <a:lnTo>
                          <a:pt x="118" y="95"/>
                        </a:lnTo>
                        <a:lnTo>
                          <a:pt x="109" y="94"/>
                        </a:lnTo>
                        <a:lnTo>
                          <a:pt x="103" y="101"/>
                        </a:lnTo>
                        <a:lnTo>
                          <a:pt x="96" y="109"/>
                        </a:lnTo>
                        <a:lnTo>
                          <a:pt x="94" y="117"/>
                        </a:lnTo>
                        <a:lnTo>
                          <a:pt x="90" y="125"/>
                        </a:lnTo>
                        <a:lnTo>
                          <a:pt x="87" y="137"/>
                        </a:lnTo>
                        <a:lnTo>
                          <a:pt x="78" y="135"/>
                        </a:lnTo>
                        <a:lnTo>
                          <a:pt x="77" y="144"/>
                        </a:lnTo>
                        <a:lnTo>
                          <a:pt x="67" y="149"/>
                        </a:lnTo>
                        <a:lnTo>
                          <a:pt x="65" y="158"/>
                        </a:lnTo>
                        <a:lnTo>
                          <a:pt x="55" y="162"/>
                        </a:lnTo>
                        <a:lnTo>
                          <a:pt x="46" y="165"/>
                        </a:lnTo>
                        <a:lnTo>
                          <a:pt x="36" y="167"/>
                        </a:lnTo>
                        <a:lnTo>
                          <a:pt x="28" y="168"/>
                        </a:lnTo>
                        <a:lnTo>
                          <a:pt x="19" y="167"/>
                        </a:lnTo>
                        <a:lnTo>
                          <a:pt x="12" y="165"/>
                        </a:lnTo>
                        <a:lnTo>
                          <a:pt x="3" y="164"/>
                        </a:lnTo>
                        <a:lnTo>
                          <a:pt x="0" y="116"/>
                        </a:lnTo>
                        <a:close/>
                      </a:path>
                    </a:pathLst>
                  </a:custGeom>
                  <a:solidFill>
                    <a:srgbClr val="000000"/>
                  </a:solidFill>
                  <a:ln w="9525">
                    <a:noFill/>
                    <a:round/>
                    <a:headEnd/>
                    <a:tailEnd/>
                  </a:ln>
                </p:spPr>
                <p:txBody>
                  <a:bodyPr/>
                  <a:lstStyle/>
                  <a:p>
                    <a:endParaRPr lang="es-MX"/>
                  </a:p>
                </p:txBody>
              </p:sp>
              <p:sp>
                <p:nvSpPr>
                  <p:cNvPr id="6187" name="Freeform 40"/>
                  <p:cNvSpPr>
                    <a:spLocks/>
                  </p:cNvSpPr>
                  <p:nvPr/>
                </p:nvSpPr>
                <p:spPr bwMode="auto">
                  <a:xfrm>
                    <a:off x="1389" y="1092"/>
                    <a:ext cx="364" cy="183"/>
                  </a:xfrm>
                  <a:custGeom>
                    <a:avLst/>
                    <a:gdLst>
                      <a:gd name="T0" fmla="*/ 0 w 364"/>
                      <a:gd name="T1" fmla="*/ 139 h 183"/>
                      <a:gd name="T2" fmla="*/ 12 w 364"/>
                      <a:gd name="T3" fmla="*/ 130 h 183"/>
                      <a:gd name="T4" fmla="*/ 23 w 364"/>
                      <a:gd name="T5" fmla="*/ 115 h 183"/>
                      <a:gd name="T6" fmla="*/ 40 w 364"/>
                      <a:gd name="T7" fmla="*/ 109 h 183"/>
                      <a:gd name="T8" fmla="*/ 58 w 364"/>
                      <a:gd name="T9" fmla="*/ 103 h 183"/>
                      <a:gd name="T10" fmla="*/ 75 w 364"/>
                      <a:gd name="T11" fmla="*/ 97 h 183"/>
                      <a:gd name="T12" fmla="*/ 92 w 364"/>
                      <a:gd name="T13" fmla="*/ 86 h 183"/>
                      <a:gd name="T14" fmla="*/ 104 w 364"/>
                      <a:gd name="T15" fmla="*/ 68 h 183"/>
                      <a:gd name="T16" fmla="*/ 121 w 364"/>
                      <a:gd name="T17" fmla="*/ 59 h 183"/>
                      <a:gd name="T18" fmla="*/ 139 w 364"/>
                      <a:gd name="T19" fmla="*/ 65 h 183"/>
                      <a:gd name="T20" fmla="*/ 156 w 364"/>
                      <a:gd name="T21" fmla="*/ 74 h 183"/>
                      <a:gd name="T22" fmla="*/ 173 w 364"/>
                      <a:gd name="T23" fmla="*/ 74 h 183"/>
                      <a:gd name="T24" fmla="*/ 188 w 364"/>
                      <a:gd name="T25" fmla="*/ 65 h 183"/>
                      <a:gd name="T26" fmla="*/ 196 w 364"/>
                      <a:gd name="T27" fmla="*/ 47 h 183"/>
                      <a:gd name="T28" fmla="*/ 208 w 364"/>
                      <a:gd name="T29" fmla="*/ 30 h 183"/>
                      <a:gd name="T30" fmla="*/ 228 w 364"/>
                      <a:gd name="T31" fmla="*/ 18 h 183"/>
                      <a:gd name="T32" fmla="*/ 246 w 364"/>
                      <a:gd name="T33" fmla="*/ 15 h 183"/>
                      <a:gd name="T34" fmla="*/ 274 w 364"/>
                      <a:gd name="T35" fmla="*/ 15 h 183"/>
                      <a:gd name="T36" fmla="*/ 295 w 364"/>
                      <a:gd name="T37" fmla="*/ 15 h 183"/>
                      <a:gd name="T38" fmla="*/ 312 w 364"/>
                      <a:gd name="T39" fmla="*/ 15 h 183"/>
                      <a:gd name="T40" fmla="*/ 321 w 364"/>
                      <a:gd name="T41" fmla="*/ 0 h 183"/>
                      <a:gd name="T42" fmla="*/ 350 w 364"/>
                      <a:gd name="T43" fmla="*/ 0 h 183"/>
                      <a:gd name="T44" fmla="*/ 364 w 364"/>
                      <a:gd name="T45" fmla="*/ 18 h 183"/>
                      <a:gd name="T46" fmla="*/ 347 w 364"/>
                      <a:gd name="T47" fmla="*/ 30 h 183"/>
                      <a:gd name="T48" fmla="*/ 332 w 364"/>
                      <a:gd name="T49" fmla="*/ 41 h 183"/>
                      <a:gd name="T50" fmla="*/ 315 w 364"/>
                      <a:gd name="T51" fmla="*/ 41 h 183"/>
                      <a:gd name="T52" fmla="*/ 298 w 364"/>
                      <a:gd name="T53" fmla="*/ 41 h 183"/>
                      <a:gd name="T54" fmla="*/ 280 w 364"/>
                      <a:gd name="T55" fmla="*/ 41 h 183"/>
                      <a:gd name="T56" fmla="*/ 260 w 364"/>
                      <a:gd name="T57" fmla="*/ 41 h 183"/>
                      <a:gd name="T58" fmla="*/ 243 w 364"/>
                      <a:gd name="T59" fmla="*/ 38 h 183"/>
                      <a:gd name="T60" fmla="*/ 231 w 364"/>
                      <a:gd name="T61" fmla="*/ 56 h 183"/>
                      <a:gd name="T62" fmla="*/ 228 w 364"/>
                      <a:gd name="T63" fmla="*/ 74 h 183"/>
                      <a:gd name="T64" fmla="*/ 217 w 364"/>
                      <a:gd name="T65" fmla="*/ 92 h 183"/>
                      <a:gd name="T66" fmla="*/ 205 w 364"/>
                      <a:gd name="T67" fmla="*/ 103 h 183"/>
                      <a:gd name="T68" fmla="*/ 188 w 364"/>
                      <a:gd name="T69" fmla="*/ 112 h 183"/>
                      <a:gd name="T70" fmla="*/ 170 w 364"/>
                      <a:gd name="T71" fmla="*/ 115 h 183"/>
                      <a:gd name="T72" fmla="*/ 150 w 364"/>
                      <a:gd name="T73" fmla="*/ 112 h 183"/>
                      <a:gd name="T74" fmla="*/ 133 w 364"/>
                      <a:gd name="T75" fmla="*/ 103 h 183"/>
                      <a:gd name="T76" fmla="*/ 116 w 364"/>
                      <a:gd name="T77" fmla="*/ 115 h 183"/>
                      <a:gd name="T78" fmla="*/ 104 w 364"/>
                      <a:gd name="T79" fmla="*/ 133 h 183"/>
                      <a:gd name="T80" fmla="*/ 87 w 364"/>
                      <a:gd name="T81" fmla="*/ 142 h 183"/>
                      <a:gd name="T82" fmla="*/ 69 w 364"/>
                      <a:gd name="T83" fmla="*/ 142 h 183"/>
                      <a:gd name="T84" fmla="*/ 55 w 364"/>
                      <a:gd name="T85" fmla="*/ 151 h 183"/>
                      <a:gd name="T86" fmla="*/ 46 w 364"/>
                      <a:gd name="T87" fmla="*/ 168 h 183"/>
                      <a:gd name="T88" fmla="*/ 32 w 364"/>
                      <a:gd name="T89" fmla="*/ 183 h 1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4"/>
                      <a:gd name="T136" fmla="*/ 0 h 183"/>
                      <a:gd name="T137" fmla="*/ 364 w 364"/>
                      <a:gd name="T138" fmla="*/ 183 h 1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4" h="183">
                        <a:moveTo>
                          <a:pt x="0" y="148"/>
                        </a:moveTo>
                        <a:lnTo>
                          <a:pt x="0" y="139"/>
                        </a:lnTo>
                        <a:lnTo>
                          <a:pt x="9" y="139"/>
                        </a:lnTo>
                        <a:lnTo>
                          <a:pt x="12" y="130"/>
                        </a:lnTo>
                        <a:lnTo>
                          <a:pt x="20" y="124"/>
                        </a:lnTo>
                        <a:lnTo>
                          <a:pt x="23" y="115"/>
                        </a:lnTo>
                        <a:lnTo>
                          <a:pt x="32" y="112"/>
                        </a:lnTo>
                        <a:lnTo>
                          <a:pt x="40" y="109"/>
                        </a:lnTo>
                        <a:lnTo>
                          <a:pt x="49" y="106"/>
                        </a:lnTo>
                        <a:lnTo>
                          <a:pt x="58" y="103"/>
                        </a:lnTo>
                        <a:lnTo>
                          <a:pt x="66" y="100"/>
                        </a:lnTo>
                        <a:lnTo>
                          <a:pt x="75" y="97"/>
                        </a:lnTo>
                        <a:lnTo>
                          <a:pt x="84" y="92"/>
                        </a:lnTo>
                        <a:lnTo>
                          <a:pt x="92" y="86"/>
                        </a:lnTo>
                        <a:lnTo>
                          <a:pt x="98" y="77"/>
                        </a:lnTo>
                        <a:lnTo>
                          <a:pt x="104" y="68"/>
                        </a:lnTo>
                        <a:lnTo>
                          <a:pt x="113" y="65"/>
                        </a:lnTo>
                        <a:lnTo>
                          <a:pt x="121" y="59"/>
                        </a:lnTo>
                        <a:lnTo>
                          <a:pt x="130" y="62"/>
                        </a:lnTo>
                        <a:lnTo>
                          <a:pt x="139" y="65"/>
                        </a:lnTo>
                        <a:lnTo>
                          <a:pt x="147" y="68"/>
                        </a:lnTo>
                        <a:lnTo>
                          <a:pt x="156" y="74"/>
                        </a:lnTo>
                        <a:lnTo>
                          <a:pt x="165" y="74"/>
                        </a:lnTo>
                        <a:lnTo>
                          <a:pt x="173" y="74"/>
                        </a:lnTo>
                        <a:lnTo>
                          <a:pt x="182" y="74"/>
                        </a:lnTo>
                        <a:lnTo>
                          <a:pt x="188" y="65"/>
                        </a:lnTo>
                        <a:lnTo>
                          <a:pt x="196" y="56"/>
                        </a:lnTo>
                        <a:lnTo>
                          <a:pt x="196" y="47"/>
                        </a:lnTo>
                        <a:lnTo>
                          <a:pt x="202" y="38"/>
                        </a:lnTo>
                        <a:lnTo>
                          <a:pt x="208" y="30"/>
                        </a:lnTo>
                        <a:lnTo>
                          <a:pt x="217" y="24"/>
                        </a:lnTo>
                        <a:lnTo>
                          <a:pt x="228" y="18"/>
                        </a:lnTo>
                        <a:lnTo>
                          <a:pt x="237" y="15"/>
                        </a:lnTo>
                        <a:lnTo>
                          <a:pt x="246" y="15"/>
                        </a:lnTo>
                        <a:lnTo>
                          <a:pt x="263" y="15"/>
                        </a:lnTo>
                        <a:lnTo>
                          <a:pt x="274" y="15"/>
                        </a:lnTo>
                        <a:lnTo>
                          <a:pt x="283" y="15"/>
                        </a:lnTo>
                        <a:lnTo>
                          <a:pt x="295" y="15"/>
                        </a:lnTo>
                        <a:lnTo>
                          <a:pt x="303" y="15"/>
                        </a:lnTo>
                        <a:lnTo>
                          <a:pt x="312" y="15"/>
                        </a:lnTo>
                        <a:lnTo>
                          <a:pt x="321" y="9"/>
                        </a:lnTo>
                        <a:lnTo>
                          <a:pt x="321" y="0"/>
                        </a:lnTo>
                        <a:lnTo>
                          <a:pt x="332" y="0"/>
                        </a:lnTo>
                        <a:lnTo>
                          <a:pt x="350" y="0"/>
                        </a:lnTo>
                        <a:lnTo>
                          <a:pt x="358" y="6"/>
                        </a:lnTo>
                        <a:lnTo>
                          <a:pt x="364" y="18"/>
                        </a:lnTo>
                        <a:lnTo>
                          <a:pt x="355" y="27"/>
                        </a:lnTo>
                        <a:lnTo>
                          <a:pt x="347" y="30"/>
                        </a:lnTo>
                        <a:lnTo>
                          <a:pt x="341" y="38"/>
                        </a:lnTo>
                        <a:lnTo>
                          <a:pt x="332" y="41"/>
                        </a:lnTo>
                        <a:lnTo>
                          <a:pt x="324" y="41"/>
                        </a:lnTo>
                        <a:lnTo>
                          <a:pt x="315" y="41"/>
                        </a:lnTo>
                        <a:lnTo>
                          <a:pt x="306" y="41"/>
                        </a:lnTo>
                        <a:lnTo>
                          <a:pt x="298" y="41"/>
                        </a:lnTo>
                        <a:lnTo>
                          <a:pt x="289" y="41"/>
                        </a:lnTo>
                        <a:lnTo>
                          <a:pt x="280" y="41"/>
                        </a:lnTo>
                        <a:lnTo>
                          <a:pt x="269" y="41"/>
                        </a:lnTo>
                        <a:lnTo>
                          <a:pt x="260" y="41"/>
                        </a:lnTo>
                        <a:lnTo>
                          <a:pt x="251" y="38"/>
                        </a:lnTo>
                        <a:lnTo>
                          <a:pt x="243" y="38"/>
                        </a:lnTo>
                        <a:lnTo>
                          <a:pt x="231" y="47"/>
                        </a:lnTo>
                        <a:lnTo>
                          <a:pt x="231" y="56"/>
                        </a:lnTo>
                        <a:lnTo>
                          <a:pt x="228" y="65"/>
                        </a:lnTo>
                        <a:lnTo>
                          <a:pt x="228" y="74"/>
                        </a:lnTo>
                        <a:lnTo>
                          <a:pt x="222" y="83"/>
                        </a:lnTo>
                        <a:lnTo>
                          <a:pt x="217" y="92"/>
                        </a:lnTo>
                        <a:lnTo>
                          <a:pt x="214" y="100"/>
                        </a:lnTo>
                        <a:lnTo>
                          <a:pt x="205" y="103"/>
                        </a:lnTo>
                        <a:lnTo>
                          <a:pt x="196" y="109"/>
                        </a:lnTo>
                        <a:lnTo>
                          <a:pt x="188" y="112"/>
                        </a:lnTo>
                        <a:lnTo>
                          <a:pt x="179" y="112"/>
                        </a:lnTo>
                        <a:lnTo>
                          <a:pt x="170" y="115"/>
                        </a:lnTo>
                        <a:lnTo>
                          <a:pt x="159" y="115"/>
                        </a:lnTo>
                        <a:lnTo>
                          <a:pt x="150" y="112"/>
                        </a:lnTo>
                        <a:lnTo>
                          <a:pt x="142" y="106"/>
                        </a:lnTo>
                        <a:lnTo>
                          <a:pt x="133" y="103"/>
                        </a:lnTo>
                        <a:lnTo>
                          <a:pt x="124" y="106"/>
                        </a:lnTo>
                        <a:lnTo>
                          <a:pt x="116" y="115"/>
                        </a:lnTo>
                        <a:lnTo>
                          <a:pt x="110" y="124"/>
                        </a:lnTo>
                        <a:lnTo>
                          <a:pt x="104" y="133"/>
                        </a:lnTo>
                        <a:lnTo>
                          <a:pt x="95" y="139"/>
                        </a:lnTo>
                        <a:lnTo>
                          <a:pt x="87" y="142"/>
                        </a:lnTo>
                        <a:lnTo>
                          <a:pt x="78" y="142"/>
                        </a:lnTo>
                        <a:lnTo>
                          <a:pt x="69" y="142"/>
                        </a:lnTo>
                        <a:lnTo>
                          <a:pt x="61" y="142"/>
                        </a:lnTo>
                        <a:lnTo>
                          <a:pt x="55" y="151"/>
                        </a:lnTo>
                        <a:lnTo>
                          <a:pt x="52" y="159"/>
                        </a:lnTo>
                        <a:lnTo>
                          <a:pt x="46" y="168"/>
                        </a:lnTo>
                        <a:lnTo>
                          <a:pt x="43" y="177"/>
                        </a:lnTo>
                        <a:lnTo>
                          <a:pt x="32" y="183"/>
                        </a:lnTo>
                        <a:lnTo>
                          <a:pt x="0" y="148"/>
                        </a:lnTo>
                        <a:close/>
                      </a:path>
                    </a:pathLst>
                  </a:custGeom>
                  <a:solidFill>
                    <a:srgbClr val="000000"/>
                  </a:solidFill>
                  <a:ln w="9525">
                    <a:noFill/>
                    <a:round/>
                    <a:headEnd/>
                    <a:tailEnd/>
                  </a:ln>
                </p:spPr>
                <p:txBody>
                  <a:bodyPr/>
                  <a:lstStyle/>
                  <a:p>
                    <a:endParaRPr lang="es-MX"/>
                  </a:p>
                </p:txBody>
              </p:sp>
              <p:sp>
                <p:nvSpPr>
                  <p:cNvPr id="6188" name="Freeform 41"/>
                  <p:cNvSpPr>
                    <a:spLocks/>
                  </p:cNvSpPr>
                  <p:nvPr/>
                </p:nvSpPr>
                <p:spPr bwMode="auto">
                  <a:xfrm>
                    <a:off x="1276" y="1067"/>
                    <a:ext cx="186" cy="112"/>
                  </a:xfrm>
                  <a:custGeom>
                    <a:avLst/>
                    <a:gdLst>
                      <a:gd name="T0" fmla="*/ 0 w 186"/>
                      <a:gd name="T1" fmla="*/ 97 h 112"/>
                      <a:gd name="T2" fmla="*/ 0 w 186"/>
                      <a:gd name="T3" fmla="*/ 85 h 112"/>
                      <a:gd name="T4" fmla="*/ 9 w 186"/>
                      <a:gd name="T5" fmla="*/ 79 h 112"/>
                      <a:gd name="T6" fmla="*/ 12 w 186"/>
                      <a:gd name="T7" fmla="*/ 70 h 112"/>
                      <a:gd name="T8" fmla="*/ 21 w 186"/>
                      <a:gd name="T9" fmla="*/ 64 h 112"/>
                      <a:gd name="T10" fmla="*/ 30 w 186"/>
                      <a:gd name="T11" fmla="*/ 58 h 112"/>
                      <a:gd name="T12" fmla="*/ 38 w 186"/>
                      <a:gd name="T13" fmla="*/ 58 h 112"/>
                      <a:gd name="T14" fmla="*/ 47 w 186"/>
                      <a:gd name="T15" fmla="*/ 64 h 112"/>
                      <a:gd name="T16" fmla="*/ 56 w 186"/>
                      <a:gd name="T17" fmla="*/ 64 h 112"/>
                      <a:gd name="T18" fmla="*/ 65 w 186"/>
                      <a:gd name="T19" fmla="*/ 64 h 112"/>
                      <a:gd name="T20" fmla="*/ 77 w 186"/>
                      <a:gd name="T21" fmla="*/ 54 h 112"/>
                      <a:gd name="T22" fmla="*/ 86 w 186"/>
                      <a:gd name="T23" fmla="*/ 48 h 112"/>
                      <a:gd name="T24" fmla="*/ 92 w 186"/>
                      <a:gd name="T25" fmla="*/ 39 h 112"/>
                      <a:gd name="T26" fmla="*/ 100 w 186"/>
                      <a:gd name="T27" fmla="*/ 33 h 112"/>
                      <a:gd name="T28" fmla="*/ 103 w 186"/>
                      <a:gd name="T29" fmla="*/ 24 h 112"/>
                      <a:gd name="T30" fmla="*/ 112 w 186"/>
                      <a:gd name="T31" fmla="*/ 15 h 112"/>
                      <a:gd name="T32" fmla="*/ 121 w 186"/>
                      <a:gd name="T33" fmla="*/ 9 h 112"/>
                      <a:gd name="T34" fmla="*/ 130 w 186"/>
                      <a:gd name="T35" fmla="*/ 6 h 112"/>
                      <a:gd name="T36" fmla="*/ 139 w 186"/>
                      <a:gd name="T37" fmla="*/ 3 h 112"/>
                      <a:gd name="T38" fmla="*/ 148 w 186"/>
                      <a:gd name="T39" fmla="*/ 0 h 112"/>
                      <a:gd name="T40" fmla="*/ 156 w 186"/>
                      <a:gd name="T41" fmla="*/ 0 h 112"/>
                      <a:gd name="T42" fmla="*/ 168 w 186"/>
                      <a:gd name="T43" fmla="*/ 3 h 112"/>
                      <a:gd name="T44" fmla="*/ 174 w 186"/>
                      <a:gd name="T45" fmla="*/ 12 h 112"/>
                      <a:gd name="T46" fmla="*/ 180 w 186"/>
                      <a:gd name="T47" fmla="*/ 21 h 112"/>
                      <a:gd name="T48" fmla="*/ 186 w 186"/>
                      <a:gd name="T49" fmla="*/ 30 h 112"/>
                      <a:gd name="T50" fmla="*/ 186 w 186"/>
                      <a:gd name="T51" fmla="*/ 42 h 112"/>
                      <a:gd name="T52" fmla="*/ 177 w 186"/>
                      <a:gd name="T53" fmla="*/ 45 h 112"/>
                      <a:gd name="T54" fmla="*/ 168 w 186"/>
                      <a:gd name="T55" fmla="*/ 48 h 112"/>
                      <a:gd name="T56" fmla="*/ 156 w 186"/>
                      <a:gd name="T57" fmla="*/ 51 h 112"/>
                      <a:gd name="T58" fmla="*/ 148 w 186"/>
                      <a:gd name="T59" fmla="*/ 51 h 112"/>
                      <a:gd name="T60" fmla="*/ 139 w 186"/>
                      <a:gd name="T61" fmla="*/ 48 h 112"/>
                      <a:gd name="T62" fmla="*/ 130 w 186"/>
                      <a:gd name="T63" fmla="*/ 51 h 112"/>
                      <a:gd name="T64" fmla="*/ 130 w 186"/>
                      <a:gd name="T65" fmla="*/ 61 h 112"/>
                      <a:gd name="T66" fmla="*/ 118 w 186"/>
                      <a:gd name="T67" fmla="*/ 67 h 112"/>
                      <a:gd name="T68" fmla="*/ 112 w 186"/>
                      <a:gd name="T69" fmla="*/ 76 h 112"/>
                      <a:gd name="T70" fmla="*/ 106 w 186"/>
                      <a:gd name="T71" fmla="*/ 85 h 112"/>
                      <a:gd name="T72" fmla="*/ 100 w 186"/>
                      <a:gd name="T73" fmla="*/ 94 h 112"/>
                      <a:gd name="T74" fmla="*/ 94 w 186"/>
                      <a:gd name="T75" fmla="*/ 103 h 112"/>
                      <a:gd name="T76" fmla="*/ 83 w 186"/>
                      <a:gd name="T77" fmla="*/ 106 h 112"/>
                      <a:gd name="T78" fmla="*/ 71 w 186"/>
                      <a:gd name="T79" fmla="*/ 106 h 112"/>
                      <a:gd name="T80" fmla="*/ 62 w 186"/>
                      <a:gd name="T81" fmla="*/ 106 h 112"/>
                      <a:gd name="T82" fmla="*/ 53 w 186"/>
                      <a:gd name="T83" fmla="*/ 106 h 112"/>
                      <a:gd name="T84" fmla="*/ 44 w 186"/>
                      <a:gd name="T85" fmla="*/ 106 h 112"/>
                      <a:gd name="T86" fmla="*/ 35 w 186"/>
                      <a:gd name="T87" fmla="*/ 106 h 112"/>
                      <a:gd name="T88" fmla="*/ 27 w 186"/>
                      <a:gd name="T89" fmla="*/ 112 h 112"/>
                      <a:gd name="T90" fmla="*/ 0 w 186"/>
                      <a:gd name="T91" fmla="*/ 97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6"/>
                      <a:gd name="T139" fmla="*/ 0 h 112"/>
                      <a:gd name="T140" fmla="*/ 186 w 186"/>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6" h="112">
                        <a:moveTo>
                          <a:pt x="0" y="97"/>
                        </a:moveTo>
                        <a:lnTo>
                          <a:pt x="0" y="85"/>
                        </a:lnTo>
                        <a:lnTo>
                          <a:pt x="9" y="79"/>
                        </a:lnTo>
                        <a:lnTo>
                          <a:pt x="12" y="70"/>
                        </a:lnTo>
                        <a:lnTo>
                          <a:pt x="21" y="64"/>
                        </a:lnTo>
                        <a:lnTo>
                          <a:pt x="30" y="58"/>
                        </a:lnTo>
                        <a:lnTo>
                          <a:pt x="38" y="58"/>
                        </a:lnTo>
                        <a:lnTo>
                          <a:pt x="47" y="64"/>
                        </a:lnTo>
                        <a:lnTo>
                          <a:pt x="56" y="64"/>
                        </a:lnTo>
                        <a:lnTo>
                          <a:pt x="65" y="64"/>
                        </a:lnTo>
                        <a:lnTo>
                          <a:pt x="77" y="54"/>
                        </a:lnTo>
                        <a:lnTo>
                          <a:pt x="86" y="48"/>
                        </a:lnTo>
                        <a:lnTo>
                          <a:pt x="92" y="39"/>
                        </a:lnTo>
                        <a:lnTo>
                          <a:pt x="100" y="33"/>
                        </a:lnTo>
                        <a:lnTo>
                          <a:pt x="103" y="24"/>
                        </a:lnTo>
                        <a:lnTo>
                          <a:pt x="112" y="15"/>
                        </a:lnTo>
                        <a:lnTo>
                          <a:pt x="121" y="9"/>
                        </a:lnTo>
                        <a:lnTo>
                          <a:pt x="130" y="6"/>
                        </a:lnTo>
                        <a:lnTo>
                          <a:pt x="139" y="3"/>
                        </a:lnTo>
                        <a:lnTo>
                          <a:pt x="148" y="0"/>
                        </a:lnTo>
                        <a:lnTo>
                          <a:pt x="156" y="0"/>
                        </a:lnTo>
                        <a:lnTo>
                          <a:pt x="168" y="3"/>
                        </a:lnTo>
                        <a:lnTo>
                          <a:pt x="174" y="12"/>
                        </a:lnTo>
                        <a:lnTo>
                          <a:pt x="180" y="21"/>
                        </a:lnTo>
                        <a:lnTo>
                          <a:pt x="186" y="30"/>
                        </a:lnTo>
                        <a:lnTo>
                          <a:pt x="186" y="42"/>
                        </a:lnTo>
                        <a:lnTo>
                          <a:pt x="177" y="45"/>
                        </a:lnTo>
                        <a:lnTo>
                          <a:pt x="168" y="48"/>
                        </a:lnTo>
                        <a:lnTo>
                          <a:pt x="156" y="51"/>
                        </a:lnTo>
                        <a:lnTo>
                          <a:pt x="148" y="51"/>
                        </a:lnTo>
                        <a:lnTo>
                          <a:pt x="139" y="48"/>
                        </a:lnTo>
                        <a:lnTo>
                          <a:pt x="130" y="51"/>
                        </a:lnTo>
                        <a:lnTo>
                          <a:pt x="130" y="61"/>
                        </a:lnTo>
                        <a:lnTo>
                          <a:pt x="118" y="67"/>
                        </a:lnTo>
                        <a:lnTo>
                          <a:pt x="112" y="76"/>
                        </a:lnTo>
                        <a:lnTo>
                          <a:pt x="106" y="85"/>
                        </a:lnTo>
                        <a:lnTo>
                          <a:pt x="100" y="94"/>
                        </a:lnTo>
                        <a:lnTo>
                          <a:pt x="94" y="103"/>
                        </a:lnTo>
                        <a:lnTo>
                          <a:pt x="83" y="106"/>
                        </a:lnTo>
                        <a:lnTo>
                          <a:pt x="71" y="106"/>
                        </a:lnTo>
                        <a:lnTo>
                          <a:pt x="62" y="106"/>
                        </a:lnTo>
                        <a:lnTo>
                          <a:pt x="53" y="106"/>
                        </a:lnTo>
                        <a:lnTo>
                          <a:pt x="44" y="106"/>
                        </a:lnTo>
                        <a:lnTo>
                          <a:pt x="35" y="106"/>
                        </a:lnTo>
                        <a:lnTo>
                          <a:pt x="27" y="112"/>
                        </a:lnTo>
                        <a:lnTo>
                          <a:pt x="0" y="97"/>
                        </a:lnTo>
                        <a:close/>
                      </a:path>
                    </a:pathLst>
                  </a:custGeom>
                  <a:solidFill>
                    <a:srgbClr val="000000"/>
                  </a:solidFill>
                  <a:ln w="9525">
                    <a:noFill/>
                    <a:round/>
                    <a:headEnd/>
                    <a:tailEnd/>
                  </a:ln>
                </p:spPr>
                <p:txBody>
                  <a:bodyPr/>
                  <a:lstStyle/>
                  <a:p>
                    <a:endParaRPr lang="es-MX"/>
                  </a:p>
                </p:txBody>
              </p:sp>
              <p:sp>
                <p:nvSpPr>
                  <p:cNvPr id="6189" name="Freeform 42"/>
                  <p:cNvSpPr>
                    <a:spLocks/>
                  </p:cNvSpPr>
                  <p:nvPr/>
                </p:nvSpPr>
                <p:spPr bwMode="auto">
                  <a:xfrm>
                    <a:off x="1299" y="1055"/>
                    <a:ext cx="185" cy="113"/>
                  </a:xfrm>
                  <a:custGeom>
                    <a:avLst/>
                    <a:gdLst>
                      <a:gd name="T0" fmla="*/ 0 w 185"/>
                      <a:gd name="T1" fmla="*/ 98 h 113"/>
                      <a:gd name="T2" fmla="*/ 0 w 185"/>
                      <a:gd name="T3" fmla="*/ 86 h 113"/>
                      <a:gd name="T4" fmla="*/ 9 w 185"/>
                      <a:gd name="T5" fmla="*/ 79 h 113"/>
                      <a:gd name="T6" fmla="*/ 12 w 185"/>
                      <a:gd name="T7" fmla="*/ 70 h 113"/>
                      <a:gd name="T8" fmla="*/ 21 w 185"/>
                      <a:gd name="T9" fmla="*/ 64 h 113"/>
                      <a:gd name="T10" fmla="*/ 29 w 185"/>
                      <a:gd name="T11" fmla="*/ 58 h 113"/>
                      <a:gd name="T12" fmla="*/ 38 w 185"/>
                      <a:gd name="T13" fmla="*/ 58 h 113"/>
                      <a:gd name="T14" fmla="*/ 47 w 185"/>
                      <a:gd name="T15" fmla="*/ 64 h 113"/>
                      <a:gd name="T16" fmla="*/ 56 w 185"/>
                      <a:gd name="T17" fmla="*/ 64 h 113"/>
                      <a:gd name="T18" fmla="*/ 65 w 185"/>
                      <a:gd name="T19" fmla="*/ 64 h 113"/>
                      <a:gd name="T20" fmla="*/ 76 w 185"/>
                      <a:gd name="T21" fmla="*/ 55 h 113"/>
                      <a:gd name="T22" fmla="*/ 85 w 185"/>
                      <a:gd name="T23" fmla="*/ 49 h 113"/>
                      <a:gd name="T24" fmla="*/ 91 w 185"/>
                      <a:gd name="T25" fmla="*/ 40 h 113"/>
                      <a:gd name="T26" fmla="*/ 100 w 185"/>
                      <a:gd name="T27" fmla="*/ 34 h 113"/>
                      <a:gd name="T28" fmla="*/ 103 w 185"/>
                      <a:gd name="T29" fmla="*/ 24 h 113"/>
                      <a:gd name="T30" fmla="*/ 112 w 185"/>
                      <a:gd name="T31" fmla="*/ 15 h 113"/>
                      <a:gd name="T32" fmla="*/ 120 w 185"/>
                      <a:gd name="T33" fmla="*/ 9 h 113"/>
                      <a:gd name="T34" fmla="*/ 129 w 185"/>
                      <a:gd name="T35" fmla="*/ 6 h 113"/>
                      <a:gd name="T36" fmla="*/ 138 w 185"/>
                      <a:gd name="T37" fmla="*/ 3 h 113"/>
                      <a:gd name="T38" fmla="*/ 147 w 185"/>
                      <a:gd name="T39" fmla="*/ 0 h 113"/>
                      <a:gd name="T40" fmla="*/ 156 w 185"/>
                      <a:gd name="T41" fmla="*/ 0 h 113"/>
                      <a:gd name="T42" fmla="*/ 167 w 185"/>
                      <a:gd name="T43" fmla="*/ 3 h 113"/>
                      <a:gd name="T44" fmla="*/ 173 w 185"/>
                      <a:gd name="T45" fmla="*/ 12 h 113"/>
                      <a:gd name="T46" fmla="*/ 179 w 185"/>
                      <a:gd name="T47" fmla="*/ 21 h 113"/>
                      <a:gd name="T48" fmla="*/ 185 w 185"/>
                      <a:gd name="T49" fmla="*/ 31 h 113"/>
                      <a:gd name="T50" fmla="*/ 185 w 185"/>
                      <a:gd name="T51" fmla="*/ 43 h 113"/>
                      <a:gd name="T52" fmla="*/ 176 w 185"/>
                      <a:gd name="T53" fmla="*/ 46 h 113"/>
                      <a:gd name="T54" fmla="*/ 167 w 185"/>
                      <a:gd name="T55" fmla="*/ 49 h 113"/>
                      <a:gd name="T56" fmla="*/ 156 w 185"/>
                      <a:gd name="T57" fmla="*/ 52 h 113"/>
                      <a:gd name="T58" fmla="*/ 147 w 185"/>
                      <a:gd name="T59" fmla="*/ 52 h 113"/>
                      <a:gd name="T60" fmla="*/ 138 w 185"/>
                      <a:gd name="T61" fmla="*/ 49 h 113"/>
                      <a:gd name="T62" fmla="*/ 129 w 185"/>
                      <a:gd name="T63" fmla="*/ 52 h 113"/>
                      <a:gd name="T64" fmla="*/ 129 w 185"/>
                      <a:gd name="T65" fmla="*/ 61 h 113"/>
                      <a:gd name="T66" fmla="*/ 117 w 185"/>
                      <a:gd name="T67" fmla="*/ 67 h 113"/>
                      <a:gd name="T68" fmla="*/ 112 w 185"/>
                      <a:gd name="T69" fmla="*/ 76 h 113"/>
                      <a:gd name="T70" fmla="*/ 106 w 185"/>
                      <a:gd name="T71" fmla="*/ 86 h 113"/>
                      <a:gd name="T72" fmla="*/ 100 w 185"/>
                      <a:gd name="T73" fmla="*/ 95 h 113"/>
                      <a:gd name="T74" fmla="*/ 94 w 185"/>
                      <a:gd name="T75" fmla="*/ 104 h 113"/>
                      <a:gd name="T76" fmla="*/ 82 w 185"/>
                      <a:gd name="T77" fmla="*/ 107 h 113"/>
                      <a:gd name="T78" fmla="*/ 70 w 185"/>
                      <a:gd name="T79" fmla="*/ 107 h 113"/>
                      <a:gd name="T80" fmla="*/ 62 w 185"/>
                      <a:gd name="T81" fmla="*/ 107 h 113"/>
                      <a:gd name="T82" fmla="*/ 53 w 185"/>
                      <a:gd name="T83" fmla="*/ 107 h 113"/>
                      <a:gd name="T84" fmla="*/ 44 w 185"/>
                      <a:gd name="T85" fmla="*/ 107 h 113"/>
                      <a:gd name="T86" fmla="*/ 35 w 185"/>
                      <a:gd name="T87" fmla="*/ 107 h 113"/>
                      <a:gd name="T88" fmla="*/ 26 w 185"/>
                      <a:gd name="T89" fmla="*/ 113 h 113"/>
                      <a:gd name="T90" fmla="*/ 0 w 185"/>
                      <a:gd name="T91" fmla="*/ 98 h 1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5"/>
                      <a:gd name="T139" fmla="*/ 0 h 113"/>
                      <a:gd name="T140" fmla="*/ 185 w 185"/>
                      <a:gd name="T141" fmla="*/ 113 h 1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5" h="113">
                        <a:moveTo>
                          <a:pt x="0" y="98"/>
                        </a:moveTo>
                        <a:lnTo>
                          <a:pt x="0" y="86"/>
                        </a:lnTo>
                        <a:lnTo>
                          <a:pt x="9" y="79"/>
                        </a:lnTo>
                        <a:lnTo>
                          <a:pt x="12" y="70"/>
                        </a:lnTo>
                        <a:lnTo>
                          <a:pt x="21" y="64"/>
                        </a:lnTo>
                        <a:lnTo>
                          <a:pt x="29" y="58"/>
                        </a:lnTo>
                        <a:lnTo>
                          <a:pt x="38" y="58"/>
                        </a:lnTo>
                        <a:lnTo>
                          <a:pt x="47" y="64"/>
                        </a:lnTo>
                        <a:lnTo>
                          <a:pt x="56" y="64"/>
                        </a:lnTo>
                        <a:lnTo>
                          <a:pt x="65" y="64"/>
                        </a:lnTo>
                        <a:lnTo>
                          <a:pt x="76" y="55"/>
                        </a:lnTo>
                        <a:lnTo>
                          <a:pt x="85" y="49"/>
                        </a:lnTo>
                        <a:lnTo>
                          <a:pt x="91" y="40"/>
                        </a:lnTo>
                        <a:lnTo>
                          <a:pt x="100" y="34"/>
                        </a:lnTo>
                        <a:lnTo>
                          <a:pt x="103" y="24"/>
                        </a:lnTo>
                        <a:lnTo>
                          <a:pt x="112" y="15"/>
                        </a:lnTo>
                        <a:lnTo>
                          <a:pt x="120" y="9"/>
                        </a:lnTo>
                        <a:lnTo>
                          <a:pt x="129" y="6"/>
                        </a:lnTo>
                        <a:lnTo>
                          <a:pt x="138" y="3"/>
                        </a:lnTo>
                        <a:lnTo>
                          <a:pt x="147" y="0"/>
                        </a:lnTo>
                        <a:lnTo>
                          <a:pt x="156" y="0"/>
                        </a:lnTo>
                        <a:lnTo>
                          <a:pt x="167" y="3"/>
                        </a:lnTo>
                        <a:lnTo>
                          <a:pt x="173" y="12"/>
                        </a:lnTo>
                        <a:lnTo>
                          <a:pt x="179" y="21"/>
                        </a:lnTo>
                        <a:lnTo>
                          <a:pt x="185" y="31"/>
                        </a:lnTo>
                        <a:lnTo>
                          <a:pt x="185" y="43"/>
                        </a:lnTo>
                        <a:lnTo>
                          <a:pt x="176" y="46"/>
                        </a:lnTo>
                        <a:lnTo>
                          <a:pt x="167" y="49"/>
                        </a:lnTo>
                        <a:lnTo>
                          <a:pt x="156" y="52"/>
                        </a:lnTo>
                        <a:lnTo>
                          <a:pt x="147" y="52"/>
                        </a:lnTo>
                        <a:lnTo>
                          <a:pt x="138" y="49"/>
                        </a:lnTo>
                        <a:lnTo>
                          <a:pt x="129" y="52"/>
                        </a:lnTo>
                        <a:lnTo>
                          <a:pt x="129" y="61"/>
                        </a:lnTo>
                        <a:lnTo>
                          <a:pt x="117" y="67"/>
                        </a:lnTo>
                        <a:lnTo>
                          <a:pt x="112" y="76"/>
                        </a:lnTo>
                        <a:lnTo>
                          <a:pt x="106" y="86"/>
                        </a:lnTo>
                        <a:lnTo>
                          <a:pt x="100" y="95"/>
                        </a:lnTo>
                        <a:lnTo>
                          <a:pt x="94" y="104"/>
                        </a:lnTo>
                        <a:lnTo>
                          <a:pt x="82" y="107"/>
                        </a:lnTo>
                        <a:lnTo>
                          <a:pt x="70" y="107"/>
                        </a:lnTo>
                        <a:lnTo>
                          <a:pt x="62" y="107"/>
                        </a:lnTo>
                        <a:lnTo>
                          <a:pt x="53" y="107"/>
                        </a:lnTo>
                        <a:lnTo>
                          <a:pt x="44" y="107"/>
                        </a:lnTo>
                        <a:lnTo>
                          <a:pt x="35" y="107"/>
                        </a:lnTo>
                        <a:lnTo>
                          <a:pt x="26" y="113"/>
                        </a:lnTo>
                        <a:lnTo>
                          <a:pt x="0" y="98"/>
                        </a:lnTo>
                        <a:close/>
                      </a:path>
                    </a:pathLst>
                  </a:custGeom>
                  <a:solidFill>
                    <a:srgbClr val="000000"/>
                  </a:solidFill>
                  <a:ln w="9525">
                    <a:noFill/>
                    <a:round/>
                    <a:headEnd/>
                    <a:tailEnd/>
                  </a:ln>
                </p:spPr>
                <p:txBody>
                  <a:bodyPr/>
                  <a:lstStyle/>
                  <a:p>
                    <a:endParaRPr lang="es-MX"/>
                  </a:p>
                </p:txBody>
              </p:sp>
            </p:grpSp>
          </p:grpSp>
        </p:grpSp>
        <p:sp>
          <p:nvSpPr>
            <p:cNvPr id="6151" name="AutoShape 43"/>
            <p:cNvSpPr>
              <a:spLocks noChangeArrowheads="1"/>
            </p:cNvSpPr>
            <p:nvPr/>
          </p:nvSpPr>
          <p:spPr bwMode="auto">
            <a:xfrm>
              <a:off x="2688" y="768"/>
              <a:ext cx="2996" cy="1152"/>
            </a:xfrm>
            <a:prstGeom prst="wedgeEllipseCallout">
              <a:avLst>
                <a:gd name="adj1" fmla="val -61449"/>
                <a:gd name="adj2" fmla="val 30384"/>
              </a:avLst>
            </a:prstGeom>
            <a:solidFill>
              <a:schemeClr val="bg1"/>
            </a:solidFill>
            <a:ln w="9525">
              <a:solidFill>
                <a:schemeClr val="tx1"/>
              </a:solidFill>
              <a:miter lim="800000"/>
              <a:headEnd/>
              <a:tailEnd/>
            </a:ln>
          </p:spPr>
          <p:txBody>
            <a:bodyPr/>
            <a:lstStyle/>
            <a:p>
              <a:pPr algn="ctr"/>
              <a:endParaRPr lang="es-CO" sz="2400">
                <a:latin typeface="Times New Roman" pitchFamily="18" charset="0"/>
              </a:endParaRPr>
            </a:p>
          </p:txBody>
        </p:sp>
        <p:sp>
          <p:nvSpPr>
            <p:cNvPr id="6152" name="Rectangle 44"/>
            <p:cNvSpPr>
              <a:spLocks noChangeArrowheads="1"/>
            </p:cNvSpPr>
            <p:nvPr/>
          </p:nvSpPr>
          <p:spPr bwMode="auto">
            <a:xfrm>
              <a:off x="2784" y="912"/>
              <a:ext cx="2880" cy="862"/>
            </a:xfrm>
            <a:prstGeom prst="rect">
              <a:avLst/>
            </a:prstGeom>
            <a:noFill/>
            <a:ln w="9525">
              <a:noFill/>
              <a:miter lim="800000"/>
              <a:headEnd/>
              <a:tailEnd/>
            </a:ln>
          </p:spPr>
          <p:txBody>
            <a:bodyPr>
              <a:spAutoFit/>
            </a:bodyPr>
            <a:lstStyle/>
            <a:p>
              <a:pPr algn="ctr"/>
              <a:r>
                <a:rPr lang="es-MX" sz="1400" b="1">
                  <a:latin typeface="Tahoma" pitchFamily="34" charset="0"/>
                </a:rPr>
                <a:t>Con las mejoras que le hicieron al Sistema, las consultas  de archivos de los alumnos van a ser más rápidas, qué bueno que nos enviaron los manuales de operación donde nos explican como podemos identificar y localizar los expedientes de cada alumno más rápidamente.</a:t>
              </a:r>
              <a:endParaRPr lang="es-ES" sz="1400" b="1">
                <a:latin typeface="Tahoma" pitchFamily="34" charset="0"/>
              </a:endParaRPr>
            </a:p>
          </p:txBody>
        </p:sp>
      </p:grpSp>
      <p:sp>
        <p:nvSpPr>
          <p:cNvPr id="166957" name="Rectangle 45"/>
          <p:cNvSpPr>
            <a:spLocks noChangeArrowheads="1"/>
          </p:cNvSpPr>
          <p:nvPr/>
        </p:nvSpPr>
        <p:spPr bwMode="auto">
          <a:xfrm>
            <a:off x="250825" y="5157788"/>
            <a:ext cx="8610600" cy="1465262"/>
          </a:xfrm>
          <a:prstGeom prst="rect">
            <a:avLst/>
          </a:prstGeom>
          <a:noFill/>
          <a:ln w="28575">
            <a:solidFill>
              <a:srgbClr val="FFCC00"/>
            </a:solidFill>
            <a:miter lim="800000"/>
            <a:headEnd/>
            <a:tailEnd/>
          </a:ln>
        </p:spPr>
        <p:txBody>
          <a:bodyPr>
            <a:spAutoFit/>
          </a:bodyPr>
          <a:lstStyle/>
          <a:p>
            <a:pPr>
              <a:spcBef>
                <a:spcPct val="50000"/>
              </a:spcBef>
            </a:pPr>
            <a:r>
              <a:rPr lang="es-MX" sz="1600" b="1"/>
              <a:t>Se debe identificar el producto o servicio con el fin de distinguir de que se trata y poder relacionar toda la historia hasta su entrega al Cliente.</a:t>
            </a:r>
          </a:p>
          <a:p>
            <a:pPr>
              <a:spcBef>
                <a:spcPct val="50000"/>
              </a:spcBef>
            </a:pPr>
            <a:r>
              <a:rPr lang="es-MX" sz="1600" b="1"/>
              <a:t>La manera de rastrear el servicio educativo del alumno, es a través de la matrícula asignada en su inscripción,  la cual servirá como identificación a través de toda su estancia en la institución.</a:t>
            </a:r>
            <a:endParaRPr lang="es-ES" sz="1600" b="1"/>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title"/>
          </p:nvPr>
        </p:nvSpPr>
        <p:spPr>
          <a:xfrm>
            <a:off x="117475" y="214313"/>
            <a:ext cx="8991600" cy="838200"/>
          </a:xfrm>
        </p:spPr>
        <p:txBody>
          <a:bodyPr/>
          <a:lstStyle/>
          <a:p>
            <a:pPr fontAlgn="auto">
              <a:spcAft>
                <a:spcPts val="0"/>
              </a:spcAft>
              <a:defRPr/>
            </a:pPr>
            <a:r>
              <a:rPr lang="es-MX" sz="4000">
                <a:solidFill>
                  <a:schemeClr val="tx1"/>
                </a:solidFill>
              </a:rPr>
              <a:t>7.5.3 Identificación y trazabilidad</a:t>
            </a:r>
            <a:endParaRPr lang="es-ES" sz="4000">
              <a:solidFill>
                <a:schemeClr val="tx1"/>
              </a:solidFill>
            </a:endParaRPr>
          </a:p>
        </p:txBody>
      </p:sp>
      <p:sp>
        <p:nvSpPr>
          <p:cNvPr id="92163" name="Rectangle 2"/>
          <p:cNvSpPr>
            <a:spLocks noGrp="1" noChangeArrowheads="1"/>
          </p:cNvSpPr>
          <p:nvPr>
            <p:ph idx="1"/>
          </p:nvPr>
        </p:nvSpPr>
        <p:spPr>
          <a:xfrm>
            <a:off x="107950" y="1484313"/>
            <a:ext cx="8893175" cy="4681537"/>
          </a:xfrm>
          <a:ln w="28575">
            <a:solidFill>
              <a:srgbClr val="FFCC00"/>
            </a:solidFill>
          </a:ln>
        </p:spPr>
        <p:txBody>
          <a:bodyPr/>
          <a:lstStyle/>
          <a:p>
            <a:pPr algn="just">
              <a:lnSpc>
                <a:spcPct val="90000"/>
              </a:lnSpc>
            </a:pPr>
            <a:r>
              <a:rPr lang="es-ES" smtClean="0"/>
              <a:t>Cuando sea apropiado, la organización debe identificar el producto por medios adecuados, a través de toda la realización del producto.</a:t>
            </a:r>
          </a:p>
          <a:p>
            <a:pPr algn="just">
              <a:lnSpc>
                <a:spcPct val="90000"/>
              </a:lnSpc>
            </a:pPr>
            <a:r>
              <a:rPr lang="es-ES" smtClean="0"/>
              <a:t>La organización debe identificar el estado del producto con respecto a los requisitos de seguimiento y medición.</a:t>
            </a:r>
          </a:p>
          <a:p>
            <a:pPr algn="just">
              <a:lnSpc>
                <a:spcPct val="90000"/>
              </a:lnSpc>
            </a:pPr>
            <a:r>
              <a:rPr lang="es-ES" smtClean="0"/>
              <a:t>Cuando la trazabilidad sea un requisito, la organización debe controlar y registrar la identificación única del producto.</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115888"/>
            <a:ext cx="8229600" cy="706437"/>
          </a:xfrm>
        </p:spPr>
        <p:txBody>
          <a:bodyPr/>
          <a:lstStyle/>
          <a:p>
            <a:pPr fontAlgn="auto">
              <a:spcAft>
                <a:spcPts val="0"/>
              </a:spcAft>
              <a:defRPr/>
            </a:pPr>
            <a:r>
              <a:rPr lang="es-MX" sz="4000">
                <a:solidFill>
                  <a:schemeClr val="tx1"/>
                </a:solidFill>
              </a:rPr>
              <a:t>7.5.4 Propiedad del cliente</a:t>
            </a:r>
            <a:endParaRPr lang="es-ES" sz="4000">
              <a:solidFill>
                <a:schemeClr val="tx1"/>
              </a:solidFill>
            </a:endParaRPr>
          </a:p>
        </p:txBody>
      </p:sp>
      <p:sp>
        <p:nvSpPr>
          <p:cNvPr id="169987" name="Rectangle 3"/>
          <p:cNvSpPr>
            <a:spLocks noChangeArrowheads="1"/>
          </p:cNvSpPr>
          <p:nvPr/>
        </p:nvSpPr>
        <p:spPr bwMode="auto">
          <a:xfrm>
            <a:off x="244475" y="2346325"/>
            <a:ext cx="8670925" cy="1946275"/>
          </a:xfrm>
          <a:prstGeom prst="rect">
            <a:avLst/>
          </a:prstGeom>
          <a:noFill/>
          <a:ln w="28575">
            <a:solidFill>
              <a:srgbClr val="FFCC00"/>
            </a:solidFill>
            <a:miter lim="800000"/>
            <a:headEnd/>
            <a:tailEnd/>
          </a:ln>
        </p:spPr>
        <p:txBody>
          <a:bodyPr>
            <a:spAutoFit/>
          </a:bodyPr>
          <a:lstStyle/>
          <a:p>
            <a:pPr>
              <a:spcBef>
                <a:spcPct val="50000"/>
              </a:spcBef>
            </a:pPr>
            <a:r>
              <a:rPr lang="es-MX" sz="2400"/>
              <a:t>Se deberá identificar y resguardar todo aquel producto que el Cliente nos entregue para ser utilizado durante el proceso de enseñanza aprendizaje, los productos proporcionados por los alumnos, son los documentos oficiales que se le solicitan a la hora de su inscripción.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333375"/>
            <a:ext cx="9144000" cy="792163"/>
          </a:xfrm>
        </p:spPr>
        <p:txBody>
          <a:bodyPr>
            <a:normAutofit fontScale="90000"/>
          </a:bodyPr>
          <a:lstStyle/>
          <a:p>
            <a:pPr fontAlgn="auto">
              <a:spcAft>
                <a:spcPts val="0"/>
              </a:spcAft>
              <a:defRPr/>
            </a:pPr>
            <a:r>
              <a:rPr lang="es-MX" sz="4000">
                <a:solidFill>
                  <a:schemeClr val="tx1"/>
                </a:solidFill>
              </a:rPr>
              <a:t>Modelo de sistema de calidad ISO 9001:2000</a:t>
            </a:r>
            <a:endParaRPr lang="es-ES" sz="4000">
              <a:solidFill>
                <a:schemeClr val="tx1"/>
              </a:solidFill>
            </a:endParaRPr>
          </a:p>
        </p:txBody>
      </p:sp>
      <p:sp>
        <p:nvSpPr>
          <p:cNvPr id="59395" name="Rectangle 3"/>
          <p:cNvSpPr>
            <a:spLocks noGrp="1" noChangeArrowheads="1"/>
          </p:cNvSpPr>
          <p:nvPr>
            <p:ph idx="1"/>
          </p:nvPr>
        </p:nvSpPr>
        <p:spPr>
          <a:xfrm>
            <a:off x="395288" y="2349500"/>
            <a:ext cx="8229600" cy="2303463"/>
          </a:xfrm>
          <a:ln w="28575">
            <a:solidFill>
              <a:srgbClr val="FFCC00"/>
            </a:solidFill>
          </a:ln>
        </p:spPr>
        <p:txBody>
          <a:bodyPr/>
          <a:lstStyle/>
          <a:p>
            <a:r>
              <a:rPr lang="es-MX" smtClean="0"/>
              <a:t>Se basa en tres conceptos principales:</a:t>
            </a:r>
          </a:p>
          <a:p>
            <a:pPr lvl="1"/>
            <a:r>
              <a:rPr lang="es-MX" smtClean="0"/>
              <a:t>Ciclo de mejora continua</a:t>
            </a:r>
          </a:p>
          <a:p>
            <a:pPr lvl="1"/>
            <a:r>
              <a:rPr lang="es-MX" smtClean="0"/>
              <a:t>Enfoque al cliente</a:t>
            </a:r>
          </a:p>
          <a:p>
            <a:pPr lvl="1"/>
            <a:r>
              <a:rPr lang="es-MX" smtClean="0"/>
              <a:t>Enfoque a procesos </a:t>
            </a:r>
            <a:endParaRPr lang="es-E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type="title"/>
          </p:nvPr>
        </p:nvSpPr>
        <p:spPr>
          <a:xfrm>
            <a:off x="539750" y="260350"/>
            <a:ext cx="8235950" cy="688975"/>
          </a:xfrm>
        </p:spPr>
        <p:txBody>
          <a:bodyPr>
            <a:normAutofit fontScale="90000"/>
          </a:bodyPr>
          <a:lstStyle/>
          <a:p>
            <a:pPr fontAlgn="auto">
              <a:spcAft>
                <a:spcPts val="0"/>
              </a:spcAft>
              <a:defRPr/>
            </a:pPr>
            <a:r>
              <a:rPr lang="es-MX" sz="4000">
                <a:solidFill>
                  <a:schemeClr val="tx1"/>
                </a:solidFill>
              </a:rPr>
              <a:t>7.5.4 Propiedad del cliente</a:t>
            </a:r>
            <a:endParaRPr lang="es-ES" sz="4000">
              <a:solidFill>
                <a:schemeClr val="tx1"/>
              </a:solidFill>
            </a:endParaRPr>
          </a:p>
        </p:txBody>
      </p:sp>
      <p:sp>
        <p:nvSpPr>
          <p:cNvPr id="94211" name="Rectangle 2"/>
          <p:cNvSpPr>
            <a:spLocks noGrp="1" noChangeArrowheads="1"/>
          </p:cNvSpPr>
          <p:nvPr>
            <p:ph idx="1"/>
          </p:nvPr>
        </p:nvSpPr>
        <p:spPr>
          <a:xfrm>
            <a:off x="71438" y="1484313"/>
            <a:ext cx="8893175" cy="4824412"/>
          </a:xfrm>
          <a:ln w="28575">
            <a:solidFill>
              <a:srgbClr val="FFCC00"/>
            </a:solidFill>
          </a:ln>
        </p:spPr>
        <p:txBody>
          <a:bodyPr/>
          <a:lstStyle/>
          <a:p>
            <a:pPr algn="just"/>
            <a:r>
              <a:rPr lang="es-ES" sz="2800" smtClean="0"/>
              <a:t>La organización debe cuidar los bienes que son propiedad del cliente mientras estén bajo el control de la organización o estén siendo utilizados por la misma. La organización debe identificar, verificar, proteger y salvaguardar los bienes que son propiedad del cliente suministrados para su utilización o incorporación dentro del producto. Cualquier bien que sea propiedad del cliente que se pierda, deteriore o que de algún otro modo se considere inadecuado para su uso debe ser registrado (véase 4.2.4) y comunicado al cliente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57200" y="-14288"/>
            <a:ext cx="8229600" cy="706438"/>
          </a:xfrm>
        </p:spPr>
        <p:txBody>
          <a:bodyPr/>
          <a:lstStyle/>
          <a:p>
            <a:pPr fontAlgn="auto">
              <a:spcAft>
                <a:spcPts val="0"/>
              </a:spcAft>
              <a:defRPr/>
            </a:pPr>
            <a:r>
              <a:rPr lang="es-MX" sz="4000">
                <a:solidFill>
                  <a:schemeClr val="tx1"/>
                </a:solidFill>
              </a:rPr>
              <a:t>7.5.5 Preservación del Producto</a:t>
            </a:r>
            <a:endParaRPr lang="es-ES" sz="4000">
              <a:solidFill>
                <a:schemeClr val="tx1"/>
              </a:solidFill>
            </a:endParaRPr>
          </a:p>
        </p:txBody>
      </p:sp>
      <p:sp>
        <p:nvSpPr>
          <p:cNvPr id="173059" name="Rectangle 3"/>
          <p:cNvSpPr>
            <a:spLocks noGrp="1" noChangeArrowheads="1"/>
          </p:cNvSpPr>
          <p:nvPr>
            <p:ph idx="1"/>
          </p:nvPr>
        </p:nvSpPr>
        <p:spPr>
          <a:xfrm>
            <a:off x="4211638" y="1052513"/>
            <a:ext cx="4681537" cy="5329237"/>
          </a:xfrm>
          <a:ln w="28575">
            <a:solidFill>
              <a:srgbClr val="FFCC00"/>
            </a:solidFill>
          </a:ln>
        </p:spPr>
        <p:txBody>
          <a:bodyPr/>
          <a:lstStyle/>
          <a:p>
            <a:pPr algn="just"/>
            <a:r>
              <a:rPr lang="es-MX" sz="2600" smtClean="0"/>
              <a:t>La organización debe preservar la conformidad del producto durante el proceso interno y la entrega al destino previsto. Esta preservación debe incluir la identificación, manipulación, embalaje, almacenamiento y protección. La preservación debe aplicarse también a las partes constitutivas del producto.</a:t>
            </a:r>
            <a:endParaRPr lang="es-ES" sz="2600" smtClean="0"/>
          </a:p>
        </p:txBody>
      </p:sp>
      <p:grpSp>
        <p:nvGrpSpPr>
          <p:cNvPr id="2" name="Group 4"/>
          <p:cNvGrpSpPr>
            <a:grpSpLocks/>
          </p:cNvGrpSpPr>
          <p:nvPr/>
        </p:nvGrpSpPr>
        <p:grpSpPr bwMode="auto">
          <a:xfrm>
            <a:off x="706438" y="1700213"/>
            <a:ext cx="3192462" cy="4313237"/>
            <a:chOff x="0" y="768"/>
            <a:chExt cx="2448" cy="3027"/>
          </a:xfrm>
        </p:grpSpPr>
        <p:sp>
          <p:nvSpPr>
            <p:cNvPr id="7174" name="AutoShape 5"/>
            <p:cNvSpPr>
              <a:spLocks noChangeArrowheads="1"/>
            </p:cNvSpPr>
            <p:nvPr/>
          </p:nvSpPr>
          <p:spPr bwMode="auto">
            <a:xfrm>
              <a:off x="0" y="768"/>
              <a:ext cx="2448" cy="1056"/>
            </a:xfrm>
            <a:prstGeom prst="cloudCallout">
              <a:avLst>
                <a:gd name="adj1" fmla="val 5106"/>
                <a:gd name="adj2" fmla="val 93370"/>
              </a:avLst>
            </a:prstGeom>
            <a:solidFill>
              <a:schemeClr val="bg1"/>
            </a:solidFill>
            <a:ln w="9525">
              <a:solidFill>
                <a:schemeClr val="tx1"/>
              </a:solidFill>
              <a:round/>
              <a:headEnd/>
              <a:tailEnd/>
            </a:ln>
          </p:spPr>
          <p:txBody>
            <a:bodyPr wrap="none" anchor="ctr"/>
            <a:lstStyle/>
            <a:p>
              <a:pPr algn="ctr" eaLnBrk="0" hangingPunct="0"/>
              <a:r>
                <a:rPr lang="es-ES_tradnl" sz="2400">
                  <a:latin typeface="Tahoma" pitchFamily="34" charset="0"/>
                </a:rPr>
                <a:t>¿Cómo me organizó?</a:t>
              </a:r>
            </a:p>
          </p:txBody>
        </p:sp>
        <p:graphicFrame>
          <p:nvGraphicFramePr>
            <p:cNvPr id="7170" name="Object 6"/>
            <p:cNvGraphicFramePr>
              <a:graphicFrameLocks noChangeAspect="1"/>
            </p:cNvGraphicFramePr>
            <p:nvPr/>
          </p:nvGraphicFramePr>
          <p:xfrm>
            <a:off x="377" y="2238"/>
            <a:ext cx="2011" cy="1557"/>
          </p:xfrm>
          <a:graphic>
            <a:graphicData uri="http://schemas.openxmlformats.org/presentationml/2006/ole">
              <p:oleObj spid="_x0000_s7170" name="Clip" r:id="rId4" imgW="1778400" imgH="1399680" progId="MS_ClipArt_Gallery.5">
                <p:embed/>
              </p:oleObj>
            </a:graphicData>
          </a:graphic>
        </p:graphicFrame>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idx="1"/>
          </p:nvPr>
        </p:nvSpPr>
        <p:spPr>
          <a:xfrm>
            <a:off x="107950" y="1630363"/>
            <a:ext cx="8893175" cy="4103687"/>
          </a:xfrm>
          <a:ln w="28575">
            <a:solidFill>
              <a:srgbClr val="FFCC00"/>
            </a:solidFill>
          </a:ln>
        </p:spPr>
        <p:txBody>
          <a:bodyPr/>
          <a:lstStyle/>
          <a:p>
            <a:pPr algn="just"/>
            <a:r>
              <a:rPr lang="es-ES" smtClean="0"/>
              <a:t>La organización debe preservar la conformidad del producto durante el proceso interno y la entrega al destino previsto. Esta preservación debe incluir la identificación, manipulación, embalaje, almacenamiento y protección. La preservación debe aplicarse también, a las partes constitutivas de un producto.</a:t>
            </a:r>
          </a:p>
        </p:txBody>
      </p:sp>
      <p:sp>
        <p:nvSpPr>
          <p:cNvPr id="177155" name="Rectangle 3"/>
          <p:cNvSpPr>
            <a:spLocks noChangeArrowheads="1"/>
          </p:cNvSpPr>
          <p:nvPr/>
        </p:nvSpPr>
        <p:spPr bwMode="auto">
          <a:xfrm>
            <a:off x="250825" y="142875"/>
            <a:ext cx="8588375" cy="838200"/>
          </a:xfrm>
          <a:prstGeom prst="rect">
            <a:avLst/>
          </a:prstGeom>
          <a:noFill/>
          <a:ln w="9525">
            <a:noFill/>
            <a:miter lim="800000"/>
            <a:headEnd/>
            <a:tailEnd/>
          </a:ln>
        </p:spPr>
        <p:txBody>
          <a:bodyPr anchor="ctr"/>
          <a:lstStyle/>
          <a:p>
            <a:pPr algn="ctr"/>
            <a:r>
              <a:rPr lang="es-MX" sz="4400"/>
              <a:t>7.5.5 Preservación del Producto</a:t>
            </a:r>
            <a:endParaRPr lang="es-ES" sz="44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323850" y="53975"/>
            <a:ext cx="8351838" cy="1143000"/>
          </a:xfrm>
        </p:spPr>
        <p:txBody>
          <a:bodyPr>
            <a:normAutofit fontScale="90000"/>
          </a:bodyPr>
          <a:lstStyle/>
          <a:p>
            <a:pPr fontAlgn="auto">
              <a:spcAft>
                <a:spcPts val="0"/>
              </a:spcAft>
              <a:defRPr/>
            </a:pPr>
            <a:r>
              <a:rPr lang="es-MX" sz="4000">
                <a:solidFill>
                  <a:schemeClr val="tx1"/>
                </a:solidFill>
              </a:rPr>
              <a:t>7.6 Control de dispositivos de seguimiento y medición</a:t>
            </a:r>
            <a:endParaRPr lang="es-ES" sz="4000">
              <a:solidFill>
                <a:schemeClr val="tx1"/>
              </a:solidFill>
            </a:endParaRPr>
          </a:p>
        </p:txBody>
      </p:sp>
      <p:sp>
        <p:nvSpPr>
          <p:cNvPr id="178179" name="Text Box 3"/>
          <p:cNvSpPr txBox="1">
            <a:spLocks noChangeArrowheads="1"/>
          </p:cNvSpPr>
          <p:nvPr/>
        </p:nvSpPr>
        <p:spPr bwMode="auto">
          <a:xfrm>
            <a:off x="257175" y="5238750"/>
            <a:ext cx="8601075" cy="854075"/>
          </a:xfrm>
          <a:prstGeom prst="rect">
            <a:avLst/>
          </a:prstGeom>
          <a:noFill/>
          <a:ln w="28575">
            <a:solidFill>
              <a:srgbClr val="FFCC00"/>
            </a:solidFill>
            <a:miter lim="800000"/>
            <a:headEnd/>
            <a:tailEnd/>
          </a:ln>
        </p:spPr>
        <p:txBody>
          <a:bodyPr>
            <a:spAutoFit/>
          </a:bodyPr>
          <a:lstStyle/>
          <a:p>
            <a:pPr>
              <a:spcBef>
                <a:spcPct val="50000"/>
              </a:spcBef>
            </a:pPr>
            <a:r>
              <a:rPr lang="es-MX" sz="1600" b="1"/>
              <a:t>Los dispositivos de medición en el proceso educativo son los exámenes, estos deben revisarse a intervalos definidos o antes de ser utilizados, para verificar que vayan de acuerdo con el programa de estudios establecido.</a:t>
            </a:r>
            <a:endParaRPr lang="es-ES" sz="1600" b="1"/>
          </a:p>
        </p:txBody>
      </p:sp>
      <p:grpSp>
        <p:nvGrpSpPr>
          <p:cNvPr id="2" name="Group 4"/>
          <p:cNvGrpSpPr>
            <a:grpSpLocks/>
          </p:cNvGrpSpPr>
          <p:nvPr/>
        </p:nvGrpSpPr>
        <p:grpSpPr bwMode="auto">
          <a:xfrm>
            <a:off x="366713" y="2852738"/>
            <a:ext cx="8166100" cy="1928812"/>
            <a:chOff x="184" y="1824"/>
            <a:chExt cx="5144" cy="1215"/>
          </a:xfrm>
        </p:grpSpPr>
        <p:pic>
          <p:nvPicPr>
            <p:cNvPr id="96262" name="Picture 5" descr="j0250922"/>
            <p:cNvPicPr>
              <a:picLocks noChangeAspect="1" noChangeArrowheads="1"/>
            </p:cNvPicPr>
            <p:nvPr/>
          </p:nvPicPr>
          <p:blipFill>
            <a:blip r:embed="rId3" cstate="print"/>
            <a:srcRect/>
            <a:stretch>
              <a:fillRect/>
            </a:stretch>
          </p:blipFill>
          <p:spPr bwMode="auto">
            <a:xfrm>
              <a:off x="3263" y="1876"/>
              <a:ext cx="1153" cy="1163"/>
            </a:xfrm>
            <a:prstGeom prst="rect">
              <a:avLst/>
            </a:prstGeom>
            <a:noFill/>
            <a:ln w="9525">
              <a:noFill/>
              <a:miter lim="800000"/>
              <a:headEnd/>
              <a:tailEnd/>
            </a:ln>
          </p:spPr>
        </p:pic>
        <p:pic>
          <p:nvPicPr>
            <p:cNvPr id="96263" name="Picture 6" descr="j0285606"/>
            <p:cNvPicPr>
              <a:picLocks noChangeAspect="1" noChangeArrowheads="1"/>
            </p:cNvPicPr>
            <p:nvPr/>
          </p:nvPicPr>
          <p:blipFill>
            <a:blip r:embed="rId4" cstate="print"/>
            <a:srcRect/>
            <a:stretch>
              <a:fillRect/>
            </a:stretch>
          </p:blipFill>
          <p:spPr bwMode="auto">
            <a:xfrm>
              <a:off x="1837" y="1824"/>
              <a:ext cx="1164" cy="1078"/>
            </a:xfrm>
            <a:prstGeom prst="rect">
              <a:avLst/>
            </a:prstGeom>
            <a:noFill/>
            <a:ln w="9525">
              <a:noFill/>
              <a:miter lim="800000"/>
              <a:headEnd/>
              <a:tailEnd/>
            </a:ln>
          </p:spPr>
        </p:pic>
        <p:pic>
          <p:nvPicPr>
            <p:cNvPr id="96264" name="Picture 7" descr="j0198594"/>
            <p:cNvPicPr>
              <a:picLocks noChangeAspect="1" noChangeArrowheads="1"/>
            </p:cNvPicPr>
            <p:nvPr/>
          </p:nvPicPr>
          <p:blipFill>
            <a:blip r:embed="rId5" cstate="print"/>
            <a:srcRect/>
            <a:stretch>
              <a:fillRect/>
            </a:stretch>
          </p:blipFill>
          <p:spPr bwMode="auto">
            <a:xfrm>
              <a:off x="184" y="1824"/>
              <a:ext cx="1448" cy="1096"/>
            </a:xfrm>
            <a:prstGeom prst="rect">
              <a:avLst/>
            </a:prstGeom>
            <a:noFill/>
            <a:ln w="9525">
              <a:noFill/>
              <a:miter lim="800000"/>
              <a:headEnd/>
              <a:tailEnd/>
            </a:ln>
          </p:spPr>
        </p:pic>
        <p:pic>
          <p:nvPicPr>
            <p:cNvPr id="96265" name="Picture 8" descr="j0295475"/>
            <p:cNvPicPr>
              <a:picLocks noChangeAspect="1" noChangeArrowheads="1"/>
            </p:cNvPicPr>
            <p:nvPr/>
          </p:nvPicPr>
          <p:blipFill>
            <a:blip r:embed="rId6" cstate="print"/>
            <a:srcRect/>
            <a:stretch>
              <a:fillRect/>
            </a:stretch>
          </p:blipFill>
          <p:spPr bwMode="auto">
            <a:xfrm>
              <a:off x="4522" y="1876"/>
              <a:ext cx="806" cy="1032"/>
            </a:xfrm>
            <a:prstGeom prst="rect">
              <a:avLst/>
            </a:prstGeom>
            <a:noFill/>
            <a:ln w="9525">
              <a:noFill/>
              <a:miter lim="800000"/>
              <a:headEnd/>
              <a:tailEnd/>
            </a:ln>
          </p:spPr>
        </p:pic>
        <p:sp>
          <p:nvSpPr>
            <p:cNvPr id="96266" name="AutoShape 9"/>
            <p:cNvSpPr>
              <a:spLocks noChangeArrowheads="1"/>
            </p:cNvSpPr>
            <p:nvPr/>
          </p:nvSpPr>
          <p:spPr bwMode="auto">
            <a:xfrm>
              <a:off x="1632" y="2205"/>
              <a:ext cx="222" cy="164"/>
            </a:xfrm>
            <a:prstGeom prst="rightArrow">
              <a:avLst>
                <a:gd name="adj1" fmla="val 50000"/>
                <a:gd name="adj2" fmla="val 33841"/>
              </a:avLst>
            </a:prstGeom>
            <a:solidFill>
              <a:srgbClr val="FF9900"/>
            </a:solidFill>
            <a:ln w="9525">
              <a:solidFill>
                <a:schemeClr val="tx1"/>
              </a:solidFill>
              <a:miter lim="800000"/>
              <a:headEnd/>
              <a:tailEnd/>
            </a:ln>
          </p:spPr>
          <p:txBody>
            <a:bodyPr wrap="none" anchor="ctr"/>
            <a:lstStyle/>
            <a:p>
              <a:endParaRPr lang="es-CO"/>
            </a:p>
          </p:txBody>
        </p:sp>
        <p:sp>
          <p:nvSpPr>
            <p:cNvPr id="96267" name="AutoShape 10"/>
            <p:cNvSpPr>
              <a:spLocks noChangeArrowheads="1"/>
            </p:cNvSpPr>
            <p:nvPr/>
          </p:nvSpPr>
          <p:spPr bwMode="auto">
            <a:xfrm>
              <a:off x="3042" y="2205"/>
              <a:ext cx="222" cy="164"/>
            </a:xfrm>
            <a:prstGeom prst="rightArrow">
              <a:avLst>
                <a:gd name="adj1" fmla="val 50000"/>
                <a:gd name="adj2" fmla="val 33841"/>
              </a:avLst>
            </a:prstGeom>
            <a:solidFill>
              <a:srgbClr val="FF9900"/>
            </a:solidFill>
            <a:ln w="9525">
              <a:solidFill>
                <a:schemeClr val="tx1"/>
              </a:solidFill>
              <a:miter lim="800000"/>
              <a:headEnd/>
              <a:tailEnd/>
            </a:ln>
          </p:spPr>
          <p:txBody>
            <a:bodyPr wrap="none" anchor="ctr"/>
            <a:lstStyle/>
            <a:p>
              <a:endParaRPr lang="es-CO"/>
            </a:p>
          </p:txBody>
        </p:sp>
        <p:sp>
          <p:nvSpPr>
            <p:cNvPr id="96268" name="AutoShape 11"/>
            <p:cNvSpPr>
              <a:spLocks noChangeArrowheads="1"/>
            </p:cNvSpPr>
            <p:nvPr/>
          </p:nvSpPr>
          <p:spPr bwMode="auto">
            <a:xfrm>
              <a:off x="4194" y="2205"/>
              <a:ext cx="222" cy="164"/>
            </a:xfrm>
            <a:prstGeom prst="rightArrow">
              <a:avLst>
                <a:gd name="adj1" fmla="val 50000"/>
                <a:gd name="adj2" fmla="val 33841"/>
              </a:avLst>
            </a:prstGeom>
            <a:solidFill>
              <a:srgbClr val="FF9900"/>
            </a:solidFill>
            <a:ln w="9525">
              <a:solidFill>
                <a:schemeClr val="tx1"/>
              </a:solidFill>
              <a:miter lim="800000"/>
              <a:headEnd/>
              <a:tailEnd/>
            </a:ln>
          </p:spPr>
          <p:txBody>
            <a:bodyPr wrap="none" anchor="ctr"/>
            <a:lstStyle/>
            <a:p>
              <a:endParaRPr lang="es-CO"/>
            </a:p>
          </p:txBody>
        </p:sp>
      </p:grpSp>
      <p:sp>
        <p:nvSpPr>
          <p:cNvPr id="178188" name="Rectangle 12"/>
          <p:cNvSpPr>
            <a:spLocks noChangeArrowheads="1"/>
          </p:cNvSpPr>
          <p:nvPr/>
        </p:nvSpPr>
        <p:spPr bwMode="auto">
          <a:xfrm>
            <a:off x="304800" y="1566863"/>
            <a:ext cx="8534400" cy="854075"/>
          </a:xfrm>
          <a:prstGeom prst="rect">
            <a:avLst/>
          </a:prstGeom>
          <a:noFill/>
          <a:ln w="28575">
            <a:solidFill>
              <a:srgbClr val="FFCC00"/>
            </a:solidFill>
            <a:miter lim="800000"/>
            <a:headEnd/>
            <a:tailEnd/>
          </a:ln>
        </p:spPr>
        <p:txBody>
          <a:bodyPr>
            <a:spAutoFit/>
          </a:bodyPr>
          <a:lstStyle/>
          <a:p>
            <a:pPr>
              <a:spcBef>
                <a:spcPct val="50000"/>
              </a:spcBef>
            </a:pPr>
            <a:r>
              <a:rPr lang="es-MX" sz="1600" b="1"/>
              <a:t>“La organización debe identificar las mediciones a ser realizadas y los dispositivos de medición y monitoreo requeridos para asegurar la conformidad del producto a los requerimientos especificados”.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Grp="1" noChangeArrowheads="1"/>
          </p:cNvSpPr>
          <p:nvPr>
            <p:ph type="title"/>
          </p:nvPr>
        </p:nvSpPr>
        <p:spPr>
          <a:xfrm>
            <a:off x="196850" y="115888"/>
            <a:ext cx="8839200" cy="838200"/>
          </a:xfrm>
        </p:spPr>
        <p:txBody>
          <a:bodyPr>
            <a:normAutofit fontScale="90000"/>
          </a:bodyPr>
          <a:lstStyle/>
          <a:p>
            <a:pPr fontAlgn="auto">
              <a:spcAft>
                <a:spcPts val="0"/>
              </a:spcAft>
              <a:defRPr/>
            </a:pPr>
            <a:r>
              <a:rPr lang="es-MX" sz="3600">
                <a:solidFill>
                  <a:schemeClr val="tx1"/>
                </a:solidFill>
              </a:rPr>
              <a:t>7.6 Control de dispositivos de seguimiento y medición</a:t>
            </a:r>
            <a:endParaRPr lang="es-ES" sz="3600">
              <a:solidFill>
                <a:schemeClr val="tx1"/>
              </a:solidFill>
            </a:endParaRPr>
          </a:p>
        </p:txBody>
      </p:sp>
      <p:sp>
        <p:nvSpPr>
          <p:cNvPr id="97283" name="Rectangle 2"/>
          <p:cNvSpPr>
            <a:spLocks noGrp="1" noChangeArrowheads="1"/>
          </p:cNvSpPr>
          <p:nvPr>
            <p:ph idx="1"/>
          </p:nvPr>
        </p:nvSpPr>
        <p:spPr>
          <a:xfrm>
            <a:off x="250825" y="1125538"/>
            <a:ext cx="8713788" cy="5472112"/>
          </a:xfrm>
          <a:ln w="28575">
            <a:solidFill>
              <a:srgbClr val="FFCC00"/>
            </a:solidFill>
          </a:ln>
        </p:spPr>
        <p:txBody>
          <a:bodyPr/>
          <a:lstStyle/>
          <a:p>
            <a:pPr>
              <a:lnSpc>
                <a:spcPct val="80000"/>
              </a:lnSpc>
            </a:pPr>
            <a:r>
              <a:rPr lang="es-ES" sz="2400" smtClean="0"/>
              <a:t>La organización debe determinar el seguimiento y la medición a realizar, y los dispositivos de medición y seguimiento necesarios para proporcionar la evidencia de la conformidad del producto con los requisitos determinados.</a:t>
            </a:r>
          </a:p>
          <a:p>
            <a:pPr>
              <a:lnSpc>
                <a:spcPct val="80000"/>
              </a:lnSpc>
            </a:pPr>
            <a:r>
              <a:rPr lang="es-ES" sz="2400" smtClean="0"/>
              <a:t>La organización debe establecer procesos para asegurarse de que el seguimiento y medición pueden realizarse y se realizan de una manera coherente con los requisitos de seguimiento y medición.</a:t>
            </a:r>
          </a:p>
          <a:p>
            <a:pPr>
              <a:lnSpc>
                <a:spcPct val="80000"/>
              </a:lnSpc>
            </a:pPr>
            <a:r>
              <a:rPr lang="es-ES" sz="2400" smtClean="0"/>
              <a:t>Cuando sea necesario asegurarse de la validez de los resultados, el equipo de medición debe:</a:t>
            </a:r>
          </a:p>
          <a:p>
            <a:pPr>
              <a:lnSpc>
                <a:spcPct val="80000"/>
              </a:lnSpc>
            </a:pPr>
            <a:r>
              <a:rPr lang="es-ES" sz="2400" smtClean="0"/>
              <a:t>a) calibrarse o verificarse a intervalos especificados o antes de su utilización, comparado con patrones de medición trazables a patrones de medición nacionales o internacionales; cuando no existan tales patrones debe registrarse la base utilizada para la calibración o la verificación;</a:t>
            </a:r>
          </a:p>
          <a:p>
            <a:pPr>
              <a:lnSpc>
                <a:spcPct val="80000"/>
              </a:lnSpc>
            </a:pPr>
            <a:r>
              <a:rPr lang="es-ES" sz="2400" smtClean="0"/>
              <a:t>b) ajustarse o reajustarse según sea necesario;</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title"/>
          </p:nvPr>
        </p:nvSpPr>
        <p:spPr>
          <a:xfrm>
            <a:off x="250825" y="142875"/>
            <a:ext cx="8588375" cy="838200"/>
          </a:xfrm>
        </p:spPr>
        <p:txBody>
          <a:bodyPr>
            <a:normAutofit fontScale="90000"/>
          </a:bodyPr>
          <a:lstStyle/>
          <a:p>
            <a:pPr fontAlgn="auto">
              <a:spcAft>
                <a:spcPts val="0"/>
              </a:spcAft>
              <a:defRPr/>
            </a:pPr>
            <a:r>
              <a:rPr lang="es-MX" sz="4000">
                <a:solidFill>
                  <a:schemeClr val="tx1"/>
                </a:solidFill>
              </a:rPr>
              <a:t>7.6 Control de dispositivos de seguimiento y medición</a:t>
            </a:r>
            <a:endParaRPr lang="es-ES" sz="4000">
              <a:solidFill>
                <a:schemeClr val="tx1"/>
              </a:solidFill>
            </a:endParaRPr>
          </a:p>
        </p:txBody>
      </p:sp>
      <p:sp>
        <p:nvSpPr>
          <p:cNvPr id="98307" name="Rectangle 2"/>
          <p:cNvSpPr>
            <a:spLocks noGrp="1" noChangeArrowheads="1"/>
          </p:cNvSpPr>
          <p:nvPr>
            <p:ph idx="1"/>
          </p:nvPr>
        </p:nvSpPr>
        <p:spPr>
          <a:xfrm>
            <a:off x="142875" y="1700213"/>
            <a:ext cx="8893175" cy="4465637"/>
          </a:xfrm>
          <a:ln w="28575">
            <a:solidFill>
              <a:srgbClr val="FFCC00"/>
            </a:solidFill>
          </a:ln>
        </p:spPr>
        <p:txBody>
          <a:bodyPr/>
          <a:lstStyle/>
          <a:p>
            <a:pPr>
              <a:lnSpc>
                <a:spcPct val="80000"/>
              </a:lnSpc>
            </a:pPr>
            <a:r>
              <a:rPr lang="es-ES" sz="2000" smtClean="0"/>
              <a:t>c) identificarse para poder determinar el estado de calibración;</a:t>
            </a:r>
          </a:p>
          <a:p>
            <a:pPr>
              <a:lnSpc>
                <a:spcPct val="80000"/>
              </a:lnSpc>
            </a:pPr>
            <a:r>
              <a:rPr lang="es-ES" sz="2000" smtClean="0"/>
              <a:t>d) protegerse contra ajustes que pudieran invalidar el resultado de la medición;</a:t>
            </a:r>
          </a:p>
          <a:p>
            <a:pPr>
              <a:lnSpc>
                <a:spcPct val="80000"/>
              </a:lnSpc>
            </a:pPr>
            <a:r>
              <a:rPr lang="es-ES" sz="2000" smtClean="0"/>
              <a:t>e) protegerse contra los daños y el deterioro durante la manipulación, el mantenimiento y el almacenamiento.</a:t>
            </a:r>
            <a:endParaRPr lang="es-ES" sz="2000" smtClean="0">
              <a:solidFill>
                <a:srgbClr val="FFCC00"/>
              </a:solidFill>
            </a:endParaRPr>
          </a:p>
          <a:p>
            <a:pPr>
              <a:lnSpc>
                <a:spcPct val="80000"/>
              </a:lnSpc>
            </a:pPr>
            <a:r>
              <a:rPr lang="es-ES" sz="2000" smtClean="0"/>
              <a:t>Además, la organización debe evaluar y registrar la validez de los resultados de las mediciones anteriores cuando se detecte que el equipo no está conforme con los requisitos. La organización debe tomar las acciones apropiadas sobre el equipo y sobre cualquier producto afectado. Deben mantenerse registros de los resultados de la calibración y la verificación (véase 4.2.4).</a:t>
            </a:r>
          </a:p>
          <a:p>
            <a:pPr>
              <a:lnSpc>
                <a:spcPct val="80000"/>
              </a:lnSpc>
            </a:pPr>
            <a:r>
              <a:rPr lang="es-ES" sz="2000" smtClean="0"/>
              <a:t>Debe confirmarse la capacidad de los programas informáticos para satisfacer su aplicación prevista cuando éstos se utilicen en las actividades de seguimiento y medición de los requisitos especificados. Esto debe llevarse a cabo antes de iniciar su utilización y confirmarse de nuevo cuando sea necesarios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title"/>
          </p:nvPr>
        </p:nvSpPr>
        <p:spPr>
          <a:xfrm>
            <a:off x="539750" y="44450"/>
            <a:ext cx="8012113" cy="720725"/>
          </a:xfrm>
        </p:spPr>
        <p:txBody>
          <a:bodyPr/>
          <a:lstStyle/>
          <a:p>
            <a:pPr fontAlgn="auto">
              <a:spcAft>
                <a:spcPts val="0"/>
              </a:spcAft>
              <a:defRPr/>
            </a:pPr>
            <a:r>
              <a:rPr lang="es-MX" sz="4000">
                <a:solidFill>
                  <a:schemeClr val="tx1"/>
                </a:solidFill>
              </a:rPr>
              <a:t>8 Medición , análisis y mejora</a:t>
            </a:r>
            <a:endParaRPr lang="es-ES" sz="4000">
              <a:solidFill>
                <a:schemeClr val="tx1"/>
              </a:solidFill>
            </a:endParaRPr>
          </a:p>
        </p:txBody>
      </p:sp>
      <p:sp>
        <p:nvSpPr>
          <p:cNvPr id="99331" name="Rectangle 2"/>
          <p:cNvSpPr>
            <a:spLocks noGrp="1" noChangeArrowheads="1"/>
          </p:cNvSpPr>
          <p:nvPr>
            <p:ph idx="1"/>
          </p:nvPr>
        </p:nvSpPr>
        <p:spPr>
          <a:xfrm>
            <a:off x="179388" y="908050"/>
            <a:ext cx="8893175" cy="5761038"/>
          </a:xfrm>
          <a:ln w="28575">
            <a:solidFill>
              <a:srgbClr val="FFCC00"/>
            </a:solidFill>
          </a:ln>
        </p:spPr>
        <p:txBody>
          <a:bodyPr/>
          <a:lstStyle/>
          <a:p>
            <a:r>
              <a:rPr lang="es-ES_tradnl" sz="3100" smtClean="0"/>
              <a:t>La organización debe planificar e implementar los procesos de seguimiento, medición, análisis y mejora necesarios para:</a:t>
            </a:r>
            <a:endParaRPr lang="es-ES" sz="3100" smtClean="0"/>
          </a:p>
          <a:p>
            <a:r>
              <a:rPr lang="es-ES" sz="3100" smtClean="0"/>
              <a:t>Demostrar la conformidad del producto;</a:t>
            </a:r>
          </a:p>
          <a:p>
            <a:r>
              <a:rPr lang="es-ES" sz="3100" smtClean="0"/>
              <a:t>Asegurarse de la conformidad del sistema de gestión de la calidad; y</a:t>
            </a:r>
          </a:p>
          <a:p>
            <a:r>
              <a:rPr lang="es-ES" sz="3100" smtClean="0"/>
              <a:t>Mejorar continuamente la eficacia del sistema de gestión de la calidad.</a:t>
            </a:r>
          </a:p>
          <a:p>
            <a:r>
              <a:rPr lang="es-ES" sz="3100" smtClean="0"/>
              <a:t>Esto debe comprender la determinación de los métodos aplicables, incluyendo las técnicas estadísticas, y el alcance de su utilización.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323850" y="188913"/>
            <a:ext cx="8229600" cy="706437"/>
          </a:xfrm>
        </p:spPr>
        <p:txBody>
          <a:bodyPr/>
          <a:lstStyle/>
          <a:p>
            <a:pPr fontAlgn="auto">
              <a:spcAft>
                <a:spcPts val="0"/>
              </a:spcAft>
              <a:defRPr/>
            </a:pPr>
            <a:r>
              <a:rPr lang="es-MX" sz="4000">
                <a:solidFill>
                  <a:schemeClr val="tx1"/>
                </a:solidFill>
              </a:rPr>
              <a:t>Seguimiento y medición</a:t>
            </a:r>
            <a:endParaRPr lang="es-ES" sz="4000">
              <a:solidFill>
                <a:schemeClr val="tx1"/>
              </a:solidFill>
            </a:endParaRPr>
          </a:p>
        </p:txBody>
      </p:sp>
      <p:sp>
        <p:nvSpPr>
          <p:cNvPr id="183299" name="Rectangle 3"/>
          <p:cNvSpPr>
            <a:spLocks noGrp="1" noChangeArrowheads="1"/>
          </p:cNvSpPr>
          <p:nvPr>
            <p:ph idx="1"/>
          </p:nvPr>
        </p:nvSpPr>
        <p:spPr>
          <a:xfrm>
            <a:off x="323850" y="1700213"/>
            <a:ext cx="8435975" cy="4105275"/>
          </a:xfrm>
          <a:ln w="28575">
            <a:solidFill>
              <a:srgbClr val="FFCC00"/>
            </a:solidFill>
          </a:ln>
        </p:spPr>
        <p:txBody>
          <a:bodyPr/>
          <a:lstStyle/>
          <a:p>
            <a:pPr algn="just"/>
            <a:r>
              <a:rPr lang="es-MX" sz="2800" smtClean="0"/>
              <a:t>8.2.1 Satisfacción del cliente</a:t>
            </a:r>
          </a:p>
          <a:p>
            <a:pPr lvl="1" algn="just"/>
            <a:r>
              <a:rPr lang="es-MX" smtClean="0"/>
              <a:t>	Como una de las medidas del desempeño del sistema de gestión de la calidad, la organización debe realizar el seguimiento de la información relativa a la percepción del cliente con respecto al cumplimiento de sus requisitos por parte de la organización. Deben determinarse los métodos para obtener y utilizar dicha información.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115888"/>
            <a:ext cx="8229600" cy="1143000"/>
          </a:xfrm>
        </p:spPr>
        <p:txBody>
          <a:bodyPr>
            <a:normAutofit fontScale="90000"/>
          </a:bodyPr>
          <a:lstStyle/>
          <a:p>
            <a:pPr fontAlgn="auto">
              <a:spcAft>
                <a:spcPts val="0"/>
              </a:spcAft>
              <a:defRPr/>
            </a:pPr>
            <a:r>
              <a:rPr lang="es-MX" sz="4000">
                <a:solidFill>
                  <a:schemeClr val="tx1"/>
                </a:solidFill>
              </a:rPr>
              <a:t>8.2.1 medición de la satisfacción del cliente</a:t>
            </a:r>
            <a:endParaRPr lang="es-ES" sz="4000">
              <a:solidFill>
                <a:schemeClr val="tx1"/>
              </a:solidFill>
            </a:endParaRPr>
          </a:p>
        </p:txBody>
      </p:sp>
      <p:pic>
        <p:nvPicPr>
          <p:cNvPr id="184323" name="Picture 3" descr="BD06982_"/>
          <p:cNvPicPr>
            <a:picLocks noChangeAspect="1" noChangeArrowheads="1"/>
          </p:cNvPicPr>
          <p:nvPr/>
        </p:nvPicPr>
        <p:blipFill>
          <a:blip r:embed="rId3" cstate="print"/>
          <a:srcRect/>
          <a:stretch>
            <a:fillRect/>
          </a:stretch>
        </p:blipFill>
        <p:spPr bwMode="auto">
          <a:xfrm>
            <a:off x="4475163" y="2420938"/>
            <a:ext cx="3768725" cy="1814512"/>
          </a:xfrm>
          <a:prstGeom prst="rect">
            <a:avLst/>
          </a:prstGeom>
          <a:noFill/>
          <a:ln w="9525">
            <a:noFill/>
            <a:miter lim="800000"/>
            <a:headEnd/>
            <a:tailEnd/>
          </a:ln>
        </p:spPr>
      </p:pic>
      <p:pic>
        <p:nvPicPr>
          <p:cNvPr id="184324" name="Picture 4" descr="BS02064_"/>
          <p:cNvPicPr>
            <a:picLocks noChangeAspect="1" noChangeArrowheads="1"/>
          </p:cNvPicPr>
          <p:nvPr/>
        </p:nvPicPr>
        <p:blipFill>
          <a:blip r:embed="rId4" cstate="print"/>
          <a:srcRect/>
          <a:stretch>
            <a:fillRect/>
          </a:stretch>
        </p:blipFill>
        <p:spPr bwMode="auto">
          <a:xfrm>
            <a:off x="1331913" y="2566988"/>
            <a:ext cx="1954212" cy="1944687"/>
          </a:xfrm>
          <a:prstGeom prst="rect">
            <a:avLst/>
          </a:prstGeom>
          <a:noFill/>
          <a:ln w="9525">
            <a:noFill/>
            <a:miter lim="800000"/>
            <a:headEnd/>
            <a:tailEnd/>
          </a:ln>
        </p:spPr>
      </p:pic>
      <p:sp>
        <p:nvSpPr>
          <p:cNvPr id="184325" name="Rectangle 5"/>
          <p:cNvSpPr>
            <a:spLocks noChangeArrowheads="1"/>
          </p:cNvSpPr>
          <p:nvPr/>
        </p:nvSpPr>
        <p:spPr bwMode="auto">
          <a:xfrm>
            <a:off x="323850" y="5483225"/>
            <a:ext cx="8424863" cy="1035050"/>
          </a:xfrm>
          <a:prstGeom prst="rect">
            <a:avLst/>
          </a:prstGeom>
          <a:noFill/>
          <a:ln w="28575">
            <a:solidFill>
              <a:srgbClr val="FFCC00"/>
            </a:solidFill>
            <a:miter lim="800000"/>
            <a:headEnd/>
            <a:tailEnd/>
          </a:ln>
        </p:spPr>
        <p:txBody>
          <a:bodyPr>
            <a:spAutoFit/>
          </a:bodyPr>
          <a:lstStyle/>
          <a:p>
            <a:pPr algn="just">
              <a:spcBef>
                <a:spcPct val="50000"/>
              </a:spcBef>
            </a:pPr>
            <a:r>
              <a:rPr lang="es-ES_tradnl" sz="2000" b="1"/>
              <a:t>El objetivo es determinar cualitativa y cuantitativamente la percepción que tiene el usuario (cliente), de los servicios que se le proporcionan</a:t>
            </a:r>
            <a:endParaRPr lang="es-ES" sz="2000" b="1"/>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115888"/>
            <a:ext cx="8229600" cy="720725"/>
          </a:xfrm>
        </p:spPr>
        <p:txBody>
          <a:bodyPr/>
          <a:lstStyle/>
          <a:p>
            <a:pPr fontAlgn="auto">
              <a:spcAft>
                <a:spcPts val="0"/>
              </a:spcAft>
              <a:defRPr/>
            </a:pPr>
            <a:r>
              <a:rPr lang="es-MX" sz="4000">
                <a:solidFill>
                  <a:schemeClr val="tx1"/>
                </a:solidFill>
              </a:rPr>
              <a:t>8.2.2 Auditorias Internas</a:t>
            </a:r>
            <a:endParaRPr lang="es-ES" sz="4000">
              <a:solidFill>
                <a:schemeClr val="tx1"/>
              </a:solidFill>
            </a:endParaRPr>
          </a:p>
        </p:txBody>
      </p:sp>
      <p:sp>
        <p:nvSpPr>
          <p:cNvPr id="186371" name="Rectangle 3"/>
          <p:cNvSpPr>
            <a:spLocks noGrp="1" noChangeArrowheads="1"/>
          </p:cNvSpPr>
          <p:nvPr>
            <p:ph idx="1"/>
          </p:nvPr>
        </p:nvSpPr>
        <p:spPr>
          <a:xfrm>
            <a:off x="107950" y="1196975"/>
            <a:ext cx="8891588" cy="5400675"/>
          </a:xfrm>
          <a:ln w="28575">
            <a:solidFill>
              <a:srgbClr val="FFCC00"/>
            </a:solidFill>
          </a:ln>
        </p:spPr>
        <p:txBody>
          <a:bodyPr/>
          <a:lstStyle/>
          <a:p>
            <a:pPr lvl="1" algn="just">
              <a:lnSpc>
                <a:spcPct val="80000"/>
              </a:lnSpc>
            </a:pPr>
            <a:r>
              <a:rPr lang="es-MX" sz="2400" smtClean="0"/>
              <a:t>La organización debe llevar a cabo a intervalos planificados auditorias internas para determinar si el sistema de gestión de la calidad:</a:t>
            </a:r>
          </a:p>
          <a:p>
            <a:pPr lvl="2" algn="just">
              <a:lnSpc>
                <a:spcPct val="80000"/>
              </a:lnSpc>
            </a:pPr>
            <a:r>
              <a:rPr lang="es-MX" smtClean="0"/>
              <a:t>Es conforme con las disposiciones planeadas con los requisitos de la norma y con los requisitos del sistema de gestión de la calidad establecidos por la organización; y</a:t>
            </a:r>
          </a:p>
          <a:p>
            <a:pPr lvl="2" algn="just">
              <a:lnSpc>
                <a:spcPct val="80000"/>
              </a:lnSpc>
            </a:pPr>
            <a:r>
              <a:rPr lang="es-MX" smtClean="0"/>
              <a:t>Se ha implementado y se mantiene de manera eficaz.</a:t>
            </a:r>
          </a:p>
          <a:p>
            <a:pPr lvl="1" algn="just">
              <a:lnSpc>
                <a:spcPct val="80000"/>
              </a:lnSpc>
            </a:pPr>
            <a:r>
              <a:rPr lang="es-MX" sz="2400" smtClean="0"/>
              <a:t>Se debe planificar un programa de auditorias tomando en consideración el estado y la importancia de los procesos y las áreas a auditar, así como los resultados de auditorias previas. Se deben definir los criterios de auditoria, el alcance de la misma, su frecuencia y metodología. La selección de los auditores y la realización de las auditorias deben asegurar la objetividad e imparcialidad del proceso de auditoria. Los auditores no deben auditar su propio trabajo.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15888"/>
            <a:ext cx="8229600" cy="777875"/>
          </a:xfrm>
        </p:spPr>
        <p:txBody>
          <a:bodyPr/>
          <a:lstStyle/>
          <a:p>
            <a:pPr fontAlgn="auto">
              <a:spcAft>
                <a:spcPts val="0"/>
              </a:spcAft>
              <a:defRPr/>
            </a:pPr>
            <a:r>
              <a:rPr lang="es-MX">
                <a:solidFill>
                  <a:schemeClr val="tx1"/>
                </a:solidFill>
              </a:rPr>
              <a:t>El ciclo de mejora continua</a:t>
            </a:r>
            <a:endParaRPr lang="es-ES">
              <a:solidFill>
                <a:schemeClr val="tx1"/>
              </a:solidFill>
            </a:endParaRPr>
          </a:p>
        </p:txBody>
      </p:sp>
      <p:grpSp>
        <p:nvGrpSpPr>
          <p:cNvPr id="2" name="Group 3"/>
          <p:cNvGrpSpPr>
            <a:grpSpLocks/>
          </p:cNvGrpSpPr>
          <p:nvPr/>
        </p:nvGrpSpPr>
        <p:grpSpPr bwMode="auto">
          <a:xfrm>
            <a:off x="3003550" y="2528888"/>
            <a:ext cx="2787650" cy="2900362"/>
            <a:chOff x="1892" y="1593"/>
            <a:chExt cx="1756" cy="1827"/>
          </a:xfrm>
        </p:grpSpPr>
        <p:sp>
          <p:nvSpPr>
            <p:cNvPr id="27727" name="Oval 4"/>
            <p:cNvSpPr>
              <a:spLocks noChangeArrowheads="1"/>
            </p:cNvSpPr>
            <p:nvPr/>
          </p:nvSpPr>
          <p:spPr bwMode="auto">
            <a:xfrm>
              <a:off x="1892" y="1593"/>
              <a:ext cx="1756" cy="1827"/>
            </a:xfrm>
            <a:prstGeom prst="ellipse">
              <a:avLst/>
            </a:prstGeom>
            <a:gradFill rotWithShape="0">
              <a:gsLst>
                <a:gs pos="0">
                  <a:srgbClr val="003366"/>
                </a:gs>
                <a:gs pos="100000">
                  <a:srgbClr val="00182F"/>
                </a:gs>
              </a:gsLst>
              <a:path path="shape">
                <a:fillToRect l="50000" t="50000" r="50000" b="50000"/>
              </a:path>
            </a:gradFill>
            <a:ln w="12700">
              <a:solidFill>
                <a:schemeClr val="bg1"/>
              </a:solidFill>
              <a:round/>
              <a:headEnd/>
              <a:tailEnd/>
            </a:ln>
          </p:spPr>
          <p:txBody>
            <a:bodyPr wrap="none" anchor="ctr"/>
            <a:lstStyle/>
            <a:p>
              <a:endParaRPr lang="es-CO"/>
            </a:p>
          </p:txBody>
        </p:sp>
        <p:sp>
          <p:nvSpPr>
            <p:cNvPr id="27728" name="Line 5"/>
            <p:cNvSpPr>
              <a:spLocks noChangeShapeType="1"/>
            </p:cNvSpPr>
            <p:nvPr/>
          </p:nvSpPr>
          <p:spPr bwMode="auto">
            <a:xfrm>
              <a:off x="1949" y="2505"/>
              <a:ext cx="1663" cy="0"/>
            </a:xfrm>
            <a:prstGeom prst="line">
              <a:avLst/>
            </a:prstGeom>
            <a:noFill/>
            <a:ln w="12700">
              <a:solidFill>
                <a:schemeClr val="bg1"/>
              </a:solidFill>
              <a:round/>
              <a:headEnd type="none" w="sm" len="sm"/>
              <a:tailEnd type="none" w="sm" len="sm"/>
            </a:ln>
          </p:spPr>
          <p:txBody>
            <a:bodyPr/>
            <a:lstStyle/>
            <a:p>
              <a:endParaRPr lang="es-MX"/>
            </a:p>
          </p:txBody>
        </p:sp>
        <p:sp>
          <p:nvSpPr>
            <p:cNvPr id="27729" name="Line 6"/>
            <p:cNvSpPr>
              <a:spLocks noChangeShapeType="1"/>
            </p:cNvSpPr>
            <p:nvPr/>
          </p:nvSpPr>
          <p:spPr bwMode="auto">
            <a:xfrm>
              <a:off x="2751" y="1662"/>
              <a:ext cx="0" cy="1704"/>
            </a:xfrm>
            <a:prstGeom prst="line">
              <a:avLst/>
            </a:prstGeom>
            <a:noFill/>
            <a:ln w="12700">
              <a:solidFill>
                <a:schemeClr val="bg1"/>
              </a:solidFill>
              <a:round/>
              <a:headEnd type="none" w="sm" len="sm"/>
              <a:tailEnd type="none" w="sm" len="sm"/>
            </a:ln>
          </p:spPr>
          <p:txBody>
            <a:bodyPr/>
            <a:lstStyle/>
            <a:p>
              <a:endParaRPr lang="es-MX"/>
            </a:p>
          </p:txBody>
        </p:sp>
        <p:sp>
          <p:nvSpPr>
            <p:cNvPr id="27730" name="Text Box 7"/>
            <p:cNvSpPr txBox="1">
              <a:spLocks noChangeArrowheads="1"/>
            </p:cNvSpPr>
            <p:nvPr/>
          </p:nvSpPr>
          <p:spPr bwMode="auto">
            <a:xfrm>
              <a:off x="2814" y="2037"/>
              <a:ext cx="690" cy="231"/>
            </a:xfrm>
            <a:prstGeom prst="rect">
              <a:avLst/>
            </a:prstGeom>
            <a:noFill/>
            <a:ln w="9525">
              <a:noFill/>
              <a:miter lim="800000"/>
              <a:headEnd/>
              <a:tailEnd/>
            </a:ln>
          </p:spPr>
          <p:txBody>
            <a:bodyPr wrap="none">
              <a:spAutoFit/>
            </a:bodyPr>
            <a:lstStyle/>
            <a:p>
              <a:r>
                <a:rPr lang="es-MX">
                  <a:solidFill>
                    <a:srgbClr val="FFCC00"/>
                  </a:solidFill>
                  <a:latin typeface="Tahoma" pitchFamily="34" charset="0"/>
                </a:rPr>
                <a:t>Planificar</a:t>
              </a:r>
              <a:endParaRPr lang="es-ES">
                <a:solidFill>
                  <a:srgbClr val="FFCC00"/>
                </a:solidFill>
                <a:latin typeface="Tahoma" pitchFamily="34" charset="0"/>
              </a:endParaRPr>
            </a:p>
          </p:txBody>
        </p:sp>
        <p:sp>
          <p:nvSpPr>
            <p:cNvPr id="27731" name="Text Box 8"/>
            <p:cNvSpPr txBox="1">
              <a:spLocks noChangeArrowheads="1"/>
            </p:cNvSpPr>
            <p:nvPr/>
          </p:nvSpPr>
          <p:spPr bwMode="auto">
            <a:xfrm>
              <a:off x="2917" y="2757"/>
              <a:ext cx="483" cy="231"/>
            </a:xfrm>
            <a:prstGeom prst="rect">
              <a:avLst/>
            </a:prstGeom>
            <a:noFill/>
            <a:ln w="9525">
              <a:noFill/>
              <a:miter lim="800000"/>
              <a:headEnd/>
              <a:tailEnd/>
            </a:ln>
          </p:spPr>
          <p:txBody>
            <a:bodyPr wrap="none">
              <a:spAutoFit/>
            </a:bodyPr>
            <a:lstStyle/>
            <a:p>
              <a:r>
                <a:rPr lang="es-MX">
                  <a:solidFill>
                    <a:srgbClr val="FFCC00"/>
                  </a:solidFill>
                  <a:latin typeface="Tahoma" pitchFamily="34" charset="0"/>
                </a:rPr>
                <a:t>Hacer</a:t>
              </a:r>
              <a:endParaRPr lang="es-ES">
                <a:solidFill>
                  <a:srgbClr val="FFCC00"/>
                </a:solidFill>
                <a:latin typeface="Tahoma" pitchFamily="34" charset="0"/>
              </a:endParaRPr>
            </a:p>
          </p:txBody>
        </p:sp>
        <p:sp>
          <p:nvSpPr>
            <p:cNvPr id="27732" name="Text Box 9"/>
            <p:cNvSpPr txBox="1">
              <a:spLocks noChangeArrowheads="1"/>
            </p:cNvSpPr>
            <p:nvPr/>
          </p:nvSpPr>
          <p:spPr bwMode="auto">
            <a:xfrm>
              <a:off x="2064" y="2757"/>
              <a:ext cx="636" cy="231"/>
            </a:xfrm>
            <a:prstGeom prst="rect">
              <a:avLst/>
            </a:prstGeom>
            <a:noFill/>
            <a:ln w="9525">
              <a:noFill/>
              <a:miter lim="800000"/>
              <a:headEnd/>
              <a:tailEnd/>
            </a:ln>
          </p:spPr>
          <p:txBody>
            <a:bodyPr wrap="none">
              <a:spAutoFit/>
            </a:bodyPr>
            <a:lstStyle/>
            <a:p>
              <a:r>
                <a:rPr lang="es-MX">
                  <a:solidFill>
                    <a:srgbClr val="FFCC00"/>
                  </a:solidFill>
                  <a:latin typeface="Tahoma" pitchFamily="34" charset="0"/>
                </a:rPr>
                <a:t>Verificar</a:t>
              </a:r>
              <a:endParaRPr lang="es-ES">
                <a:solidFill>
                  <a:srgbClr val="FFCC00"/>
                </a:solidFill>
                <a:latin typeface="Tahoma" pitchFamily="34" charset="0"/>
              </a:endParaRPr>
            </a:p>
          </p:txBody>
        </p:sp>
        <p:sp>
          <p:nvSpPr>
            <p:cNvPr id="27733" name="Text Box 10"/>
            <p:cNvSpPr txBox="1">
              <a:spLocks noChangeArrowheads="1"/>
            </p:cNvSpPr>
            <p:nvPr/>
          </p:nvSpPr>
          <p:spPr bwMode="auto">
            <a:xfrm>
              <a:off x="2120" y="2037"/>
              <a:ext cx="524" cy="231"/>
            </a:xfrm>
            <a:prstGeom prst="rect">
              <a:avLst/>
            </a:prstGeom>
            <a:noFill/>
            <a:ln w="9525">
              <a:noFill/>
              <a:miter lim="800000"/>
              <a:headEnd/>
              <a:tailEnd/>
            </a:ln>
          </p:spPr>
          <p:txBody>
            <a:bodyPr wrap="none">
              <a:spAutoFit/>
            </a:bodyPr>
            <a:lstStyle/>
            <a:p>
              <a:r>
                <a:rPr lang="es-MX">
                  <a:solidFill>
                    <a:srgbClr val="FFCC00"/>
                  </a:solidFill>
                  <a:latin typeface="Tahoma" pitchFamily="34" charset="0"/>
                </a:rPr>
                <a:t>Actuar</a:t>
              </a:r>
              <a:endParaRPr lang="es-ES">
                <a:solidFill>
                  <a:srgbClr val="FFCC00"/>
                </a:solidFill>
                <a:latin typeface="Tahoma" pitchFamily="34" charset="0"/>
              </a:endParaRPr>
            </a:p>
          </p:txBody>
        </p:sp>
      </p:grpSp>
      <p:grpSp>
        <p:nvGrpSpPr>
          <p:cNvPr id="3" name="Group 11"/>
          <p:cNvGrpSpPr>
            <a:grpSpLocks/>
          </p:cNvGrpSpPr>
          <p:nvPr/>
        </p:nvGrpSpPr>
        <p:grpSpPr bwMode="auto">
          <a:xfrm>
            <a:off x="2644775" y="2038350"/>
            <a:ext cx="1246188" cy="1352550"/>
            <a:chOff x="1332" y="1447"/>
            <a:chExt cx="785" cy="852"/>
          </a:xfrm>
        </p:grpSpPr>
        <p:sp>
          <p:nvSpPr>
            <p:cNvPr id="27711" name="Freeform 12"/>
            <p:cNvSpPr>
              <a:spLocks/>
            </p:cNvSpPr>
            <p:nvPr/>
          </p:nvSpPr>
          <p:spPr bwMode="auto">
            <a:xfrm>
              <a:off x="1332" y="2261"/>
              <a:ext cx="39" cy="38"/>
            </a:xfrm>
            <a:custGeom>
              <a:avLst/>
              <a:gdLst>
                <a:gd name="T0" fmla="*/ 0 w 39"/>
                <a:gd name="T1" fmla="*/ 36 h 38"/>
                <a:gd name="T2" fmla="*/ 36 w 39"/>
                <a:gd name="T3" fmla="*/ 37 h 38"/>
                <a:gd name="T4" fmla="*/ 38 w 39"/>
                <a:gd name="T5" fmla="*/ 1 h 38"/>
                <a:gd name="T6" fmla="*/ 2 w 39"/>
                <a:gd name="T7" fmla="*/ 0 h 38"/>
                <a:gd name="T8" fmla="*/ 0 w 39"/>
                <a:gd name="T9" fmla="*/ 36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0" y="36"/>
                  </a:moveTo>
                  <a:lnTo>
                    <a:pt x="36" y="37"/>
                  </a:lnTo>
                  <a:lnTo>
                    <a:pt x="38" y="1"/>
                  </a:lnTo>
                  <a:lnTo>
                    <a:pt x="2" y="0"/>
                  </a:lnTo>
                  <a:lnTo>
                    <a:pt x="0" y="36"/>
                  </a:lnTo>
                </a:path>
              </a:pathLst>
            </a:custGeom>
            <a:solidFill>
              <a:srgbClr val="FFCC00"/>
            </a:solidFill>
            <a:ln w="9525" cap="rnd">
              <a:solidFill>
                <a:schemeClr val="tx1"/>
              </a:solidFill>
              <a:round/>
              <a:headEnd/>
              <a:tailEnd/>
            </a:ln>
          </p:spPr>
          <p:txBody>
            <a:bodyPr/>
            <a:lstStyle/>
            <a:p>
              <a:endParaRPr lang="es-MX"/>
            </a:p>
          </p:txBody>
        </p:sp>
        <p:sp>
          <p:nvSpPr>
            <p:cNvPr id="27712" name="Freeform 13"/>
            <p:cNvSpPr>
              <a:spLocks/>
            </p:cNvSpPr>
            <p:nvPr/>
          </p:nvSpPr>
          <p:spPr bwMode="auto">
            <a:xfrm>
              <a:off x="1335" y="2188"/>
              <a:ext cx="39" cy="39"/>
            </a:xfrm>
            <a:custGeom>
              <a:avLst/>
              <a:gdLst>
                <a:gd name="T0" fmla="*/ 0 w 39"/>
                <a:gd name="T1" fmla="*/ 37 h 39"/>
                <a:gd name="T2" fmla="*/ 36 w 39"/>
                <a:gd name="T3" fmla="*/ 38 h 39"/>
                <a:gd name="T4" fmla="*/ 37 w 39"/>
                <a:gd name="T5" fmla="*/ 27 h 39"/>
                <a:gd name="T6" fmla="*/ 38 w 39"/>
                <a:gd name="T7" fmla="*/ 3 h 39"/>
                <a:gd name="T8" fmla="*/ 3 w 39"/>
                <a:gd name="T9" fmla="*/ 0 h 39"/>
                <a:gd name="T10" fmla="*/ 1 w 39"/>
                <a:gd name="T11" fmla="*/ 27 h 39"/>
                <a:gd name="T12" fmla="*/ 0 w 39"/>
                <a:gd name="T13" fmla="*/ 37 h 39"/>
                <a:gd name="T14" fmla="*/ 0 60000 65536"/>
                <a:gd name="T15" fmla="*/ 0 60000 65536"/>
                <a:gd name="T16" fmla="*/ 0 60000 65536"/>
                <a:gd name="T17" fmla="*/ 0 60000 65536"/>
                <a:gd name="T18" fmla="*/ 0 60000 65536"/>
                <a:gd name="T19" fmla="*/ 0 60000 65536"/>
                <a:gd name="T20" fmla="*/ 0 60000 65536"/>
                <a:gd name="T21" fmla="*/ 0 w 39"/>
                <a:gd name="T22" fmla="*/ 0 h 39"/>
                <a:gd name="T23" fmla="*/ 39 w 3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9">
                  <a:moveTo>
                    <a:pt x="0" y="37"/>
                  </a:moveTo>
                  <a:lnTo>
                    <a:pt x="36" y="38"/>
                  </a:lnTo>
                  <a:lnTo>
                    <a:pt x="37" y="27"/>
                  </a:lnTo>
                  <a:lnTo>
                    <a:pt x="38" y="3"/>
                  </a:lnTo>
                  <a:lnTo>
                    <a:pt x="3" y="0"/>
                  </a:lnTo>
                  <a:lnTo>
                    <a:pt x="1" y="27"/>
                  </a:lnTo>
                  <a:lnTo>
                    <a:pt x="0" y="37"/>
                  </a:lnTo>
                </a:path>
              </a:pathLst>
            </a:custGeom>
            <a:solidFill>
              <a:srgbClr val="FFCC00"/>
            </a:solidFill>
            <a:ln w="9525" cap="rnd">
              <a:solidFill>
                <a:schemeClr val="tx1"/>
              </a:solidFill>
              <a:round/>
              <a:headEnd/>
              <a:tailEnd/>
            </a:ln>
          </p:spPr>
          <p:txBody>
            <a:bodyPr/>
            <a:lstStyle/>
            <a:p>
              <a:endParaRPr lang="es-MX"/>
            </a:p>
          </p:txBody>
        </p:sp>
        <p:sp>
          <p:nvSpPr>
            <p:cNvPr id="27713" name="Freeform 14"/>
            <p:cNvSpPr>
              <a:spLocks/>
            </p:cNvSpPr>
            <p:nvPr/>
          </p:nvSpPr>
          <p:spPr bwMode="auto">
            <a:xfrm>
              <a:off x="1342" y="2115"/>
              <a:ext cx="40" cy="41"/>
            </a:xfrm>
            <a:custGeom>
              <a:avLst/>
              <a:gdLst>
                <a:gd name="T0" fmla="*/ 0 w 40"/>
                <a:gd name="T1" fmla="*/ 36 h 41"/>
                <a:gd name="T2" fmla="*/ 35 w 40"/>
                <a:gd name="T3" fmla="*/ 40 h 41"/>
                <a:gd name="T4" fmla="*/ 37 w 40"/>
                <a:gd name="T5" fmla="*/ 19 h 41"/>
                <a:gd name="T6" fmla="*/ 39 w 40"/>
                <a:gd name="T7" fmla="*/ 5 h 41"/>
                <a:gd name="T8" fmla="*/ 4 w 40"/>
                <a:gd name="T9" fmla="*/ 0 h 41"/>
                <a:gd name="T10" fmla="*/ 1 w 40"/>
                <a:gd name="T11" fmla="*/ 19 h 41"/>
                <a:gd name="T12" fmla="*/ 0 w 40"/>
                <a:gd name="T13" fmla="*/ 36 h 41"/>
                <a:gd name="T14" fmla="*/ 0 60000 65536"/>
                <a:gd name="T15" fmla="*/ 0 60000 65536"/>
                <a:gd name="T16" fmla="*/ 0 60000 65536"/>
                <a:gd name="T17" fmla="*/ 0 60000 65536"/>
                <a:gd name="T18" fmla="*/ 0 60000 65536"/>
                <a:gd name="T19" fmla="*/ 0 60000 65536"/>
                <a:gd name="T20" fmla="*/ 0 60000 65536"/>
                <a:gd name="T21" fmla="*/ 0 w 40"/>
                <a:gd name="T22" fmla="*/ 0 h 41"/>
                <a:gd name="T23" fmla="*/ 40 w 40"/>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1">
                  <a:moveTo>
                    <a:pt x="0" y="36"/>
                  </a:moveTo>
                  <a:lnTo>
                    <a:pt x="35" y="40"/>
                  </a:lnTo>
                  <a:lnTo>
                    <a:pt x="37" y="19"/>
                  </a:lnTo>
                  <a:lnTo>
                    <a:pt x="39" y="5"/>
                  </a:lnTo>
                  <a:lnTo>
                    <a:pt x="4" y="0"/>
                  </a:lnTo>
                  <a:lnTo>
                    <a:pt x="1" y="19"/>
                  </a:lnTo>
                  <a:lnTo>
                    <a:pt x="0" y="36"/>
                  </a:lnTo>
                </a:path>
              </a:pathLst>
            </a:custGeom>
            <a:solidFill>
              <a:srgbClr val="FFCC00"/>
            </a:solidFill>
            <a:ln w="9525" cap="rnd">
              <a:solidFill>
                <a:schemeClr val="tx1"/>
              </a:solidFill>
              <a:round/>
              <a:headEnd/>
              <a:tailEnd/>
            </a:ln>
          </p:spPr>
          <p:txBody>
            <a:bodyPr/>
            <a:lstStyle/>
            <a:p>
              <a:endParaRPr lang="es-MX"/>
            </a:p>
          </p:txBody>
        </p:sp>
        <p:sp>
          <p:nvSpPr>
            <p:cNvPr id="27714" name="Freeform 15"/>
            <p:cNvSpPr>
              <a:spLocks/>
            </p:cNvSpPr>
            <p:nvPr/>
          </p:nvSpPr>
          <p:spPr bwMode="auto">
            <a:xfrm>
              <a:off x="1353" y="2042"/>
              <a:ext cx="43" cy="45"/>
            </a:xfrm>
            <a:custGeom>
              <a:avLst/>
              <a:gdLst>
                <a:gd name="T0" fmla="*/ 0 w 43"/>
                <a:gd name="T1" fmla="*/ 37 h 45"/>
                <a:gd name="T2" fmla="*/ 34 w 43"/>
                <a:gd name="T3" fmla="*/ 44 h 45"/>
                <a:gd name="T4" fmla="*/ 39 w 43"/>
                <a:gd name="T5" fmla="*/ 21 h 45"/>
                <a:gd name="T6" fmla="*/ 42 w 43"/>
                <a:gd name="T7" fmla="*/ 10 h 45"/>
                <a:gd name="T8" fmla="*/ 8 w 43"/>
                <a:gd name="T9" fmla="*/ 0 h 45"/>
                <a:gd name="T10" fmla="*/ 6 w 43"/>
                <a:gd name="T11" fmla="*/ 7 h 45"/>
                <a:gd name="T12" fmla="*/ 0 w 43"/>
                <a:gd name="T13" fmla="*/ 37 h 45"/>
                <a:gd name="T14" fmla="*/ 0 60000 65536"/>
                <a:gd name="T15" fmla="*/ 0 60000 65536"/>
                <a:gd name="T16" fmla="*/ 0 60000 65536"/>
                <a:gd name="T17" fmla="*/ 0 60000 65536"/>
                <a:gd name="T18" fmla="*/ 0 60000 65536"/>
                <a:gd name="T19" fmla="*/ 0 60000 65536"/>
                <a:gd name="T20" fmla="*/ 0 60000 65536"/>
                <a:gd name="T21" fmla="*/ 0 w 43"/>
                <a:gd name="T22" fmla="*/ 0 h 45"/>
                <a:gd name="T23" fmla="*/ 43 w 43"/>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5">
                  <a:moveTo>
                    <a:pt x="0" y="37"/>
                  </a:moveTo>
                  <a:lnTo>
                    <a:pt x="34" y="44"/>
                  </a:lnTo>
                  <a:lnTo>
                    <a:pt x="39" y="21"/>
                  </a:lnTo>
                  <a:lnTo>
                    <a:pt x="42" y="10"/>
                  </a:lnTo>
                  <a:lnTo>
                    <a:pt x="8" y="0"/>
                  </a:lnTo>
                  <a:lnTo>
                    <a:pt x="6" y="7"/>
                  </a:lnTo>
                  <a:lnTo>
                    <a:pt x="0" y="37"/>
                  </a:lnTo>
                </a:path>
              </a:pathLst>
            </a:custGeom>
            <a:solidFill>
              <a:srgbClr val="FFCC00"/>
            </a:solidFill>
            <a:ln w="9525" cap="rnd">
              <a:solidFill>
                <a:schemeClr val="tx1"/>
              </a:solidFill>
              <a:round/>
              <a:headEnd/>
              <a:tailEnd/>
            </a:ln>
          </p:spPr>
          <p:txBody>
            <a:bodyPr/>
            <a:lstStyle/>
            <a:p>
              <a:endParaRPr lang="es-MX"/>
            </a:p>
          </p:txBody>
        </p:sp>
        <p:sp>
          <p:nvSpPr>
            <p:cNvPr id="27715" name="Freeform 16"/>
            <p:cNvSpPr>
              <a:spLocks/>
            </p:cNvSpPr>
            <p:nvPr/>
          </p:nvSpPr>
          <p:spPr bwMode="auto">
            <a:xfrm>
              <a:off x="1372" y="1973"/>
              <a:ext cx="47" cy="48"/>
            </a:xfrm>
            <a:custGeom>
              <a:avLst/>
              <a:gdLst>
                <a:gd name="T0" fmla="*/ 0 w 47"/>
                <a:gd name="T1" fmla="*/ 33 h 48"/>
                <a:gd name="T2" fmla="*/ 33 w 47"/>
                <a:gd name="T3" fmla="*/ 47 h 48"/>
                <a:gd name="T4" fmla="*/ 46 w 47"/>
                <a:gd name="T5" fmla="*/ 15 h 48"/>
                <a:gd name="T6" fmla="*/ 29 w 47"/>
                <a:gd name="T7" fmla="*/ 8 h 48"/>
                <a:gd name="T8" fmla="*/ 46 w 47"/>
                <a:gd name="T9" fmla="*/ 16 h 48"/>
                <a:gd name="T10" fmla="*/ 46 w 47"/>
                <a:gd name="T11" fmla="*/ 15 h 48"/>
                <a:gd name="T12" fmla="*/ 13 w 47"/>
                <a:gd name="T13" fmla="*/ 0 h 48"/>
                <a:gd name="T14" fmla="*/ 13 w 47"/>
                <a:gd name="T15" fmla="*/ 1 h 48"/>
                <a:gd name="T16" fmla="*/ 13 w 47"/>
                <a:gd name="T17" fmla="*/ 1 h 48"/>
                <a:gd name="T18" fmla="*/ 0 w 47"/>
                <a:gd name="T19" fmla="*/ 33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8"/>
                <a:gd name="T32" fmla="*/ 47 w 47"/>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8">
                  <a:moveTo>
                    <a:pt x="0" y="33"/>
                  </a:moveTo>
                  <a:lnTo>
                    <a:pt x="33" y="47"/>
                  </a:lnTo>
                  <a:lnTo>
                    <a:pt x="46" y="15"/>
                  </a:lnTo>
                  <a:lnTo>
                    <a:pt x="29" y="8"/>
                  </a:lnTo>
                  <a:lnTo>
                    <a:pt x="46" y="16"/>
                  </a:lnTo>
                  <a:lnTo>
                    <a:pt x="46" y="15"/>
                  </a:lnTo>
                  <a:lnTo>
                    <a:pt x="13" y="0"/>
                  </a:lnTo>
                  <a:lnTo>
                    <a:pt x="13" y="1"/>
                  </a:lnTo>
                  <a:lnTo>
                    <a:pt x="0" y="33"/>
                  </a:lnTo>
                </a:path>
              </a:pathLst>
            </a:custGeom>
            <a:solidFill>
              <a:srgbClr val="FFCC00"/>
            </a:solidFill>
            <a:ln w="9525" cap="rnd">
              <a:solidFill>
                <a:schemeClr val="tx1"/>
              </a:solidFill>
              <a:round/>
              <a:headEnd/>
              <a:tailEnd/>
            </a:ln>
          </p:spPr>
          <p:txBody>
            <a:bodyPr/>
            <a:lstStyle/>
            <a:p>
              <a:endParaRPr lang="es-MX"/>
            </a:p>
          </p:txBody>
        </p:sp>
        <p:sp>
          <p:nvSpPr>
            <p:cNvPr id="27716" name="Freeform 17"/>
            <p:cNvSpPr>
              <a:spLocks/>
            </p:cNvSpPr>
            <p:nvPr/>
          </p:nvSpPr>
          <p:spPr bwMode="auto">
            <a:xfrm>
              <a:off x="1401" y="1907"/>
              <a:ext cx="50" cy="49"/>
            </a:xfrm>
            <a:custGeom>
              <a:avLst/>
              <a:gdLst>
                <a:gd name="T0" fmla="*/ 0 w 50"/>
                <a:gd name="T1" fmla="*/ 33 h 49"/>
                <a:gd name="T2" fmla="*/ 33 w 50"/>
                <a:gd name="T3" fmla="*/ 48 h 49"/>
                <a:gd name="T4" fmla="*/ 35 w 50"/>
                <a:gd name="T5" fmla="*/ 44 h 49"/>
                <a:gd name="T6" fmla="*/ 49 w 50"/>
                <a:gd name="T7" fmla="*/ 18 h 49"/>
                <a:gd name="T8" fmla="*/ 19 w 50"/>
                <a:gd name="T9" fmla="*/ 0 h 49"/>
                <a:gd name="T10" fmla="*/ 2 w 50"/>
                <a:gd name="T11" fmla="*/ 30 h 49"/>
                <a:gd name="T12" fmla="*/ 0 w 50"/>
                <a:gd name="T13" fmla="*/ 33 h 49"/>
                <a:gd name="T14" fmla="*/ 0 60000 65536"/>
                <a:gd name="T15" fmla="*/ 0 60000 65536"/>
                <a:gd name="T16" fmla="*/ 0 60000 65536"/>
                <a:gd name="T17" fmla="*/ 0 60000 65536"/>
                <a:gd name="T18" fmla="*/ 0 60000 65536"/>
                <a:gd name="T19" fmla="*/ 0 60000 65536"/>
                <a:gd name="T20" fmla="*/ 0 60000 65536"/>
                <a:gd name="T21" fmla="*/ 0 w 50"/>
                <a:gd name="T22" fmla="*/ 0 h 49"/>
                <a:gd name="T23" fmla="*/ 50 w 50"/>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49">
                  <a:moveTo>
                    <a:pt x="0" y="33"/>
                  </a:moveTo>
                  <a:lnTo>
                    <a:pt x="33" y="48"/>
                  </a:lnTo>
                  <a:lnTo>
                    <a:pt x="35" y="44"/>
                  </a:lnTo>
                  <a:lnTo>
                    <a:pt x="49" y="18"/>
                  </a:lnTo>
                  <a:lnTo>
                    <a:pt x="19" y="0"/>
                  </a:lnTo>
                  <a:lnTo>
                    <a:pt x="2" y="30"/>
                  </a:lnTo>
                  <a:lnTo>
                    <a:pt x="0" y="33"/>
                  </a:lnTo>
                </a:path>
              </a:pathLst>
            </a:custGeom>
            <a:solidFill>
              <a:srgbClr val="FFCC00"/>
            </a:solidFill>
            <a:ln w="9525" cap="rnd">
              <a:solidFill>
                <a:schemeClr val="tx1"/>
              </a:solidFill>
              <a:round/>
              <a:headEnd/>
              <a:tailEnd/>
            </a:ln>
          </p:spPr>
          <p:txBody>
            <a:bodyPr/>
            <a:lstStyle/>
            <a:p>
              <a:endParaRPr lang="es-MX"/>
            </a:p>
          </p:txBody>
        </p:sp>
        <p:sp>
          <p:nvSpPr>
            <p:cNvPr id="27717" name="Freeform 18"/>
            <p:cNvSpPr>
              <a:spLocks/>
            </p:cNvSpPr>
            <p:nvPr/>
          </p:nvSpPr>
          <p:spPr bwMode="auto">
            <a:xfrm>
              <a:off x="1439" y="1846"/>
              <a:ext cx="50" cy="51"/>
            </a:xfrm>
            <a:custGeom>
              <a:avLst/>
              <a:gdLst>
                <a:gd name="T0" fmla="*/ 0 w 50"/>
                <a:gd name="T1" fmla="*/ 30 h 51"/>
                <a:gd name="T2" fmla="*/ 29 w 50"/>
                <a:gd name="T3" fmla="*/ 50 h 51"/>
                <a:gd name="T4" fmla="*/ 42 w 50"/>
                <a:gd name="T5" fmla="*/ 31 h 51"/>
                <a:gd name="T6" fmla="*/ 25 w 50"/>
                <a:gd name="T7" fmla="*/ 24 h 51"/>
                <a:gd name="T8" fmla="*/ 38 w 50"/>
                <a:gd name="T9" fmla="*/ 37 h 51"/>
                <a:gd name="T10" fmla="*/ 49 w 50"/>
                <a:gd name="T11" fmla="*/ 21 h 51"/>
                <a:gd name="T12" fmla="*/ 21 w 50"/>
                <a:gd name="T13" fmla="*/ 0 h 51"/>
                <a:gd name="T14" fmla="*/ 12 w 50"/>
                <a:gd name="T15" fmla="*/ 11 h 51"/>
                <a:gd name="T16" fmla="*/ 9 w 50"/>
                <a:gd name="T17" fmla="*/ 17 h 51"/>
                <a:gd name="T18" fmla="*/ 0 w 50"/>
                <a:gd name="T19" fmla="*/ 3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51"/>
                <a:gd name="T32" fmla="*/ 50 w 50"/>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51">
                  <a:moveTo>
                    <a:pt x="0" y="30"/>
                  </a:moveTo>
                  <a:lnTo>
                    <a:pt x="29" y="50"/>
                  </a:lnTo>
                  <a:lnTo>
                    <a:pt x="42" y="31"/>
                  </a:lnTo>
                  <a:lnTo>
                    <a:pt x="25" y="24"/>
                  </a:lnTo>
                  <a:lnTo>
                    <a:pt x="38" y="37"/>
                  </a:lnTo>
                  <a:lnTo>
                    <a:pt x="49" y="21"/>
                  </a:lnTo>
                  <a:lnTo>
                    <a:pt x="21" y="0"/>
                  </a:lnTo>
                  <a:lnTo>
                    <a:pt x="12" y="11"/>
                  </a:lnTo>
                  <a:lnTo>
                    <a:pt x="9" y="17"/>
                  </a:lnTo>
                  <a:lnTo>
                    <a:pt x="0" y="30"/>
                  </a:lnTo>
                </a:path>
              </a:pathLst>
            </a:custGeom>
            <a:solidFill>
              <a:srgbClr val="FFCC00"/>
            </a:solidFill>
            <a:ln w="9525" cap="rnd">
              <a:solidFill>
                <a:schemeClr val="tx1"/>
              </a:solidFill>
              <a:round/>
              <a:headEnd/>
              <a:tailEnd/>
            </a:ln>
          </p:spPr>
          <p:txBody>
            <a:bodyPr/>
            <a:lstStyle/>
            <a:p>
              <a:endParaRPr lang="es-MX"/>
            </a:p>
          </p:txBody>
        </p:sp>
        <p:sp>
          <p:nvSpPr>
            <p:cNvPr id="27718" name="Freeform 19"/>
            <p:cNvSpPr>
              <a:spLocks/>
            </p:cNvSpPr>
            <p:nvPr/>
          </p:nvSpPr>
          <p:spPr bwMode="auto">
            <a:xfrm>
              <a:off x="1482" y="1788"/>
              <a:ext cx="51" cy="51"/>
            </a:xfrm>
            <a:custGeom>
              <a:avLst/>
              <a:gdLst>
                <a:gd name="T0" fmla="*/ 0 w 51"/>
                <a:gd name="T1" fmla="*/ 28 h 51"/>
                <a:gd name="T2" fmla="*/ 27 w 51"/>
                <a:gd name="T3" fmla="*/ 50 h 51"/>
                <a:gd name="T4" fmla="*/ 50 w 51"/>
                <a:gd name="T5" fmla="*/ 22 h 51"/>
                <a:gd name="T6" fmla="*/ 23 w 51"/>
                <a:gd name="T7" fmla="*/ 0 h 51"/>
                <a:gd name="T8" fmla="*/ 0 w 51"/>
                <a:gd name="T9" fmla="*/ 28 h 51"/>
                <a:gd name="T10" fmla="*/ 0 60000 65536"/>
                <a:gd name="T11" fmla="*/ 0 60000 65536"/>
                <a:gd name="T12" fmla="*/ 0 60000 65536"/>
                <a:gd name="T13" fmla="*/ 0 60000 65536"/>
                <a:gd name="T14" fmla="*/ 0 60000 65536"/>
                <a:gd name="T15" fmla="*/ 0 w 51"/>
                <a:gd name="T16" fmla="*/ 0 h 51"/>
                <a:gd name="T17" fmla="*/ 51 w 51"/>
                <a:gd name="T18" fmla="*/ 51 h 51"/>
              </a:gdLst>
              <a:ahLst/>
              <a:cxnLst>
                <a:cxn ang="T10">
                  <a:pos x="T0" y="T1"/>
                </a:cxn>
                <a:cxn ang="T11">
                  <a:pos x="T2" y="T3"/>
                </a:cxn>
                <a:cxn ang="T12">
                  <a:pos x="T4" y="T5"/>
                </a:cxn>
                <a:cxn ang="T13">
                  <a:pos x="T6" y="T7"/>
                </a:cxn>
                <a:cxn ang="T14">
                  <a:pos x="T8" y="T9"/>
                </a:cxn>
              </a:cxnLst>
              <a:rect l="T15" t="T16" r="T17" b="T18"/>
              <a:pathLst>
                <a:path w="51" h="51">
                  <a:moveTo>
                    <a:pt x="0" y="28"/>
                  </a:moveTo>
                  <a:lnTo>
                    <a:pt x="27" y="50"/>
                  </a:lnTo>
                  <a:lnTo>
                    <a:pt x="50" y="22"/>
                  </a:lnTo>
                  <a:lnTo>
                    <a:pt x="23" y="0"/>
                  </a:lnTo>
                  <a:lnTo>
                    <a:pt x="0" y="28"/>
                  </a:lnTo>
                </a:path>
              </a:pathLst>
            </a:custGeom>
            <a:solidFill>
              <a:srgbClr val="FFCC00"/>
            </a:solidFill>
            <a:ln w="9525" cap="rnd">
              <a:solidFill>
                <a:schemeClr val="tx1"/>
              </a:solidFill>
              <a:round/>
              <a:headEnd/>
              <a:tailEnd/>
            </a:ln>
          </p:spPr>
          <p:txBody>
            <a:bodyPr/>
            <a:lstStyle/>
            <a:p>
              <a:endParaRPr lang="es-MX"/>
            </a:p>
          </p:txBody>
        </p:sp>
        <p:sp>
          <p:nvSpPr>
            <p:cNvPr id="27719" name="Freeform 20"/>
            <p:cNvSpPr>
              <a:spLocks/>
            </p:cNvSpPr>
            <p:nvPr/>
          </p:nvSpPr>
          <p:spPr bwMode="auto">
            <a:xfrm>
              <a:off x="1529" y="1734"/>
              <a:ext cx="52" cy="51"/>
            </a:xfrm>
            <a:custGeom>
              <a:avLst/>
              <a:gdLst>
                <a:gd name="T0" fmla="*/ 0 w 52"/>
                <a:gd name="T1" fmla="*/ 26 h 51"/>
                <a:gd name="T2" fmla="*/ 27 w 52"/>
                <a:gd name="T3" fmla="*/ 50 h 51"/>
                <a:gd name="T4" fmla="*/ 32 w 52"/>
                <a:gd name="T5" fmla="*/ 45 h 51"/>
                <a:gd name="T6" fmla="*/ 51 w 52"/>
                <a:gd name="T7" fmla="*/ 25 h 51"/>
                <a:gd name="T8" fmla="*/ 25 w 52"/>
                <a:gd name="T9" fmla="*/ 0 h 51"/>
                <a:gd name="T10" fmla="*/ 6 w 52"/>
                <a:gd name="T11" fmla="*/ 19 h 51"/>
                <a:gd name="T12" fmla="*/ 0 w 52"/>
                <a:gd name="T13" fmla="*/ 26 h 51"/>
                <a:gd name="T14" fmla="*/ 0 60000 65536"/>
                <a:gd name="T15" fmla="*/ 0 60000 65536"/>
                <a:gd name="T16" fmla="*/ 0 60000 65536"/>
                <a:gd name="T17" fmla="*/ 0 60000 65536"/>
                <a:gd name="T18" fmla="*/ 0 60000 65536"/>
                <a:gd name="T19" fmla="*/ 0 60000 65536"/>
                <a:gd name="T20" fmla="*/ 0 60000 65536"/>
                <a:gd name="T21" fmla="*/ 0 w 52"/>
                <a:gd name="T22" fmla="*/ 0 h 51"/>
                <a:gd name="T23" fmla="*/ 52 w 52"/>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51">
                  <a:moveTo>
                    <a:pt x="0" y="26"/>
                  </a:moveTo>
                  <a:lnTo>
                    <a:pt x="27" y="50"/>
                  </a:lnTo>
                  <a:lnTo>
                    <a:pt x="32" y="45"/>
                  </a:lnTo>
                  <a:lnTo>
                    <a:pt x="51" y="25"/>
                  </a:lnTo>
                  <a:lnTo>
                    <a:pt x="25" y="0"/>
                  </a:lnTo>
                  <a:lnTo>
                    <a:pt x="6" y="19"/>
                  </a:lnTo>
                  <a:lnTo>
                    <a:pt x="0" y="26"/>
                  </a:lnTo>
                </a:path>
              </a:pathLst>
            </a:custGeom>
            <a:solidFill>
              <a:srgbClr val="FFCC00"/>
            </a:solidFill>
            <a:ln w="9525" cap="rnd">
              <a:solidFill>
                <a:schemeClr val="tx1"/>
              </a:solidFill>
              <a:round/>
              <a:headEnd/>
              <a:tailEnd/>
            </a:ln>
          </p:spPr>
          <p:txBody>
            <a:bodyPr/>
            <a:lstStyle/>
            <a:p>
              <a:endParaRPr lang="es-MX"/>
            </a:p>
          </p:txBody>
        </p:sp>
        <p:sp>
          <p:nvSpPr>
            <p:cNvPr id="27720" name="Freeform 21"/>
            <p:cNvSpPr>
              <a:spLocks/>
            </p:cNvSpPr>
            <p:nvPr/>
          </p:nvSpPr>
          <p:spPr bwMode="auto">
            <a:xfrm>
              <a:off x="1581" y="1684"/>
              <a:ext cx="52" cy="52"/>
            </a:xfrm>
            <a:custGeom>
              <a:avLst/>
              <a:gdLst>
                <a:gd name="T0" fmla="*/ 0 w 52"/>
                <a:gd name="T1" fmla="*/ 24 h 52"/>
                <a:gd name="T2" fmla="*/ 24 w 52"/>
                <a:gd name="T3" fmla="*/ 51 h 52"/>
                <a:gd name="T4" fmla="*/ 37 w 52"/>
                <a:gd name="T5" fmla="*/ 39 h 52"/>
                <a:gd name="T6" fmla="*/ 51 w 52"/>
                <a:gd name="T7" fmla="*/ 27 h 52"/>
                <a:gd name="T8" fmla="*/ 27 w 52"/>
                <a:gd name="T9" fmla="*/ 0 h 52"/>
                <a:gd name="T10" fmla="*/ 13 w 52"/>
                <a:gd name="T11" fmla="*/ 12 h 52"/>
                <a:gd name="T12" fmla="*/ 0 w 52"/>
                <a:gd name="T13" fmla="*/ 24 h 52"/>
                <a:gd name="T14" fmla="*/ 0 60000 65536"/>
                <a:gd name="T15" fmla="*/ 0 60000 65536"/>
                <a:gd name="T16" fmla="*/ 0 60000 65536"/>
                <a:gd name="T17" fmla="*/ 0 60000 65536"/>
                <a:gd name="T18" fmla="*/ 0 60000 65536"/>
                <a:gd name="T19" fmla="*/ 0 60000 65536"/>
                <a:gd name="T20" fmla="*/ 0 60000 65536"/>
                <a:gd name="T21" fmla="*/ 0 w 52"/>
                <a:gd name="T22" fmla="*/ 0 h 52"/>
                <a:gd name="T23" fmla="*/ 52 w 52"/>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52">
                  <a:moveTo>
                    <a:pt x="0" y="24"/>
                  </a:moveTo>
                  <a:lnTo>
                    <a:pt x="24" y="51"/>
                  </a:lnTo>
                  <a:lnTo>
                    <a:pt x="37" y="39"/>
                  </a:lnTo>
                  <a:lnTo>
                    <a:pt x="51" y="27"/>
                  </a:lnTo>
                  <a:lnTo>
                    <a:pt x="27" y="0"/>
                  </a:lnTo>
                  <a:lnTo>
                    <a:pt x="13" y="12"/>
                  </a:lnTo>
                  <a:lnTo>
                    <a:pt x="0" y="24"/>
                  </a:lnTo>
                </a:path>
              </a:pathLst>
            </a:custGeom>
            <a:solidFill>
              <a:srgbClr val="FFCC00"/>
            </a:solidFill>
            <a:ln w="9525" cap="rnd">
              <a:solidFill>
                <a:schemeClr val="tx1"/>
              </a:solidFill>
              <a:round/>
              <a:headEnd/>
              <a:tailEnd/>
            </a:ln>
          </p:spPr>
          <p:txBody>
            <a:bodyPr/>
            <a:lstStyle/>
            <a:p>
              <a:endParaRPr lang="es-MX"/>
            </a:p>
          </p:txBody>
        </p:sp>
        <p:sp>
          <p:nvSpPr>
            <p:cNvPr id="27721" name="Freeform 22"/>
            <p:cNvSpPr>
              <a:spLocks/>
            </p:cNvSpPr>
            <p:nvPr/>
          </p:nvSpPr>
          <p:spPr bwMode="auto">
            <a:xfrm>
              <a:off x="1638" y="1641"/>
              <a:ext cx="51" cy="50"/>
            </a:xfrm>
            <a:custGeom>
              <a:avLst/>
              <a:gdLst>
                <a:gd name="T0" fmla="*/ 0 w 51"/>
                <a:gd name="T1" fmla="*/ 20 h 50"/>
                <a:gd name="T2" fmla="*/ 21 w 51"/>
                <a:gd name="T3" fmla="*/ 49 h 50"/>
                <a:gd name="T4" fmla="*/ 41 w 51"/>
                <a:gd name="T5" fmla="*/ 35 h 50"/>
                <a:gd name="T6" fmla="*/ 28 w 51"/>
                <a:gd name="T7" fmla="*/ 22 h 50"/>
                <a:gd name="T8" fmla="*/ 35 w 51"/>
                <a:gd name="T9" fmla="*/ 39 h 50"/>
                <a:gd name="T10" fmla="*/ 50 w 51"/>
                <a:gd name="T11" fmla="*/ 30 h 50"/>
                <a:gd name="T12" fmla="*/ 31 w 51"/>
                <a:gd name="T13" fmla="*/ 0 h 50"/>
                <a:gd name="T14" fmla="*/ 21 w 51"/>
                <a:gd name="T15" fmla="*/ 6 h 50"/>
                <a:gd name="T16" fmla="*/ 15 w 51"/>
                <a:gd name="T17" fmla="*/ 9 h 50"/>
                <a:gd name="T18" fmla="*/ 0 w 51"/>
                <a:gd name="T19" fmla="*/ 2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0"/>
                <a:gd name="T32" fmla="*/ 51 w 51"/>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0">
                  <a:moveTo>
                    <a:pt x="0" y="20"/>
                  </a:moveTo>
                  <a:lnTo>
                    <a:pt x="21" y="49"/>
                  </a:lnTo>
                  <a:lnTo>
                    <a:pt x="41" y="35"/>
                  </a:lnTo>
                  <a:lnTo>
                    <a:pt x="28" y="22"/>
                  </a:lnTo>
                  <a:lnTo>
                    <a:pt x="35" y="39"/>
                  </a:lnTo>
                  <a:lnTo>
                    <a:pt x="50" y="30"/>
                  </a:lnTo>
                  <a:lnTo>
                    <a:pt x="31" y="0"/>
                  </a:lnTo>
                  <a:lnTo>
                    <a:pt x="21" y="6"/>
                  </a:lnTo>
                  <a:lnTo>
                    <a:pt x="15" y="9"/>
                  </a:lnTo>
                  <a:lnTo>
                    <a:pt x="0" y="20"/>
                  </a:lnTo>
                </a:path>
              </a:pathLst>
            </a:custGeom>
            <a:solidFill>
              <a:srgbClr val="FFCC00"/>
            </a:solidFill>
            <a:ln w="9525" cap="rnd">
              <a:solidFill>
                <a:schemeClr val="tx1"/>
              </a:solidFill>
              <a:round/>
              <a:headEnd/>
              <a:tailEnd/>
            </a:ln>
          </p:spPr>
          <p:txBody>
            <a:bodyPr/>
            <a:lstStyle/>
            <a:p>
              <a:endParaRPr lang="es-MX"/>
            </a:p>
          </p:txBody>
        </p:sp>
        <p:sp>
          <p:nvSpPr>
            <p:cNvPr id="27722" name="Freeform 23"/>
            <p:cNvSpPr>
              <a:spLocks/>
            </p:cNvSpPr>
            <p:nvPr/>
          </p:nvSpPr>
          <p:spPr bwMode="auto">
            <a:xfrm>
              <a:off x="1701" y="1606"/>
              <a:ext cx="49" cy="48"/>
            </a:xfrm>
            <a:custGeom>
              <a:avLst/>
              <a:gdLst>
                <a:gd name="T0" fmla="*/ 0 w 49"/>
                <a:gd name="T1" fmla="*/ 16 h 48"/>
                <a:gd name="T2" fmla="*/ 17 w 49"/>
                <a:gd name="T3" fmla="*/ 47 h 48"/>
                <a:gd name="T4" fmla="*/ 36 w 49"/>
                <a:gd name="T5" fmla="*/ 37 h 48"/>
                <a:gd name="T6" fmla="*/ 48 w 49"/>
                <a:gd name="T7" fmla="*/ 31 h 48"/>
                <a:gd name="T8" fmla="*/ 33 w 49"/>
                <a:gd name="T9" fmla="*/ 0 h 48"/>
                <a:gd name="T10" fmla="*/ 22 w 49"/>
                <a:gd name="T11" fmla="*/ 5 h 48"/>
                <a:gd name="T12" fmla="*/ 0 w 49"/>
                <a:gd name="T13" fmla="*/ 16 h 48"/>
                <a:gd name="T14" fmla="*/ 0 60000 65536"/>
                <a:gd name="T15" fmla="*/ 0 60000 65536"/>
                <a:gd name="T16" fmla="*/ 0 60000 65536"/>
                <a:gd name="T17" fmla="*/ 0 60000 65536"/>
                <a:gd name="T18" fmla="*/ 0 60000 65536"/>
                <a:gd name="T19" fmla="*/ 0 60000 65536"/>
                <a:gd name="T20" fmla="*/ 0 60000 65536"/>
                <a:gd name="T21" fmla="*/ 0 w 49"/>
                <a:gd name="T22" fmla="*/ 0 h 48"/>
                <a:gd name="T23" fmla="*/ 49 w 49"/>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8">
                  <a:moveTo>
                    <a:pt x="0" y="16"/>
                  </a:moveTo>
                  <a:lnTo>
                    <a:pt x="17" y="47"/>
                  </a:lnTo>
                  <a:lnTo>
                    <a:pt x="36" y="37"/>
                  </a:lnTo>
                  <a:lnTo>
                    <a:pt x="48" y="31"/>
                  </a:lnTo>
                  <a:lnTo>
                    <a:pt x="33" y="0"/>
                  </a:lnTo>
                  <a:lnTo>
                    <a:pt x="22" y="5"/>
                  </a:lnTo>
                  <a:lnTo>
                    <a:pt x="0" y="16"/>
                  </a:lnTo>
                </a:path>
              </a:pathLst>
            </a:custGeom>
            <a:solidFill>
              <a:srgbClr val="FFCC00"/>
            </a:solidFill>
            <a:ln w="9525" cap="rnd">
              <a:solidFill>
                <a:schemeClr val="tx1"/>
              </a:solidFill>
              <a:round/>
              <a:headEnd/>
              <a:tailEnd/>
            </a:ln>
          </p:spPr>
          <p:txBody>
            <a:bodyPr/>
            <a:lstStyle/>
            <a:p>
              <a:endParaRPr lang="es-MX"/>
            </a:p>
          </p:txBody>
        </p:sp>
        <p:sp>
          <p:nvSpPr>
            <p:cNvPr id="27723" name="Freeform 24"/>
            <p:cNvSpPr>
              <a:spLocks/>
            </p:cNvSpPr>
            <p:nvPr/>
          </p:nvSpPr>
          <p:spPr bwMode="auto">
            <a:xfrm>
              <a:off x="1768" y="1577"/>
              <a:ext cx="46" cy="47"/>
            </a:xfrm>
            <a:custGeom>
              <a:avLst/>
              <a:gdLst>
                <a:gd name="T0" fmla="*/ 0 w 46"/>
                <a:gd name="T1" fmla="*/ 14 h 47"/>
                <a:gd name="T2" fmla="*/ 13 w 46"/>
                <a:gd name="T3" fmla="*/ 46 h 47"/>
                <a:gd name="T4" fmla="*/ 34 w 46"/>
                <a:gd name="T5" fmla="*/ 38 h 47"/>
                <a:gd name="T6" fmla="*/ 45 w 46"/>
                <a:gd name="T7" fmla="*/ 33 h 47"/>
                <a:gd name="T8" fmla="*/ 32 w 46"/>
                <a:gd name="T9" fmla="*/ 0 h 47"/>
                <a:gd name="T10" fmla="*/ 20 w 46"/>
                <a:gd name="T11" fmla="*/ 5 h 47"/>
                <a:gd name="T12" fmla="*/ 0 w 46"/>
                <a:gd name="T13" fmla="*/ 14 h 47"/>
                <a:gd name="T14" fmla="*/ 0 60000 65536"/>
                <a:gd name="T15" fmla="*/ 0 60000 65536"/>
                <a:gd name="T16" fmla="*/ 0 60000 65536"/>
                <a:gd name="T17" fmla="*/ 0 60000 65536"/>
                <a:gd name="T18" fmla="*/ 0 60000 65536"/>
                <a:gd name="T19" fmla="*/ 0 60000 65536"/>
                <a:gd name="T20" fmla="*/ 0 60000 65536"/>
                <a:gd name="T21" fmla="*/ 0 w 46"/>
                <a:gd name="T22" fmla="*/ 0 h 47"/>
                <a:gd name="T23" fmla="*/ 46 w 46"/>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47">
                  <a:moveTo>
                    <a:pt x="0" y="14"/>
                  </a:moveTo>
                  <a:lnTo>
                    <a:pt x="13" y="46"/>
                  </a:lnTo>
                  <a:lnTo>
                    <a:pt x="34" y="38"/>
                  </a:lnTo>
                  <a:lnTo>
                    <a:pt x="45" y="33"/>
                  </a:lnTo>
                  <a:lnTo>
                    <a:pt x="32" y="0"/>
                  </a:lnTo>
                  <a:lnTo>
                    <a:pt x="20" y="5"/>
                  </a:lnTo>
                  <a:lnTo>
                    <a:pt x="0" y="14"/>
                  </a:lnTo>
                </a:path>
              </a:pathLst>
            </a:custGeom>
            <a:solidFill>
              <a:srgbClr val="FFCC00"/>
            </a:solidFill>
            <a:ln w="9525" cap="rnd">
              <a:solidFill>
                <a:schemeClr val="tx1"/>
              </a:solidFill>
              <a:round/>
              <a:headEnd/>
              <a:tailEnd/>
            </a:ln>
          </p:spPr>
          <p:txBody>
            <a:bodyPr/>
            <a:lstStyle/>
            <a:p>
              <a:endParaRPr lang="es-MX"/>
            </a:p>
          </p:txBody>
        </p:sp>
        <p:sp>
          <p:nvSpPr>
            <p:cNvPr id="27724" name="Freeform 25"/>
            <p:cNvSpPr>
              <a:spLocks/>
            </p:cNvSpPr>
            <p:nvPr/>
          </p:nvSpPr>
          <p:spPr bwMode="auto">
            <a:xfrm>
              <a:off x="1835" y="1553"/>
              <a:ext cx="47" cy="46"/>
            </a:xfrm>
            <a:custGeom>
              <a:avLst/>
              <a:gdLst>
                <a:gd name="T0" fmla="*/ 0 w 47"/>
                <a:gd name="T1" fmla="*/ 11 h 46"/>
                <a:gd name="T2" fmla="*/ 12 w 47"/>
                <a:gd name="T3" fmla="*/ 45 h 46"/>
                <a:gd name="T4" fmla="*/ 31 w 47"/>
                <a:gd name="T5" fmla="*/ 38 h 46"/>
                <a:gd name="T6" fmla="*/ 32 w 47"/>
                <a:gd name="T7" fmla="*/ 38 h 46"/>
                <a:gd name="T8" fmla="*/ 46 w 47"/>
                <a:gd name="T9" fmla="*/ 33 h 46"/>
                <a:gd name="T10" fmla="*/ 33 w 47"/>
                <a:gd name="T11" fmla="*/ 0 h 46"/>
                <a:gd name="T12" fmla="*/ 19 w 47"/>
                <a:gd name="T13" fmla="*/ 5 h 46"/>
                <a:gd name="T14" fmla="*/ 25 w 47"/>
                <a:gd name="T15" fmla="*/ 21 h 46"/>
                <a:gd name="T16" fmla="*/ 19 w 47"/>
                <a:gd name="T17" fmla="*/ 4 h 46"/>
                <a:gd name="T18" fmla="*/ 0 w 47"/>
                <a:gd name="T19" fmla="*/ 11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6"/>
                <a:gd name="T32" fmla="*/ 47 w 4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6">
                  <a:moveTo>
                    <a:pt x="0" y="11"/>
                  </a:moveTo>
                  <a:lnTo>
                    <a:pt x="12" y="45"/>
                  </a:lnTo>
                  <a:lnTo>
                    <a:pt x="31" y="38"/>
                  </a:lnTo>
                  <a:lnTo>
                    <a:pt x="32" y="38"/>
                  </a:lnTo>
                  <a:lnTo>
                    <a:pt x="46" y="33"/>
                  </a:lnTo>
                  <a:lnTo>
                    <a:pt x="33" y="0"/>
                  </a:lnTo>
                  <a:lnTo>
                    <a:pt x="19" y="5"/>
                  </a:lnTo>
                  <a:lnTo>
                    <a:pt x="25" y="21"/>
                  </a:lnTo>
                  <a:lnTo>
                    <a:pt x="19" y="4"/>
                  </a:lnTo>
                  <a:lnTo>
                    <a:pt x="0" y="11"/>
                  </a:lnTo>
                </a:path>
              </a:pathLst>
            </a:custGeom>
            <a:solidFill>
              <a:srgbClr val="FFCC00"/>
            </a:solidFill>
            <a:ln w="9525" cap="rnd">
              <a:solidFill>
                <a:schemeClr val="tx1"/>
              </a:solidFill>
              <a:round/>
              <a:headEnd/>
              <a:tailEnd/>
            </a:ln>
          </p:spPr>
          <p:txBody>
            <a:bodyPr/>
            <a:lstStyle/>
            <a:p>
              <a:endParaRPr lang="es-MX"/>
            </a:p>
          </p:txBody>
        </p:sp>
        <p:sp>
          <p:nvSpPr>
            <p:cNvPr id="27725" name="Freeform 26"/>
            <p:cNvSpPr>
              <a:spLocks/>
            </p:cNvSpPr>
            <p:nvPr/>
          </p:nvSpPr>
          <p:spPr bwMode="auto">
            <a:xfrm>
              <a:off x="1906" y="1535"/>
              <a:ext cx="42" cy="43"/>
            </a:xfrm>
            <a:custGeom>
              <a:avLst/>
              <a:gdLst>
                <a:gd name="T0" fmla="*/ 0 w 42"/>
                <a:gd name="T1" fmla="*/ 7 h 43"/>
                <a:gd name="T2" fmla="*/ 6 w 42"/>
                <a:gd name="T3" fmla="*/ 42 h 43"/>
                <a:gd name="T4" fmla="*/ 41 w 42"/>
                <a:gd name="T5" fmla="*/ 35 h 43"/>
                <a:gd name="T6" fmla="*/ 35 w 42"/>
                <a:gd name="T7" fmla="*/ 0 h 43"/>
                <a:gd name="T8" fmla="*/ 0 w 42"/>
                <a:gd name="T9" fmla="*/ 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0" y="7"/>
                  </a:moveTo>
                  <a:lnTo>
                    <a:pt x="6" y="42"/>
                  </a:lnTo>
                  <a:lnTo>
                    <a:pt x="41" y="35"/>
                  </a:lnTo>
                  <a:lnTo>
                    <a:pt x="35" y="0"/>
                  </a:lnTo>
                  <a:lnTo>
                    <a:pt x="0" y="7"/>
                  </a:lnTo>
                </a:path>
              </a:pathLst>
            </a:custGeom>
            <a:solidFill>
              <a:srgbClr val="FFCC00"/>
            </a:solidFill>
            <a:ln w="9525" cap="rnd">
              <a:solidFill>
                <a:schemeClr val="tx1"/>
              </a:solidFill>
              <a:round/>
              <a:headEnd/>
              <a:tailEnd/>
            </a:ln>
          </p:spPr>
          <p:txBody>
            <a:bodyPr/>
            <a:lstStyle/>
            <a:p>
              <a:endParaRPr lang="es-MX"/>
            </a:p>
          </p:txBody>
        </p:sp>
        <p:sp>
          <p:nvSpPr>
            <p:cNvPr id="27726" name="Freeform 27"/>
            <p:cNvSpPr>
              <a:spLocks/>
            </p:cNvSpPr>
            <p:nvPr/>
          </p:nvSpPr>
          <p:spPr bwMode="auto">
            <a:xfrm>
              <a:off x="1878" y="1447"/>
              <a:ext cx="239" cy="223"/>
            </a:xfrm>
            <a:custGeom>
              <a:avLst/>
              <a:gdLst>
                <a:gd name="T0" fmla="*/ 30 w 239"/>
                <a:gd name="T1" fmla="*/ 222 h 223"/>
                <a:gd name="T2" fmla="*/ 238 w 239"/>
                <a:gd name="T3" fmla="*/ 82 h 223"/>
                <a:gd name="T4" fmla="*/ 0 w 239"/>
                <a:gd name="T5" fmla="*/ 0 h 223"/>
                <a:gd name="T6" fmla="*/ 85 w 239"/>
                <a:gd name="T7" fmla="*/ 102 h 223"/>
                <a:gd name="T8" fmla="*/ 30 w 239"/>
                <a:gd name="T9" fmla="*/ 222 h 223"/>
                <a:gd name="T10" fmla="*/ 0 60000 65536"/>
                <a:gd name="T11" fmla="*/ 0 60000 65536"/>
                <a:gd name="T12" fmla="*/ 0 60000 65536"/>
                <a:gd name="T13" fmla="*/ 0 60000 65536"/>
                <a:gd name="T14" fmla="*/ 0 60000 65536"/>
                <a:gd name="T15" fmla="*/ 0 w 239"/>
                <a:gd name="T16" fmla="*/ 0 h 223"/>
                <a:gd name="T17" fmla="*/ 239 w 239"/>
                <a:gd name="T18" fmla="*/ 223 h 223"/>
              </a:gdLst>
              <a:ahLst/>
              <a:cxnLst>
                <a:cxn ang="T10">
                  <a:pos x="T0" y="T1"/>
                </a:cxn>
                <a:cxn ang="T11">
                  <a:pos x="T2" y="T3"/>
                </a:cxn>
                <a:cxn ang="T12">
                  <a:pos x="T4" y="T5"/>
                </a:cxn>
                <a:cxn ang="T13">
                  <a:pos x="T6" y="T7"/>
                </a:cxn>
                <a:cxn ang="T14">
                  <a:pos x="T8" y="T9"/>
                </a:cxn>
              </a:cxnLst>
              <a:rect l="T15" t="T16" r="T17" b="T18"/>
              <a:pathLst>
                <a:path w="239" h="223">
                  <a:moveTo>
                    <a:pt x="30" y="222"/>
                  </a:moveTo>
                  <a:lnTo>
                    <a:pt x="238" y="82"/>
                  </a:lnTo>
                  <a:lnTo>
                    <a:pt x="0" y="0"/>
                  </a:lnTo>
                  <a:lnTo>
                    <a:pt x="85" y="102"/>
                  </a:lnTo>
                  <a:lnTo>
                    <a:pt x="30" y="222"/>
                  </a:lnTo>
                </a:path>
              </a:pathLst>
            </a:custGeom>
            <a:solidFill>
              <a:srgbClr val="FFCC00"/>
            </a:solidFill>
            <a:ln w="9525" cap="rnd">
              <a:solidFill>
                <a:schemeClr val="tx1"/>
              </a:solidFill>
              <a:round/>
              <a:headEnd/>
              <a:tailEnd/>
            </a:ln>
          </p:spPr>
          <p:txBody>
            <a:bodyPr/>
            <a:lstStyle/>
            <a:p>
              <a:endParaRPr lang="es-MX"/>
            </a:p>
          </p:txBody>
        </p:sp>
      </p:grpSp>
      <p:grpSp>
        <p:nvGrpSpPr>
          <p:cNvPr id="4" name="Group 28"/>
          <p:cNvGrpSpPr>
            <a:grpSpLocks/>
          </p:cNvGrpSpPr>
          <p:nvPr/>
        </p:nvGrpSpPr>
        <p:grpSpPr bwMode="auto">
          <a:xfrm rot="-5400000">
            <a:off x="2643981" y="4514057"/>
            <a:ext cx="1246187" cy="1352550"/>
            <a:chOff x="1332" y="1447"/>
            <a:chExt cx="785" cy="852"/>
          </a:xfrm>
        </p:grpSpPr>
        <p:sp>
          <p:nvSpPr>
            <p:cNvPr id="27695" name="Freeform 29"/>
            <p:cNvSpPr>
              <a:spLocks/>
            </p:cNvSpPr>
            <p:nvPr/>
          </p:nvSpPr>
          <p:spPr bwMode="auto">
            <a:xfrm>
              <a:off x="1332" y="2261"/>
              <a:ext cx="39" cy="38"/>
            </a:xfrm>
            <a:custGeom>
              <a:avLst/>
              <a:gdLst>
                <a:gd name="T0" fmla="*/ 0 w 39"/>
                <a:gd name="T1" fmla="*/ 36 h 38"/>
                <a:gd name="T2" fmla="*/ 36 w 39"/>
                <a:gd name="T3" fmla="*/ 37 h 38"/>
                <a:gd name="T4" fmla="*/ 38 w 39"/>
                <a:gd name="T5" fmla="*/ 1 h 38"/>
                <a:gd name="T6" fmla="*/ 2 w 39"/>
                <a:gd name="T7" fmla="*/ 0 h 38"/>
                <a:gd name="T8" fmla="*/ 0 w 39"/>
                <a:gd name="T9" fmla="*/ 36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0" y="36"/>
                  </a:moveTo>
                  <a:lnTo>
                    <a:pt x="36" y="37"/>
                  </a:lnTo>
                  <a:lnTo>
                    <a:pt x="38" y="1"/>
                  </a:lnTo>
                  <a:lnTo>
                    <a:pt x="2" y="0"/>
                  </a:lnTo>
                  <a:lnTo>
                    <a:pt x="0" y="36"/>
                  </a:lnTo>
                </a:path>
              </a:pathLst>
            </a:custGeom>
            <a:solidFill>
              <a:srgbClr val="FFCC00"/>
            </a:solidFill>
            <a:ln w="9525" cap="rnd">
              <a:solidFill>
                <a:schemeClr val="tx1"/>
              </a:solidFill>
              <a:round/>
              <a:headEnd/>
              <a:tailEnd/>
            </a:ln>
          </p:spPr>
          <p:txBody>
            <a:bodyPr/>
            <a:lstStyle/>
            <a:p>
              <a:endParaRPr lang="es-MX"/>
            </a:p>
          </p:txBody>
        </p:sp>
        <p:sp>
          <p:nvSpPr>
            <p:cNvPr id="27696" name="Freeform 30"/>
            <p:cNvSpPr>
              <a:spLocks/>
            </p:cNvSpPr>
            <p:nvPr/>
          </p:nvSpPr>
          <p:spPr bwMode="auto">
            <a:xfrm>
              <a:off x="1335" y="2188"/>
              <a:ext cx="39" cy="39"/>
            </a:xfrm>
            <a:custGeom>
              <a:avLst/>
              <a:gdLst>
                <a:gd name="T0" fmla="*/ 0 w 39"/>
                <a:gd name="T1" fmla="*/ 37 h 39"/>
                <a:gd name="T2" fmla="*/ 36 w 39"/>
                <a:gd name="T3" fmla="*/ 38 h 39"/>
                <a:gd name="T4" fmla="*/ 37 w 39"/>
                <a:gd name="T5" fmla="*/ 27 h 39"/>
                <a:gd name="T6" fmla="*/ 38 w 39"/>
                <a:gd name="T7" fmla="*/ 3 h 39"/>
                <a:gd name="T8" fmla="*/ 3 w 39"/>
                <a:gd name="T9" fmla="*/ 0 h 39"/>
                <a:gd name="T10" fmla="*/ 1 w 39"/>
                <a:gd name="T11" fmla="*/ 27 h 39"/>
                <a:gd name="T12" fmla="*/ 0 w 39"/>
                <a:gd name="T13" fmla="*/ 37 h 39"/>
                <a:gd name="T14" fmla="*/ 0 60000 65536"/>
                <a:gd name="T15" fmla="*/ 0 60000 65536"/>
                <a:gd name="T16" fmla="*/ 0 60000 65536"/>
                <a:gd name="T17" fmla="*/ 0 60000 65536"/>
                <a:gd name="T18" fmla="*/ 0 60000 65536"/>
                <a:gd name="T19" fmla="*/ 0 60000 65536"/>
                <a:gd name="T20" fmla="*/ 0 60000 65536"/>
                <a:gd name="T21" fmla="*/ 0 w 39"/>
                <a:gd name="T22" fmla="*/ 0 h 39"/>
                <a:gd name="T23" fmla="*/ 39 w 3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9">
                  <a:moveTo>
                    <a:pt x="0" y="37"/>
                  </a:moveTo>
                  <a:lnTo>
                    <a:pt x="36" y="38"/>
                  </a:lnTo>
                  <a:lnTo>
                    <a:pt x="37" y="27"/>
                  </a:lnTo>
                  <a:lnTo>
                    <a:pt x="38" y="3"/>
                  </a:lnTo>
                  <a:lnTo>
                    <a:pt x="3" y="0"/>
                  </a:lnTo>
                  <a:lnTo>
                    <a:pt x="1" y="27"/>
                  </a:lnTo>
                  <a:lnTo>
                    <a:pt x="0" y="37"/>
                  </a:lnTo>
                </a:path>
              </a:pathLst>
            </a:custGeom>
            <a:solidFill>
              <a:srgbClr val="FFCC00"/>
            </a:solidFill>
            <a:ln w="9525" cap="rnd">
              <a:solidFill>
                <a:schemeClr val="tx1"/>
              </a:solidFill>
              <a:round/>
              <a:headEnd/>
              <a:tailEnd/>
            </a:ln>
          </p:spPr>
          <p:txBody>
            <a:bodyPr/>
            <a:lstStyle/>
            <a:p>
              <a:endParaRPr lang="es-MX"/>
            </a:p>
          </p:txBody>
        </p:sp>
        <p:sp>
          <p:nvSpPr>
            <p:cNvPr id="27697" name="Freeform 31"/>
            <p:cNvSpPr>
              <a:spLocks/>
            </p:cNvSpPr>
            <p:nvPr/>
          </p:nvSpPr>
          <p:spPr bwMode="auto">
            <a:xfrm>
              <a:off x="1342" y="2115"/>
              <a:ext cx="40" cy="41"/>
            </a:xfrm>
            <a:custGeom>
              <a:avLst/>
              <a:gdLst>
                <a:gd name="T0" fmla="*/ 0 w 40"/>
                <a:gd name="T1" fmla="*/ 36 h 41"/>
                <a:gd name="T2" fmla="*/ 35 w 40"/>
                <a:gd name="T3" fmla="*/ 40 h 41"/>
                <a:gd name="T4" fmla="*/ 37 w 40"/>
                <a:gd name="T5" fmla="*/ 19 h 41"/>
                <a:gd name="T6" fmla="*/ 39 w 40"/>
                <a:gd name="T7" fmla="*/ 5 h 41"/>
                <a:gd name="T8" fmla="*/ 4 w 40"/>
                <a:gd name="T9" fmla="*/ 0 h 41"/>
                <a:gd name="T10" fmla="*/ 1 w 40"/>
                <a:gd name="T11" fmla="*/ 19 h 41"/>
                <a:gd name="T12" fmla="*/ 0 w 40"/>
                <a:gd name="T13" fmla="*/ 36 h 41"/>
                <a:gd name="T14" fmla="*/ 0 60000 65536"/>
                <a:gd name="T15" fmla="*/ 0 60000 65536"/>
                <a:gd name="T16" fmla="*/ 0 60000 65536"/>
                <a:gd name="T17" fmla="*/ 0 60000 65536"/>
                <a:gd name="T18" fmla="*/ 0 60000 65536"/>
                <a:gd name="T19" fmla="*/ 0 60000 65536"/>
                <a:gd name="T20" fmla="*/ 0 60000 65536"/>
                <a:gd name="T21" fmla="*/ 0 w 40"/>
                <a:gd name="T22" fmla="*/ 0 h 41"/>
                <a:gd name="T23" fmla="*/ 40 w 40"/>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1">
                  <a:moveTo>
                    <a:pt x="0" y="36"/>
                  </a:moveTo>
                  <a:lnTo>
                    <a:pt x="35" y="40"/>
                  </a:lnTo>
                  <a:lnTo>
                    <a:pt x="37" y="19"/>
                  </a:lnTo>
                  <a:lnTo>
                    <a:pt x="39" y="5"/>
                  </a:lnTo>
                  <a:lnTo>
                    <a:pt x="4" y="0"/>
                  </a:lnTo>
                  <a:lnTo>
                    <a:pt x="1" y="19"/>
                  </a:lnTo>
                  <a:lnTo>
                    <a:pt x="0" y="36"/>
                  </a:lnTo>
                </a:path>
              </a:pathLst>
            </a:custGeom>
            <a:solidFill>
              <a:srgbClr val="FFCC00"/>
            </a:solidFill>
            <a:ln w="9525" cap="rnd">
              <a:solidFill>
                <a:schemeClr val="tx1"/>
              </a:solidFill>
              <a:round/>
              <a:headEnd/>
              <a:tailEnd/>
            </a:ln>
          </p:spPr>
          <p:txBody>
            <a:bodyPr/>
            <a:lstStyle/>
            <a:p>
              <a:endParaRPr lang="es-MX"/>
            </a:p>
          </p:txBody>
        </p:sp>
        <p:sp>
          <p:nvSpPr>
            <p:cNvPr id="27698" name="Freeform 32"/>
            <p:cNvSpPr>
              <a:spLocks/>
            </p:cNvSpPr>
            <p:nvPr/>
          </p:nvSpPr>
          <p:spPr bwMode="auto">
            <a:xfrm>
              <a:off x="1353" y="2042"/>
              <a:ext cx="43" cy="45"/>
            </a:xfrm>
            <a:custGeom>
              <a:avLst/>
              <a:gdLst>
                <a:gd name="T0" fmla="*/ 0 w 43"/>
                <a:gd name="T1" fmla="*/ 37 h 45"/>
                <a:gd name="T2" fmla="*/ 34 w 43"/>
                <a:gd name="T3" fmla="*/ 44 h 45"/>
                <a:gd name="T4" fmla="*/ 39 w 43"/>
                <a:gd name="T5" fmla="*/ 21 h 45"/>
                <a:gd name="T6" fmla="*/ 42 w 43"/>
                <a:gd name="T7" fmla="*/ 10 h 45"/>
                <a:gd name="T8" fmla="*/ 8 w 43"/>
                <a:gd name="T9" fmla="*/ 0 h 45"/>
                <a:gd name="T10" fmla="*/ 6 w 43"/>
                <a:gd name="T11" fmla="*/ 7 h 45"/>
                <a:gd name="T12" fmla="*/ 0 w 43"/>
                <a:gd name="T13" fmla="*/ 37 h 45"/>
                <a:gd name="T14" fmla="*/ 0 60000 65536"/>
                <a:gd name="T15" fmla="*/ 0 60000 65536"/>
                <a:gd name="T16" fmla="*/ 0 60000 65536"/>
                <a:gd name="T17" fmla="*/ 0 60000 65536"/>
                <a:gd name="T18" fmla="*/ 0 60000 65536"/>
                <a:gd name="T19" fmla="*/ 0 60000 65536"/>
                <a:gd name="T20" fmla="*/ 0 60000 65536"/>
                <a:gd name="T21" fmla="*/ 0 w 43"/>
                <a:gd name="T22" fmla="*/ 0 h 45"/>
                <a:gd name="T23" fmla="*/ 43 w 43"/>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5">
                  <a:moveTo>
                    <a:pt x="0" y="37"/>
                  </a:moveTo>
                  <a:lnTo>
                    <a:pt x="34" y="44"/>
                  </a:lnTo>
                  <a:lnTo>
                    <a:pt x="39" y="21"/>
                  </a:lnTo>
                  <a:lnTo>
                    <a:pt x="42" y="10"/>
                  </a:lnTo>
                  <a:lnTo>
                    <a:pt x="8" y="0"/>
                  </a:lnTo>
                  <a:lnTo>
                    <a:pt x="6" y="7"/>
                  </a:lnTo>
                  <a:lnTo>
                    <a:pt x="0" y="37"/>
                  </a:lnTo>
                </a:path>
              </a:pathLst>
            </a:custGeom>
            <a:solidFill>
              <a:srgbClr val="FFCC00"/>
            </a:solidFill>
            <a:ln w="9525" cap="rnd">
              <a:solidFill>
                <a:schemeClr val="tx1"/>
              </a:solidFill>
              <a:round/>
              <a:headEnd/>
              <a:tailEnd/>
            </a:ln>
          </p:spPr>
          <p:txBody>
            <a:bodyPr/>
            <a:lstStyle/>
            <a:p>
              <a:endParaRPr lang="es-MX"/>
            </a:p>
          </p:txBody>
        </p:sp>
        <p:sp>
          <p:nvSpPr>
            <p:cNvPr id="27699" name="Freeform 33"/>
            <p:cNvSpPr>
              <a:spLocks/>
            </p:cNvSpPr>
            <p:nvPr/>
          </p:nvSpPr>
          <p:spPr bwMode="auto">
            <a:xfrm>
              <a:off x="1372" y="1973"/>
              <a:ext cx="47" cy="48"/>
            </a:xfrm>
            <a:custGeom>
              <a:avLst/>
              <a:gdLst>
                <a:gd name="T0" fmla="*/ 0 w 47"/>
                <a:gd name="T1" fmla="*/ 33 h 48"/>
                <a:gd name="T2" fmla="*/ 33 w 47"/>
                <a:gd name="T3" fmla="*/ 47 h 48"/>
                <a:gd name="T4" fmla="*/ 46 w 47"/>
                <a:gd name="T5" fmla="*/ 15 h 48"/>
                <a:gd name="T6" fmla="*/ 29 w 47"/>
                <a:gd name="T7" fmla="*/ 8 h 48"/>
                <a:gd name="T8" fmla="*/ 46 w 47"/>
                <a:gd name="T9" fmla="*/ 16 h 48"/>
                <a:gd name="T10" fmla="*/ 46 w 47"/>
                <a:gd name="T11" fmla="*/ 15 h 48"/>
                <a:gd name="T12" fmla="*/ 13 w 47"/>
                <a:gd name="T13" fmla="*/ 0 h 48"/>
                <a:gd name="T14" fmla="*/ 13 w 47"/>
                <a:gd name="T15" fmla="*/ 1 h 48"/>
                <a:gd name="T16" fmla="*/ 13 w 47"/>
                <a:gd name="T17" fmla="*/ 1 h 48"/>
                <a:gd name="T18" fmla="*/ 0 w 47"/>
                <a:gd name="T19" fmla="*/ 33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8"/>
                <a:gd name="T32" fmla="*/ 47 w 47"/>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8">
                  <a:moveTo>
                    <a:pt x="0" y="33"/>
                  </a:moveTo>
                  <a:lnTo>
                    <a:pt x="33" y="47"/>
                  </a:lnTo>
                  <a:lnTo>
                    <a:pt x="46" y="15"/>
                  </a:lnTo>
                  <a:lnTo>
                    <a:pt x="29" y="8"/>
                  </a:lnTo>
                  <a:lnTo>
                    <a:pt x="46" y="16"/>
                  </a:lnTo>
                  <a:lnTo>
                    <a:pt x="46" y="15"/>
                  </a:lnTo>
                  <a:lnTo>
                    <a:pt x="13" y="0"/>
                  </a:lnTo>
                  <a:lnTo>
                    <a:pt x="13" y="1"/>
                  </a:lnTo>
                  <a:lnTo>
                    <a:pt x="0" y="33"/>
                  </a:lnTo>
                </a:path>
              </a:pathLst>
            </a:custGeom>
            <a:solidFill>
              <a:srgbClr val="FFCC00"/>
            </a:solidFill>
            <a:ln w="9525" cap="rnd">
              <a:solidFill>
                <a:schemeClr val="tx1"/>
              </a:solidFill>
              <a:round/>
              <a:headEnd/>
              <a:tailEnd/>
            </a:ln>
          </p:spPr>
          <p:txBody>
            <a:bodyPr/>
            <a:lstStyle/>
            <a:p>
              <a:endParaRPr lang="es-MX"/>
            </a:p>
          </p:txBody>
        </p:sp>
        <p:sp>
          <p:nvSpPr>
            <p:cNvPr id="27700" name="Freeform 34"/>
            <p:cNvSpPr>
              <a:spLocks/>
            </p:cNvSpPr>
            <p:nvPr/>
          </p:nvSpPr>
          <p:spPr bwMode="auto">
            <a:xfrm>
              <a:off x="1401" y="1907"/>
              <a:ext cx="50" cy="49"/>
            </a:xfrm>
            <a:custGeom>
              <a:avLst/>
              <a:gdLst>
                <a:gd name="T0" fmla="*/ 0 w 50"/>
                <a:gd name="T1" fmla="*/ 33 h 49"/>
                <a:gd name="T2" fmla="*/ 33 w 50"/>
                <a:gd name="T3" fmla="*/ 48 h 49"/>
                <a:gd name="T4" fmla="*/ 35 w 50"/>
                <a:gd name="T5" fmla="*/ 44 h 49"/>
                <a:gd name="T6" fmla="*/ 49 w 50"/>
                <a:gd name="T7" fmla="*/ 18 h 49"/>
                <a:gd name="T8" fmla="*/ 19 w 50"/>
                <a:gd name="T9" fmla="*/ 0 h 49"/>
                <a:gd name="T10" fmla="*/ 2 w 50"/>
                <a:gd name="T11" fmla="*/ 30 h 49"/>
                <a:gd name="T12" fmla="*/ 0 w 50"/>
                <a:gd name="T13" fmla="*/ 33 h 49"/>
                <a:gd name="T14" fmla="*/ 0 60000 65536"/>
                <a:gd name="T15" fmla="*/ 0 60000 65536"/>
                <a:gd name="T16" fmla="*/ 0 60000 65536"/>
                <a:gd name="T17" fmla="*/ 0 60000 65536"/>
                <a:gd name="T18" fmla="*/ 0 60000 65536"/>
                <a:gd name="T19" fmla="*/ 0 60000 65536"/>
                <a:gd name="T20" fmla="*/ 0 60000 65536"/>
                <a:gd name="T21" fmla="*/ 0 w 50"/>
                <a:gd name="T22" fmla="*/ 0 h 49"/>
                <a:gd name="T23" fmla="*/ 50 w 50"/>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49">
                  <a:moveTo>
                    <a:pt x="0" y="33"/>
                  </a:moveTo>
                  <a:lnTo>
                    <a:pt x="33" y="48"/>
                  </a:lnTo>
                  <a:lnTo>
                    <a:pt x="35" y="44"/>
                  </a:lnTo>
                  <a:lnTo>
                    <a:pt x="49" y="18"/>
                  </a:lnTo>
                  <a:lnTo>
                    <a:pt x="19" y="0"/>
                  </a:lnTo>
                  <a:lnTo>
                    <a:pt x="2" y="30"/>
                  </a:lnTo>
                  <a:lnTo>
                    <a:pt x="0" y="33"/>
                  </a:lnTo>
                </a:path>
              </a:pathLst>
            </a:custGeom>
            <a:solidFill>
              <a:srgbClr val="FFCC00"/>
            </a:solidFill>
            <a:ln w="9525" cap="rnd">
              <a:solidFill>
                <a:schemeClr val="tx1"/>
              </a:solidFill>
              <a:round/>
              <a:headEnd/>
              <a:tailEnd/>
            </a:ln>
          </p:spPr>
          <p:txBody>
            <a:bodyPr/>
            <a:lstStyle/>
            <a:p>
              <a:endParaRPr lang="es-MX"/>
            </a:p>
          </p:txBody>
        </p:sp>
        <p:sp>
          <p:nvSpPr>
            <p:cNvPr id="27701" name="Freeform 35"/>
            <p:cNvSpPr>
              <a:spLocks/>
            </p:cNvSpPr>
            <p:nvPr/>
          </p:nvSpPr>
          <p:spPr bwMode="auto">
            <a:xfrm>
              <a:off x="1439" y="1846"/>
              <a:ext cx="50" cy="51"/>
            </a:xfrm>
            <a:custGeom>
              <a:avLst/>
              <a:gdLst>
                <a:gd name="T0" fmla="*/ 0 w 50"/>
                <a:gd name="T1" fmla="*/ 30 h 51"/>
                <a:gd name="T2" fmla="*/ 29 w 50"/>
                <a:gd name="T3" fmla="*/ 50 h 51"/>
                <a:gd name="T4" fmla="*/ 42 w 50"/>
                <a:gd name="T5" fmla="*/ 31 h 51"/>
                <a:gd name="T6" fmla="*/ 25 w 50"/>
                <a:gd name="T7" fmla="*/ 24 h 51"/>
                <a:gd name="T8" fmla="*/ 38 w 50"/>
                <a:gd name="T9" fmla="*/ 37 h 51"/>
                <a:gd name="T10" fmla="*/ 49 w 50"/>
                <a:gd name="T11" fmla="*/ 21 h 51"/>
                <a:gd name="T12" fmla="*/ 21 w 50"/>
                <a:gd name="T13" fmla="*/ 0 h 51"/>
                <a:gd name="T14" fmla="*/ 12 w 50"/>
                <a:gd name="T15" fmla="*/ 11 h 51"/>
                <a:gd name="T16" fmla="*/ 9 w 50"/>
                <a:gd name="T17" fmla="*/ 17 h 51"/>
                <a:gd name="T18" fmla="*/ 0 w 50"/>
                <a:gd name="T19" fmla="*/ 3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51"/>
                <a:gd name="T32" fmla="*/ 50 w 50"/>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51">
                  <a:moveTo>
                    <a:pt x="0" y="30"/>
                  </a:moveTo>
                  <a:lnTo>
                    <a:pt x="29" y="50"/>
                  </a:lnTo>
                  <a:lnTo>
                    <a:pt x="42" y="31"/>
                  </a:lnTo>
                  <a:lnTo>
                    <a:pt x="25" y="24"/>
                  </a:lnTo>
                  <a:lnTo>
                    <a:pt x="38" y="37"/>
                  </a:lnTo>
                  <a:lnTo>
                    <a:pt x="49" y="21"/>
                  </a:lnTo>
                  <a:lnTo>
                    <a:pt x="21" y="0"/>
                  </a:lnTo>
                  <a:lnTo>
                    <a:pt x="12" y="11"/>
                  </a:lnTo>
                  <a:lnTo>
                    <a:pt x="9" y="17"/>
                  </a:lnTo>
                  <a:lnTo>
                    <a:pt x="0" y="30"/>
                  </a:lnTo>
                </a:path>
              </a:pathLst>
            </a:custGeom>
            <a:solidFill>
              <a:srgbClr val="FFCC00"/>
            </a:solidFill>
            <a:ln w="9525" cap="rnd">
              <a:solidFill>
                <a:schemeClr val="tx1"/>
              </a:solidFill>
              <a:round/>
              <a:headEnd/>
              <a:tailEnd/>
            </a:ln>
          </p:spPr>
          <p:txBody>
            <a:bodyPr/>
            <a:lstStyle/>
            <a:p>
              <a:endParaRPr lang="es-MX"/>
            </a:p>
          </p:txBody>
        </p:sp>
        <p:sp>
          <p:nvSpPr>
            <p:cNvPr id="27702" name="Freeform 36"/>
            <p:cNvSpPr>
              <a:spLocks/>
            </p:cNvSpPr>
            <p:nvPr/>
          </p:nvSpPr>
          <p:spPr bwMode="auto">
            <a:xfrm>
              <a:off x="1482" y="1788"/>
              <a:ext cx="51" cy="51"/>
            </a:xfrm>
            <a:custGeom>
              <a:avLst/>
              <a:gdLst>
                <a:gd name="T0" fmla="*/ 0 w 51"/>
                <a:gd name="T1" fmla="*/ 28 h 51"/>
                <a:gd name="T2" fmla="*/ 27 w 51"/>
                <a:gd name="T3" fmla="*/ 50 h 51"/>
                <a:gd name="T4" fmla="*/ 50 w 51"/>
                <a:gd name="T5" fmla="*/ 22 h 51"/>
                <a:gd name="T6" fmla="*/ 23 w 51"/>
                <a:gd name="T7" fmla="*/ 0 h 51"/>
                <a:gd name="T8" fmla="*/ 0 w 51"/>
                <a:gd name="T9" fmla="*/ 28 h 51"/>
                <a:gd name="T10" fmla="*/ 0 60000 65536"/>
                <a:gd name="T11" fmla="*/ 0 60000 65536"/>
                <a:gd name="T12" fmla="*/ 0 60000 65536"/>
                <a:gd name="T13" fmla="*/ 0 60000 65536"/>
                <a:gd name="T14" fmla="*/ 0 60000 65536"/>
                <a:gd name="T15" fmla="*/ 0 w 51"/>
                <a:gd name="T16" fmla="*/ 0 h 51"/>
                <a:gd name="T17" fmla="*/ 51 w 51"/>
                <a:gd name="T18" fmla="*/ 51 h 51"/>
              </a:gdLst>
              <a:ahLst/>
              <a:cxnLst>
                <a:cxn ang="T10">
                  <a:pos x="T0" y="T1"/>
                </a:cxn>
                <a:cxn ang="T11">
                  <a:pos x="T2" y="T3"/>
                </a:cxn>
                <a:cxn ang="T12">
                  <a:pos x="T4" y="T5"/>
                </a:cxn>
                <a:cxn ang="T13">
                  <a:pos x="T6" y="T7"/>
                </a:cxn>
                <a:cxn ang="T14">
                  <a:pos x="T8" y="T9"/>
                </a:cxn>
              </a:cxnLst>
              <a:rect l="T15" t="T16" r="T17" b="T18"/>
              <a:pathLst>
                <a:path w="51" h="51">
                  <a:moveTo>
                    <a:pt x="0" y="28"/>
                  </a:moveTo>
                  <a:lnTo>
                    <a:pt x="27" y="50"/>
                  </a:lnTo>
                  <a:lnTo>
                    <a:pt x="50" y="22"/>
                  </a:lnTo>
                  <a:lnTo>
                    <a:pt x="23" y="0"/>
                  </a:lnTo>
                  <a:lnTo>
                    <a:pt x="0" y="28"/>
                  </a:lnTo>
                </a:path>
              </a:pathLst>
            </a:custGeom>
            <a:solidFill>
              <a:srgbClr val="FFCC00"/>
            </a:solidFill>
            <a:ln w="9525" cap="rnd">
              <a:solidFill>
                <a:schemeClr val="tx1"/>
              </a:solidFill>
              <a:round/>
              <a:headEnd/>
              <a:tailEnd/>
            </a:ln>
          </p:spPr>
          <p:txBody>
            <a:bodyPr/>
            <a:lstStyle/>
            <a:p>
              <a:endParaRPr lang="es-MX"/>
            </a:p>
          </p:txBody>
        </p:sp>
        <p:sp>
          <p:nvSpPr>
            <p:cNvPr id="27703" name="Freeform 37"/>
            <p:cNvSpPr>
              <a:spLocks/>
            </p:cNvSpPr>
            <p:nvPr/>
          </p:nvSpPr>
          <p:spPr bwMode="auto">
            <a:xfrm>
              <a:off x="1529" y="1734"/>
              <a:ext cx="52" cy="51"/>
            </a:xfrm>
            <a:custGeom>
              <a:avLst/>
              <a:gdLst>
                <a:gd name="T0" fmla="*/ 0 w 52"/>
                <a:gd name="T1" fmla="*/ 26 h 51"/>
                <a:gd name="T2" fmla="*/ 27 w 52"/>
                <a:gd name="T3" fmla="*/ 50 h 51"/>
                <a:gd name="T4" fmla="*/ 32 w 52"/>
                <a:gd name="T5" fmla="*/ 45 h 51"/>
                <a:gd name="T6" fmla="*/ 51 w 52"/>
                <a:gd name="T7" fmla="*/ 25 h 51"/>
                <a:gd name="T8" fmla="*/ 25 w 52"/>
                <a:gd name="T9" fmla="*/ 0 h 51"/>
                <a:gd name="T10" fmla="*/ 6 w 52"/>
                <a:gd name="T11" fmla="*/ 19 h 51"/>
                <a:gd name="T12" fmla="*/ 0 w 52"/>
                <a:gd name="T13" fmla="*/ 26 h 51"/>
                <a:gd name="T14" fmla="*/ 0 60000 65536"/>
                <a:gd name="T15" fmla="*/ 0 60000 65536"/>
                <a:gd name="T16" fmla="*/ 0 60000 65536"/>
                <a:gd name="T17" fmla="*/ 0 60000 65536"/>
                <a:gd name="T18" fmla="*/ 0 60000 65536"/>
                <a:gd name="T19" fmla="*/ 0 60000 65536"/>
                <a:gd name="T20" fmla="*/ 0 60000 65536"/>
                <a:gd name="T21" fmla="*/ 0 w 52"/>
                <a:gd name="T22" fmla="*/ 0 h 51"/>
                <a:gd name="T23" fmla="*/ 52 w 52"/>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51">
                  <a:moveTo>
                    <a:pt x="0" y="26"/>
                  </a:moveTo>
                  <a:lnTo>
                    <a:pt x="27" y="50"/>
                  </a:lnTo>
                  <a:lnTo>
                    <a:pt x="32" y="45"/>
                  </a:lnTo>
                  <a:lnTo>
                    <a:pt x="51" y="25"/>
                  </a:lnTo>
                  <a:lnTo>
                    <a:pt x="25" y="0"/>
                  </a:lnTo>
                  <a:lnTo>
                    <a:pt x="6" y="19"/>
                  </a:lnTo>
                  <a:lnTo>
                    <a:pt x="0" y="26"/>
                  </a:lnTo>
                </a:path>
              </a:pathLst>
            </a:custGeom>
            <a:solidFill>
              <a:srgbClr val="FFCC00"/>
            </a:solidFill>
            <a:ln w="9525" cap="rnd">
              <a:solidFill>
                <a:schemeClr val="tx1"/>
              </a:solidFill>
              <a:round/>
              <a:headEnd/>
              <a:tailEnd/>
            </a:ln>
          </p:spPr>
          <p:txBody>
            <a:bodyPr/>
            <a:lstStyle/>
            <a:p>
              <a:endParaRPr lang="es-MX"/>
            </a:p>
          </p:txBody>
        </p:sp>
        <p:sp>
          <p:nvSpPr>
            <p:cNvPr id="27704" name="Freeform 38"/>
            <p:cNvSpPr>
              <a:spLocks/>
            </p:cNvSpPr>
            <p:nvPr/>
          </p:nvSpPr>
          <p:spPr bwMode="auto">
            <a:xfrm>
              <a:off x="1581" y="1684"/>
              <a:ext cx="52" cy="52"/>
            </a:xfrm>
            <a:custGeom>
              <a:avLst/>
              <a:gdLst>
                <a:gd name="T0" fmla="*/ 0 w 52"/>
                <a:gd name="T1" fmla="*/ 24 h 52"/>
                <a:gd name="T2" fmla="*/ 24 w 52"/>
                <a:gd name="T3" fmla="*/ 51 h 52"/>
                <a:gd name="T4" fmla="*/ 37 w 52"/>
                <a:gd name="T5" fmla="*/ 39 h 52"/>
                <a:gd name="T6" fmla="*/ 51 w 52"/>
                <a:gd name="T7" fmla="*/ 27 h 52"/>
                <a:gd name="T8" fmla="*/ 27 w 52"/>
                <a:gd name="T9" fmla="*/ 0 h 52"/>
                <a:gd name="T10" fmla="*/ 13 w 52"/>
                <a:gd name="T11" fmla="*/ 12 h 52"/>
                <a:gd name="T12" fmla="*/ 0 w 52"/>
                <a:gd name="T13" fmla="*/ 24 h 52"/>
                <a:gd name="T14" fmla="*/ 0 60000 65536"/>
                <a:gd name="T15" fmla="*/ 0 60000 65536"/>
                <a:gd name="T16" fmla="*/ 0 60000 65536"/>
                <a:gd name="T17" fmla="*/ 0 60000 65536"/>
                <a:gd name="T18" fmla="*/ 0 60000 65536"/>
                <a:gd name="T19" fmla="*/ 0 60000 65536"/>
                <a:gd name="T20" fmla="*/ 0 60000 65536"/>
                <a:gd name="T21" fmla="*/ 0 w 52"/>
                <a:gd name="T22" fmla="*/ 0 h 52"/>
                <a:gd name="T23" fmla="*/ 52 w 52"/>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52">
                  <a:moveTo>
                    <a:pt x="0" y="24"/>
                  </a:moveTo>
                  <a:lnTo>
                    <a:pt x="24" y="51"/>
                  </a:lnTo>
                  <a:lnTo>
                    <a:pt x="37" y="39"/>
                  </a:lnTo>
                  <a:lnTo>
                    <a:pt x="51" y="27"/>
                  </a:lnTo>
                  <a:lnTo>
                    <a:pt x="27" y="0"/>
                  </a:lnTo>
                  <a:lnTo>
                    <a:pt x="13" y="12"/>
                  </a:lnTo>
                  <a:lnTo>
                    <a:pt x="0" y="24"/>
                  </a:lnTo>
                </a:path>
              </a:pathLst>
            </a:custGeom>
            <a:solidFill>
              <a:srgbClr val="FFCC00"/>
            </a:solidFill>
            <a:ln w="9525" cap="rnd">
              <a:solidFill>
                <a:schemeClr val="tx1"/>
              </a:solidFill>
              <a:round/>
              <a:headEnd/>
              <a:tailEnd/>
            </a:ln>
          </p:spPr>
          <p:txBody>
            <a:bodyPr/>
            <a:lstStyle/>
            <a:p>
              <a:endParaRPr lang="es-MX"/>
            </a:p>
          </p:txBody>
        </p:sp>
        <p:sp>
          <p:nvSpPr>
            <p:cNvPr id="27705" name="Freeform 39"/>
            <p:cNvSpPr>
              <a:spLocks/>
            </p:cNvSpPr>
            <p:nvPr/>
          </p:nvSpPr>
          <p:spPr bwMode="auto">
            <a:xfrm>
              <a:off x="1638" y="1641"/>
              <a:ext cx="51" cy="50"/>
            </a:xfrm>
            <a:custGeom>
              <a:avLst/>
              <a:gdLst>
                <a:gd name="T0" fmla="*/ 0 w 51"/>
                <a:gd name="T1" fmla="*/ 20 h 50"/>
                <a:gd name="T2" fmla="*/ 21 w 51"/>
                <a:gd name="T3" fmla="*/ 49 h 50"/>
                <a:gd name="T4" fmla="*/ 41 w 51"/>
                <a:gd name="T5" fmla="*/ 35 h 50"/>
                <a:gd name="T6" fmla="*/ 28 w 51"/>
                <a:gd name="T7" fmla="*/ 22 h 50"/>
                <a:gd name="T8" fmla="*/ 35 w 51"/>
                <a:gd name="T9" fmla="*/ 39 h 50"/>
                <a:gd name="T10" fmla="*/ 50 w 51"/>
                <a:gd name="T11" fmla="*/ 30 h 50"/>
                <a:gd name="T12" fmla="*/ 31 w 51"/>
                <a:gd name="T13" fmla="*/ 0 h 50"/>
                <a:gd name="T14" fmla="*/ 21 w 51"/>
                <a:gd name="T15" fmla="*/ 6 h 50"/>
                <a:gd name="T16" fmla="*/ 15 w 51"/>
                <a:gd name="T17" fmla="*/ 9 h 50"/>
                <a:gd name="T18" fmla="*/ 0 w 51"/>
                <a:gd name="T19" fmla="*/ 2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0"/>
                <a:gd name="T32" fmla="*/ 51 w 51"/>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0">
                  <a:moveTo>
                    <a:pt x="0" y="20"/>
                  </a:moveTo>
                  <a:lnTo>
                    <a:pt x="21" y="49"/>
                  </a:lnTo>
                  <a:lnTo>
                    <a:pt x="41" y="35"/>
                  </a:lnTo>
                  <a:lnTo>
                    <a:pt x="28" y="22"/>
                  </a:lnTo>
                  <a:lnTo>
                    <a:pt x="35" y="39"/>
                  </a:lnTo>
                  <a:lnTo>
                    <a:pt x="50" y="30"/>
                  </a:lnTo>
                  <a:lnTo>
                    <a:pt x="31" y="0"/>
                  </a:lnTo>
                  <a:lnTo>
                    <a:pt x="21" y="6"/>
                  </a:lnTo>
                  <a:lnTo>
                    <a:pt x="15" y="9"/>
                  </a:lnTo>
                  <a:lnTo>
                    <a:pt x="0" y="20"/>
                  </a:lnTo>
                </a:path>
              </a:pathLst>
            </a:custGeom>
            <a:solidFill>
              <a:srgbClr val="FFCC00"/>
            </a:solidFill>
            <a:ln w="9525" cap="rnd">
              <a:solidFill>
                <a:schemeClr val="tx1"/>
              </a:solidFill>
              <a:round/>
              <a:headEnd/>
              <a:tailEnd/>
            </a:ln>
          </p:spPr>
          <p:txBody>
            <a:bodyPr/>
            <a:lstStyle/>
            <a:p>
              <a:endParaRPr lang="es-MX"/>
            </a:p>
          </p:txBody>
        </p:sp>
        <p:sp>
          <p:nvSpPr>
            <p:cNvPr id="27706" name="Freeform 40"/>
            <p:cNvSpPr>
              <a:spLocks/>
            </p:cNvSpPr>
            <p:nvPr/>
          </p:nvSpPr>
          <p:spPr bwMode="auto">
            <a:xfrm>
              <a:off x="1701" y="1606"/>
              <a:ext cx="49" cy="48"/>
            </a:xfrm>
            <a:custGeom>
              <a:avLst/>
              <a:gdLst>
                <a:gd name="T0" fmla="*/ 0 w 49"/>
                <a:gd name="T1" fmla="*/ 16 h 48"/>
                <a:gd name="T2" fmla="*/ 17 w 49"/>
                <a:gd name="T3" fmla="*/ 47 h 48"/>
                <a:gd name="T4" fmla="*/ 36 w 49"/>
                <a:gd name="T5" fmla="*/ 37 h 48"/>
                <a:gd name="T6" fmla="*/ 48 w 49"/>
                <a:gd name="T7" fmla="*/ 31 h 48"/>
                <a:gd name="T8" fmla="*/ 33 w 49"/>
                <a:gd name="T9" fmla="*/ 0 h 48"/>
                <a:gd name="T10" fmla="*/ 22 w 49"/>
                <a:gd name="T11" fmla="*/ 5 h 48"/>
                <a:gd name="T12" fmla="*/ 0 w 49"/>
                <a:gd name="T13" fmla="*/ 16 h 48"/>
                <a:gd name="T14" fmla="*/ 0 60000 65536"/>
                <a:gd name="T15" fmla="*/ 0 60000 65536"/>
                <a:gd name="T16" fmla="*/ 0 60000 65536"/>
                <a:gd name="T17" fmla="*/ 0 60000 65536"/>
                <a:gd name="T18" fmla="*/ 0 60000 65536"/>
                <a:gd name="T19" fmla="*/ 0 60000 65536"/>
                <a:gd name="T20" fmla="*/ 0 60000 65536"/>
                <a:gd name="T21" fmla="*/ 0 w 49"/>
                <a:gd name="T22" fmla="*/ 0 h 48"/>
                <a:gd name="T23" fmla="*/ 49 w 49"/>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8">
                  <a:moveTo>
                    <a:pt x="0" y="16"/>
                  </a:moveTo>
                  <a:lnTo>
                    <a:pt x="17" y="47"/>
                  </a:lnTo>
                  <a:lnTo>
                    <a:pt x="36" y="37"/>
                  </a:lnTo>
                  <a:lnTo>
                    <a:pt x="48" y="31"/>
                  </a:lnTo>
                  <a:lnTo>
                    <a:pt x="33" y="0"/>
                  </a:lnTo>
                  <a:lnTo>
                    <a:pt x="22" y="5"/>
                  </a:lnTo>
                  <a:lnTo>
                    <a:pt x="0" y="16"/>
                  </a:lnTo>
                </a:path>
              </a:pathLst>
            </a:custGeom>
            <a:solidFill>
              <a:srgbClr val="FFCC00"/>
            </a:solidFill>
            <a:ln w="9525" cap="rnd">
              <a:solidFill>
                <a:schemeClr val="tx1"/>
              </a:solidFill>
              <a:round/>
              <a:headEnd/>
              <a:tailEnd/>
            </a:ln>
          </p:spPr>
          <p:txBody>
            <a:bodyPr/>
            <a:lstStyle/>
            <a:p>
              <a:endParaRPr lang="es-MX"/>
            </a:p>
          </p:txBody>
        </p:sp>
        <p:sp>
          <p:nvSpPr>
            <p:cNvPr id="27707" name="Freeform 41"/>
            <p:cNvSpPr>
              <a:spLocks/>
            </p:cNvSpPr>
            <p:nvPr/>
          </p:nvSpPr>
          <p:spPr bwMode="auto">
            <a:xfrm>
              <a:off x="1768" y="1577"/>
              <a:ext cx="46" cy="47"/>
            </a:xfrm>
            <a:custGeom>
              <a:avLst/>
              <a:gdLst>
                <a:gd name="T0" fmla="*/ 0 w 46"/>
                <a:gd name="T1" fmla="*/ 14 h 47"/>
                <a:gd name="T2" fmla="*/ 13 w 46"/>
                <a:gd name="T3" fmla="*/ 46 h 47"/>
                <a:gd name="T4" fmla="*/ 34 w 46"/>
                <a:gd name="T5" fmla="*/ 38 h 47"/>
                <a:gd name="T6" fmla="*/ 45 w 46"/>
                <a:gd name="T7" fmla="*/ 33 h 47"/>
                <a:gd name="T8" fmla="*/ 32 w 46"/>
                <a:gd name="T9" fmla="*/ 0 h 47"/>
                <a:gd name="T10" fmla="*/ 20 w 46"/>
                <a:gd name="T11" fmla="*/ 5 h 47"/>
                <a:gd name="T12" fmla="*/ 0 w 46"/>
                <a:gd name="T13" fmla="*/ 14 h 47"/>
                <a:gd name="T14" fmla="*/ 0 60000 65536"/>
                <a:gd name="T15" fmla="*/ 0 60000 65536"/>
                <a:gd name="T16" fmla="*/ 0 60000 65536"/>
                <a:gd name="T17" fmla="*/ 0 60000 65536"/>
                <a:gd name="T18" fmla="*/ 0 60000 65536"/>
                <a:gd name="T19" fmla="*/ 0 60000 65536"/>
                <a:gd name="T20" fmla="*/ 0 60000 65536"/>
                <a:gd name="T21" fmla="*/ 0 w 46"/>
                <a:gd name="T22" fmla="*/ 0 h 47"/>
                <a:gd name="T23" fmla="*/ 46 w 46"/>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47">
                  <a:moveTo>
                    <a:pt x="0" y="14"/>
                  </a:moveTo>
                  <a:lnTo>
                    <a:pt x="13" y="46"/>
                  </a:lnTo>
                  <a:lnTo>
                    <a:pt x="34" y="38"/>
                  </a:lnTo>
                  <a:lnTo>
                    <a:pt x="45" y="33"/>
                  </a:lnTo>
                  <a:lnTo>
                    <a:pt x="32" y="0"/>
                  </a:lnTo>
                  <a:lnTo>
                    <a:pt x="20" y="5"/>
                  </a:lnTo>
                  <a:lnTo>
                    <a:pt x="0" y="14"/>
                  </a:lnTo>
                </a:path>
              </a:pathLst>
            </a:custGeom>
            <a:solidFill>
              <a:srgbClr val="FFCC00"/>
            </a:solidFill>
            <a:ln w="9525" cap="rnd">
              <a:solidFill>
                <a:schemeClr val="tx1"/>
              </a:solidFill>
              <a:round/>
              <a:headEnd/>
              <a:tailEnd/>
            </a:ln>
          </p:spPr>
          <p:txBody>
            <a:bodyPr/>
            <a:lstStyle/>
            <a:p>
              <a:endParaRPr lang="es-MX"/>
            </a:p>
          </p:txBody>
        </p:sp>
        <p:sp>
          <p:nvSpPr>
            <p:cNvPr id="27708" name="Freeform 42"/>
            <p:cNvSpPr>
              <a:spLocks/>
            </p:cNvSpPr>
            <p:nvPr/>
          </p:nvSpPr>
          <p:spPr bwMode="auto">
            <a:xfrm>
              <a:off x="1835" y="1553"/>
              <a:ext cx="47" cy="46"/>
            </a:xfrm>
            <a:custGeom>
              <a:avLst/>
              <a:gdLst>
                <a:gd name="T0" fmla="*/ 0 w 47"/>
                <a:gd name="T1" fmla="*/ 11 h 46"/>
                <a:gd name="T2" fmla="*/ 12 w 47"/>
                <a:gd name="T3" fmla="*/ 45 h 46"/>
                <a:gd name="T4" fmla="*/ 31 w 47"/>
                <a:gd name="T5" fmla="*/ 38 h 46"/>
                <a:gd name="T6" fmla="*/ 32 w 47"/>
                <a:gd name="T7" fmla="*/ 38 h 46"/>
                <a:gd name="T8" fmla="*/ 46 w 47"/>
                <a:gd name="T9" fmla="*/ 33 h 46"/>
                <a:gd name="T10" fmla="*/ 33 w 47"/>
                <a:gd name="T11" fmla="*/ 0 h 46"/>
                <a:gd name="T12" fmla="*/ 19 w 47"/>
                <a:gd name="T13" fmla="*/ 5 h 46"/>
                <a:gd name="T14" fmla="*/ 25 w 47"/>
                <a:gd name="T15" fmla="*/ 21 h 46"/>
                <a:gd name="T16" fmla="*/ 19 w 47"/>
                <a:gd name="T17" fmla="*/ 4 h 46"/>
                <a:gd name="T18" fmla="*/ 0 w 47"/>
                <a:gd name="T19" fmla="*/ 11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6"/>
                <a:gd name="T32" fmla="*/ 47 w 4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6">
                  <a:moveTo>
                    <a:pt x="0" y="11"/>
                  </a:moveTo>
                  <a:lnTo>
                    <a:pt x="12" y="45"/>
                  </a:lnTo>
                  <a:lnTo>
                    <a:pt x="31" y="38"/>
                  </a:lnTo>
                  <a:lnTo>
                    <a:pt x="32" y="38"/>
                  </a:lnTo>
                  <a:lnTo>
                    <a:pt x="46" y="33"/>
                  </a:lnTo>
                  <a:lnTo>
                    <a:pt x="33" y="0"/>
                  </a:lnTo>
                  <a:lnTo>
                    <a:pt x="19" y="5"/>
                  </a:lnTo>
                  <a:lnTo>
                    <a:pt x="25" y="21"/>
                  </a:lnTo>
                  <a:lnTo>
                    <a:pt x="19" y="4"/>
                  </a:lnTo>
                  <a:lnTo>
                    <a:pt x="0" y="11"/>
                  </a:lnTo>
                </a:path>
              </a:pathLst>
            </a:custGeom>
            <a:solidFill>
              <a:srgbClr val="FFCC00"/>
            </a:solidFill>
            <a:ln w="9525" cap="rnd">
              <a:solidFill>
                <a:schemeClr val="tx1"/>
              </a:solidFill>
              <a:round/>
              <a:headEnd/>
              <a:tailEnd/>
            </a:ln>
          </p:spPr>
          <p:txBody>
            <a:bodyPr/>
            <a:lstStyle/>
            <a:p>
              <a:endParaRPr lang="es-MX"/>
            </a:p>
          </p:txBody>
        </p:sp>
        <p:sp>
          <p:nvSpPr>
            <p:cNvPr id="27709" name="Freeform 43"/>
            <p:cNvSpPr>
              <a:spLocks/>
            </p:cNvSpPr>
            <p:nvPr/>
          </p:nvSpPr>
          <p:spPr bwMode="auto">
            <a:xfrm>
              <a:off x="1906" y="1535"/>
              <a:ext cx="42" cy="43"/>
            </a:xfrm>
            <a:custGeom>
              <a:avLst/>
              <a:gdLst>
                <a:gd name="T0" fmla="*/ 0 w 42"/>
                <a:gd name="T1" fmla="*/ 7 h 43"/>
                <a:gd name="T2" fmla="*/ 6 w 42"/>
                <a:gd name="T3" fmla="*/ 42 h 43"/>
                <a:gd name="T4" fmla="*/ 41 w 42"/>
                <a:gd name="T5" fmla="*/ 35 h 43"/>
                <a:gd name="T6" fmla="*/ 35 w 42"/>
                <a:gd name="T7" fmla="*/ 0 h 43"/>
                <a:gd name="T8" fmla="*/ 0 w 42"/>
                <a:gd name="T9" fmla="*/ 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0" y="7"/>
                  </a:moveTo>
                  <a:lnTo>
                    <a:pt x="6" y="42"/>
                  </a:lnTo>
                  <a:lnTo>
                    <a:pt x="41" y="35"/>
                  </a:lnTo>
                  <a:lnTo>
                    <a:pt x="35" y="0"/>
                  </a:lnTo>
                  <a:lnTo>
                    <a:pt x="0" y="7"/>
                  </a:lnTo>
                </a:path>
              </a:pathLst>
            </a:custGeom>
            <a:solidFill>
              <a:srgbClr val="FFCC00"/>
            </a:solidFill>
            <a:ln w="9525" cap="rnd">
              <a:solidFill>
                <a:schemeClr val="tx1"/>
              </a:solidFill>
              <a:round/>
              <a:headEnd/>
              <a:tailEnd/>
            </a:ln>
          </p:spPr>
          <p:txBody>
            <a:bodyPr/>
            <a:lstStyle/>
            <a:p>
              <a:endParaRPr lang="es-MX"/>
            </a:p>
          </p:txBody>
        </p:sp>
        <p:sp>
          <p:nvSpPr>
            <p:cNvPr id="27710" name="Freeform 44"/>
            <p:cNvSpPr>
              <a:spLocks/>
            </p:cNvSpPr>
            <p:nvPr/>
          </p:nvSpPr>
          <p:spPr bwMode="auto">
            <a:xfrm>
              <a:off x="1878" y="1447"/>
              <a:ext cx="239" cy="223"/>
            </a:xfrm>
            <a:custGeom>
              <a:avLst/>
              <a:gdLst>
                <a:gd name="T0" fmla="*/ 30 w 239"/>
                <a:gd name="T1" fmla="*/ 222 h 223"/>
                <a:gd name="T2" fmla="*/ 238 w 239"/>
                <a:gd name="T3" fmla="*/ 82 h 223"/>
                <a:gd name="T4" fmla="*/ 0 w 239"/>
                <a:gd name="T5" fmla="*/ 0 h 223"/>
                <a:gd name="T6" fmla="*/ 85 w 239"/>
                <a:gd name="T7" fmla="*/ 102 h 223"/>
                <a:gd name="T8" fmla="*/ 30 w 239"/>
                <a:gd name="T9" fmla="*/ 222 h 223"/>
                <a:gd name="T10" fmla="*/ 0 60000 65536"/>
                <a:gd name="T11" fmla="*/ 0 60000 65536"/>
                <a:gd name="T12" fmla="*/ 0 60000 65536"/>
                <a:gd name="T13" fmla="*/ 0 60000 65536"/>
                <a:gd name="T14" fmla="*/ 0 60000 65536"/>
                <a:gd name="T15" fmla="*/ 0 w 239"/>
                <a:gd name="T16" fmla="*/ 0 h 223"/>
                <a:gd name="T17" fmla="*/ 239 w 239"/>
                <a:gd name="T18" fmla="*/ 223 h 223"/>
              </a:gdLst>
              <a:ahLst/>
              <a:cxnLst>
                <a:cxn ang="T10">
                  <a:pos x="T0" y="T1"/>
                </a:cxn>
                <a:cxn ang="T11">
                  <a:pos x="T2" y="T3"/>
                </a:cxn>
                <a:cxn ang="T12">
                  <a:pos x="T4" y="T5"/>
                </a:cxn>
                <a:cxn ang="T13">
                  <a:pos x="T6" y="T7"/>
                </a:cxn>
                <a:cxn ang="T14">
                  <a:pos x="T8" y="T9"/>
                </a:cxn>
              </a:cxnLst>
              <a:rect l="T15" t="T16" r="T17" b="T18"/>
              <a:pathLst>
                <a:path w="239" h="223">
                  <a:moveTo>
                    <a:pt x="30" y="222"/>
                  </a:moveTo>
                  <a:lnTo>
                    <a:pt x="238" y="82"/>
                  </a:lnTo>
                  <a:lnTo>
                    <a:pt x="0" y="0"/>
                  </a:lnTo>
                  <a:lnTo>
                    <a:pt x="85" y="102"/>
                  </a:lnTo>
                  <a:lnTo>
                    <a:pt x="30" y="222"/>
                  </a:lnTo>
                </a:path>
              </a:pathLst>
            </a:custGeom>
            <a:solidFill>
              <a:srgbClr val="FFCC00"/>
            </a:solidFill>
            <a:ln w="9525" cap="rnd">
              <a:solidFill>
                <a:schemeClr val="tx1"/>
              </a:solidFill>
              <a:round/>
              <a:headEnd/>
              <a:tailEnd/>
            </a:ln>
          </p:spPr>
          <p:txBody>
            <a:bodyPr/>
            <a:lstStyle/>
            <a:p>
              <a:endParaRPr lang="es-MX"/>
            </a:p>
          </p:txBody>
        </p:sp>
      </p:grpSp>
      <p:grpSp>
        <p:nvGrpSpPr>
          <p:cNvPr id="5" name="Group 45"/>
          <p:cNvGrpSpPr>
            <a:grpSpLocks/>
          </p:cNvGrpSpPr>
          <p:nvPr/>
        </p:nvGrpSpPr>
        <p:grpSpPr bwMode="auto">
          <a:xfrm rot="5400000">
            <a:off x="4796631" y="2039144"/>
            <a:ext cx="1246188" cy="1352550"/>
            <a:chOff x="1332" y="1447"/>
            <a:chExt cx="785" cy="852"/>
          </a:xfrm>
        </p:grpSpPr>
        <p:sp>
          <p:nvSpPr>
            <p:cNvPr id="27679" name="Freeform 46"/>
            <p:cNvSpPr>
              <a:spLocks/>
            </p:cNvSpPr>
            <p:nvPr/>
          </p:nvSpPr>
          <p:spPr bwMode="auto">
            <a:xfrm>
              <a:off x="1332" y="2261"/>
              <a:ext cx="39" cy="38"/>
            </a:xfrm>
            <a:custGeom>
              <a:avLst/>
              <a:gdLst>
                <a:gd name="T0" fmla="*/ 0 w 39"/>
                <a:gd name="T1" fmla="*/ 36 h 38"/>
                <a:gd name="T2" fmla="*/ 36 w 39"/>
                <a:gd name="T3" fmla="*/ 37 h 38"/>
                <a:gd name="T4" fmla="*/ 38 w 39"/>
                <a:gd name="T5" fmla="*/ 1 h 38"/>
                <a:gd name="T6" fmla="*/ 2 w 39"/>
                <a:gd name="T7" fmla="*/ 0 h 38"/>
                <a:gd name="T8" fmla="*/ 0 w 39"/>
                <a:gd name="T9" fmla="*/ 36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0" y="36"/>
                  </a:moveTo>
                  <a:lnTo>
                    <a:pt x="36" y="37"/>
                  </a:lnTo>
                  <a:lnTo>
                    <a:pt x="38" y="1"/>
                  </a:lnTo>
                  <a:lnTo>
                    <a:pt x="2" y="0"/>
                  </a:lnTo>
                  <a:lnTo>
                    <a:pt x="0" y="36"/>
                  </a:lnTo>
                </a:path>
              </a:pathLst>
            </a:custGeom>
            <a:solidFill>
              <a:srgbClr val="FFCC00"/>
            </a:solidFill>
            <a:ln w="9525" cap="rnd">
              <a:solidFill>
                <a:schemeClr val="tx1"/>
              </a:solidFill>
              <a:round/>
              <a:headEnd/>
              <a:tailEnd/>
            </a:ln>
          </p:spPr>
          <p:txBody>
            <a:bodyPr/>
            <a:lstStyle/>
            <a:p>
              <a:endParaRPr lang="es-MX"/>
            </a:p>
          </p:txBody>
        </p:sp>
        <p:sp>
          <p:nvSpPr>
            <p:cNvPr id="27680" name="Freeform 47"/>
            <p:cNvSpPr>
              <a:spLocks/>
            </p:cNvSpPr>
            <p:nvPr/>
          </p:nvSpPr>
          <p:spPr bwMode="auto">
            <a:xfrm>
              <a:off x="1335" y="2188"/>
              <a:ext cx="39" cy="39"/>
            </a:xfrm>
            <a:custGeom>
              <a:avLst/>
              <a:gdLst>
                <a:gd name="T0" fmla="*/ 0 w 39"/>
                <a:gd name="T1" fmla="*/ 37 h 39"/>
                <a:gd name="T2" fmla="*/ 36 w 39"/>
                <a:gd name="T3" fmla="*/ 38 h 39"/>
                <a:gd name="T4" fmla="*/ 37 w 39"/>
                <a:gd name="T5" fmla="*/ 27 h 39"/>
                <a:gd name="T6" fmla="*/ 38 w 39"/>
                <a:gd name="T7" fmla="*/ 3 h 39"/>
                <a:gd name="T8" fmla="*/ 3 w 39"/>
                <a:gd name="T9" fmla="*/ 0 h 39"/>
                <a:gd name="T10" fmla="*/ 1 w 39"/>
                <a:gd name="T11" fmla="*/ 27 h 39"/>
                <a:gd name="T12" fmla="*/ 0 w 39"/>
                <a:gd name="T13" fmla="*/ 37 h 39"/>
                <a:gd name="T14" fmla="*/ 0 60000 65536"/>
                <a:gd name="T15" fmla="*/ 0 60000 65536"/>
                <a:gd name="T16" fmla="*/ 0 60000 65536"/>
                <a:gd name="T17" fmla="*/ 0 60000 65536"/>
                <a:gd name="T18" fmla="*/ 0 60000 65536"/>
                <a:gd name="T19" fmla="*/ 0 60000 65536"/>
                <a:gd name="T20" fmla="*/ 0 60000 65536"/>
                <a:gd name="T21" fmla="*/ 0 w 39"/>
                <a:gd name="T22" fmla="*/ 0 h 39"/>
                <a:gd name="T23" fmla="*/ 39 w 3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9">
                  <a:moveTo>
                    <a:pt x="0" y="37"/>
                  </a:moveTo>
                  <a:lnTo>
                    <a:pt x="36" y="38"/>
                  </a:lnTo>
                  <a:lnTo>
                    <a:pt x="37" y="27"/>
                  </a:lnTo>
                  <a:lnTo>
                    <a:pt x="38" y="3"/>
                  </a:lnTo>
                  <a:lnTo>
                    <a:pt x="3" y="0"/>
                  </a:lnTo>
                  <a:lnTo>
                    <a:pt x="1" y="27"/>
                  </a:lnTo>
                  <a:lnTo>
                    <a:pt x="0" y="37"/>
                  </a:lnTo>
                </a:path>
              </a:pathLst>
            </a:custGeom>
            <a:solidFill>
              <a:srgbClr val="FFCC00"/>
            </a:solidFill>
            <a:ln w="9525" cap="rnd">
              <a:solidFill>
                <a:schemeClr val="tx1"/>
              </a:solidFill>
              <a:round/>
              <a:headEnd/>
              <a:tailEnd/>
            </a:ln>
          </p:spPr>
          <p:txBody>
            <a:bodyPr/>
            <a:lstStyle/>
            <a:p>
              <a:endParaRPr lang="es-MX"/>
            </a:p>
          </p:txBody>
        </p:sp>
        <p:sp>
          <p:nvSpPr>
            <p:cNvPr id="27681" name="Freeform 48"/>
            <p:cNvSpPr>
              <a:spLocks/>
            </p:cNvSpPr>
            <p:nvPr/>
          </p:nvSpPr>
          <p:spPr bwMode="auto">
            <a:xfrm>
              <a:off x="1342" y="2115"/>
              <a:ext cx="40" cy="41"/>
            </a:xfrm>
            <a:custGeom>
              <a:avLst/>
              <a:gdLst>
                <a:gd name="T0" fmla="*/ 0 w 40"/>
                <a:gd name="T1" fmla="*/ 36 h 41"/>
                <a:gd name="T2" fmla="*/ 35 w 40"/>
                <a:gd name="T3" fmla="*/ 40 h 41"/>
                <a:gd name="T4" fmla="*/ 37 w 40"/>
                <a:gd name="T5" fmla="*/ 19 h 41"/>
                <a:gd name="T6" fmla="*/ 39 w 40"/>
                <a:gd name="T7" fmla="*/ 5 h 41"/>
                <a:gd name="T8" fmla="*/ 4 w 40"/>
                <a:gd name="T9" fmla="*/ 0 h 41"/>
                <a:gd name="T10" fmla="*/ 1 w 40"/>
                <a:gd name="T11" fmla="*/ 19 h 41"/>
                <a:gd name="T12" fmla="*/ 0 w 40"/>
                <a:gd name="T13" fmla="*/ 36 h 41"/>
                <a:gd name="T14" fmla="*/ 0 60000 65536"/>
                <a:gd name="T15" fmla="*/ 0 60000 65536"/>
                <a:gd name="T16" fmla="*/ 0 60000 65536"/>
                <a:gd name="T17" fmla="*/ 0 60000 65536"/>
                <a:gd name="T18" fmla="*/ 0 60000 65536"/>
                <a:gd name="T19" fmla="*/ 0 60000 65536"/>
                <a:gd name="T20" fmla="*/ 0 60000 65536"/>
                <a:gd name="T21" fmla="*/ 0 w 40"/>
                <a:gd name="T22" fmla="*/ 0 h 41"/>
                <a:gd name="T23" fmla="*/ 40 w 40"/>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1">
                  <a:moveTo>
                    <a:pt x="0" y="36"/>
                  </a:moveTo>
                  <a:lnTo>
                    <a:pt x="35" y="40"/>
                  </a:lnTo>
                  <a:lnTo>
                    <a:pt x="37" y="19"/>
                  </a:lnTo>
                  <a:lnTo>
                    <a:pt x="39" y="5"/>
                  </a:lnTo>
                  <a:lnTo>
                    <a:pt x="4" y="0"/>
                  </a:lnTo>
                  <a:lnTo>
                    <a:pt x="1" y="19"/>
                  </a:lnTo>
                  <a:lnTo>
                    <a:pt x="0" y="36"/>
                  </a:lnTo>
                </a:path>
              </a:pathLst>
            </a:custGeom>
            <a:solidFill>
              <a:srgbClr val="FFCC00"/>
            </a:solidFill>
            <a:ln w="9525" cap="rnd">
              <a:solidFill>
                <a:schemeClr val="tx1"/>
              </a:solidFill>
              <a:round/>
              <a:headEnd/>
              <a:tailEnd/>
            </a:ln>
          </p:spPr>
          <p:txBody>
            <a:bodyPr/>
            <a:lstStyle/>
            <a:p>
              <a:endParaRPr lang="es-MX"/>
            </a:p>
          </p:txBody>
        </p:sp>
        <p:sp>
          <p:nvSpPr>
            <p:cNvPr id="27682" name="Freeform 49"/>
            <p:cNvSpPr>
              <a:spLocks/>
            </p:cNvSpPr>
            <p:nvPr/>
          </p:nvSpPr>
          <p:spPr bwMode="auto">
            <a:xfrm>
              <a:off x="1353" y="2042"/>
              <a:ext cx="43" cy="45"/>
            </a:xfrm>
            <a:custGeom>
              <a:avLst/>
              <a:gdLst>
                <a:gd name="T0" fmla="*/ 0 w 43"/>
                <a:gd name="T1" fmla="*/ 37 h 45"/>
                <a:gd name="T2" fmla="*/ 34 w 43"/>
                <a:gd name="T3" fmla="*/ 44 h 45"/>
                <a:gd name="T4" fmla="*/ 39 w 43"/>
                <a:gd name="T5" fmla="*/ 21 h 45"/>
                <a:gd name="T6" fmla="*/ 42 w 43"/>
                <a:gd name="T7" fmla="*/ 10 h 45"/>
                <a:gd name="T8" fmla="*/ 8 w 43"/>
                <a:gd name="T9" fmla="*/ 0 h 45"/>
                <a:gd name="T10" fmla="*/ 6 w 43"/>
                <a:gd name="T11" fmla="*/ 7 h 45"/>
                <a:gd name="T12" fmla="*/ 0 w 43"/>
                <a:gd name="T13" fmla="*/ 37 h 45"/>
                <a:gd name="T14" fmla="*/ 0 60000 65536"/>
                <a:gd name="T15" fmla="*/ 0 60000 65536"/>
                <a:gd name="T16" fmla="*/ 0 60000 65536"/>
                <a:gd name="T17" fmla="*/ 0 60000 65536"/>
                <a:gd name="T18" fmla="*/ 0 60000 65536"/>
                <a:gd name="T19" fmla="*/ 0 60000 65536"/>
                <a:gd name="T20" fmla="*/ 0 60000 65536"/>
                <a:gd name="T21" fmla="*/ 0 w 43"/>
                <a:gd name="T22" fmla="*/ 0 h 45"/>
                <a:gd name="T23" fmla="*/ 43 w 43"/>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5">
                  <a:moveTo>
                    <a:pt x="0" y="37"/>
                  </a:moveTo>
                  <a:lnTo>
                    <a:pt x="34" y="44"/>
                  </a:lnTo>
                  <a:lnTo>
                    <a:pt x="39" y="21"/>
                  </a:lnTo>
                  <a:lnTo>
                    <a:pt x="42" y="10"/>
                  </a:lnTo>
                  <a:lnTo>
                    <a:pt x="8" y="0"/>
                  </a:lnTo>
                  <a:lnTo>
                    <a:pt x="6" y="7"/>
                  </a:lnTo>
                  <a:lnTo>
                    <a:pt x="0" y="37"/>
                  </a:lnTo>
                </a:path>
              </a:pathLst>
            </a:custGeom>
            <a:solidFill>
              <a:srgbClr val="FFCC00"/>
            </a:solidFill>
            <a:ln w="9525" cap="rnd">
              <a:solidFill>
                <a:schemeClr val="tx1"/>
              </a:solidFill>
              <a:round/>
              <a:headEnd/>
              <a:tailEnd/>
            </a:ln>
          </p:spPr>
          <p:txBody>
            <a:bodyPr/>
            <a:lstStyle/>
            <a:p>
              <a:endParaRPr lang="es-MX"/>
            </a:p>
          </p:txBody>
        </p:sp>
        <p:sp>
          <p:nvSpPr>
            <p:cNvPr id="27683" name="Freeform 50"/>
            <p:cNvSpPr>
              <a:spLocks/>
            </p:cNvSpPr>
            <p:nvPr/>
          </p:nvSpPr>
          <p:spPr bwMode="auto">
            <a:xfrm>
              <a:off x="1372" y="1973"/>
              <a:ext cx="47" cy="48"/>
            </a:xfrm>
            <a:custGeom>
              <a:avLst/>
              <a:gdLst>
                <a:gd name="T0" fmla="*/ 0 w 47"/>
                <a:gd name="T1" fmla="*/ 33 h 48"/>
                <a:gd name="T2" fmla="*/ 33 w 47"/>
                <a:gd name="T3" fmla="*/ 47 h 48"/>
                <a:gd name="T4" fmla="*/ 46 w 47"/>
                <a:gd name="T5" fmla="*/ 15 h 48"/>
                <a:gd name="T6" fmla="*/ 29 w 47"/>
                <a:gd name="T7" fmla="*/ 8 h 48"/>
                <a:gd name="T8" fmla="*/ 46 w 47"/>
                <a:gd name="T9" fmla="*/ 16 h 48"/>
                <a:gd name="T10" fmla="*/ 46 w 47"/>
                <a:gd name="T11" fmla="*/ 15 h 48"/>
                <a:gd name="T12" fmla="*/ 13 w 47"/>
                <a:gd name="T13" fmla="*/ 0 h 48"/>
                <a:gd name="T14" fmla="*/ 13 w 47"/>
                <a:gd name="T15" fmla="*/ 1 h 48"/>
                <a:gd name="T16" fmla="*/ 13 w 47"/>
                <a:gd name="T17" fmla="*/ 1 h 48"/>
                <a:gd name="T18" fmla="*/ 0 w 47"/>
                <a:gd name="T19" fmla="*/ 33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8"/>
                <a:gd name="T32" fmla="*/ 47 w 47"/>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8">
                  <a:moveTo>
                    <a:pt x="0" y="33"/>
                  </a:moveTo>
                  <a:lnTo>
                    <a:pt x="33" y="47"/>
                  </a:lnTo>
                  <a:lnTo>
                    <a:pt x="46" y="15"/>
                  </a:lnTo>
                  <a:lnTo>
                    <a:pt x="29" y="8"/>
                  </a:lnTo>
                  <a:lnTo>
                    <a:pt x="46" y="16"/>
                  </a:lnTo>
                  <a:lnTo>
                    <a:pt x="46" y="15"/>
                  </a:lnTo>
                  <a:lnTo>
                    <a:pt x="13" y="0"/>
                  </a:lnTo>
                  <a:lnTo>
                    <a:pt x="13" y="1"/>
                  </a:lnTo>
                  <a:lnTo>
                    <a:pt x="0" y="33"/>
                  </a:lnTo>
                </a:path>
              </a:pathLst>
            </a:custGeom>
            <a:solidFill>
              <a:srgbClr val="FFCC00"/>
            </a:solidFill>
            <a:ln w="9525" cap="rnd">
              <a:solidFill>
                <a:schemeClr val="tx1"/>
              </a:solidFill>
              <a:round/>
              <a:headEnd/>
              <a:tailEnd/>
            </a:ln>
          </p:spPr>
          <p:txBody>
            <a:bodyPr/>
            <a:lstStyle/>
            <a:p>
              <a:endParaRPr lang="es-MX"/>
            </a:p>
          </p:txBody>
        </p:sp>
        <p:sp>
          <p:nvSpPr>
            <p:cNvPr id="27684" name="Freeform 51"/>
            <p:cNvSpPr>
              <a:spLocks/>
            </p:cNvSpPr>
            <p:nvPr/>
          </p:nvSpPr>
          <p:spPr bwMode="auto">
            <a:xfrm>
              <a:off x="1401" y="1907"/>
              <a:ext cx="50" cy="49"/>
            </a:xfrm>
            <a:custGeom>
              <a:avLst/>
              <a:gdLst>
                <a:gd name="T0" fmla="*/ 0 w 50"/>
                <a:gd name="T1" fmla="*/ 33 h 49"/>
                <a:gd name="T2" fmla="*/ 33 w 50"/>
                <a:gd name="T3" fmla="*/ 48 h 49"/>
                <a:gd name="T4" fmla="*/ 35 w 50"/>
                <a:gd name="T5" fmla="*/ 44 h 49"/>
                <a:gd name="T6" fmla="*/ 49 w 50"/>
                <a:gd name="T7" fmla="*/ 18 h 49"/>
                <a:gd name="T8" fmla="*/ 19 w 50"/>
                <a:gd name="T9" fmla="*/ 0 h 49"/>
                <a:gd name="T10" fmla="*/ 2 w 50"/>
                <a:gd name="T11" fmla="*/ 30 h 49"/>
                <a:gd name="T12" fmla="*/ 0 w 50"/>
                <a:gd name="T13" fmla="*/ 33 h 49"/>
                <a:gd name="T14" fmla="*/ 0 60000 65536"/>
                <a:gd name="T15" fmla="*/ 0 60000 65536"/>
                <a:gd name="T16" fmla="*/ 0 60000 65536"/>
                <a:gd name="T17" fmla="*/ 0 60000 65536"/>
                <a:gd name="T18" fmla="*/ 0 60000 65536"/>
                <a:gd name="T19" fmla="*/ 0 60000 65536"/>
                <a:gd name="T20" fmla="*/ 0 60000 65536"/>
                <a:gd name="T21" fmla="*/ 0 w 50"/>
                <a:gd name="T22" fmla="*/ 0 h 49"/>
                <a:gd name="T23" fmla="*/ 50 w 50"/>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49">
                  <a:moveTo>
                    <a:pt x="0" y="33"/>
                  </a:moveTo>
                  <a:lnTo>
                    <a:pt x="33" y="48"/>
                  </a:lnTo>
                  <a:lnTo>
                    <a:pt x="35" y="44"/>
                  </a:lnTo>
                  <a:lnTo>
                    <a:pt x="49" y="18"/>
                  </a:lnTo>
                  <a:lnTo>
                    <a:pt x="19" y="0"/>
                  </a:lnTo>
                  <a:lnTo>
                    <a:pt x="2" y="30"/>
                  </a:lnTo>
                  <a:lnTo>
                    <a:pt x="0" y="33"/>
                  </a:lnTo>
                </a:path>
              </a:pathLst>
            </a:custGeom>
            <a:solidFill>
              <a:srgbClr val="FFCC00"/>
            </a:solidFill>
            <a:ln w="9525" cap="rnd">
              <a:solidFill>
                <a:schemeClr val="tx1"/>
              </a:solidFill>
              <a:round/>
              <a:headEnd/>
              <a:tailEnd/>
            </a:ln>
          </p:spPr>
          <p:txBody>
            <a:bodyPr/>
            <a:lstStyle/>
            <a:p>
              <a:endParaRPr lang="es-MX"/>
            </a:p>
          </p:txBody>
        </p:sp>
        <p:sp>
          <p:nvSpPr>
            <p:cNvPr id="27685" name="Freeform 52"/>
            <p:cNvSpPr>
              <a:spLocks/>
            </p:cNvSpPr>
            <p:nvPr/>
          </p:nvSpPr>
          <p:spPr bwMode="auto">
            <a:xfrm>
              <a:off x="1439" y="1846"/>
              <a:ext cx="50" cy="51"/>
            </a:xfrm>
            <a:custGeom>
              <a:avLst/>
              <a:gdLst>
                <a:gd name="T0" fmla="*/ 0 w 50"/>
                <a:gd name="T1" fmla="*/ 30 h 51"/>
                <a:gd name="T2" fmla="*/ 29 w 50"/>
                <a:gd name="T3" fmla="*/ 50 h 51"/>
                <a:gd name="T4" fmla="*/ 42 w 50"/>
                <a:gd name="T5" fmla="*/ 31 h 51"/>
                <a:gd name="T6" fmla="*/ 25 w 50"/>
                <a:gd name="T7" fmla="*/ 24 h 51"/>
                <a:gd name="T8" fmla="*/ 38 w 50"/>
                <a:gd name="T9" fmla="*/ 37 h 51"/>
                <a:gd name="T10" fmla="*/ 49 w 50"/>
                <a:gd name="T11" fmla="*/ 21 h 51"/>
                <a:gd name="T12" fmla="*/ 21 w 50"/>
                <a:gd name="T13" fmla="*/ 0 h 51"/>
                <a:gd name="T14" fmla="*/ 12 w 50"/>
                <a:gd name="T15" fmla="*/ 11 h 51"/>
                <a:gd name="T16" fmla="*/ 9 w 50"/>
                <a:gd name="T17" fmla="*/ 17 h 51"/>
                <a:gd name="T18" fmla="*/ 0 w 50"/>
                <a:gd name="T19" fmla="*/ 3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51"/>
                <a:gd name="T32" fmla="*/ 50 w 50"/>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51">
                  <a:moveTo>
                    <a:pt x="0" y="30"/>
                  </a:moveTo>
                  <a:lnTo>
                    <a:pt x="29" y="50"/>
                  </a:lnTo>
                  <a:lnTo>
                    <a:pt x="42" y="31"/>
                  </a:lnTo>
                  <a:lnTo>
                    <a:pt x="25" y="24"/>
                  </a:lnTo>
                  <a:lnTo>
                    <a:pt x="38" y="37"/>
                  </a:lnTo>
                  <a:lnTo>
                    <a:pt x="49" y="21"/>
                  </a:lnTo>
                  <a:lnTo>
                    <a:pt x="21" y="0"/>
                  </a:lnTo>
                  <a:lnTo>
                    <a:pt x="12" y="11"/>
                  </a:lnTo>
                  <a:lnTo>
                    <a:pt x="9" y="17"/>
                  </a:lnTo>
                  <a:lnTo>
                    <a:pt x="0" y="30"/>
                  </a:lnTo>
                </a:path>
              </a:pathLst>
            </a:custGeom>
            <a:solidFill>
              <a:srgbClr val="FFCC00"/>
            </a:solidFill>
            <a:ln w="9525" cap="rnd">
              <a:solidFill>
                <a:schemeClr val="tx1"/>
              </a:solidFill>
              <a:round/>
              <a:headEnd/>
              <a:tailEnd/>
            </a:ln>
          </p:spPr>
          <p:txBody>
            <a:bodyPr/>
            <a:lstStyle/>
            <a:p>
              <a:endParaRPr lang="es-MX"/>
            </a:p>
          </p:txBody>
        </p:sp>
        <p:sp>
          <p:nvSpPr>
            <p:cNvPr id="27686" name="Freeform 53"/>
            <p:cNvSpPr>
              <a:spLocks/>
            </p:cNvSpPr>
            <p:nvPr/>
          </p:nvSpPr>
          <p:spPr bwMode="auto">
            <a:xfrm>
              <a:off x="1482" y="1788"/>
              <a:ext cx="51" cy="51"/>
            </a:xfrm>
            <a:custGeom>
              <a:avLst/>
              <a:gdLst>
                <a:gd name="T0" fmla="*/ 0 w 51"/>
                <a:gd name="T1" fmla="*/ 28 h 51"/>
                <a:gd name="T2" fmla="*/ 27 w 51"/>
                <a:gd name="T3" fmla="*/ 50 h 51"/>
                <a:gd name="T4" fmla="*/ 50 w 51"/>
                <a:gd name="T5" fmla="*/ 22 h 51"/>
                <a:gd name="T6" fmla="*/ 23 w 51"/>
                <a:gd name="T7" fmla="*/ 0 h 51"/>
                <a:gd name="T8" fmla="*/ 0 w 51"/>
                <a:gd name="T9" fmla="*/ 28 h 51"/>
                <a:gd name="T10" fmla="*/ 0 60000 65536"/>
                <a:gd name="T11" fmla="*/ 0 60000 65536"/>
                <a:gd name="T12" fmla="*/ 0 60000 65536"/>
                <a:gd name="T13" fmla="*/ 0 60000 65536"/>
                <a:gd name="T14" fmla="*/ 0 60000 65536"/>
                <a:gd name="T15" fmla="*/ 0 w 51"/>
                <a:gd name="T16" fmla="*/ 0 h 51"/>
                <a:gd name="T17" fmla="*/ 51 w 51"/>
                <a:gd name="T18" fmla="*/ 51 h 51"/>
              </a:gdLst>
              <a:ahLst/>
              <a:cxnLst>
                <a:cxn ang="T10">
                  <a:pos x="T0" y="T1"/>
                </a:cxn>
                <a:cxn ang="T11">
                  <a:pos x="T2" y="T3"/>
                </a:cxn>
                <a:cxn ang="T12">
                  <a:pos x="T4" y="T5"/>
                </a:cxn>
                <a:cxn ang="T13">
                  <a:pos x="T6" y="T7"/>
                </a:cxn>
                <a:cxn ang="T14">
                  <a:pos x="T8" y="T9"/>
                </a:cxn>
              </a:cxnLst>
              <a:rect l="T15" t="T16" r="T17" b="T18"/>
              <a:pathLst>
                <a:path w="51" h="51">
                  <a:moveTo>
                    <a:pt x="0" y="28"/>
                  </a:moveTo>
                  <a:lnTo>
                    <a:pt x="27" y="50"/>
                  </a:lnTo>
                  <a:lnTo>
                    <a:pt x="50" y="22"/>
                  </a:lnTo>
                  <a:lnTo>
                    <a:pt x="23" y="0"/>
                  </a:lnTo>
                  <a:lnTo>
                    <a:pt x="0" y="28"/>
                  </a:lnTo>
                </a:path>
              </a:pathLst>
            </a:custGeom>
            <a:solidFill>
              <a:srgbClr val="FFCC00"/>
            </a:solidFill>
            <a:ln w="9525" cap="rnd">
              <a:solidFill>
                <a:schemeClr val="tx1"/>
              </a:solidFill>
              <a:round/>
              <a:headEnd/>
              <a:tailEnd/>
            </a:ln>
          </p:spPr>
          <p:txBody>
            <a:bodyPr/>
            <a:lstStyle/>
            <a:p>
              <a:endParaRPr lang="es-MX"/>
            </a:p>
          </p:txBody>
        </p:sp>
        <p:sp>
          <p:nvSpPr>
            <p:cNvPr id="27687" name="Freeform 54"/>
            <p:cNvSpPr>
              <a:spLocks/>
            </p:cNvSpPr>
            <p:nvPr/>
          </p:nvSpPr>
          <p:spPr bwMode="auto">
            <a:xfrm>
              <a:off x="1529" y="1734"/>
              <a:ext cx="52" cy="51"/>
            </a:xfrm>
            <a:custGeom>
              <a:avLst/>
              <a:gdLst>
                <a:gd name="T0" fmla="*/ 0 w 52"/>
                <a:gd name="T1" fmla="*/ 26 h 51"/>
                <a:gd name="T2" fmla="*/ 27 w 52"/>
                <a:gd name="T3" fmla="*/ 50 h 51"/>
                <a:gd name="T4" fmla="*/ 32 w 52"/>
                <a:gd name="T5" fmla="*/ 45 h 51"/>
                <a:gd name="T6" fmla="*/ 51 w 52"/>
                <a:gd name="T7" fmla="*/ 25 h 51"/>
                <a:gd name="T8" fmla="*/ 25 w 52"/>
                <a:gd name="T9" fmla="*/ 0 h 51"/>
                <a:gd name="T10" fmla="*/ 6 w 52"/>
                <a:gd name="T11" fmla="*/ 19 h 51"/>
                <a:gd name="T12" fmla="*/ 0 w 52"/>
                <a:gd name="T13" fmla="*/ 26 h 51"/>
                <a:gd name="T14" fmla="*/ 0 60000 65536"/>
                <a:gd name="T15" fmla="*/ 0 60000 65536"/>
                <a:gd name="T16" fmla="*/ 0 60000 65536"/>
                <a:gd name="T17" fmla="*/ 0 60000 65536"/>
                <a:gd name="T18" fmla="*/ 0 60000 65536"/>
                <a:gd name="T19" fmla="*/ 0 60000 65536"/>
                <a:gd name="T20" fmla="*/ 0 60000 65536"/>
                <a:gd name="T21" fmla="*/ 0 w 52"/>
                <a:gd name="T22" fmla="*/ 0 h 51"/>
                <a:gd name="T23" fmla="*/ 52 w 52"/>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51">
                  <a:moveTo>
                    <a:pt x="0" y="26"/>
                  </a:moveTo>
                  <a:lnTo>
                    <a:pt x="27" y="50"/>
                  </a:lnTo>
                  <a:lnTo>
                    <a:pt x="32" y="45"/>
                  </a:lnTo>
                  <a:lnTo>
                    <a:pt x="51" y="25"/>
                  </a:lnTo>
                  <a:lnTo>
                    <a:pt x="25" y="0"/>
                  </a:lnTo>
                  <a:lnTo>
                    <a:pt x="6" y="19"/>
                  </a:lnTo>
                  <a:lnTo>
                    <a:pt x="0" y="26"/>
                  </a:lnTo>
                </a:path>
              </a:pathLst>
            </a:custGeom>
            <a:solidFill>
              <a:srgbClr val="FFCC00"/>
            </a:solidFill>
            <a:ln w="9525" cap="rnd">
              <a:solidFill>
                <a:schemeClr val="tx1"/>
              </a:solidFill>
              <a:round/>
              <a:headEnd/>
              <a:tailEnd/>
            </a:ln>
          </p:spPr>
          <p:txBody>
            <a:bodyPr/>
            <a:lstStyle/>
            <a:p>
              <a:endParaRPr lang="es-MX"/>
            </a:p>
          </p:txBody>
        </p:sp>
        <p:sp>
          <p:nvSpPr>
            <p:cNvPr id="27688" name="Freeform 55"/>
            <p:cNvSpPr>
              <a:spLocks/>
            </p:cNvSpPr>
            <p:nvPr/>
          </p:nvSpPr>
          <p:spPr bwMode="auto">
            <a:xfrm>
              <a:off x="1581" y="1684"/>
              <a:ext cx="52" cy="52"/>
            </a:xfrm>
            <a:custGeom>
              <a:avLst/>
              <a:gdLst>
                <a:gd name="T0" fmla="*/ 0 w 52"/>
                <a:gd name="T1" fmla="*/ 24 h 52"/>
                <a:gd name="T2" fmla="*/ 24 w 52"/>
                <a:gd name="T3" fmla="*/ 51 h 52"/>
                <a:gd name="T4" fmla="*/ 37 w 52"/>
                <a:gd name="T5" fmla="*/ 39 h 52"/>
                <a:gd name="T6" fmla="*/ 51 w 52"/>
                <a:gd name="T7" fmla="*/ 27 h 52"/>
                <a:gd name="T8" fmla="*/ 27 w 52"/>
                <a:gd name="T9" fmla="*/ 0 h 52"/>
                <a:gd name="T10" fmla="*/ 13 w 52"/>
                <a:gd name="T11" fmla="*/ 12 h 52"/>
                <a:gd name="T12" fmla="*/ 0 w 52"/>
                <a:gd name="T13" fmla="*/ 24 h 52"/>
                <a:gd name="T14" fmla="*/ 0 60000 65536"/>
                <a:gd name="T15" fmla="*/ 0 60000 65536"/>
                <a:gd name="T16" fmla="*/ 0 60000 65536"/>
                <a:gd name="T17" fmla="*/ 0 60000 65536"/>
                <a:gd name="T18" fmla="*/ 0 60000 65536"/>
                <a:gd name="T19" fmla="*/ 0 60000 65536"/>
                <a:gd name="T20" fmla="*/ 0 60000 65536"/>
                <a:gd name="T21" fmla="*/ 0 w 52"/>
                <a:gd name="T22" fmla="*/ 0 h 52"/>
                <a:gd name="T23" fmla="*/ 52 w 52"/>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52">
                  <a:moveTo>
                    <a:pt x="0" y="24"/>
                  </a:moveTo>
                  <a:lnTo>
                    <a:pt x="24" y="51"/>
                  </a:lnTo>
                  <a:lnTo>
                    <a:pt x="37" y="39"/>
                  </a:lnTo>
                  <a:lnTo>
                    <a:pt x="51" y="27"/>
                  </a:lnTo>
                  <a:lnTo>
                    <a:pt x="27" y="0"/>
                  </a:lnTo>
                  <a:lnTo>
                    <a:pt x="13" y="12"/>
                  </a:lnTo>
                  <a:lnTo>
                    <a:pt x="0" y="24"/>
                  </a:lnTo>
                </a:path>
              </a:pathLst>
            </a:custGeom>
            <a:solidFill>
              <a:srgbClr val="FFCC00"/>
            </a:solidFill>
            <a:ln w="9525" cap="rnd">
              <a:solidFill>
                <a:schemeClr val="tx1"/>
              </a:solidFill>
              <a:round/>
              <a:headEnd/>
              <a:tailEnd/>
            </a:ln>
          </p:spPr>
          <p:txBody>
            <a:bodyPr/>
            <a:lstStyle/>
            <a:p>
              <a:endParaRPr lang="es-MX"/>
            </a:p>
          </p:txBody>
        </p:sp>
        <p:sp>
          <p:nvSpPr>
            <p:cNvPr id="27689" name="Freeform 56"/>
            <p:cNvSpPr>
              <a:spLocks/>
            </p:cNvSpPr>
            <p:nvPr/>
          </p:nvSpPr>
          <p:spPr bwMode="auto">
            <a:xfrm>
              <a:off x="1638" y="1641"/>
              <a:ext cx="51" cy="50"/>
            </a:xfrm>
            <a:custGeom>
              <a:avLst/>
              <a:gdLst>
                <a:gd name="T0" fmla="*/ 0 w 51"/>
                <a:gd name="T1" fmla="*/ 20 h 50"/>
                <a:gd name="T2" fmla="*/ 21 w 51"/>
                <a:gd name="T3" fmla="*/ 49 h 50"/>
                <a:gd name="T4" fmla="*/ 41 w 51"/>
                <a:gd name="T5" fmla="*/ 35 h 50"/>
                <a:gd name="T6" fmla="*/ 28 w 51"/>
                <a:gd name="T7" fmla="*/ 22 h 50"/>
                <a:gd name="T8" fmla="*/ 35 w 51"/>
                <a:gd name="T9" fmla="*/ 39 h 50"/>
                <a:gd name="T10" fmla="*/ 50 w 51"/>
                <a:gd name="T11" fmla="*/ 30 h 50"/>
                <a:gd name="T12" fmla="*/ 31 w 51"/>
                <a:gd name="T13" fmla="*/ 0 h 50"/>
                <a:gd name="T14" fmla="*/ 21 w 51"/>
                <a:gd name="T15" fmla="*/ 6 h 50"/>
                <a:gd name="T16" fmla="*/ 15 w 51"/>
                <a:gd name="T17" fmla="*/ 9 h 50"/>
                <a:gd name="T18" fmla="*/ 0 w 51"/>
                <a:gd name="T19" fmla="*/ 2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0"/>
                <a:gd name="T32" fmla="*/ 51 w 51"/>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0">
                  <a:moveTo>
                    <a:pt x="0" y="20"/>
                  </a:moveTo>
                  <a:lnTo>
                    <a:pt x="21" y="49"/>
                  </a:lnTo>
                  <a:lnTo>
                    <a:pt x="41" y="35"/>
                  </a:lnTo>
                  <a:lnTo>
                    <a:pt x="28" y="22"/>
                  </a:lnTo>
                  <a:lnTo>
                    <a:pt x="35" y="39"/>
                  </a:lnTo>
                  <a:lnTo>
                    <a:pt x="50" y="30"/>
                  </a:lnTo>
                  <a:lnTo>
                    <a:pt x="31" y="0"/>
                  </a:lnTo>
                  <a:lnTo>
                    <a:pt x="21" y="6"/>
                  </a:lnTo>
                  <a:lnTo>
                    <a:pt x="15" y="9"/>
                  </a:lnTo>
                  <a:lnTo>
                    <a:pt x="0" y="20"/>
                  </a:lnTo>
                </a:path>
              </a:pathLst>
            </a:custGeom>
            <a:solidFill>
              <a:srgbClr val="FFCC00"/>
            </a:solidFill>
            <a:ln w="9525" cap="rnd">
              <a:solidFill>
                <a:schemeClr val="tx1"/>
              </a:solidFill>
              <a:round/>
              <a:headEnd/>
              <a:tailEnd/>
            </a:ln>
          </p:spPr>
          <p:txBody>
            <a:bodyPr/>
            <a:lstStyle/>
            <a:p>
              <a:endParaRPr lang="es-MX"/>
            </a:p>
          </p:txBody>
        </p:sp>
        <p:sp>
          <p:nvSpPr>
            <p:cNvPr id="27690" name="Freeform 57"/>
            <p:cNvSpPr>
              <a:spLocks/>
            </p:cNvSpPr>
            <p:nvPr/>
          </p:nvSpPr>
          <p:spPr bwMode="auto">
            <a:xfrm>
              <a:off x="1701" y="1606"/>
              <a:ext cx="49" cy="48"/>
            </a:xfrm>
            <a:custGeom>
              <a:avLst/>
              <a:gdLst>
                <a:gd name="T0" fmla="*/ 0 w 49"/>
                <a:gd name="T1" fmla="*/ 16 h 48"/>
                <a:gd name="T2" fmla="*/ 17 w 49"/>
                <a:gd name="T3" fmla="*/ 47 h 48"/>
                <a:gd name="T4" fmla="*/ 36 w 49"/>
                <a:gd name="T5" fmla="*/ 37 h 48"/>
                <a:gd name="T6" fmla="*/ 48 w 49"/>
                <a:gd name="T7" fmla="*/ 31 h 48"/>
                <a:gd name="T8" fmla="*/ 33 w 49"/>
                <a:gd name="T9" fmla="*/ 0 h 48"/>
                <a:gd name="T10" fmla="*/ 22 w 49"/>
                <a:gd name="T11" fmla="*/ 5 h 48"/>
                <a:gd name="T12" fmla="*/ 0 w 49"/>
                <a:gd name="T13" fmla="*/ 16 h 48"/>
                <a:gd name="T14" fmla="*/ 0 60000 65536"/>
                <a:gd name="T15" fmla="*/ 0 60000 65536"/>
                <a:gd name="T16" fmla="*/ 0 60000 65536"/>
                <a:gd name="T17" fmla="*/ 0 60000 65536"/>
                <a:gd name="T18" fmla="*/ 0 60000 65536"/>
                <a:gd name="T19" fmla="*/ 0 60000 65536"/>
                <a:gd name="T20" fmla="*/ 0 60000 65536"/>
                <a:gd name="T21" fmla="*/ 0 w 49"/>
                <a:gd name="T22" fmla="*/ 0 h 48"/>
                <a:gd name="T23" fmla="*/ 49 w 49"/>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8">
                  <a:moveTo>
                    <a:pt x="0" y="16"/>
                  </a:moveTo>
                  <a:lnTo>
                    <a:pt x="17" y="47"/>
                  </a:lnTo>
                  <a:lnTo>
                    <a:pt x="36" y="37"/>
                  </a:lnTo>
                  <a:lnTo>
                    <a:pt x="48" y="31"/>
                  </a:lnTo>
                  <a:lnTo>
                    <a:pt x="33" y="0"/>
                  </a:lnTo>
                  <a:lnTo>
                    <a:pt x="22" y="5"/>
                  </a:lnTo>
                  <a:lnTo>
                    <a:pt x="0" y="16"/>
                  </a:lnTo>
                </a:path>
              </a:pathLst>
            </a:custGeom>
            <a:solidFill>
              <a:srgbClr val="FFCC00"/>
            </a:solidFill>
            <a:ln w="9525" cap="rnd">
              <a:solidFill>
                <a:schemeClr val="tx1"/>
              </a:solidFill>
              <a:round/>
              <a:headEnd/>
              <a:tailEnd/>
            </a:ln>
          </p:spPr>
          <p:txBody>
            <a:bodyPr/>
            <a:lstStyle/>
            <a:p>
              <a:endParaRPr lang="es-MX"/>
            </a:p>
          </p:txBody>
        </p:sp>
        <p:sp>
          <p:nvSpPr>
            <p:cNvPr id="27691" name="Freeform 58"/>
            <p:cNvSpPr>
              <a:spLocks/>
            </p:cNvSpPr>
            <p:nvPr/>
          </p:nvSpPr>
          <p:spPr bwMode="auto">
            <a:xfrm>
              <a:off x="1768" y="1577"/>
              <a:ext cx="46" cy="47"/>
            </a:xfrm>
            <a:custGeom>
              <a:avLst/>
              <a:gdLst>
                <a:gd name="T0" fmla="*/ 0 w 46"/>
                <a:gd name="T1" fmla="*/ 14 h 47"/>
                <a:gd name="T2" fmla="*/ 13 w 46"/>
                <a:gd name="T3" fmla="*/ 46 h 47"/>
                <a:gd name="T4" fmla="*/ 34 w 46"/>
                <a:gd name="T5" fmla="*/ 38 h 47"/>
                <a:gd name="T6" fmla="*/ 45 w 46"/>
                <a:gd name="T7" fmla="*/ 33 h 47"/>
                <a:gd name="T8" fmla="*/ 32 w 46"/>
                <a:gd name="T9" fmla="*/ 0 h 47"/>
                <a:gd name="T10" fmla="*/ 20 w 46"/>
                <a:gd name="T11" fmla="*/ 5 h 47"/>
                <a:gd name="T12" fmla="*/ 0 w 46"/>
                <a:gd name="T13" fmla="*/ 14 h 47"/>
                <a:gd name="T14" fmla="*/ 0 60000 65536"/>
                <a:gd name="T15" fmla="*/ 0 60000 65536"/>
                <a:gd name="T16" fmla="*/ 0 60000 65536"/>
                <a:gd name="T17" fmla="*/ 0 60000 65536"/>
                <a:gd name="T18" fmla="*/ 0 60000 65536"/>
                <a:gd name="T19" fmla="*/ 0 60000 65536"/>
                <a:gd name="T20" fmla="*/ 0 60000 65536"/>
                <a:gd name="T21" fmla="*/ 0 w 46"/>
                <a:gd name="T22" fmla="*/ 0 h 47"/>
                <a:gd name="T23" fmla="*/ 46 w 46"/>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47">
                  <a:moveTo>
                    <a:pt x="0" y="14"/>
                  </a:moveTo>
                  <a:lnTo>
                    <a:pt x="13" y="46"/>
                  </a:lnTo>
                  <a:lnTo>
                    <a:pt x="34" y="38"/>
                  </a:lnTo>
                  <a:lnTo>
                    <a:pt x="45" y="33"/>
                  </a:lnTo>
                  <a:lnTo>
                    <a:pt x="32" y="0"/>
                  </a:lnTo>
                  <a:lnTo>
                    <a:pt x="20" y="5"/>
                  </a:lnTo>
                  <a:lnTo>
                    <a:pt x="0" y="14"/>
                  </a:lnTo>
                </a:path>
              </a:pathLst>
            </a:custGeom>
            <a:solidFill>
              <a:srgbClr val="FFCC00"/>
            </a:solidFill>
            <a:ln w="9525" cap="rnd">
              <a:solidFill>
                <a:schemeClr val="tx1"/>
              </a:solidFill>
              <a:round/>
              <a:headEnd/>
              <a:tailEnd/>
            </a:ln>
          </p:spPr>
          <p:txBody>
            <a:bodyPr/>
            <a:lstStyle/>
            <a:p>
              <a:endParaRPr lang="es-MX"/>
            </a:p>
          </p:txBody>
        </p:sp>
        <p:sp>
          <p:nvSpPr>
            <p:cNvPr id="27692" name="Freeform 59"/>
            <p:cNvSpPr>
              <a:spLocks/>
            </p:cNvSpPr>
            <p:nvPr/>
          </p:nvSpPr>
          <p:spPr bwMode="auto">
            <a:xfrm>
              <a:off x="1835" y="1553"/>
              <a:ext cx="47" cy="46"/>
            </a:xfrm>
            <a:custGeom>
              <a:avLst/>
              <a:gdLst>
                <a:gd name="T0" fmla="*/ 0 w 47"/>
                <a:gd name="T1" fmla="*/ 11 h 46"/>
                <a:gd name="T2" fmla="*/ 12 w 47"/>
                <a:gd name="T3" fmla="*/ 45 h 46"/>
                <a:gd name="T4" fmla="*/ 31 w 47"/>
                <a:gd name="T5" fmla="*/ 38 h 46"/>
                <a:gd name="T6" fmla="*/ 32 w 47"/>
                <a:gd name="T7" fmla="*/ 38 h 46"/>
                <a:gd name="T8" fmla="*/ 46 w 47"/>
                <a:gd name="T9" fmla="*/ 33 h 46"/>
                <a:gd name="T10" fmla="*/ 33 w 47"/>
                <a:gd name="T11" fmla="*/ 0 h 46"/>
                <a:gd name="T12" fmla="*/ 19 w 47"/>
                <a:gd name="T13" fmla="*/ 5 h 46"/>
                <a:gd name="T14" fmla="*/ 25 w 47"/>
                <a:gd name="T15" fmla="*/ 21 h 46"/>
                <a:gd name="T16" fmla="*/ 19 w 47"/>
                <a:gd name="T17" fmla="*/ 4 h 46"/>
                <a:gd name="T18" fmla="*/ 0 w 47"/>
                <a:gd name="T19" fmla="*/ 11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6"/>
                <a:gd name="T32" fmla="*/ 47 w 4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6">
                  <a:moveTo>
                    <a:pt x="0" y="11"/>
                  </a:moveTo>
                  <a:lnTo>
                    <a:pt x="12" y="45"/>
                  </a:lnTo>
                  <a:lnTo>
                    <a:pt x="31" y="38"/>
                  </a:lnTo>
                  <a:lnTo>
                    <a:pt x="32" y="38"/>
                  </a:lnTo>
                  <a:lnTo>
                    <a:pt x="46" y="33"/>
                  </a:lnTo>
                  <a:lnTo>
                    <a:pt x="33" y="0"/>
                  </a:lnTo>
                  <a:lnTo>
                    <a:pt x="19" y="5"/>
                  </a:lnTo>
                  <a:lnTo>
                    <a:pt x="25" y="21"/>
                  </a:lnTo>
                  <a:lnTo>
                    <a:pt x="19" y="4"/>
                  </a:lnTo>
                  <a:lnTo>
                    <a:pt x="0" y="11"/>
                  </a:lnTo>
                </a:path>
              </a:pathLst>
            </a:custGeom>
            <a:solidFill>
              <a:srgbClr val="FFCC00"/>
            </a:solidFill>
            <a:ln w="9525" cap="rnd">
              <a:solidFill>
                <a:schemeClr val="tx1"/>
              </a:solidFill>
              <a:round/>
              <a:headEnd/>
              <a:tailEnd/>
            </a:ln>
          </p:spPr>
          <p:txBody>
            <a:bodyPr/>
            <a:lstStyle/>
            <a:p>
              <a:endParaRPr lang="es-MX"/>
            </a:p>
          </p:txBody>
        </p:sp>
        <p:sp>
          <p:nvSpPr>
            <p:cNvPr id="27693" name="Freeform 60"/>
            <p:cNvSpPr>
              <a:spLocks/>
            </p:cNvSpPr>
            <p:nvPr/>
          </p:nvSpPr>
          <p:spPr bwMode="auto">
            <a:xfrm>
              <a:off x="1906" y="1535"/>
              <a:ext cx="42" cy="43"/>
            </a:xfrm>
            <a:custGeom>
              <a:avLst/>
              <a:gdLst>
                <a:gd name="T0" fmla="*/ 0 w 42"/>
                <a:gd name="T1" fmla="*/ 7 h 43"/>
                <a:gd name="T2" fmla="*/ 6 w 42"/>
                <a:gd name="T3" fmla="*/ 42 h 43"/>
                <a:gd name="T4" fmla="*/ 41 w 42"/>
                <a:gd name="T5" fmla="*/ 35 h 43"/>
                <a:gd name="T6" fmla="*/ 35 w 42"/>
                <a:gd name="T7" fmla="*/ 0 h 43"/>
                <a:gd name="T8" fmla="*/ 0 w 42"/>
                <a:gd name="T9" fmla="*/ 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0" y="7"/>
                  </a:moveTo>
                  <a:lnTo>
                    <a:pt x="6" y="42"/>
                  </a:lnTo>
                  <a:lnTo>
                    <a:pt x="41" y="35"/>
                  </a:lnTo>
                  <a:lnTo>
                    <a:pt x="35" y="0"/>
                  </a:lnTo>
                  <a:lnTo>
                    <a:pt x="0" y="7"/>
                  </a:lnTo>
                </a:path>
              </a:pathLst>
            </a:custGeom>
            <a:solidFill>
              <a:srgbClr val="FFCC00"/>
            </a:solidFill>
            <a:ln w="9525" cap="rnd">
              <a:solidFill>
                <a:schemeClr val="tx1"/>
              </a:solidFill>
              <a:round/>
              <a:headEnd/>
              <a:tailEnd/>
            </a:ln>
          </p:spPr>
          <p:txBody>
            <a:bodyPr/>
            <a:lstStyle/>
            <a:p>
              <a:endParaRPr lang="es-MX"/>
            </a:p>
          </p:txBody>
        </p:sp>
        <p:sp>
          <p:nvSpPr>
            <p:cNvPr id="27694" name="Freeform 61"/>
            <p:cNvSpPr>
              <a:spLocks/>
            </p:cNvSpPr>
            <p:nvPr/>
          </p:nvSpPr>
          <p:spPr bwMode="auto">
            <a:xfrm>
              <a:off x="1878" y="1447"/>
              <a:ext cx="239" cy="223"/>
            </a:xfrm>
            <a:custGeom>
              <a:avLst/>
              <a:gdLst>
                <a:gd name="T0" fmla="*/ 30 w 239"/>
                <a:gd name="T1" fmla="*/ 222 h 223"/>
                <a:gd name="T2" fmla="*/ 238 w 239"/>
                <a:gd name="T3" fmla="*/ 82 h 223"/>
                <a:gd name="T4" fmla="*/ 0 w 239"/>
                <a:gd name="T5" fmla="*/ 0 h 223"/>
                <a:gd name="T6" fmla="*/ 85 w 239"/>
                <a:gd name="T7" fmla="*/ 102 h 223"/>
                <a:gd name="T8" fmla="*/ 30 w 239"/>
                <a:gd name="T9" fmla="*/ 222 h 223"/>
                <a:gd name="T10" fmla="*/ 0 60000 65536"/>
                <a:gd name="T11" fmla="*/ 0 60000 65536"/>
                <a:gd name="T12" fmla="*/ 0 60000 65536"/>
                <a:gd name="T13" fmla="*/ 0 60000 65536"/>
                <a:gd name="T14" fmla="*/ 0 60000 65536"/>
                <a:gd name="T15" fmla="*/ 0 w 239"/>
                <a:gd name="T16" fmla="*/ 0 h 223"/>
                <a:gd name="T17" fmla="*/ 239 w 239"/>
                <a:gd name="T18" fmla="*/ 223 h 223"/>
              </a:gdLst>
              <a:ahLst/>
              <a:cxnLst>
                <a:cxn ang="T10">
                  <a:pos x="T0" y="T1"/>
                </a:cxn>
                <a:cxn ang="T11">
                  <a:pos x="T2" y="T3"/>
                </a:cxn>
                <a:cxn ang="T12">
                  <a:pos x="T4" y="T5"/>
                </a:cxn>
                <a:cxn ang="T13">
                  <a:pos x="T6" y="T7"/>
                </a:cxn>
                <a:cxn ang="T14">
                  <a:pos x="T8" y="T9"/>
                </a:cxn>
              </a:cxnLst>
              <a:rect l="T15" t="T16" r="T17" b="T18"/>
              <a:pathLst>
                <a:path w="239" h="223">
                  <a:moveTo>
                    <a:pt x="30" y="222"/>
                  </a:moveTo>
                  <a:lnTo>
                    <a:pt x="238" y="82"/>
                  </a:lnTo>
                  <a:lnTo>
                    <a:pt x="0" y="0"/>
                  </a:lnTo>
                  <a:lnTo>
                    <a:pt x="85" y="102"/>
                  </a:lnTo>
                  <a:lnTo>
                    <a:pt x="30" y="222"/>
                  </a:lnTo>
                </a:path>
              </a:pathLst>
            </a:custGeom>
            <a:solidFill>
              <a:srgbClr val="FFCC00"/>
            </a:solidFill>
            <a:ln w="9525" cap="rnd">
              <a:solidFill>
                <a:schemeClr val="tx1"/>
              </a:solidFill>
              <a:round/>
              <a:headEnd/>
              <a:tailEnd/>
            </a:ln>
          </p:spPr>
          <p:txBody>
            <a:bodyPr/>
            <a:lstStyle/>
            <a:p>
              <a:endParaRPr lang="es-MX"/>
            </a:p>
          </p:txBody>
        </p:sp>
      </p:grpSp>
      <p:grpSp>
        <p:nvGrpSpPr>
          <p:cNvPr id="6" name="Group 62"/>
          <p:cNvGrpSpPr>
            <a:grpSpLocks/>
          </p:cNvGrpSpPr>
          <p:nvPr/>
        </p:nvGrpSpPr>
        <p:grpSpPr bwMode="auto">
          <a:xfrm rot="10800000">
            <a:off x="4797425" y="4514850"/>
            <a:ext cx="1246188" cy="1352550"/>
            <a:chOff x="1332" y="1447"/>
            <a:chExt cx="785" cy="852"/>
          </a:xfrm>
        </p:grpSpPr>
        <p:sp>
          <p:nvSpPr>
            <p:cNvPr id="27663" name="Freeform 63"/>
            <p:cNvSpPr>
              <a:spLocks/>
            </p:cNvSpPr>
            <p:nvPr/>
          </p:nvSpPr>
          <p:spPr bwMode="auto">
            <a:xfrm>
              <a:off x="1332" y="2261"/>
              <a:ext cx="39" cy="38"/>
            </a:xfrm>
            <a:custGeom>
              <a:avLst/>
              <a:gdLst>
                <a:gd name="T0" fmla="*/ 0 w 39"/>
                <a:gd name="T1" fmla="*/ 36 h 38"/>
                <a:gd name="T2" fmla="*/ 36 w 39"/>
                <a:gd name="T3" fmla="*/ 37 h 38"/>
                <a:gd name="T4" fmla="*/ 38 w 39"/>
                <a:gd name="T5" fmla="*/ 1 h 38"/>
                <a:gd name="T6" fmla="*/ 2 w 39"/>
                <a:gd name="T7" fmla="*/ 0 h 38"/>
                <a:gd name="T8" fmla="*/ 0 w 39"/>
                <a:gd name="T9" fmla="*/ 36 h 38"/>
                <a:gd name="T10" fmla="*/ 0 60000 65536"/>
                <a:gd name="T11" fmla="*/ 0 60000 65536"/>
                <a:gd name="T12" fmla="*/ 0 60000 65536"/>
                <a:gd name="T13" fmla="*/ 0 60000 65536"/>
                <a:gd name="T14" fmla="*/ 0 60000 65536"/>
                <a:gd name="T15" fmla="*/ 0 w 39"/>
                <a:gd name="T16" fmla="*/ 0 h 38"/>
                <a:gd name="T17" fmla="*/ 39 w 39"/>
                <a:gd name="T18" fmla="*/ 38 h 38"/>
              </a:gdLst>
              <a:ahLst/>
              <a:cxnLst>
                <a:cxn ang="T10">
                  <a:pos x="T0" y="T1"/>
                </a:cxn>
                <a:cxn ang="T11">
                  <a:pos x="T2" y="T3"/>
                </a:cxn>
                <a:cxn ang="T12">
                  <a:pos x="T4" y="T5"/>
                </a:cxn>
                <a:cxn ang="T13">
                  <a:pos x="T6" y="T7"/>
                </a:cxn>
                <a:cxn ang="T14">
                  <a:pos x="T8" y="T9"/>
                </a:cxn>
              </a:cxnLst>
              <a:rect l="T15" t="T16" r="T17" b="T18"/>
              <a:pathLst>
                <a:path w="39" h="38">
                  <a:moveTo>
                    <a:pt x="0" y="36"/>
                  </a:moveTo>
                  <a:lnTo>
                    <a:pt x="36" y="37"/>
                  </a:lnTo>
                  <a:lnTo>
                    <a:pt x="38" y="1"/>
                  </a:lnTo>
                  <a:lnTo>
                    <a:pt x="2" y="0"/>
                  </a:lnTo>
                  <a:lnTo>
                    <a:pt x="0" y="36"/>
                  </a:lnTo>
                </a:path>
              </a:pathLst>
            </a:custGeom>
            <a:solidFill>
              <a:srgbClr val="FFCC00"/>
            </a:solidFill>
            <a:ln w="9525" cap="rnd">
              <a:solidFill>
                <a:schemeClr val="tx1"/>
              </a:solidFill>
              <a:round/>
              <a:headEnd/>
              <a:tailEnd/>
            </a:ln>
          </p:spPr>
          <p:txBody>
            <a:bodyPr/>
            <a:lstStyle/>
            <a:p>
              <a:endParaRPr lang="es-MX"/>
            </a:p>
          </p:txBody>
        </p:sp>
        <p:sp>
          <p:nvSpPr>
            <p:cNvPr id="27664" name="Freeform 64"/>
            <p:cNvSpPr>
              <a:spLocks/>
            </p:cNvSpPr>
            <p:nvPr/>
          </p:nvSpPr>
          <p:spPr bwMode="auto">
            <a:xfrm>
              <a:off x="1335" y="2188"/>
              <a:ext cx="39" cy="39"/>
            </a:xfrm>
            <a:custGeom>
              <a:avLst/>
              <a:gdLst>
                <a:gd name="T0" fmla="*/ 0 w 39"/>
                <a:gd name="T1" fmla="*/ 37 h 39"/>
                <a:gd name="T2" fmla="*/ 36 w 39"/>
                <a:gd name="T3" fmla="*/ 38 h 39"/>
                <a:gd name="T4" fmla="*/ 37 w 39"/>
                <a:gd name="T5" fmla="*/ 27 h 39"/>
                <a:gd name="T6" fmla="*/ 38 w 39"/>
                <a:gd name="T7" fmla="*/ 3 h 39"/>
                <a:gd name="T8" fmla="*/ 3 w 39"/>
                <a:gd name="T9" fmla="*/ 0 h 39"/>
                <a:gd name="T10" fmla="*/ 1 w 39"/>
                <a:gd name="T11" fmla="*/ 27 h 39"/>
                <a:gd name="T12" fmla="*/ 0 w 39"/>
                <a:gd name="T13" fmla="*/ 37 h 39"/>
                <a:gd name="T14" fmla="*/ 0 60000 65536"/>
                <a:gd name="T15" fmla="*/ 0 60000 65536"/>
                <a:gd name="T16" fmla="*/ 0 60000 65536"/>
                <a:gd name="T17" fmla="*/ 0 60000 65536"/>
                <a:gd name="T18" fmla="*/ 0 60000 65536"/>
                <a:gd name="T19" fmla="*/ 0 60000 65536"/>
                <a:gd name="T20" fmla="*/ 0 60000 65536"/>
                <a:gd name="T21" fmla="*/ 0 w 39"/>
                <a:gd name="T22" fmla="*/ 0 h 39"/>
                <a:gd name="T23" fmla="*/ 39 w 3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9">
                  <a:moveTo>
                    <a:pt x="0" y="37"/>
                  </a:moveTo>
                  <a:lnTo>
                    <a:pt x="36" y="38"/>
                  </a:lnTo>
                  <a:lnTo>
                    <a:pt x="37" y="27"/>
                  </a:lnTo>
                  <a:lnTo>
                    <a:pt x="38" y="3"/>
                  </a:lnTo>
                  <a:lnTo>
                    <a:pt x="3" y="0"/>
                  </a:lnTo>
                  <a:lnTo>
                    <a:pt x="1" y="27"/>
                  </a:lnTo>
                  <a:lnTo>
                    <a:pt x="0" y="37"/>
                  </a:lnTo>
                </a:path>
              </a:pathLst>
            </a:custGeom>
            <a:solidFill>
              <a:srgbClr val="FFCC00"/>
            </a:solidFill>
            <a:ln w="9525" cap="rnd">
              <a:solidFill>
                <a:schemeClr val="tx1"/>
              </a:solidFill>
              <a:round/>
              <a:headEnd/>
              <a:tailEnd/>
            </a:ln>
          </p:spPr>
          <p:txBody>
            <a:bodyPr/>
            <a:lstStyle/>
            <a:p>
              <a:endParaRPr lang="es-MX"/>
            </a:p>
          </p:txBody>
        </p:sp>
        <p:sp>
          <p:nvSpPr>
            <p:cNvPr id="27665" name="Freeform 65"/>
            <p:cNvSpPr>
              <a:spLocks/>
            </p:cNvSpPr>
            <p:nvPr/>
          </p:nvSpPr>
          <p:spPr bwMode="auto">
            <a:xfrm>
              <a:off x="1342" y="2115"/>
              <a:ext cx="40" cy="41"/>
            </a:xfrm>
            <a:custGeom>
              <a:avLst/>
              <a:gdLst>
                <a:gd name="T0" fmla="*/ 0 w 40"/>
                <a:gd name="T1" fmla="*/ 36 h 41"/>
                <a:gd name="T2" fmla="*/ 35 w 40"/>
                <a:gd name="T3" fmla="*/ 40 h 41"/>
                <a:gd name="T4" fmla="*/ 37 w 40"/>
                <a:gd name="T5" fmla="*/ 19 h 41"/>
                <a:gd name="T6" fmla="*/ 39 w 40"/>
                <a:gd name="T7" fmla="*/ 5 h 41"/>
                <a:gd name="T8" fmla="*/ 4 w 40"/>
                <a:gd name="T9" fmla="*/ 0 h 41"/>
                <a:gd name="T10" fmla="*/ 1 w 40"/>
                <a:gd name="T11" fmla="*/ 19 h 41"/>
                <a:gd name="T12" fmla="*/ 0 w 40"/>
                <a:gd name="T13" fmla="*/ 36 h 41"/>
                <a:gd name="T14" fmla="*/ 0 60000 65536"/>
                <a:gd name="T15" fmla="*/ 0 60000 65536"/>
                <a:gd name="T16" fmla="*/ 0 60000 65536"/>
                <a:gd name="T17" fmla="*/ 0 60000 65536"/>
                <a:gd name="T18" fmla="*/ 0 60000 65536"/>
                <a:gd name="T19" fmla="*/ 0 60000 65536"/>
                <a:gd name="T20" fmla="*/ 0 60000 65536"/>
                <a:gd name="T21" fmla="*/ 0 w 40"/>
                <a:gd name="T22" fmla="*/ 0 h 41"/>
                <a:gd name="T23" fmla="*/ 40 w 40"/>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1">
                  <a:moveTo>
                    <a:pt x="0" y="36"/>
                  </a:moveTo>
                  <a:lnTo>
                    <a:pt x="35" y="40"/>
                  </a:lnTo>
                  <a:lnTo>
                    <a:pt x="37" y="19"/>
                  </a:lnTo>
                  <a:lnTo>
                    <a:pt x="39" y="5"/>
                  </a:lnTo>
                  <a:lnTo>
                    <a:pt x="4" y="0"/>
                  </a:lnTo>
                  <a:lnTo>
                    <a:pt x="1" y="19"/>
                  </a:lnTo>
                  <a:lnTo>
                    <a:pt x="0" y="36"/>
                  </a:lnTo>
                </a:path>
              </a:pathLst>
            </a:custGeom>
            <a:solidFill>
              <a:srgbClr val="FFCC00"/>
            </a:solidFill>
            <a:ln w="9525" cap="rnd">
              <a:solidFill>
                <a:schemeClr val="tx1"/>
              </a:solidFill>
              <a:round/>
              <a:headEnd/>
              <a:tailEnd/>
            </a:ln>
          </p:spPr>
          <p:txBody>
            <a:bodyPr/>
            <a:lstStyle/>
            <a:p>
              <a:endParaRPr lang="es-MX"/>
            </a:p>
          </p:txBody>
        </p:sp>
        <p:sp>
          <p:nvSpPr>
            <p:cNvPr id="27666" name="Freeform 66"/>
            <p:cNvSpPr>
              <a:spLocks/>
            </p:cNvSpPr>
            <p:nvPr/>
          </p:nvSpPr>
          <p:spPr bwMode="auto">
            <a:xfrm>
              <a:off x="1353" y="2042"/>
              <a:ext cx="43" cy="45"/>
            </a:xfrm>
            <a:custGeom>
              <a:avLst/>
              <a:gdLst>
                <a:gd name="T0" fmla="*/ 0 w 43"/>
                <a:gd name="T1" fmla="*/ 37 h 45"/>
                <a:gd name="T2" fmla="*/ 34 w 43"/>
                <a:gd name="T3" fmla="*/ 44 h 45"/>
                <a:gd name="T4" fmla="*/ 39 w 43"/>
                <a:gd name="T5" fmla="*/ 21 h 45"/>
                <a:gd name="T6" fmla="*/ 42 w 43"/>
                <a:gd name="T7" fmla="*/ 10 h 45"/>
                <a:gd name="T8" fmla="*/ 8 w 43"/>
                <a:gd name="T9" fmla="*/ 0 h 45"/>
                <a:gd name="T10" fmla="*/ 6 w 43"/>
                <a:gd name="T11" fmla="*/ 7 h 45"/>
                <a:gd name="T12" fmla="*/ 0 w 43"/>
                <a:gd name="T13" fmla="*/ 37 h 45"/>
                <a:gd name="T14" fmla="*/ 0 60000 65536"/>
                <a:gd name="T15" fmla="*/ 0 60000 65536"/>
                <a:gd name="T16" fmla="*/ 0 60000 65536"/>
                <a:gd name="T17" fmla="*/ 0 60000 65536"/>
                <a:gd name="T18" fmla="*/ 0 60000 65536"/>
                <a:gd name="T19" fmla="*/ 0 60000 65536"/>
                <a:gd name="T20" fmla="*/ 0 60000 65536"/>
                <a:gd name="T21" fmla="*/ 0 w 43"/>
                <a:gd name="T22" fmla="*/ 0 h 45"/>
                <a:gd name="T23" fmla="*/ 43 w 43"/>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5">
                  <a:moveTo>
                    <a:pt x="0" y="37"/>
                  </a:moveTo>
                  <a:lnTo>
                    <a:pt x="34" y="44"/>
                  </a:lnTo>
                  <a:lnTo>
                    <a:pt x="39" y="21"/>
                  </a:lnTo>
                  <a:lnTo>
                    <a:pt x="42" y="10"/>
                  </a:lnTo>
                  <a:lnTo>
                    <a:pt x="8" y="0"/>
                  </a:lnTo>
                  <a:lnTo>
                    <a:pt x="6" y="7"/>
                  </a:lnTo>
                  <a:lnTo>
                    <a:pt x="0" y="37"/>
                  </a:lnTo>
                </a:path>
              </a:pathLst>
            </a:custGeom>
            <a:solidFill>
              <a:srgbClr val="FFCC00"/>
            </a:solidFill>
            <a:ln w="9525" cap="rnd">
              <a:solidFill>
                <a:schemeClr val="tx1"/>
              </a:solidFill>
              <a:round/>
              <a:headEnd/>
              <a:tailEnd/>
            </a:ln>
          </p:spPr>
          <p:txBody>
            <a:bodyPr/>
            <a:lstStyle/>
            <a:p>
              <a:endParaRPr lang="es-MX"/>
            </a:p>
          </p:txBody>
        </p:sp>
        <p:sp>
          <p:nvSpPr>
            <p:cNvPr id="27667" name="Freeform 67"/>
            <p:cNvSpPr>
              <a:spLocks/>
            </p:cNvSpPr>
            <p:nvPr/>
          </p:nvSpPr>
          <p:spPr bwMode="auto">
            <a:xfrm>
              <a:off x="1372" y="1973"/>
              <a:ext cx="47" cy="48"/>
            </a:xfrm>
            <a:custGeom>
              <a:avLst/>
              <a:gdLst>
                <a:gd name="T0" fmla="*/ 0 w 47"/>
                <a:gd name="T1" fmla="*/ 33 h 48"/>
                <a:gd name="T2" fmla="*/ 33 w 47"/>
                <a:gd name="T3" fmla="*/ 47 h 48"/>
                <a:gd name="T4" fmla="*/ 46 w 47"/>
                <a:gd name="T5" fmla="*/ 15 h 48"/>
                <a:gd name="T6" fmla="*/ 29 w 47"/>
                <a:gd name="T7" fmla="*/ 8 h 48"/>
                <a:gd name="T8" fmla="*/ 46 w 47"/>
                <a:gd name="T9" fmla="*/ 16 h 48"/>
                <a:gd name="T10" fmla="*/ 46 w 47"/>
                <a:gd name="T11" fmla="*/ 15 h 48"/>
                <a:gd name="T12" fmla="*/ 13 w 47"/>
                <a:gd name="T13" fmla="*/ 0 h 48"/>
                <a:gd name="T14" fmla="*/ 13 w 47"/>
                <a:gd name="T15" fmla="*/ 1 h 48"/>
                <a:gd name="T16" fmla="*/ 13 w 47"/>
                <a:gd name="T17" fmla="*/ 1 h 48"/>
                <a:gd name="T18" fmla="*/ 0 w 47"/>
                <a:gd name="T19" fmla="*/ 33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8"/>
                <a:gd name="T32" fmla="*/ 47 w 47"/>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8">
                  <a:moveTo>
                    <a:pt x="0" y="33"/>
                  </a:moveTo>
                  <a:lnTo>
                    <a:pt x="33" y="47"/>
                  </a:lnTo>
                  <a:lnTo>
                    <a:pt x="46" y="15"/>
                  </a:lnTo>
                  <a:lnTo>
                    <a:pt x="29" y="8"/>
                  </a:lnTo>
                  <a:lnTo>
                    <a:pt x="46" y="16"/>
                  </a:lnTo>
                  <a:lnTo>
                    <a:pt x="46" y="15"/>
                  </a:lnTo>
                  <a:lnTo>
                    <a:pt x="13" y="0"/>
                  </a:lnTo>
                  <a:lnTo>
                    <a:pt x="13" y="1"/>
                  </a:lnTo>
                  <a:lnTo>
                    <a:pt x="0" y="33"/>
                  </a:lnTo>
                </a:path>
              </a:pathLst>
            </a:custGeom>
            <a:solidFill>
              <a:srgbClr val="FFCC00"/>
            </a:solidFill>
            <a:ln w="9525" cap="rnd">
              <a:solidFill>
                <a:schemeClr val="tx1"/>
              </a:solidFill>
              <a:round/>
              <a:headEnd/>
              <a:tailEnd/>
            </a:ln>
          </p:spPr>
          <p:txBody>
            <a:bodyPr/>
            <a:lstStyle/>
            <a:p>
              <a:endParaRPr lang="es-MX"/>
            </a:p>
          </p:txBody>
        </p:sp>
        <p:sp>
          <p:nvSpPr>
            <p:cNvPr id="27668" name="Freeform 68"/>
            <p:cNvSpPr>
              <a:spLocks/>
            </p:cNvSpPr>
            <p:nvPr/>
          </p:nvSpPr>
          <p:spPr bwMode="auto">
            <a:xfrm>
              <a:off x="1401" y="1907"/>
              <a:ext cx="50" cy="49"/>
            </a:xfrm>
            <a:custGeom>
              <a:avLst/>
              <a:gdLst>
                <a:gd name="T0" fmla="*/ 0 w 50"/>
                <a:gd name="T1" fmla="*/ 33 h 49"/>
                <a:gd name="T2" fmla="*/ 33 w 50"/>
                <a:gd name="T3" fmla="*/ 48 h 49"/>
                <a:gd name="T4" fmla="*/ 35 w 50"/>
                <a:gd name="T5" fmla="*/ 44 h 49"/>
                <a:gd name="T6" fmla="*/ 49 w 50"/>
                <a:gd name="T7" fmla="*/ 18 h 49"/>
                <a:gd name="T8" fmla="*/ 19 w 50"/>
                <a:gd name="T9" fmla="*/ 0 h 49"/>
                <a:gd name="T10" fmla="*/ 2 w 50"/>
                <a:gd name="T11" fmla="*/ 30 h 49"/>
                <a:gd name="T12" fmla="*/ 0 w 50"/>
                <a:gd name="T13" fmla="*/ 33 h 49"/>
                <a:gd name="T14" fmla="*/ 0 60000 65536"/>
                <a:gd name="T15" fmla="*/ 0 60000 65536"/>
                <a:gd name="T16" fmla="*/ 0 60000 65536"/>
                <a:gd name="T17" fmla="*/ 0 60000 65536"/>
                <a:gd name="T18" fmla="*/ 0 60000 65536"/>
                <a:gd name="T19" fmla="*/ 0 60000 65536"/>
                <a:gd name="T20" fmla="*/ 0 60000 65536"/>
                <a:gd name="T21" fmla="*/ 0 w 50"/>
                <a:gd name="T22" fmla="*/ 0 h 49"/>
                <a:gd name="T23" fmla="*/ 50 w 50"/>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49">
                  <a:moveTo>
                    <a:pt x="0" y="33"/>
                  </a:moveTo>
                  <a:lnTo>
                    <a:pt x="33" y="48"/>
                  </a:lnTo>
                  <a:lnTo>
                    <a:pt x="35" y="44"/>
                  </a:lnTo>
                  <a:lnTo>
                    <a:pt x="49" y="18"/>
                  </a:lnTo>
                  <a:lnTo>
                    <a:pt x="19" y="0"/>
                  </a:lnTo>
                  <a:lnTo>
                    <a:pt x="2" y="30"/>
                  </a:lnTo>
                  <a:lnTo>
                    <a:pt x="0" y="33"/>
                  </a:lnTo>
                </a:path>
              </a:pathLst>
            </a:custGeom>
            <a:solidFill>
              <a:srgbClr val="FFCC00"/>
            </a:solidFill>
            <a:ln w="9525" cap="rnd">
              <a:solidFill>
                <a:schemeClr val="tx1"/>
              </a:solidFill>
              <a:round/>
              <a:headEnd/>
              <a:tailEnd/>
            </a:ln>
          </p:spPr>
          <p:txBody>
            <a:bodyPr/>
            <a:lstStyle/>
            <a:p>
              <a:endParaRPr lang="es-MX"/>
            </a:p>
          </p:txBody>
        </p:sp>
        <p:sp>
          <p:nvSpPr>
            <p:cNvPr id="27669" name="Freeform 69"/>
            <p:cNvSpPr>
              <a:spLocks/>
            </p:cNvSpPr>
            <p:nvPr/>
          </p:nvSpPr>
          <p:spPr bwMode="auto">
            <a:xfrm>
              <a:off x="1439" y="1846"/>
              <a:ext cx="50" cy="51"/>
            </a:xfrm>
            <a:custGeom>
              <a:avLst/>
              <a:gdLst>
                <a:gd name="T0" fmla="*/ 0 w 50"/>
                <a:gd name="T1" fmla="*/ 30 h 51"/>
                <a:gd name="T2" fmla="*/ 29 w 50"/>
                <a:gd name="T3" fmla="*/ 50 h 51"/>
                <a:gd name="T4" fmla="*/ 42 w 50"/>
                <a:gd name="T5" fmla="*/ 31 h 51"/>
                <a:gd name="T6" fmla="*/ 25 w 50"/>
                <a:gd name="T7" fmla="*/ 24 h 51"/>
                <a:gd name="T8" fmla="*/ 38 w 50"/>
                <a:gd name="T9" fmla="*/ 37 h 51"/>
                <a:gd name="T10" fmla="*/ 49 w 50"/>
                <a:gd name="T11" fmla="*/ 21 h 51"/>
                <a:gd name="T12" fmla="*/ 21 w 50"/>
                <a:gd name="T13" fmla="*/ 0 h 51"/>
                <a:gd name="T14" fmla="*/ 12 w 50"/>
                <a:gd name="T15" fmla="*/ 11 h 51"/>
                <a:gd name="T16" fmla="*/ 9 w 50"/>
                <a:gd name="T17" fmla="*/ 17 h 51"/>
                <a:gd name="T18" fmla="*/ 0 w 50"/>
                <a:gd name="T19" fmla="*/ 3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51"/>
                <a:gd name="T32" fmla="*/ 50 w 50"/>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51">
                  <a:moveTo>
                    <a:pt x="0" y="30"/>
                  </a:moveTo>
                  <a:lnTo>
                    <a:pt x="29" y="50"/>
                  </a:lnTo>
                  <a:lnTo>
                    <a:pt x="42" y="31"/>
                  </a:lnTo>
                  <a:lnTo>
                    <a:pt x="25" y="24"/>
                  </a:lnTo>
                  <a:lnTo>
                    <a:pt x="38" y="37"/>
                  </a:lnTo>
                  <a:lnTo>
                    <a:pt x="49" y="21"/>
                  </a:lnTo>
                  <a:lnTo>
                    <a:pt x="21" y="0"/>
                  </a:lnTo>
                  <a:lnTo>
                    <a:pt x="12" y="11"/>
                  </a:lnTo>
                  <a:lnTo>
                    <a:pt x="9" y="17"/>
                  </a:lnTo>
                  <a:lnTo>
                    <a:pt x="0" y="30"/>
                  </a:lnTo>
                </a:path>
              </a:pathLst>
            </a:custGeom>
            <a:solidFill>
              <a:srgbClr val="FFCC00"/>
            </a:solidFill>
            <a:ln w="9525" cap="rnd">
              <a:solidFill>
                <a:schemeClr val="tx1"/>
              </a:solidFill>
              <a:round/>
              <a:headEnd/>
              <a:tailEnd/>
            </a:ln>
          </p:spPr>
          <p:txBody>
            <a:bodyPr/>
            <a:lstStyle/>
            <a:p>
              <a:endParaRPr lang="es-MX"/>
            </a:p>
          </p:txBody>
        </p:sp>
        <p:sp>
          <p:nvSpPr>
            <p:cNvPr id="27670" name="Freeform 70"/>
            <p:cNvSpPr>
              <a:spLocks/>
            </p:cNvSpPr>
            <p:nvPr/>
          </p:nvSpPr>
          <p:spPr bwMode="auto">
            <a:xfrm>
              <a:off x="1482" y="1788"/>
              <a:ext cx="51" cy="51"/>
            </a:xfrm>
            <a:custGeom>
              <a:avLst/>
              <a:gdLst>
                <a:gd name="T0" fmla="*/ 0 w 51"/>
                <a:gd name="T1" fmla="*/ 28 h 51"/>
                <a:gd name="T2" fmla="*/ 27 w 51"/>
                <a:gd name="T3" fmla="*/ 50 h 51"/>
                <a:gd name="T4" fmla="*/ 50 w 51"/>
                <a:gd name="T5" fmla="*/ 22 h 51"/>
                <a:gd name="T6" fmla="*/ 23 w 51"/>
                <a:gd name="T7" fmla="*/ 0 h 51"/>
                <a:gd name="T8" fmla="*/ 0 w 51"/>
                <a:gd name="T9" fmla="*/ 28 h 51"/>
                <a:gd name="T10" fmla="*/ 0 60000 65536"/>
                <a:gd name="T11" fmla="*/ 0 60000 65536"/>
                <a:gd name="T12" fmla="*/ 0 60000 65536"/>
                <a:gd name="T13" fmla="*/ 0 60000 65536"/>
                <a:gd name="T14" fmla="*/ 0 60000 65536"/>
                <a:gd name="T15" fmla="*/ 0 w 51"/>
                <a:gd name="T16" fmla="*/ 0 h 51"/>
                <a:gd name="T17" fmla="*/ 51 w 51"/>
                <a:gd name="T18" fmla="*/ 51 h 51"/>
              </a:gdLst>
              <a:ahLst/>
              <a:cxnLst>
                <a:cxn ang="T10">
                  <a:pos x="T0" y="T1"/>
                </a:cxn>
                <a:cxn ang="T11">
                  <a:pos x="T2" y="T3"/>
                </a:cxn>
                <a:cxn ang="T12">
                  <a:pos x="T4" y="T5"/>
                </a:cxn>
                <a:cxn ang="T13">
                  <a:pos x="T6" y="T7"/>
                </a:cxn>
                <a:cxn ang="T14">
                  <a:pos x="T8" y="T9"/>
                </a:cxn>
              </a:cxnLst>
              <a:rect l="T15" t="T16" r="T17" b="T18"/>
              <a:pathLst>
                <a:path w="51" h="51">
                  <a:moveTo>
                    <a:pt x="0" y="28"/>
                  </a:moveTo>
                  <a:lnTo>
                    <a:pt x="27" y="50"/>
                  </a:lnTo>
                  <a:lnTo>
                    <a:pt x="50" y="22"/>
                  </a:lnTo>
                  <a:lnTo>
                    <a:pt x="23" y="0"/>
                  </a:lnTo>
                  <a:lnTo>
                    <a:pt x="0" y="28"/>
                  </a:lnTo>
                </a:path>
              </a:pathLst>
            </a:custGeom>
            <a:solidFill>
              <a:srgbClr val="FFCC00"/>
            </a:solidFill>
            <a:ln w="9525" cap="rnd">
              <a:solidFill>
                <a:schemeClr val="tx1"/>
              </a:solidFill>
              <a:round/>
              <a:headEnd/>
              <a:tailEnd/>
            </a:ln>
          </p:spPr>
          <p:txBody>
            <a:bodyPr/>
            <a:lstStyle/>
            <a:p>
              <a:endParaRPr lang="es-MX"/>
            </a:p>
          </p:txBody>
        </p:sp>
        <p:sp>
          <p:nvSpPr>
            <p:cNvPr id="27671" name="Freeform 71"/>
            <p:cNvSpPr>
              <a:spLocks/>
            </p:cNvSpPr>
            <p:nvPr/>
          </p:nvSpPr>
          <p:spPr bwMode="auto">
            <a:xfrm>
              <a:off x="1529" y="1734"/>
              <a:ext cx="52" cy="51"/>
            </a:xfrm>
            <a:custGeom>
              <a:avLst/>
              <a:gdLst>
                <a:gd name="T0" fmla="*/ 0 w 52"/>
                <a:gd name="T1" fmla="*/ 26 h 51"/>
                <a:gd name="T2" fmla="*/ 27 w 52"/>
                <a:gd name="T3" fmla="*/ 50 h 51"/>
                <a:gd name="T4" fmla="*/ 32 w 52"/>
                <a:gd name="T5" fmla="*/ 45 h 51"/>
                <a:gd name="T6" fmla="*/ 51 w 52"/>
                <a:gd name="T7" fmla="*/ 25 h 51"/>
                <a:gd name="T8" fmla="*/ 25 w 52"/>
                <a:gd name="T9" fmla="*/ 0 h 51"/>
                <a:gd name="T10" fmla="*/ 6 w 52"/>
                <a:gd name="T11" fmla="*/ 19 h 51"/>
                <a:gd name="T12" fmla="*/ 0 w 52"/>
                <a:gd name="T13" fmla="*/ 26 h 51"/>
                <a:gd name="T14" fmla="*/ 0 60000 65536"/>
                <a:gd name="T15" fmla="*/ 0 60000 65536"/>
                <a:gd name="T16" fmla="*/ 0 60000 65536"/>
                <a:gd name="T17" fmla="*/ 0 60000 65536"/>
                <a:gd name="T18" fmla="*/ 0 60000 65536"/>
                <a:gd name="T19" fmla="*/ 0 60000 65536"/>
                <a:gd name="T20" fmla="*/ 0 60000 65536"/>
                <a:gd name="T21" fmla="*/ 0 w 52"/>
                <a:gd name="T22" fmla="*/ 0 h 51"/>
                <a:gd name="T23" fmla="*/ 52 w 52"/>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51">
                  <a:moveTo>
                    <a:pt x="0" y="26"/>
                  </a:moveTo>
                  <a:lnTo>
                    <a:pt x="27" y="50"/>
                  </a:lnTo>
                  <a:lnTo>
                    <a:pt x="32" y="45"/>
                  </a:lnTo>
                  <a:lnTo>
                    <a:pt x="51" y="25"/>
                  </a:lnTo>
                  <a:lnTo>
                    <a:pt x="25" y="0"/>
                  </a:lnTo>
                  <a:lnTo>
                    <a:pt x="6" y="19"/>
                  </a:lnTo>
                  <a:lnTo>
                    <a:pt x="0" y="26"/>
                  </a:lnTo>
                </a:path>
              </a:pathLst>
            </a:custGeom>
            <a:solidFill>
              <a:srgbClr val="FFCC00"/>
            </a:solidFill>
            <a:ln w="9525" cap="rnd">
              <a:solidFill>
                <a:schemeClr val="tx1"/>
              </a:solidFill>
              <a:round/>
              <a:headEnd/>
              <a:tailEnd/>
            </a:ln>
          </p:spPr>
          <p:txBody>
            <a:bodyPr/>
            <a:lstStyle/>
            <a:p>
              <a:endParaRPr lang="es-MX"/>
            </a:p>
          </p:txBody>
        </p:sp>
        <p:sp>
          <p:nvSpPr>
            <p:cNvPr id="27672" name="Freeform 72"/>
            <p:cNvSpPr>
              <a:spLocks/>
            </p:cNvSpPr>
            <p:nvPr/>
          </p:nvSpPr>
          <p:spPr bwMode="auto">
            <a:xfrm>
              <a:off x="1581" y="1684"/>
              <a:ext cx="52" cy="52"/>
            </a:xfrm>
            <a:custGeom>
              <a:avLst/>
              <a:gdLst>
                <a:gd name="T0" fmla="*/ 0 w 52"/>
                <a:gd name="T1" fmla="*/ 24 h 52"/>
                <a:gd name="T2" fmla="*/ 24 w 52"/>
                <a:gd name="T3" fmla="*/ 51 h 52"/>
                <a:gd name="T4" fmla="*/ 37 w 52"/>
                <a:gd name="T5" fmla="*/ 39 h 52"/>
                <a:gd name="T6" fmla="*/ 51 w 52"/>
                <a:gd name="T7" fmla="*/ 27 h 52"/>
                <a:gd name="T8" fmla="*/ 27 w 52"/>
                <a:gd name="T9" fmla="*/ 0 h 52"/>
                <a:gd name="T10" fmla="*/ 13 w 52"/>
                <a:gd name="T11" fmla="*/ 12 h 52"/>
                <a:gd name="T12" fmla="*/ 0 w 52"/>
                <a:gd name="T13" fmla="*/ 24 h 52"/>
                <a:gd name="T14" fmla="*/ 0 60000 65536"/>
                <a:gd name="T15" fmla="*/ 0 60000 65536"/>
                <a:gd name="T16" fmla="*/ 0 60000 65536"/>
                <a:gd name="T17" fmla="*/ 0 60000 65536"/>
                <a:gd name="T18" fmla="*/ 0 60000 65536"/>
                <a:gd name="T19" fmla="*/ 0 60000 65536"/>
                <a:gd name="T20" fmla="*/ 0 60000 65536"/>
                <a:gd name="T21" fmla="*/ 0 w 52"/>
                <a:gd name="T22" fmla="*/ 0 h 52"/>
                <a:gd name="T23" fmla="*/ 52 w 52"/>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52">
                  <a:moveTo>
                    <a:pt x="0" y="24"/>
                  </a:moveTo>
                  <a:lnTo>
                    <a:pt x="24" y="51"/>
                  </a:lnTo>
                  <a:lnTo>
                    <a:pt x="37" y="39"/>
                  </a:lnTo>
                  <a:lnTo>
                    <a:pt x="51" y="27"/>
                  </a:lnTo>
                  <a:lnTo>
                    <a:pt x="27" y="0"/>
                  </a:lnTo>
                  <a:lnTo>
                    <a:pt x="13" y="12"/>
                  </a:lnTo>
                  <a:lnTo>
                    <a:pt x="0" y="24"/>
                  </a:lnTo>
                </a:path>
              </a:pathLst>
            </a:custGeom>
            <a:solidFill>
              <a:srgbClr val="FFCC00"/>
            </a:solidFill>
            <a:ln w="9525" cap="rnd">
              <a:solidFill>
                <a:schemeClr val="tx1"/>
              </a:solidFill>
              <a:round/>
              <a:headEnd/>
              <a:tailEnd/>
            </a:ln>
          </p:spPr>
          <p:txBody>
            <a:bodyPr/>
            <a:lstStyle/>
            <a:p>
              <a:endParaRPr lang="es-MX"/>
            </a:p>
          </p:txBody>
        </p:sp>
        <p:sp>
          <p:nvSpPr>
            <p:cNvPr id="27673" name="Freeform 73"/>
            <p:cNvSpPr>
              <a:spLocks/>
            </p:cNvSpPr>
            <p:nvPr/>
          </p:nvSpPr>
          <p:spPr bwMode="auto">
            <a:xfrm>
              <a:off x="1638" y="1641"/>
              <a:ext cx="51" cy="50"/>
            </a:xfrm>
            <a:custGeom>
              <a:avLst/>
              <a:gdLst>
                <a:gd name="T0" fmla="*/ 0 w 51"/>
                <a:gd name="T1" fmla="*/ 20 h 50"/>
                <a:gd name="T2" fmla="*/ 21 w 51"/>
                <a:gd name="T3" fmla="*/ 49 h 50"/>
                <a:gd name="T4" fmla="*/ 41 w 51"/>
                <a:gd name="T5" fmla="*/ 35 h 50"/>
                <a:gd name="T6" fmla="*/ 28 w 51"/>
                <a:gd name="T7" fmla="*/ 22 h 50"/>
                <a:gd name="T8" fmla="*/ 35 w 51"/>
                <a:gd name="T9" fmla="*/ 39 h 50"/>
                <a:gd name="T10" fmla="*/ 50 w 51"/>
                <a:gd name="T11" fmla="*/ 30 h 50"/>
                <a:gd name="T12" fmla="*/ 31 w 51"/>
                <a:gd name="T13" fmla="*/ 0 h 50"/>
                <a:gd name="T14" fmla="*/ 21 w 51"/>
                <a:gd name="T15" fmla="*/ 6 h 50"/>
                <a:gd name="T16" fmla="*/ 15 w 51"/>
                <a:gd name="T17" fmla="*/ 9 h 50"/>
                <a:gd name="T18" fmla="*/ 0 w 51"/>
                <a:gd name="T19" fmla="*/ 2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0"/>
                <a:gd name="T32" fmla="*/ 51 w 51"/>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0">
                  <a:moveTo>
                    <a:pt x="0" y="20"/>
                  </a:moveTo>
                  <a:lnTo>
                    <a:pt x="21" y="49"/>
                  </a:lnTo>
                  <a:lnTo>
                    <a:pt x="41" y="35"/>
                  </a:lnTo>
                  <a:lnTo>
                    <a:pt x="28" y="22"/>
                  </a:lnTo>
                  <a:lnTo>
                    <a:pt x="35" y="39"/>
                  </a:lnTo>
                  <a:lnTo>
                    <a:pt x="50" y="30"/>
                  </a:lnTo>
                  <a:lnTo>
                    <a:pt x="31" y="0"/>
                  </a:lnTo>
                  <a:lnTo>
                    <a:pt x="21" y="6"/>
                  </a:lnTo>
                  <a:lnTo>
                    <a:pt x="15" y="9"/>
                  </a:lnTo>
                  <a:lnTo>
                    <a:pt x="0" y="20"/>
                  </a:lnTo>
                </a:path>
              </a:pathLst>
            </a:custGeom>
            <a:solidFill>
              <a:srgbClr val="FFCC00"/>
            </a:solidFill>
            <a:ln w="9525" cap="rnd">
              <a:solidFill>
                <a:schemeClr val="tx1"/>
              </a:solidFill>
              <a:round/>
              <a:headEnd/>
              <a:tailEnd/>
            </a:ln>
          </p:spPr>
          <p:txBody>
            <a:bodyPr/>
            <a:lstStyle/>
            <a:p>
              <a:endParaRPr lang="es-MX"/>
            </a:p>
          </p:txBody>
        </p:sp>
        <p:sp>
          <p:nvSpPr>
            <p:cNvPr id="27674" name="Freeform 74"/>
            <p:cNvSpPr>
              <a:spLocks/>
            </p:cNvSpPr>
            <p:nvPr/>
          </p:nvSpPr>
          <p:spPr bwMode="auto">
            <a:xfrm>
              <a:off x="1701" y="1606"/>
              <a:ext cx="49" cy="48"/>
            </a:xfrm>
            <a:custGeom>
              <a:avLst/>
              <a:gdLst>
                <a:gd name="T0" fmla="*/ 0 w 49"/>
                <a:gd name="T1" fmla="*/ 16 h 48"/>
                <a:gd name="T2" fmla="*/ 17 w 49"/>
                <a:gd name="T3" fmla="*/ 47 h 48"/>
                <a:gd name="T4" fmla="*/ 36 w 49"/>
                <a:gd name="T5" fmla="*/ 37 h 48"/>
                <a:gd name="T6" fmla="*/ 48 w 49"/>
                <a:gd name="T7" fmla="*/ 31 h 48"/>
                <a:gd name="T8" fmla="*/ 33 w 49"/>
                <a:gd name="T9" fmla="*/ 0 h 48"/>
                <a:gd name="T10" fmla="*/ 22 w 49"/>
                <a:gd name="T11" fmla="*/ 5 h 48"/>
                <a:gd name="T12" fmla="*/ 0 w 49"/>
                <a:gd name="T13" fmla="*/ 16 h 48"/>
                <a:gd name="T14" fmla="*/ 0 60000 65536"/>
                <a:gd name="T15" fmla="*/ 0 60000 65536"/>
                <a:gd name="T16" fmla="*/ 0 60000 65536"/>
                <a:gd name="T17" fmla="*/ 0 60000 65536"/>
                <a:gd name="T18" fmla="*/ 0 60000 65536"/>
                <a:gd name="T19" fmla="*/ 0 60000 65536"/>
                <a:gd name="T20" fmla="*/ 0 60000 65536"/>
                <a:gd name="T21" fmla="*/ 0 w 49"/>
                <a:gd name="T22" fmla="*/ 0 h 48"/>
                <a:gd name="T23" fmla="*/ 49 w 49"/>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8">
                  <a:moveTo>
                    <a:pt x="0" y="16"/>
                  </a:moveTo>
                  <a:lnTo>
                    <a:pt x="17" y="47"/>
                  </a:lnTo>
                  <a:lnTo>
                    <a:pt x="36" y="37"/>
                  </a:lnTo>
                  <a:lnTo>
                    <a:pt x="48" y="31"/>
                  </a:lnTo>
                  <a:lnTo>
                    <a:pt x="33" y="0"/>
                  </a:lnTo>
                  <a:lnTo>
                    <a:pt x="22" y="5"/>
                  </a:lnTo>
                  <a:lnTo>
                    <a:pt x="0" y="16"/>
                  </a:lnTo>
                </a:path>
              </a:pathLst>
            </a:custGeom>
            <a:solidFill>
              <a:srgbClr val="FFCC00"/>
            </a:solidFill>
            <a:ln w="9525" cap="rnd">
              <a:solidFill>
                <a:schemeClr val="tx1"/>
              </a:solidFill>
              <a:round/>
              <a:headEnd/>
              <a:tailEnd/>
            </a:ln>
          </p:spPr>
          <p:txBody>
            <a:bodyPr/>
            <a:lstStyle/>
            <a:p>
              <a:endParaRPr lang="es-MX"/>
            </a:p>
          </p:txBody>
        </p:sp>
        <p:sp>
          <p:nvSpPr>
            <p:cNvPr id="27675" name="Freeform 75"/>
            <p:cNvSpPr>
              <a:spLocks/>
            </p:cNvSpPr>
            <p:nvPr/>
          </p:nvSpPr>
          <p:spPr bwMode="auto">
            <a:xfrm>
              <a:off x="1768" y="1577"/>
              <a:ext cx="46" cy="47"/>
            </a:xfrm>
            <a:custGeom>
              <a:avLst/>
              <a:gdLst>
                <a:gd name="T0" fmla="*/ 0 w 46"/>
                <a:gd name="T1" fmla="*/ 14 h 47"/>
                <a:gd name="T2" fmla="*/ 13 w 46"/>
                <a:gd name="T3" fmla="*/ 46 h 47"/>
                <a:gd name="T4" fmla="*/ 34 w 46"/>
                <a:gd name="T5" fmla="*/ 38 h 47"/>
                <a:gd name="T6" fmla="*/ 45 w 46"/>
                <a:gd name="T7" fmla="*/ 33 h 47"/>
                <a:gd name="T8" fmla="*/ 32 w 46"/>
                <a:gd name="T9" fmla="*/ 0 h 47"/>
                <a:gd name="T10" fmla="*/ 20 w 46"/>
                <a:gd name="T11" fmla="*/ 5 h 47"/>
                <a:gd name="T12" fmla="*/ 0 w 46"/>
                <a:gd name="T13" fmla="*/ 14 h 47"/>
                <a:gd name="T14" fmla="*/ 0 60000 65536"/>
                <a:gd name="T15" fmla="*/ 0 60000 65536"/>
                <a:gd name="T16" fmla="*/ 0 60000 65536"/>
                <a:gd name="T17" fmla="*/ 0 60000 65536"/>
                <a:gd name="T18" fmla="*/ 0 60000 65536"/>
                <a:gd name="T19" fmla="*/ 0 60000 65536"/>
                <a:gd name="T20" fmla="*/ 0 60000 65536"/>
                <a:gd name="T21" fmla="*/ 0 w 46"/>
                <a:gd name="T22" fmla="*/ 0 h 47"/>
                <a:gd name="T23" fmla="*/ 46 w 46"/>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47">
                  <a:moveTo>
                    <a:pt x="0" y="14"/>
                  </a:moveTo>
                  <a:lnTo>
                    <a:pt x="13" y="46"/>
                  </a:lnTo>
                  <a:lnTo>
                    <a:pt x="34" y="38"/>
                  </a:lnTo>
                  <a:lnTo>
                    <a:pt x="45" y="33"/>
                  </a:lnTo>
                  <a:lnTo>
                    <a:pt x="32" y="0"/>
                  </a:lnTo>
                  <a:lnTo>
                    <a:pt x="20" y="5"/>
                  </a:lnTo>
                  <a:lnTo>
                    <a:pt x="0" y="14"/>
                  </a:lnTo>
                </a:path>
              </a:pathLst>
            </a:custGeom>
            <a:solidFill>
              <a:srgbClr val="FFCC00"/>
            </a:solidFill>
            <a:ln w="9525" cap="rnd">
              <a:solidFill>
                <a:schemeClr val="tx1"/>
              </a:solidFill>
              <a:round/>
              <a:headEnd/>
              <a:tailEnd/>
            </a:ln>
          </p:spPr>
          <p:txBody>
            <a:bodyPr/>
            <a:lstStyle/>
            <a:p>
              <a:endParaRPr lang="es-MX"/>
            </a:p>
          </p:txBody>
        </p:sp>
        <p:sp>
          <p:nvSpPr>
            <p:cNvPr id="27676" name="Freeform 76"/>
            <p:cNvSpPr>
              <a:spLocks/>
            </p:cNvSpPr>
            <p:nvPr/>
          </p:nvSpPr>
          <p:spPr bwMode="auto">
            <a:xfrm>
              <a:off x="1835" y="1553"/>
              <a:ext cx="47" cy="46"/>
            </a:xfrm>
            <a:custGeom>
              <a:avLst/>
              <a:gdLst>
                <a:gd name="T0" fmla="*/ 0 w 47"/>
                <a:gd name="T1" fmla="*/ 11 h 46"/>
                <a:gd name="T2" fmla="*/ 12 w 47"/>
                <a:gd name="T3" fmla="*/ 45 h 46"/>
                <a:gd name="T4" fmla="*/ 31 w 47"/>
                <a:gd name="T5" fmla="*/ 38 h 46"/>
                <a:gd name="T6" fmla="*/ 32 w 47"/>
                <a:gd name="T7" fmla="*/ 38 h 46"/>
                <a:gd name="T8" fmla="*/ 46 w 47"/>
                <a:gd name="T9" fmla="*/ 33 h 46"/>
                <a:gd name="T10" fmla="*/ 33 w 47"/>
                <a:gd name="T11" fmla="*/ 0 h 46"/>
                <a:gd name="T12" fmla="*/ 19 w 47"/>
                <a:gd name="T13" fmla="*/ 5 h 46"/>
                <a:gd name="T14" fmla="*/ 25 w 47"/>
                <a:gd name="T15" fmla="*/ 21 h 46"/>
                <a:gd name="T16" fmla="*/ 19 w 47"/>
                <a:gd name="T17" fmla="*/ 4 h 46"/>
                <a:gd name="T18" fmla="*/ 0 w 47"/>
                <a:gd name="T19" fmla="*/ 11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6"/>
                <a:gd name="T32" fmla="*/ 47 w 4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6">
                  <a:moveTo>
                    <a:pt x="0" y="11"/>
                  </a:moveTo>
                  <a:lnTo>
                    <a:pt x="12" y="45"/>
                  </a:lnTo>
                  <a:lnTo>
                    <a:pt x="31" y="38"/>
                  </a:lnTo>
                  <a:lnTo>
                    <a:pt x="32" y="38"/>
                  </a:lnTo>
                  <a:lnTo>
                    <a:pt x="46" y="33"/>
                  </a:lnTo>
                  <a:lnTo>
                    <a:pt x="33" y="0"/>
                  </a:lnTo>
                  <a:lnTo>
                    <a:pt x="19" y="5"/>
                  </a:lnTo>
                  <a:lnTo>
                    <a:pt x="25" y="21"/>
                  </a:lnTo>
                  <a:lnTo>
                    <a:pt x="19" y="4"/>
                  </a:lnTo>
                  <a:lnTo>
                    <a:pt x="0" y="11"/>
                  </a:lnTo>
                </a:path>
              </a:pathLst>
            </a:custGeom>
            <a:solidFill>
              <a:srgbClr val="FFCC00"/>
            </a:solidFill>
            <a:ln w="9525" cap="rnd">
              <a:solidFill>
                <a:schemeClr val="tx1"/>
              </a:solidFill>
              <a:round/>
              <a:headEnd/>
              <a:tailEnd/>
            </a:ln>
          </p:spPr>
          <p:txBody>
            <a:bodyPr/>
            <a:lstStyle/>
            <a:p>
              <a:endParaRPr lang="es-MX"/>
            </a:p>
          </p:txBody>
        </p:sp>
        <p:sp>
          <p:nvSpPr>
            <p:cNvPr id="27677" name="Freeform 77"/>
            <p:cNvSpPr>
              <a:spLocks/>
            </p:cNvSpPr>
            <p:nvPr/>
          </p:nvSpPr>
          <p:spPr bwMode="auto">
            <a:xfrm>
              <a:off x="1906" y="1535"/>
              <a:ext cx="42" cy="43"/>
            </a:xfrm>
            <a:custGeom>
              <a:avLst/>
              <a:gdLst>
                <a:gd name="T0" fmla="*/ 0 w 42"/>
                <a:gd name="T1" fmla="*/ 7 h 43"/>
                <a:gd name="T2" fmla="*/ 6 w 42"/>
                <a:gd name="T3" fmla="*/ 42 h 43"/>
                <a:gd name="T4" fmla="*/ 41 w 42"/>
                <a:gd name="T5" fmla="*/ 35 h 43"/>
                <a:gd name="T6" fmla="*/ 35 w 42"/>
                <a:gd name="T7" fmla="*/ 0 h 43"/>
                <a:gd name="T8" fmla="*/ 0 w 42"/>
                <a:gd name="T9" fmla="*/ 7 h 43"/>
                <a:gd name="T10" fmla="*/ 0 60000 65536"/>
                <a:gd name="T11" fmla="*/ 0 60000 65536"/>
                <a:gd name="T12" fmla="*/ 0 60000 65536"/>
                <a:gd name="T13" fmla="*/ 0 60000 65536"/>
                <a:gd name="T14" fmla="*/ 0 60000 65536"/>
                <a:gd name="T15" fmla="*/ 0 w 42"/>
                <a:gd name="T16" fmla="*/ 0 h 43"/>
                <a:gd name="T17" fmla="*/ 42 w 42"/>
                <a:gd name="T18" fmla="*/ 43 h 43"/>
              </a:gdLst>
              <a:ahLst/>
              <a:cxnLst>
                <a:cxn ang="T10">
                  <a:pos x="T0" y="T1"/>
                </a:cxn>
                <a:cxn ang="T11">
                  <a:pos x="T2" y="T3"/>
                </a:cxn>
                <a:cxn ang="T12">
                  <a:pos x="T4" y="T5"/>
                </a:cxn>
                <a:cxn ang="T13">
                  <a:pos x="T6" y="T7"/>
                </a:cxn>
                <a:cxn ang="T14">
                  <a:pos x="T8" y="T9"/>
                </a:cxn>
              </a:cxnLst>
              <a:rect l="T15" t="T16" r="T17" b="T18"/>
              <a:pathLst>
                <a:path w="42" h="43">
                  <a:moveTo>
                    <a:pt x="0" y="7"/>
                  </a:moveTo>
                  <a:lnTo>
                    <a:pt x="6" y="42"/>
                  </a:lnTo>
                  <a:lnTo>
                    <a:pt x="41" y="35"/>
                  </a:lnTo>
                  <a:lnTo>
                    <a:pt x="35" y="0"/>
                  </a:lnTo>
                  <a:lnTo>
                    <a:pt x="0" y="7"/>
                  </a:lnTo>
                </a:path>
              </a:pathLst>
            </a:custGeom>
            <a:solidFill>
              <a:srgbClr val="FFCC00"/>
            </a:solidFill>
            <a:ln w="9525" cap="rnd">
              <a:solidFill>
                <a:schemeClr val="tx1"/>
              </a:solidFill>
              <a:round/>
              <a:headEnd/>
              <a:tailEnd/>
            </a:ln>
          </p:spPr>
          <p:txBody>
            <a:bodyPr/>
            <a:lstStyle/>
            <a:p>
              <a:endParaRPr lang="es-MX"/>
            </a:p>
          </p:txBody>
        </p:sp>
        <p:sp>
          <p:nvSpPr>
            <p:cNvPr id="27678" name="Freeform 78"/>
            <p:cNvSpPr>
              <a:spLocks/>
            </p:cNvSpPr>
            <p:nvPr/>
          </p:nvSpPr>
          <p:spPr bwMode="auto">
            <a:xfrm>
              <a:off x="1878" y="1447"/>
              <a:ext cx="239" cy="223"/>
            </a:xfrm>
            <a:custGeom>
              <a:avLst/>
              <a:gdLst>
                <a:gd name="T0" fmla="*/ 30 w 239"/>
                <a:gd name="T1" fmla="*/ 222 h 223"/>
                <a:gd name="T2" fmla="*/ 238 w 239"/>
                <a:gd name="T3" fmla="*/ 82 h 223"/>
                <a:gd name="T4" fmla="*/ 0 w 239"/>
                <a:gd name="T5" fmla="*/ 0 h 223"/>
                <a:gd name="T6" fmla="*/ 85 w 239"/>
                <a:gd name="T7" fmla="*/ 102 h 223"/>
                <a:gd name="T8" fmla="*/ 30 w 239"/>
                <a:gd name="T9" fmla="*/ 222 h 223"/>
                <a:gd name="T10" fmla="*/ 0 60000 65536"/>
                <a:gd name="T11" fmla="*/ 0 60000 65536"/>
                <a:gd name="T12" fmla="*/ 0 60000 65536"/>
                <a:gd name="T13" fmla="*/ 0 60000 65536"/>
                <a:gd name="T14" fmla="*/ 0 60000 65536"/>
                <a:gd name="T15" fmla="*/ 0 w 239"/>
                <a:gd name="T16" fmla="*/ 0 h 223"/>
                <a:gd name="T17" fmla="*/ 239 w 239"/>
                <a:gd name="T18" fmla="*/ 223 h 223"/>
              </a:gdLst>
              <a:ahLst/>
              <a:cxnLst>
                <a:cxn ang="T10">
                  <a:pos x="T0" y="T1"/>
                </a:cxn>
                <a:cxn ang="T11">
                  <a:pos x="T2" y="T3"/>
                </a:cxn>
                <a:cxn ang="T12">
                  <a:pos x="T4" y="T5"/>
                </a:cxn>
                <a:cxn ang="T13">
                  <a:pos x="T6" y="T7"/>
                </a:cxn>
                <a:cxn ang="T14">
                  <a:pos x="T8" y="T9"/>
                </a:cxn>
              </a:cxnLst>
              <a:rect l="T15" t="T16" r="T17" b="T18"/>
              <a:pathLst>
                <a:path w="239" h="223">
                  <a:moveTo>
                    <a:pt x="30" y="222"/>
                  </a:moveTo>
                  <a:lnTo>
                    <a:pt x="238" y="82"/>
                  </a:lnTo>
                  <a:lnTo>
                    <a:pt x="0" y="0"/>
                  </a:lnTo>
                  <a:lnTo>
                    <a:pt x="85" y="102"/>
                  </a:lnTo>
                  <a:lnTo>
                    <a:pt x="30" y="222"/>
                  </a:lnTo>
                </a:path>
              </a:pathLst>
            </a:custGeom>
            <a:solidFill>
              <a:srgbClr val="FFCC00"/>
            </a:solidFill>
            <a:ln w="9525" cap="rnd">
              <a:solidFill>
                <a:schemeClr val="tx1"/>
              </a:solidFill>
              <a:round/>
              <a:headEnd/>
              <a:tailEnd/>
            </a:ln>
          </p:spPr>
          <p:txBody>
            <a:bodyPr/>
            <a:lstStyle/>
            <a:p>
              <a:endParaRPr lang="es-MX"/>
            </a:p>
          </p:txBody>
        </p:sp>
      </p:grpSp>
      <p:sp>
        <p:nvSpPr>
          <p:cNvPr id="60495" name="Text Box 79"/>
          <p:cNvSpPr txBox="1">
            <a:spLocks noChangeArrowheads="1"/>
          </p:cNvSpPr>
          <p:nvPr/>
        </p:nvSpPr>
        <p:spPr bwMode="auto">
          <a:xfrm>
            <a:off x="609600" y="2359025"/>
            <a:ext cx="2073275" cy="1558925"/>
          </a:xfrm>
          <a:prstGeom prst="rect">
            <a:avLst/>
          </a:prstGeom>
          <a:noFill/>
          <a:ln w="9525">
            <a:noFill/>
            <a:miter lim="800000"/>
            <a:headEnd/>
            <a:tailEnd/>
          </a:ln>
        </p:spPr>
        <p:txBody>
          <a:bodyPr>
            <a:spAutoFit/>
          </a:bodyPr>
          <a:lstStyle/>
          <a:p>
            <a:pPr algn="ctr"/>
            <a:r>
              <a:rPr lang="es-MX" sz="1600" b="1">
                <a:latin typeface="Tahoma" pitchFamily="34" charset="0"/>
              </a:rPr>
              <a:t>Establecer y generar mejoras hacia los objetivos, recursos y prácticas futuras</a:t>
            </a:r>
            <a:endParaRPr lang="es-ES" sz="1600" b="1">
              <a:latin typeface="Tahoma" pitchFamily="34" charset="0"/>
            </a:endParaRPr>
          </a:p>
        </p:txBody>
      </p:sp>
      <p:sp>
        <p:nvSpPr>
          <p:cNvPr id="60496" name="Text Box 80"/>
          <p:cNvSpPr txBox="1">
            <a:spLocks noChangeArrowheads="1"/>
          </p:cNvSpPr>
          <p:nvPr/>
        </p:nvSpPr>
        <p:spPr bwMode="auto">
          <a:xfrm>
            <a:off x="6156325" y="2298700"/>
            <a:ext cx="2073275" cy="1069975"/>
          </a:xfrm>
          <a:prstGeom prst="rect">
            <a:avLst/>
          </a:prstGeom>
          <a:noFill/>
          <a:ln w="9525">
            <a:noFill/>
            <a:miter lim="800000"/>
            <a:headEnd/>
            <a:tailEnd/>
          </a:ln>
        </p:spPr>
        <p:txBody>
          <a:bodyPr>
            <a:spAutoFit/>
          </a:bodyPr>
          <a:lstStyle/>
          <a:p>
            <a:pPr algn="ctr"/>
            <a:r>
              <a:rPr lang="es-MX" sz="1600" b="1">
                <a:latin typeface="Tahoma" pitchFamily="34" charset="0"/>
              </a:rPr>
              <a:t>Definir y habilitar de acuerdo a los requisitos y medios</a:t>
            </a:r>
            <a:endParaRPr lang="es-ES" sz="1600" b="1">
              <a:latin typeface="Tahoma" pitchFamily="34" charset="0"/>
            </a:endParaRPr>
          </a:p>
        </p:txBody>
      </p:sp>
      <p:sp>
        <p:nvSpPr>
          <p:cNvPr id="60497" name="Text Box 81"/>
          <p:cNvSpPr txBox="1">
            <a:spLocks noChangeArrowheads="1"/>
          </p:cNvSpPr>
          <p:nvPr/>
        </p:nvSpPr>
        <p:spPr bwMode="auto">
          <a:xfrm>
            <a:off x="6096000" y="4876800"/>
            <a:ext cx="2073275" cy="581025"/>
          </a:xfrm>
          <a:prstGeom prst="rect">
            <a:avLst/>
          </a:prstGeom>
          <a:noFill/>
          <a:ln w="9525">
            <a:noFill/>
            <a:miter lim="800000"/>
            <a:headEnd/>
            <a:tailEnd/>
          </a:ln>
        </p:spPr>
        <p:txBody>
          <a:bodyPr>
            <a:spAutoFit/>
          </a:bodyPr>
          <a:lstStyle/>
          <a:p>
            <a:pPr algn="ctr"/>
            <a:r>
              <a:rPr lang="es-MX" sz="1600" b="1">
                <a:latin typeface="Tahoma" pitchFamily="34" charset="0"/>
              </a:rPr>
              <a:t>Ejecutar tal como se ha planeado</a:t>
            </a:r>
            <a:endParaRPr lang="es-ES" sz="1600" b="1">
              <a:latin typeface="Tahoma" pitchFamily="34" charset="0"/>
            </a:endParaRPr>
          </a:p>
        </p:txBody>
      </p:sp>
      <p:sp>
        <p:nvSpPr>
          <p:cNvPr id="60498" name="Text Box 82"/>
          <p:cNvSpPr txBox="1">
            <a:spLocks noChangeArrowheads="1"/>
          </p:cNvSpPr>
          <p:nvPr/>
        </p:nvSpPr>
        <p:spPr bwMode="auto">
          <a:xfrm>
            <a:off x="288925" y="4572000"/>
            <a:ext cx="2454275" cy="1558925"/>
          </a:xfrm>
          <a:prstGeom prst="rect">
            <a:avLst/>
          </a:prstGeom>
          <a:noFill/>
          <a:ln w="9525">
            <a:noFill/>
            <a:miter lim="800000"/>
            <a:headEnd/>
            <a:tailEnd/>
          </a:ln>
        </p:spPr>
        <p:txBody>
          <a:bodyPr>
            <a:spAutoFit/>
          </a:bodyPr>
          <a:lstStyle/>
          <a:p>
            <a:pPr algn="ctr"/>
            <a:r>
              <a:rPr lang="es-MX" sz="1600" b="1">
                <a:latin typeface="Tahoma" pitchFamily="34" charset="0"/>
              </a:rPr>
              <a:t>Evaluar y demostrar conformidad con lo planificado, así como desempeño de acuerdo a los objetivos</a:t>
            </a:r>
            <a:endParaRPr lang="es-ES" sz="1600" b="1">
              <a:latin typeface="Tahoma" pitchFamily="34" charset="0"/>
            </a:endParaRPr>
          </a:p>
        </p:txBody>
      </p:sp>
      <p:sp>
        <p:nvSpPr>
          <p:cNvPr id="60499" name="Text Box 83"/>
          <p:cNvSpPr txBox="1">
            <a:spLocks noChangeArrowheads="1"/>
          </p:cNvSpPr>
          <p:nvPr/>
        </p:nvSpPr>
        <p:spPr bwMode="auto">
          <a:xfrm>
            <a:off x="6516688" y="3500438"/>
            <a:ext cx="1676400" cy="1069975"/>
          </a:xfrm>
          <a:prstGeom prst="rect">
            <a:avLst/>
          </a:prstGeom>
          <a:noFill/>
          <a:ln w="9525">
            <a:noFill/>
            <a:miter lim="800000"/>
            <a:headEnd/>
            <a:tailEnd/>
          </a:ln>
        </p:spPr>
        <p:txBody>
          <a:bodyPr>
            <a:spAutoFit/>
          </a:bodyPr>
          <a:lstStyle/>
          <a:p>
            <a:pPr>
              <a:buFontTx/>
              <a:buChar char="•"/>
            </a:pPr>
            <a:r>
              <a:rPr lang="es-MX" sz="1600" b="1">
                <a:latin typeface="Tahoma" pitchFamily="34" charset="0"/>
              </a:rPr>
              <a:t>Qué hacer</a:t>
            </a:r>
          </a:p>
          <a:p>
            <a:pPr>
              <a:buFontTx/>
              <a:buChar char="•"/>
            </a:pPr>
            <a:r>
              <a:rPr lang="es-MX" sz="1600" b="1">
                <a:latin typeface="Tahoma" pitchFamily="34" charset="0"/>
              </a:rPr>
              <a:t>Cómo hacerlo</a:t>
            </a:r>
          </a:p>
          <a:p>
            <a:pPr>
              <a:buFontTx/>
              <a:buChar char="•"/>
            </a:pPr>
            <a:r>
              <a:rPr lang="es-MX" sz="1600" b="1">
                <a:latin typeface="Tahoma" pitchFamily="34" charset="0"/>
              </a:rPr>
              <a:t>Cuando hacerlo</a:t>
            </a:r>
            <a:endParaRPr lang="es-ES" sz="1600" b="1">
              <a:latin typeface="Tahoma" pitchFamily="34" charset="0"/>
            </a:endParaRPr>
          </a:p>
        </p:txBody>
      </p:sp>
      <p:sp>
        <p:nvSpPr>
          <p:cNvPr id="60500" name="Text Box 84"/>
          <p:cNvSpPr txBox="1">
            <a:spLocks noChangeArrowheads="1"/>
          </p:cNvSpPr>
          <p:nvPr/>
        </p:nvSpPr>
        <p:spPr bwMode="auto">
          <a:xfrm>
            <a:off x="3505200" y="1508125"/>
            <a:ext cx="1600200" cy="396875"/>
          </a:xfrm>
          <a:prstGeom prst="rect">
            <a:avLst/>
          </a:prstGeom>
          <a:noFill/>
          <a:ln w="9525">
            <a:noFill/>
            <a:miter lim="800000"/>
            <a:headEnd/>
            <a:tailEnd/>
          </a:ln>
        </p:spPr>
        <p:txBody>
          <a:bodyPr>
            <a:spAutoFit/>
          </a:bodyPr>
          <a:lstStyle/>
          <a:p>
            <a:pPr algn="ctr"/>
            <a:r>
              <a:rPr lang="es-MX" sz="2000">
                <a:latin typeface="Tahoma" pitchFamily="34" charset="0"/>
              </a:rPr>
              <a:t>Ciclo PHVA</a:t>
            </a:r>
            <a:endParaRPr lang="es-ES" sz="2000">
              <a:latin typeface="Tahoma" pitchFamily="34" charset="0"/>
            </a:endParaRPr>
          </a:p>
        </p:txBody>
      </p:sp>
      <p:sp>
        <p:nvSpPr>
          <p:cNvPr id="27662" name="Rectangle 85"/>
          <p:cNvSpPr>
            <a:spLocks noChangeArrowheads="1"/>
          </p:cNvSpPr>
          <p:nvPr/>
        </p:nvSpPr>
        <p:spPr bwMode="auto">
          <a:xfrm>
            <a:off x="250825" y="1268413"/>
            <a:ext cx="8640763" cy="5256212"/>
          </a:xfrm>
          <a:prstGeom prst="rect">
            <a:avLst/>
          </a:prstGeom>
          <a:noFill/>
          <a:ln w="28575">
            <a:solidFill>
              <a:srgbClr val="FFCC00"/>
            </a:solidFill>
            <a:miter lim="800000"/>
            <a:headEnd/>
            <a:tailEnd/>
          </a:ln>
        </p:spPr>
        <p:txBody>
          <a:bodyPr wrap="none" anchor="ctr"/>
          <a:lstStyle/>
          <a:p>
            <a:endParaRPr lang="es-CO"/>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68313" y="130175"/>
            <a:ext cx="8229600" cy="777875"/>
          </a:xfrm>
        </p:spPr>
        <p:txBody>
          <a:bodyPr/>
          <a:lstStyle/>
          <a:p>
            <a:pPr fontAlgn="auto">
              <a:spcAft>
                <a:spcPts val="0"/>
              </a:spcAft>
              <a:defRPr/>
            </a:pPr>
            <a:r>
              <a:rPr lang="es-MX">
                <a:solidFill>
                  <a:schemeClr val="tx1"/>
                </a:solidFill>
              </a:rPr>
              <a:t>8.2.2 Auditorias Internas</a:t>
            </a:r>
            <a:endParaRPr lang="es-ES">
              <a:solidFill>
                <a:schemeClr val="tx1"/>
              </a:solidFill>
            </a:endParaRPr>
          </a:p>
        </p:txBody>
      </p:sp>
      <p:sp>
        <p:nvSpPr>
          <p:cNvPr id="187395" name="Rectangle 3"/>
          <p:cNvSpPr>
            <a:spLocks noGrp="1" noChangeArrowheads="1"/>
          </p:cNvSpPr>
          <p:nvPr>
            <p:ph idx="1"/>
          </p:nvPr>
        </p:nvSpPr>
        <p:spPr>
          <a:xfrm>
            <a:off x="107950" y="1557338"/>
            <a:ext cx="8785225" cy="3959225"/>
          </a:xfrm>
          <a:ln w="28575">
            <a:solidFill>
              <a:srgbClr val="FFCC00"/>
            </a:solidFill>
          </a:ln>
        </p:spPr>
        <p:txBody>
          <a:bodyPr/>
          <a:lstStyle/>
          <a:p>
            <a:pPr lvl="1"/>
            <a:r>
              <a:rPr lang="es-MX" sz="2400" smtClean="0"/>
              <a:t>Deben definirse en un procedimiento documentado, las responsabilidades y requisitos para la planificación y la realización de auditorias, para informar de los resultados y para mantener los registros.(véase 4.2.4)</a:t>
            </a:r>
          </a:p>
          <a:p>
            <a:pPr lvl="1"/>
            <a:r>
              <a:rPr lang="es-MX" sz="2400" smtClean="0"/>
              <a:t>La dirección responsable del área que esté siendo auditada debe asegurarse de que se toman acciones sin demora injustificada para eliminar las no conformidades detectadas y sus causas. Las actividades de seguimiento deben incluir la verificación de las acciones tomadas y el informe de los resultados de la verificación (véase 8.5.2)</a:t>
            </a:r>
            <a:endParaRPr lang="es-ES" sz="2400" smtClean="0">
              <a:solidFill>
                <a:srgbClr val="FFCC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195" name="Group 3"/>
          <p:cNvGrpSpPr>
            <a:grpSpLocks/>
          </p:cNvGrpSpPr>
          <p:nvPr/>
        </p:nvGrpSpPr>
        <p:grpSpPr bwMode="auto">
          <a:xfrm>
            <a:off x="2457450" y="2471738"/>
            <a:ext cx="2647950" cy="2049462"/>
            <a:chOff x="366" y="1299"/>
            <a:chExt cx="1278" cy="1224"/>
          </a:xfrm>
        </p:grpSpPr>
        <p:graphicFrame>
          <p:nvGraphicFramePr>
            <p:cNvPr id="8194" name="Object 4"/>
            <p:cNvGraphicFramePr>
              <a:graphicFrameLocks noChangeAspect="1"/>
            </p:cNvGraphicFramePr>
            <p:nvPr/>
          </p:nvGraphicFramePr>
          <p:xfrm>
            <a:off x="366" y="1299"/>
            <a:ext cx="1278" cy="1224"/>
          </p:xfrm>
          <a:graphic>
            <a:graphicData uri="http://schemas.openxmlformats.org/presentationml/2006/ole">
              <p:oleObj spid="_x0000_s8194" name="Imagen de mapa de bits" r:id="rId4" imgW="2400653" imgH="2333333" progId="Paint.Picture">
                <p:embed/>
              </p:oleObj>
            </a:graphicData>
          </a:graphic>
        </p:graphicFrame>
        <p:grpSp>
          <p:nvGrpSpPr>
            <p:cNvPr id="8207" name="Group 5"/>
            <p:cNvGrpSpPr>
              <a:grpSpLocks/>
            </p:cNvGrpSpPr>
            <p:nvPr/>
          </p:nvGrpSpPr>
          <p:grpSpPr bwMode="auto">
            <a:xfrm flipH="1">
              <a:off x="987" y="1856"/>
              <a:ext cx="458" cy="201"/>
              <a:chOff x="3" y="590"/>
              <a:chExt cx="2012" cy="1275"/>
            </a:xfrm>
          </p:grpSpPr>
          <p:sp>
            <p:nvSpPr>
              <p:cNvPr id="8208" name="Freeform 6"/>
              <p:cNvSpPr>
                <a:spLocks/>
              </p:cNvSpPr>
              <p:nvPr/>
            </p:nvSpPr>
            <p:spPr bwMode="auto">
              <a:xfrm>
                <a:off x="638" y="849"/>
                <a:ext cx="695" cy="752"/>
              </a:xfrm>
              <a:custGeom>
                <a:avLst/>
                <a:gdLst>
                  <a:gd name="T0" fmla="*/ 0 w 695"/>
                  <a:gd name="T1" fmla="*/ 68 h 752"/>
                  <a:gd name="T2" fmla="*/ 14 w 695"/>
                  <a:gd name="T3" fmla="*/ 37 h 752"/>
                  <a:gd name="T4" fmla="*/ 40 w 695"/>
                  <a:gd name="T5" fmla="*/ 9 h 752"/>
                  <a:gd name="T6" fmla="*/ 91 w 695"/>
                  <a:gd name="T7" fmla="*/ 0 h 752"/>
                  <a:gd name="T8" fmla="*/ 173 w 695"/>
                  <a:gd name="T9" fmla="*/ 9 h 752"/>
                  <a:gd name="T10" fmla="*/ 193 w 695"/>
                  <a:gd name="T11" fmla="*/ 30 h 752"/>
                  <a:gd name="T12" fmla="*/ 241 w 695"/>
                  <a:gd name="T13" fmla="*/ 81 h 752"/>
                  <a:gd name="T14" fmla="*/ 287 w 695"/>
                  <a:gd name="T15" fmla="*/ 134 h 752"/>
                  <a:gd name="T16" fmla="*/ 385 w 695"/>
                  <a:gd name="T17" fmla="*/ 258 h 752"/>
                  <a:gd name="T18" fmla="*/ 442 w 695"/>
                  <a:gd name="T19" fmla="*/ 327 h 752"/>
                  <a:gd name="T20" fmla="*/ 502 w 695"/>
                  <a:gd name="T21" fmla="*/ 410 h 752"/>
                  <a:gd name="T22" fmla="*/ 578 w 695"/>
                  <a:gd name="T23" fmla="*/ 511 h 752"/>
                  <a:gd name="T24" fmla="*/ 678 w 695"/>
                  <a:gd name="T25" fmla="*/ 626 h 752"/>
                  <a:gd name="T26" fmla="*/ 695 w 695"/>
                  <a:gd name="T27" fmla="*/ 661 h 752"/>
                  <a:gd name="T28" fmla="*/ 592 w 695"/>
                  <a:gd name="T29" fmla="*/ 684 h 752"/>
                  <a:gd name="T30" fmla="*/ 554 w 695"/>
                  <a:gd name="T31" fmla="*/ 718 h 752"/>
                  <a:gd name="T32" fmla="*/ 531 w 695"/>
                  <a:gd name="T33" fmla="*/ 752 h 752"/>
                  <a:gd name="T34" fmla="*/ 475 w 695"/>
                  <a:gd name="T35" fmla="*/ 679 h 752"/>
                  <a:gd name="T36" fmla="*/ 317 w 695"/>
                  <a:gd name="T37" fmla="*/ 472 h 752"/>
                  <a:gd name="T38" fmla="*/ 201 w 695"/>
                  <a:gd name="T39" fmla="*/ 311 h 752"/>
                  <a:gd name="T40" fmla="*/ 57 w 695"/>
                  <a:gd name="T41" fmla="*/ 148 h 752"/>
                  <a:gd name="T42" fmla="*/ 0 w 695"/>
                  <a:gd name="T43" fmla="*/ 68 h 7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5"/>
                  <a:gd name="T67" fmla="*/ 0 h 752"/>
                  <a:gd name="T68" fmla="*/ 695 w 695"/>
                  <a:gd name="T69" fmla="*/ 752 h 7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5" h="752">
                    <a:moveTo>
                      <a:pt x="0" y="68"/>
                    </a:moveTo>
                    <a:lnTo>
                      <a:pt x="14" y="37"/>
                    </a:lnTo>
                    <a:lnTo>
                      <a:pt x="40" y="9"/>
                    </a:lnTo>
                    <a:lnTo>
                      <a:pt x="91" y="0"/>
                    </a:lnTo>
                    <a:lnTo>
                      <a:pt x="173" y="9"/>
                    </a:lnTo>
                    <a:lnTo>
                      <a:pt x="193" y="30"/>
                    </a:lnTo>
                    <a:lnTo>
                      <a:pt x="241" y="81"/>
                    </a:lnTo>
                    <a:lnTo>
                      <a:pt x="287" y="134"/>
                    </a:lnTo>
                    <a:lnTo>
                      <a:pt x="385" y="258"/>
                    </a:lnTo>
                    <a:lnTo>
                      <a:pt x="442" y="327"/>
                    </a:lnTo>
                    <a:lnTo>
                      <a:pt x="502" y="410"/>
                    </a:lnTo>
                    <a:lnTo>
                      <a:pt x="578" y="511"/>
                    </a:lnTo>
                    <a:lnTo>
                      <a:pt x="678" y="626"/>
                    </a:lnTo>
                    <a:lnTo>
                      <a:pt x="695" y="661"/>
                    </a:lnTo>
                    <a:lnTo>
                      <a:pt x="592" y="684"/>
                    </a:lnTo>
                    <a:lnTo>
                      <a:pt x="554" y="718"/>
                    </a:lnTo>
                    <a:lnTo>
                      <a:pt x="531" y="752"/>
                    </a:lnTo>
                    <a:lnTo>
                      <a:pt x="475" y="679"/>
                    </a:lnTo>
                    <a:lnTo>
                      <a:pt x="317" y="472"/>
                    </a:lnTo>
                    <a:lnTo>
                      <a:pt x="201" y="311"/>
                    </a:lnTo>
                    <a:lnTo>
                      <a:pt x="57" y="148"/>
                    </a:lnTo>
                    <a:lnTo>
                      <a:pt x="0" y="68"/>
                    </a:lnTo>
                    <a:close/>
                  </a:path>
                </a:pathLst>
              </a:custGeom>
              <a:solidFill>
                <a:srgbClr val="919191"/>
              </a:solidFill>
              <a:ln w="9525">
                <a:noFill/>
                <a:round/>
                <a:headEnd/>
                <a:tailEnd/>
              </a:ln>
            </p:spPr>
            <p:txBody>
              <a:bodyPr/>
              <a:lstStyle/>
              <a:p>
                <a:endParaRPr lang="es-MX"/>
              </a:p>
            </p:txBody>
          </p:sp>
          <p:sp>
            <p:nvSpPr>
              <p:cNvPr id="8209" name="Freeform 7"/>
              <p:cNvSpPr>
                <a:spLocks/>
              </p:cNvSpPr>
              <p:nvPr/>
            </p:nvSpPr>
            <p:spPr bwMode="auto">
              <a:xfrm>
                <a:off x="803" y="600"/>
                <a:ext cx="1181" cy="902"/>
              </a:xfrm>
              <a:custGeom>
                <a:avLst/>
                <a:gdLst>
                  <a:gd name="T0" fmla="*/ 0 w 1181"/>
                  <a:gd name="T1" fmla="*/ 259 h 902"/>
                  <a:gd name="T2" fmla="*/ 23 w 1181"/>
                  <a:gd name="T3" fmla="*/ 199 h 902"/>
                  <a:gd name="T4" fmla="*/ 78 w 1181"/>
                  <a:gd name="T5" fmla="*/ 156 h 902"/>
                  <a:gd name="T6" fmla="*/ 264 w 1181"/>
                  <a:gd name="T7" fmla="*/ 46 h 902"/>
                  <a:gd name="T8" fmla="*/ 452 w 1181"/>
                  <a:gd name="T9" fmla="*/ 4 h 902"/>
                  <a:gd name="T10" fmla="*/ 547 w 1181"/>
                  <a:gd name="T11" fmla="*/ 0 h 902"/>
                  <a:gd name="T12" fmla="*/ 657 w 1181"/>
                  <a:gd name="T13" fmla="*/ 16 h 902"/>
                  <a:gd name="T14" fmla="*/ 789 w 1181"/>
                  <a:gd name="T15" fmla="*/ 137 h 902"/>
                  <a:gd name="T16" fmla="*/ 914 w 1181"/>
                  <a:gd name="T17" fmla="*/ 255 h 902"/>
                  <a:gd name="T18" fmla="*/ 1040 w 1181"/>
                  <a:gd name="T19" fmla="*/ 387 h 902"/>
                  <a:gd name="T20" fmla="*/ 1134 w 1181"/>
                  <a:gd name="T21" fmla="*/ 498 h 902"/>
                  <a:gd name="T22" fmla="*/ 1181 w 1181"/>
                  <a:gd name="T23" fmla="*/ 588 h 902"/>
                  <a:gd name="T24" fmla="*/ 1172 w 1181"/>
                  <a:gd name="T25" fmla="*/ 629 h 902"/>
                  <a:gd name="T26" fmla="*/ 1140 w 1181"/>
                  <a:gd name="T27" fmla="*/ 654 h 902"/>
                  <a:gd name="T28" fmla="*/ 995 w 1181"/>
                  <a:gd name="T29" fmla="*/ 693 h 902"/>
                  <a:gd name="T30" fmla="*/ 863 w 1181"/>
                  <a:gd name="T31" fmla="*/ 746 h 902"/>
                  <a:gd name="T32" fmla="*/ 705 w 1181"/>
                  <a:gd name="T33" fmla="*/ 788 h 902"/>
                  <a:gd name="T34" fmla="*/ 588 w 1181"/>
                  <a:gd name="T35" fmla="*/ 838 h 902"/>
                  <a:gd name="T36" fmla="*/ 529 w 1181"/>
                  <a:gd name="T37" fmla="*/ 876 h 902"/>
                  <a:gd name="T38" fmla="*/ 505 w 1181"/>
                  <a:gd name="T39" fmla="*/ 902 h 902"/>
                  <a:gd name="T40" fmla="*/ 473 w 1181"/>
                  <a:gd name="T41" fmla="*/ 876 h 902"/>
                  <a:gd name="T42" fmla="*/ 465 w 1181"/>
                  <a:gd name="T43" fmla="*/ 838 h 902"/>
                  <a:gd name="T44" fmla="*/ 422 w 1181"/>
                  <a:gd name="T45" fmla="*/ 827 h 902"/>
                  <a:gd name="T46" fmla="*/ 401 w 1181"/>
                  <a:gd name="T47" fmla="*/ 761 h 902"/>
                  <a:gd name="T48" fmla="*/ 362 w 1181"/>
                  <a:gd name="T49" fmla="*/ 728 h 902"/>
                  <a:gd name="T50" fmla="*/ 377 w 1181"/>
                  <a:gd name="T51" fmla="*/ 737 h 902"/>
                  <a:gd name="T52" fmla="*/ 324 w 1181"/>
                  <a:gd name="T53" fmla="*/ 701 h 902"/>
                  <a:gd name="T54" fmla="*/ 334 w 1181"/>
                  <a:gd name="T55" fmla="*/ 669 h 902"/>
                  <a:gd name="T56" fmla="*/ 269 w 1181"/>
                  <a:gd name="T57" fmla="*/ 603 h 902"/>
                  <a:gd name="T58" fmla="*/ 273 w 1181"/>
                  <a:gd name="T59" fmla="*/ 573 h 902"/>
                  <a:gd name="T60" fmla="*/ 219 w 1181"/>
                  <a:gd name="T61" fmla="*/ 535 h 902"/>
                  <a:gd name="T62" fmla="*/ 202 w 1181"/>
                  <a:gd name="T63" fmla="*/ 497 h 902"/>
                  <a:gd name="T64" fmla="*/ 179 w 1181"/>
                  <a:gd name="T65" fmla="*/ 467 h 902"/>
                  <a:gd name="T66" fmla="*/ 134 w 1181"/>
                  <a:gd name="T67" fmla="*/ 458 h 902"/>
                  <a:gd name="T68" fmla="*/ 138 w 1181"/>
                  <a:gd name="T69" fmla="*/ 403 h 902"/>
                  <a:gd name="T70" fmla="*/ 104 w 1181"/>
                  <a:gd name="T71" fmla="*/ 378 h 902"/>
                  <a:gd name="T72" fmla="*/ 60 w 1181"/>
                  <a:gd name="T73" fmla="*/ 374 h 902"/>
                  <a:gd name="T74" fmla="*/ 72 w 1181"/>
                  <a:gd name="T75" fmla="*/ 337 h 902"/>
                  <a:gd name="T76" fmla="*/ 38 w 1181"/>
                  <a:gd name="T77" fmla="*/ 312 h 902"/>
                  <a:gd name="T78" fmla="*/ 6 w 1181"/>
                  <a:gd name="T79" fmla="*/ 307 h 902"/>
                  <a:gd name="T80" fmla="*/ 0 w 1181"/>
                  <a:gd name="T81" fmla="*/ 259 h 9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1"/>
                  <a:gd name="T124" fmla="*/ 0 h 902"/>
                  <a:gd name="T125" fmla="*/ 1181 w 1181"/>
                  <a:gd name="T126" fmla="*/ 902 h 9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1" h="902">
                    <a:moveTo>
                      <a:pt x="0" y="259"/>
                    </a:moveTo>
                    <a:lnTo>
                      <a:pt x="23" y="199"/>
                    </a:lnTo>
                    <a:lnTo>
                      <a:pt x="78" y="156"/>
                    </a:lnTo>
                    <a:lnTo>
                      <a:pt x="264" y="46"/>
                    </a:lnTo>
                    <a:lnTo>
                      <a:pt x="452" y="4"/>
                    </a:lnTo>
                    <a:lnTo>
                      <a:pt x="547" y="0"/>
                    </a:lnTo>
                    <a:lnTo>
                      <a:pt x="657" y="16"/>
                    </a:lnTo>
                    <a:lnTo>
                      <a:pt x="789" y="137"/>
                    </a:lnTo>
                    <a:lnTo>
                      <a:pt x="914" y="255"/>
                    </a:lnTo>
                    <a:lnTo>
                      <a:pt x="1040" y="387"/>
                    </a:lnTo>
                    <a:lnTo>
                      <a:pt x="1134" y="498"/>
                    </a:lnTo>
                    <a:lnTo>
                      <a:pt x="1181" y="588"/>
                    </a:lnTo>
                    <a:lnTo>
                      <a:pt x="1172" y="629"/>
                    </a:lnTo>
                    <a:lnTo>
                      <a:pt x="1140" y="654"/>
                    </a:lnTo>
                    <a:lnTo>
                      <a:pt x="995" y="693"/>
                    </a:lnTo>
                    <a:lnTo>
                      <a:pt x="863" y="746"/>
                    </a:lnTo>
                    <a:lnTo>
                      <a:pt x="705" y="788"/>
                    </a:lnTo>
                    <a:lnTo>
                      <a:pt x="588" y="838"/>
                    </a:lnTo>
                    <a:lnTo>
                      <a:pt x="529" y="876"/>
                    </a:lnTo>
                    <a:lnTo>
                      <a:pt x="505" y="902"/>
                    </a:lnTo>
                    <a:lnTo>
                      <a:pt x="473" y="876"/>
                    </a:lnTo>
                    <a:lnTo>
                      <a:pt x="465" y="838"/>
                    </a:lnTo>
                    <a:lnTo>
                      <a:pt x="422" y="827"/>
                    </a:lnTo>
                    <a:lnTo>
                      <a:pt x="401" y="761"/>
                    </a:lnTo>
                    <a:lnTo>
                      <a:pt x="362" y="728"/>
                    </a:lnTo>
                    <a:lnTo>
                      <a:pt x="377" y="737"/>
                    </a:lnTo>
                    <a:lnTo>
                      <a:pt x="324" y="701"/>
                    </a:lnTo>
                    <a:lnTo>
                      <a:pt x="334" y="669"/>
                    </a:lnTo>
                    <a:lnTo>
                      <a:pt x="269" y="603"/>
                    </a:lnTo>
                    <a:lnTo>
                      <a:pt x="273" y="573"/>
                    </a:lnTo>
                    <a:lnTo>
                      <a:pt x="219" y="535"/>
                    </a:lnTo>
                    <a:lnTo>
                      <a:pt x="202" y="497"/>
                    </a:lnTo>
                    <a:lnTo>
                      <a:pt x="179" y="467"/>
                    </a:lnTo>
                    <a:lnTo>
                      <a:pt x="134" y="458"/>
                    </a:lnTo>
                    <a:lnTo>
                      <a:pt x="138" y="403"/>
                    </a:lnTo>
                    <a:lnTo>
                      <a:pt x="104" y="378"/>
                    </a:lnTo>
                    <a:lnTo>
                      <a:pt x="60" y="374"/>
                    </a:lnTo>
                    <a:lnTo>
                      <a:pt x="72" y="337"/>
                    </a:lnTo>
                    <a:lnTo>
                      <a:pt x="38" y="312"/>
                    </a:lnTo>
                    <a:lnTo>
                      <a:pt x="6" y="307"/>
                    </a:lnTo>
                    <a:lnTo>
                      <a:pt x="0" y="259"/>
                    </a:lnTo>
                    <a:close/>
                  </a:path>
                </a:pathLst>
              </a:custGeom>
              <a:solidFill>
                <a:srgbClr val="FFFFFF"/>
              </a:solidFill>
              <a:ln w="9525">
                <a:noFill/>
                <a:round/>
                <a:headEnd/>
                <a:tailEnd/>
              </a:ln>
            </p:spPr>
            <p:txBody>
              <a:bodyPr/>
              <a:lstStyle/>
              <a:p>
                <a:endParaRPr lang="es-MX"/>
              </a:p>
            </p:txBody>
          </p:sp>
          <p:sp>
            <p:nvSpPr>
              <p:cNvPr id="8210" name="Freeform 8"/>
              <p:cNvSpPr>
                <a:spLocks/>
              </p:cNvSpPr>
              <p:nvPr/>
            </p:nvSpPr>
            <p:spPr bwMode="auto">
              <a:xfrm>
                <a:off x="1304" y="1211"/>
                <a:ext cx="708" cy="365"/>
              </a:xfrm>
              <a:custGeom>
                <a:avLst/>
                <a:gdLst>
                  <a:gd name="T0" fmla="*/ 24 w 708"/>
                  <a:gd name="T1" fmla="*/ 281 h 365"/>
                  <a:gd name="T2" fmla="*/ 54 w 708"/>
                  <a:gd name="T3" fmla="*/ 234 h 365"/>
                  <a:gd name="T4" fmla="*/ 148 w 708"/>
                  <a:gd name="T5" fmla="*/ 195 h 365"/>
                  <a:gd name="T6" fmla="*/ 423 w 708"/>
                  <a:gd name="T7" fmla="*/ 114 h 365"/>
                  <a:gd name="T8" fmla="*/ 625 w 708"/>
                  <a:gd name="T9" fmla="*/ 35 h 365"/>
                  <a:gd name="T10" fmla="*/ 675 w 708"/>
                  <a:gd name="T11" fmla="*/ 0 h 365"/>
                  <a:gd name="T12" fmla="*/ 708 w 708"/>
                  <a:gd name="T13" fmla="*/ 48 h 365"/>
                  <a:gd name="T14" fmla="*/ 701 w 708"/>
                  <a:gd name="T15" fmla="*/ 114 h 365"/>
                  <a:gd name="T16" fmla="*/ 577 w 708"/>
                  <a:gd name="T17" fmla="*/ 173 h 365"/>
                  <a:gd name="T18" fmla="*/ 501 w 708"/>
                  <a:gd name="T19" fmla="*/ 218 h 365"/>
                  <a:gd name="T20" fmla="*/ 375 w 708"/>
                  <a:gd name="T21" fmla="*/ 264 h 365"/>
                  <a:gd name="T22" fmla="*/ 298 w 708"/>
                  <a:gd name="T23" fmla="*/ 270 h 365"/>
                  <a:gd name="T24" fmla="*/ 180 w 708"/>
                  <a:gd name="T25" fmla="*/ 335 h 365"/>
                  <a:gd name="T26" fmla="*/ 77 w 708"/>
                  <a:gd name="T27" fmla="*/ 365 h 365"/>
                  <a:gd name="T28" fmla="*/ 0 w 708"/>
                  <a:gd name="T29" fmla="*/ 342 h 365"/>
                  <a:gd name="T30" fmla="*/ 24 w 708"/>
                  <a:gd name="T31" fmla="*/ 281 h 3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8"/>
                  <a:gd name="T49" fmla="*/ 0 h 365"/>
                  <a:gd name="T50" fmla="*/ 708 w 708"/>
                  <a:gd name="T51" fmla="*/ 365 h 3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8" h="365">
                    <a:moveTo>
                      <a:pt x="24" y="281"/>
                    </a:moveTo>
                    <a:lnTo>
                      <a:pt x="54" y="234"/>
                    </a:lnTo>
                    <a:lnTo>
                      <a:pt x="148" y="195"/>
                    </a:lnTo>
                    <a:lnTo>
                      <a:pt x="423" y="114"/>
                    </a:lnTo>
                    <a:lnTo>
                      <a:pt x="625" y="35"/>
                    </a:lnTo>
                    <a:lnTo>
                      <a:pt x="675" y="0"/>
                    </a:lnTo>
                    <a:lnTo>
                      <a:pt x="708" y="48"/>
                    </a:lnTo>
                    <a:lnTo>
                      <a:pt x="701" y="114"/>
                    </a:lnTo>
                    <a:lnTo>
                      <a:pt x="577" y="173"/>
                    </a:lnTo>
                    <a:lnTo>
                      <a:pt x="501" y="218"/>
                    </a:lnTo>
                    <a:lnTo>
                      <a:pt x="375" y="264"/>
                    </a:lnTo>
                    <a:lnTo>
                      <a:pt x="298" y="270"/>
                    </a:lnTo>
                    <a:lnTo>
                      <a:pt x="180" y="335"/>
                    </a:lnTo>
                    <a:lnTo>
                      <a:pt x="77" y="365"/>
                    </a:lnTo>
                    <a:lnTo>
                      <a:pt x="0" y="342"/>
                    </a:lnTo>
                    <a:lnTo>
                      <a:pt x="24" y="281"/>
                    </a:lnTo>
                    <a:close/>
                  </a:path>
                </a:pathLst>
              </a:custGeom>
              <a:solidFill>
                <a:srgbClr val="DADADA"/>
              </a:solidFill>
              <a:ln w="9525">
                <a:noFill/>
                <a:round/>
                <a:headEnd/>
                <a:tailEnd/>
              </a:ln>
            </p:spPr>
            <p:txBody>
              <a:bodyPr/>
              <a:lstStyle/>
              <a:p>
                <a:endParaRPr lang="es-MX"/>
              </a:p>
            </p:txBody>
          </p:sp>
          <p:sp>
            <p:nvSpPr>
              <p:cNvPr id="8211" name="Freeform 9"/>
              <p:cNvSpPr>
                <a:spLocks/>
              </p:cNvSpPr>
              <p:nvPr/>
            </p:nvSpPr>
            <p:spPr bwMode="auto">
              <a:xfrm>
                <a:off x="54" y="887"/>
                <a:ext cx="1071" cy="823"/>
              </a:xfrm>
              <a:custGeom>
                <a:avLst/>
                <a:gdLst>
                  <a:gd name="T0" fmla="*/ 593 w 1071"/>
                  <a:gd name="T1" fmla="*/ 0 h 823"/>
                  <a:gd name="T2" fmla="*/ 501 w 1071"/>
                  <a:gd name="T3" fmla="*/ 17 h 823"/>
                  <a:gd name="T4" fmla="*/ 407 w 1071"/>
                  <a:gd name="T5" fmla="*/ 34 h 823"/>
                  <a:gd name="T6" fmla="*/ 287 w 1071"/>
                  <a:gd name="T7" fmla="*/ 60 h 823"/>
                  <a:gd name="T8" fmla="*/ 145 w 1071"/>
                  <a:gd name="T9" fmla="*/ 126 h 823"/>
                  <a:gd name="T10" fmla="*/ 48 w 1071"/>
                  <a:gd name="T11" fmla="*/ 203 h 823"/>
                  <a:gd name="T12" fmla="*/ 0 w 1071"/>
                  <a:gd name="T13" fmla="*/ 250 h 823"/>
                  <a:gd name="T14" fmla="*/ 1 w 1071"/>
                  <a:gd name="T15" fmla="*/ 277 h 823"/>
                  <a:gd name="T16" fmla="*/ 154 w 1071"/>
                  <a:gd name="T17" fmla="*/ 456 h 823"/>
                  <a:gd name="T18" fmla="*/ 282 w 1071"/>
                  <a:gd name="T19" fmla="*/ 536 h 823"/>
                  <a:gd name="T20" fmla="*/ 364 w 1071"/>
                  <a:gd name="T21" fmla="*/ 618 h 823"/>
                  <a:gd name="T22" fmla="*/ 461 w 1071"/>
                  <a:gd name="T23" fmla="*/ 720 h 823"/>
                  <a:gd name="T24" fmla="*/ 539 w 1071"/>
                  <a:gd name="T25" fmla="*/ 789 h 823"/>
                  <a:gd name="T26" fmla="*/ 603 w 1071"/>
                  <a:gd name="T27" fmla="*/ 819 h 823"/>
                  <a:gd name="T28" fmla="*/ 671 w 1071"/>
                  <a:gd name="T29" fmla="*/ 823 h 823"/>
                  <a:gd name="T30" fmla="*/ 768 w 1071"/>
                  <a:gd name="T31" fmla="*/ 782 h 823"/>
                  <a:gd name="T32" fmla="*/ 876 w 1071"/>
                  <a:gd name="T33" fmla="*/ 716 h 823"/>
                  <a:gd name="T34" fmla="*/ 1020 w 1071"/>
                  <a:gd name="T35" fmla="*/ 670 h 823"/>
                  <a:gd name="T36" fmla="*/ 1071 w 1071"/>
                  <a:gd name="T37" fmla="*/ 645 h 823"/>
                  <a:gd name="T38" fmla="*/ 1038 w 1071"/>
                  <a:gd name="T39" fmla="*/ 598 h 823"/>
                  <a:gd name="T40" fmla="*/ 1034 w 1071"/>
                  <a:gd name="T41" fmla="*/ 553 h 823"/>
                  <a:gd name="T42" fmla="*/ 987 w 1071"/>
                  <a:gd name="T43" fmla="*/ 542 h 823"/>
                  <a:gd name="T44" fmla="*/ 944 w 1071"/>
                  <a:gd name="T45" fmla="*/ 476 h 823"/>
                  <a:gd name="T46" fmla="*/ 947 w 1071"/>
                  <a:gd name="T47" fmla="*/ 442 h 823"/>
                  <a:gd name="T48" fmla="*/ 900 w 1071"/>
                  <a:gd name="T49" fmla="*/ 444 h 823"/>
                  <a:gd name="T50" fmla="*/ 876 w 1071"/>
                  <a:gd name="T51" fmla="*/ 358 h 823"/>
                  <a:gd name="T52" fmla="*/ 846 w 1071"/>
                  <a:gd name="T53" fmla="*/ 344 h 823"/>
                  <a:gd name="T54" fmla="*/ 829 w 1071"/>
                  <a:gd name="T55" fmla="*/ 339 h 823"/>
                  <a:gd name="T56" fmla="*/ 824 w 1071"/>
                  <a:gd name="T57" fmla="*/ 285 h 823"/>
                  <a:gd name="T58" fmla="*/ 789 w 1071"/>
                  <a:gd name="T59" fmla="*/ 280 h 823"/>
                  <a:gd name="T60" fmla="*/ 778 w 1071"/>
                  <a:gd name="T61" fmla="*/ 255 h 823"/>
                  <a:gd name="T62" fmla="*/ 769 w 1071"/>
                  <a:gd name="T63" fmla="*/ 203 h 823"/>
                  <a:gd name="T64" fmla="*/ 723 w 1071"/>
                  <a:gd name="T65" fmla="*/ 187 h 823"/>
                  <a:gd name="T66" fmla="*/ 705 w 1071"/>
                  <a:gd name="T67" fmla="*/ 173 h 823"/>
                  <a:gd name="T68" fmla="*/ 688 w 1071"/>
                  <a:gd name="T69" fmla="*/ 130 h 823"/>
                  <a:gd name="T70" fmla="*/ 666 w 1071"/>
                  <a:gd name="T71" fmla="*/ 117 h 823"/>
                  <a:gd name="T72" fmla="*/ 633 w 1071"/>
                  <a:gd name="T73" fmla="*/ 96 h 823"/>
                  <a:gd name="T74" fmla="*/ 632 w 1071"/>
                  <a:gd name="T75" fmla="*/ 51 h 823"/>
                  <a:gd name="T76" fmla="*/ 595 w 1071"/>
                  <a:gd name="T77" fmla="*/ 46 h 823"/>
                  <a:gd name="T78" fmla="*/ 593 w 1071"/>
                  <a:gd name="T79" fmla="*/ 0 h 8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1"/>
                  <a:gd name="T121" fmla="*/ 0 h 823"/>
                  <a:gd name="T122" fmla="*/ 1071 w 1071"/>
                  <a:gd name="T123" fmla="*/ 823 h 8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1" h="823">
                    <a:moveTo>
                      <a:pt x="593" y="0"/>
                    </a:moveTo>
                    <a:lnTo>
                      <a:pt x="501" y="17"/>
                    </a:lnTo>
                    <a:lnTo>
                      <a:pt x="407" y="34"/>
                    </a:lnTo>
                    <a:lnTo>
                      <a:pt x="287" y="60"/>
                    </a:lnTo>
                    <a:lnTo>
                      <a:pt x="145" y="126"/>
                    </a:lnTo>
                    <a:lnTo>
                      <a:pt x="48" y="203"/>
                    </a:lnTo>
                    <a:lnTo>
                      <a:pt x="0" y="250"/>
                    </a:lnTo>
                    <a:lnTo>
                      <a:pt x="1" y="277"/>
                    </a:lnTo>
                    <a:lnTo>
                      <a:pt x="154" y="456"/>
                    </a:lnTo>
                    <a:lnTo>
                      <a:pt x="282" y="536"/>
                    </a:lnTo>
                    <a:lnTo>
                      <a:pt x="364" y="618"/>
                    </a:lnTo>
                    <a:lnTo>
                      <a:pt x="461" y="720"/>
                    </a:lnTo>
                    <a:lnTo>
                      <a:pt x="539" y="789"/>
                    </a:lnTo>
                    <a:lnTo>
                      <a:pt x="603" y="819"/>
                    </a:lnTo>
                    <a:lnTo>
                      <a:pt x="671" y="823"/>
                    </a:lnTo>
                    <a:lnTo>
                      <a:pt x="768" y="782"/>
                    </a:lnTo>
                    <a:lnTo>
                      <a:pt x="876" y="716"/>
                    </a:lnTo>
                    <a:lnTo>
                      <a:pt x="1020" y="670"/>
                    </a:lnTo>
                    <a:lnTo>
                      <a:pt x="1071" y="645"/>
                    </a:lnTo>
                    <a:lnTo>
                      <a:pt x="1038" y="598"/>
                    </a:lnTo>
                    <a:lnTo>
                      <a:pt x="1034" y="553"/>
                    </a:lnTo>
                    <a:lnTo>
                      <a:pt x="987" y="542"/>
                    </a:lnTo>
                    <a:lnTo>
                      <a:pt x="944" y="476"/>
                    </a:lnTo>
                    <a:lnTo>
                      <a:pt x="947" y="442"/>
                    </a:lnTo>
                    <a:lnTo>
                      <a:pt x="900" y="444"/>
                    </a:lnTo>
                    <a:lnTo>
                      <a:pt x="876" y="358"/>
                    </a:lnTo>
                    <a:lnTo>
                      <a:pt x="846" y="344"/>
                    </a:lnTo>
                    <a:lnTo>
                      <a:pt x="829" y="339"/>
                    </a:lnTo>
                    <a:lnTo>
                      <a:pt x="824" y="285"/>
                    </a:lnTo>
                    <a:lnTo>
                      <a:pt x="789" y="280"/>
                    </a:lnTo>
                    <a:lnTo>
                      <a:pt x="778" y="255"/>
                    </a:lnTo>
                    <a:lnTo>
                      <a:pt x="769" y="203"/>
                    </a:lnTo>
                    <a:lnTo>
                      <a:pt x="723" y="187"/>
                    </a:lnTo>
                    <a:lnTo>
                      <a:pt x="705" y="173"/>
                    </a:lnTo>
                    <a:lnTo>
                      <a:pt x="688" y="130"/>
                    </a:lnTo>
                    <a:lnTo>
                      <a:pt x="666" y="117"/>
                    </a:lnTo>
                    <a:lnTo>
                      <a:pt x="633" y="96"/>
                    </a:lnTo>
                    <a:lnTo>
                      <a:pt x="632" y="51"/>
                    </a:lnTo>
                    <a:lnTo>
                      <a:pt x="595" y="46"/>
                    </a:lnTo>
                    <a:lnTo>
                      <a:pt x="593" y="0"/>
                    </a:lnTo>
                    <a:close/>
                  </a:path>
                </a:pathLst>
              </a:custGeom>
              <a:solidFill>
                <a:srgbClr val="FFFFFF"/>
              </a:solidFill>
              <a:ln w="9525">
                <a:noFill/>
                <a:round/>
                <a:headEnd/>
                <a:tailEnd/>
              </a:ln>
            </p:spPr>
            <p:txBody>
              <a:bodyPr/>
              <a:lstStyle/>
              <a:p>
                <a:endParaRPr lang="es-MX"/>
              </a:p>
            </p:txBody>
          </p:sp>
          <p:sp>
            <p:nvSpPr>
              <p:cNvPr id="8212" name="Freeform 10"/>
              <p:cNvSpPr>
                <a:spLocks/>
              </p:cNvSpPr>
              <p:nvPr/>
            </p:nvSpPr>
            <p:spPr bwMode="auto">
              <a:xfrm>
                <a:off x="16" y="1161"/>
                <a:ext cx="1164" cy="693"/>
              </a:xfrm>
              <a:custGeom>
                <a:avLst/>
                <a:gdLst>
                  <a:gd name="T0" fmla="*/ 1130 w 1164"/>
                  <a:gd name="T1" fmla="*/ 377 h 693"/>
                  <a:gd name="T2" fmla="*/ 969 w 1164"/>
                  <a:gd name="T3" fmla="*/ 407 h 693"/>
                  <a:gd name="T4" fmla="*/ 904 w 1164"/>
                  <a:gd name="T5" fmla="*/ 437 h 693"/>
                  <a:gd name="T6" fmla="*/ 819 w 1164"/>
                  <a:gd name="T7" fmla="*/ 496 h 693"/>
                  <a:gd name="T8" fmla="*/ 701 w 1164"/>
                  <a:gd name="T9" fmla="*/ 540 h 693"/>
                  <a:gd name="T10" fmla="*/ 640 w 1164"/>
                  <a:gd name="T11" fmla="*/ 543 h 693"/>
                  <a:gd name="T12" fmla="*/ 581 w 1164"/>
                  <a:gd name="T13" fmla="*/ 526 h 693"/>
                  <a:gd name="T14" fmla="*/ 524 w 1164"/>
                  <a:gd name="T15" fmla="*/ 483 h 693"/>
                  <a:gd name="T16" fmla="*/ 398 w 1164"/>
                  <a:gd name="T17" fmla="*/ 334 h 693"/>
                  <a:gd name="T18" fmla="*/ 321 w 1164"/>
                  <a:gd name="T19" fmla="*/ 270 h 693"/>
                  <a:gd name="T20" fmla="*/ 198 w 1164"/>
                  <a:gd name="T21" fmla="*/ 187 h 693"/>
                  <a:gd name="T22" fmla="*/ 102 w 1164"/>
                  <a:gd name="T23" fmla="*/ 73 h 693"/>
                  <a:gd name="T24" fmla="*/ 36 w 1164"/>
                  <a:gd name="T25" fmla="*/ 0 h 693"/>
                  <a:gd name="T26" fmla="*/ 0 w 1164"/>
                  <a:gd name="T27" fmla="*/ 101 h 693"/>
                  <a:gd name="T28" fmla="*/ 31 w 1164"/>
                  <a:gd name="T29" fmla="*/ 141 h 693"/>
                  <a:gd name="T30" fmla="*/ 64 w 1164"/>
                  <a:gd name="T31" fmla="*/ 174 h 693"/>
                  <a:gd name="T32" fmla="*/ 129 w 1164"/>
                  <a:gd name="T33" fmla="*/ 219 h 693"/>
                  <a:gd name="T34" fmla="*/ 205 w 1164"/>
                  <a:gd name="T35" fmla="*/ 304 h 693"/>
                  <a:gd name="T36" fmla="*/ 294 w 1164"/>
                  <a:gd name="T37" fmla="*/ 377 h 693"/>
                  <a:gd name="T38" fmla="*/ 372 w 1164"/>
                  <a:gd name="T39" fmla="*/ 437 h 693"/>
                  <a:gd name="T40" fmla="*/ 435 w 1164"/>
                  <a:gd name="T41" fmla="*/ 510 h 693"/>
                  <a:gd name="T42" fmla="*/ 490 w 1164"/>
                  <a:gd name="T43" fmla="*/ 540 h 693"/>
                  <a:gd name="T44" fmla="*/ 568 w 1164"/>
                  <a:gd name="T45" fmla="*/ 579 h 693"/>
                  <a:gd name="T46" fmla="*/ 607 w 1164"/>
                  <a:gd name="T47" fmla="*/ 637 h 693"/>
                  <a:gd name="T48" fmla="*/ 627 w 1164"/>
                  <a:gd name="T49" fmla="*/ 693 h 693"/>
                  <a:gd name="T50" fmla="*/ 665 w 1164"/>
                  <a:gd name="T51" fmla="*/ 693 h 693"/>
                  <a:gd name="T52" fmla="*/ 725 w 1164"/>
                  <a:gd name="T53" fmla="*/ 656 h 693"/>
                  <a:gd name="T54" fmla="*/ 790 w 1164"/>
                  <a:gd name="T55" fmla="*/ 650 h 693"/>
                  <a:gd name="T56" fmla="*/ 1109 w 1164"/>
                  <a:gd name="T57" fmla="*/ 493 h 693"/>
                  <a:gd name="T58" fmla="*/ 1164 w 1164"/>
                  <a:gd name="T59" fmla="*/ 424 h 693"/>
                  <a:gd name="T60" fmla="*/ 1130 w 1164"/>
                  <a:gd name="T61" fmla="*/ 377 h 6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4"/>
                  <a:gd name="T94" fmla="*/ 0 h 693"/>
                  <a:gd name="T95" fmla="*/ 1164 w 1164"/>
                  <a:gd name="T96" fmla="*/ 693 h 6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4" h="693">
                    <a:moveTo>
                      <a:pt x="1130" y="377"/>
                    </a:moveTo>
                    <a:lnTo>
                      <a:pt x="969" y="407"/>
                    </a:lnTo>
                    <a:lnTo>
                      <a:pt x="904" y="437"/>
                    </a:lnTo>
                    <a:lnTo>
                      <a:pt x="819" y="496"/>
                    </a:lnTo>
                    <a:lnTo>
                      <a:pt x="701" y="540"/>
                    </a:lnTo>
                    <a:lnTo>
                      <a:pt x="640" y="543"/>
                    </a:lnTo>
                    <a:lnTo>
                      <a:pt x="581" y="526"/>
                    </a:lnTo>
                    <a:lnTo>
                      <a:pt x="524" y="483"/>
                    </a:lnTo>
                    <a:lnTo>
                      <a:pt x="398" y="334"/>
                    </a:lnTo>
                    <a:lnTo>
                      <a:pt x="321" y="270"/>
                    </a:lnTo>
                    <a:lnTo>
                      <a:pt x="198" y="187"/>
                    </a:lnTo>
                    <a:lnTo>
                      <a:pt x="102" y="73"/>
                    </a:lnTo>
                    <a:lnTo>
                      <a:pt x="36" y="0"/>
                    </a:lnTo>
                    <a:lnTo>
                      <a:pt x="0" y="101"/>
                    </a:lnTo>
                    <a:lnTo>
                      <a:pt x="31" y="141"/>
                    </a:lnTo>
                    <a:lnTo>
                      <a:pt x="64" y="174"/>
                    </a:lnTo>
                    <a:lnTo>
                      <a:pt x="129" y="219"/>
                    </a:lnTo>
                    <a:lnTo>
                      <a:pt x="205" y="304"/>
                    </a:lnTo>
                    <a:lnTo>
                      <a:pt x="294" y="377"/>
                    </a:lnTo>
                    <a:lnTo>
                      <a:pt x="372" y="437"/>
                    </a:lnTo>
                    <a:lnTo>
                      <a:pt x="435" y="510"/>
                    </a:lnTo>
                    <a:lnTo>
                      <a:pt x="490" y="540"/>
                    </a:lnTo>
                    <a:lnTo>
                      <a:pt x="568" y="579"/>
                    </a:lnTo>
                    <a:lnTo>
                      <a:pt x="607" y="637"/>
                    </a:lnTo>
                    <a:lnTo>
                      <a:pt x="627" y="693"/>
                    </a:lnTo>
                    <a:lnTo>
                      <a:pt x="665" y="693"/>
                    </a:lnTo>
                    <a:lnTo>
                      <a:pt x="725" y="656"/>
                    </a:lnTo>
                    <a:lnTo>
                      <a:pt x="790" y="650"/>
                    </a:lnTo>
                    <a:lnTo>
                      <a:pt x="1109" y="493"/>
                    </a:lnTo>
                    <a:lnTo>
                      <a:pt x="1164" y="424"/>
                    </a:lnTo>
                    <a:lnTo>
                      <a:pt x="1130" y="377"/>
                    </a:lnTo>
                    <a:close/>
                  </a:path>
                </a:pathLst>
              </a:custGeom>
              <a:solidFill>
                <a:srgbClr val="DADADA"/>
              </a:solidFill>
              <a:ln w="9525">
                <a:noFill/>
                <a:round/>
                <a:headEnd/>
                <a:tailEnd/>
              </a:ln>
            </p:spPr>
            <p:txBody>
              <a:bodyPr/>
              <a:lstStyle/>
              <a:p>
                <a:endParaRPr lang="es-MX"/>
              </a:p>
            </p:txBody>
          </p:sp>
          <p:grpSp>
            <p:nvGrpSpPr>
              <p:cNvPr id="8213" name="Group 11"/>
              <p:cNvGrpSpPr>
                <a:grpSpLocks/>
              </p:cNvGrpSpPr>
              <p:nvPr/>
            </p:nvGrpSpPr>
            <p:grpSpPr bwMode="auto">
              <a:xfrm>
                <a:off x="3" y="590"/>
                <a:ext cx="2012" cy="1275"/>
                <a:chOff x="3" y="590"/>
                <a:chExt cx="2012" cy="1275"/>
              </a:xfrm>
            </p:grpSpPr>
            <p:sp>
              <p:nvSpPr>
                <p:cNvPr id="8214" name="Freeform 12"/>
                <p:cNvSpPr>
                  <a:spLocks/>
                </p:cNvSpPr>
                <p:nvPr/>
              </p:nvSpPr>
              <p:spPr bwMode="auto">
                <a:xfrm>
                  <a:off x="37" y="878"/>
                  <a:ext cx="1117" cy="846"/>
                </a:xfrm>
                <a:custGeom>
                  <a:avLst/>
                  <a:gdLst>
                    <a:gd name="T0" fmla="*/ 514 w 1117"/>
                    <a:gd name="T1" fmla="*/ 23 h 846"/>
                    <a:gd name="T2" fmla="*/ 546 w 1117"/>
                    <a:gd name="T3" fmla="*/ 3 h 846"/>
                    <a:gd name="T4" fmla="*/ 571 w 1117"/>
                    <a:gd name="T5" fmla="*/ 0 h 846"/>
                    <a:gd name="T6" fmla="*/ 586 w 1117"/>
                    <a:gd name="T7" fmla="*/ 17 h 846"/>
                    <a:gd name="T8" fmla="*/ 574 w 1117"/>
                    <a:gd name="T9" fmla="*/ 37 h 846"/>
                    <a:gd name="T10" fmla="*/ 500 w 1117"/>
                    <a:gd name="T11" fmla="*/ 54 h 846"/>
                    <a:gd name="T12" fmla="*/ 392 w 1117"/>
                    <a:gd name="T13" fmla="*/ 60 h 846"/>
                    <a:gd name="T14" fmla="*/ 296 w 1117"/>
                    <a:gd name="T15" fmla="*/ 91 h 846"/>
                    <a:gd name="T16" fmla="*/ 202 w 1117"/>
                    <a:gd name="T17" fmla="*/ 128 h 846"/>
                    <a:gd name="T18" fmla="*/ 125 w 1117"/>
                    <a:gd name="T19" fmla="*/ 177 h 846"/>
                    <a:gd name="T20" fmla="*/ 68 w 1117"/>
                    <a:gd name="T21" fmla="*/ 219 h 846"/>
                    <a:gd name="T22" fmla="*/ 37 w 1117"/>
                    <a:gd name="T23" fmla="*/ 256 h 846"/>
                    <a:gd name="T24" fmla="*/ 40 w 1117"/>
                    <a:gd name="T25" fmla="*/ 285 h 846"/>
                    <a:gd name="T26" fmla="*/ 99 w 1117"/>
                    <a:gd name="T27" fmla="*/ 353 h 846"/>
                    <a:gd name="T28" fmla="*/ 142 w 1117"/>
                    <a:gd name="T29" fmla="*/ 404 h 846"/>
                    <a:gd name="T30" fmla="*/ 188 w 1117"/>
                    <a:gd name="T31" fmla="*/ 459 h 846"/>
                    <a:gd name="T32" fmla="*/ 253 w 1117"/>
                    <a:gd name="T33" fmla="*/ 498 h 846"/>
                    <a:gd name="T34" fmla="*/ 318 w 1117"/>
                    <a:gd name="T35" fmla="*/ 550 h 846"/>
                    <a:gd name="T36" fmla="*/ 389 w 1117"/>
                    <a:gd name="T37" fmla="*/ 610 h 846"/>
                    <a:gd name="T38" fmla="*/ 449 w 1117"/>
                    <a:gd name="T39" fmla="*/ 675 h 846"/>
                    <a:gd name="T40" fmla="*/ 509 w 1117"/>
                    <a:gd name="T41" fmla="*/ 735 h 846"/>
                    <a:gd name="T42" fmla="*/ 563 w 1117"/>
                    <a:gd name="T43" fmla="*/ 786 h 846"/>
                    <a:gd name="T44" fmla="*/ 614 w 1117"/>
                    <a:gd name="T45" fmla="*/ 812 h 846"/>
                    <a:gd name="T46" fmla="*/ 659 w 1117"/>
                    <a:gd name="T47" fmla="*/ 812 h 846"/>
                    <a:gd name="T48" fmla="*/ 733 w 1117"/>
                    <a:gd name="T49" fmla="*/ 789 h 846"/>
                    <a:gd name="T50" fmla="*/ 816 w 1117"/>
                    <a:gd name="T51" fmla="*/ 758 h 846"/>
                    <a:gd name="T52" fmla="*/ 892 w 1117"/>
                    <a:gd name="T53" fmla="*/ 698 h 846"/>
                    <a:gd name="T54" fmla="*/ 955 w 1117"/>
                    <a:gd name="T55" fmla="*/ 675 h 846"/>
                    <a:gd name="T56" fmla="*/ 1032 w 1117"/>
                    <a:gd name="T57" fmla="*/ 649 h 846"/>
                    <a:gd name="T58" fmla="*/ 1100 w 1117"/>
                    <a:gd name="T59" fmla="*/ 644 h 846"/>
                    <a:gd name="T60" fmla="*/ 1117 w 1117"/>
                    <a:gd name="T61" fmla="*/ 655 h 846"/>
                    <a:gd name="T62" fmla="*/ 1108 w 1117"/>
                    <a:gd name="T63" fmla="*/ 681 h 846"/>
                    <a:gd name="T64" fmla="*/ 1049 w 1117"/>
                    <a:gd name="T65" fmla="*/ 692 h 846"/>
                    <a:gd name="T66" fmla="*/ 969 w 1117"/>
                    <a:gd name="T67" fmla="*/ 704 h 846"/>
                    <a:gd name="T68" fmla="*/ 910 w 1117"/>
                    <a:gd name="T69" fmla="*/ 732 h 846"/>
                    <a:gd name="T70" fmla="*/ 850 w 1117"/>
                    <a:gd name="T71" fmla="*/ 755 h 846"/>
                    <a:gd name="T72" fmla="*/ 799 w 1117"/>
                    <a:gd name="T73" fmla="*/ 792 h 846"/>
                    <a:gd name="T74" fmla="*/ 736 w 1117"/>
                    <a:gd name="T75" fmla="*/ 823 h 846"/>
                    <a:gd name="T76" fmla="*/ 671 w 1117"/>
                    <a:gd name="T77" fmla="*/ 843 h 846"/>
                    <a:gd name="T78" fmla="*/ 608 w 1117"/>
                    <a:gd name="T79" fmla="*/ 846 h 846"/>
                    <a:gd name="T80" fmla="*/ 571 w 1117"/>
                    <a:gd name="T81" fmla="*/ 832 h 846"/>
                    <a:gd name="T82" fmla="*/ 523 w 1117"/>
                    <a:gd name="T83" fmla="*/ 803 h 846"/>
                    <a:gd name="T84" fmla="*/ 475 w 1117"/>
                    <a:gd name="T85" fmla="*/ 755 h 846"/>
                    <a:gd name="T86" fmla="*/ 418 w 1117"/>
                    <a:gd name="T87" fmla="*/ 681 h 846"/>
                    <a:gd name="T88" fmla="*/ 358 w 1117"/>
                    <a:gd name="T89" fmla="*/ 618 h 846"/>
                    <a:gd name="T90" fmla="*/ 298 w 1117"/>
                    <a:gd name="T91" fmla="*/ 570 h 846"/>
                    <a:gd name="T92" fmla="*/ 242 w 1117"/>
                    <a:gd name="T93" fmla="*/ 530 h 846"/>
                    <a:gd name="T94" fmla="*/ 179 w 1117"/>
                    <a:gd name="T95" fmla="*/ 490 h 846"/>
                    <a:gd name="T96" fmla="*/ 128 w 1117"/>
                    <a:gd name="T97" fmla="*/ 439 h 846"/>
                    <a:gd name="T98" fmla="*/ 82 w 1117"/>
                    <a:gd name="T99" fmla="*/ 379 h 846"/>
                    <a:gd name="T100" fmla="*/ 40 w 1117"/>
                    <a:gd name="T101" fmla="*/ 333 h 846"/>
                    <a:gd name="T102" fmla="*/ 3 w 1117"/>
                    <a:gd name="T103" fmla="*/ 285 h 846"/>
                    <a:gd name="T104" fmla="*/ 0 w 1117"/>
                    <a:gd name="T105" fmla="*/ 248 h 846"/>
                    <a:gd name="T106" fmla="*/ 11 w 1117"/>
                    <a:gd name="T107" fmla="*/ 222 h 846"/>
                    <a:gd name="T108" fmla="*/ 77 w 1117"/>
                    <a:gd name="T109" fmla="*/ 171 h 846"/>
                    <a:gd name="T110" fmla="*/ 153 w 1117"/>
                    <a:gd name="T111" fmla="*/ 120 h 846"/>
                    <a:gd name="T112" fmla="*/ 236 w 1117"/>
                    <a:gd name="T113" fmla="*/ 85 h 846"/>
                    <a:gd name="T114" fmla="*/ 327 w 1117"/>
                    <a:gd name="T115" fmla="*/ 54 h 846"/>
                    <a:gd name="T116" fmla="*/ 412 w 1117"/>
                    <a:gd name="T117" fmla="*/ 34 h 846"/>
                    <a:gd name="T118" fmla="*/ 486 w 1117"/>
                    <a:gd name="T119" fmla="*/ 26 h 846"/>
                    <a:gd name="T120" fmla="*/ 514 w 1117"/>
                    <a:gd name="T121" fmla="*/ 23 h 8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7"/>
                    <a:gd name="T184" fmla="*/ 0 h 846"/>
                    <a:gd name="T185" fmla="*/ 1117 w 1117"/>
                    <a:gd name="T186" fmla="*/ 846 h 8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7" h="846">
                      <a:moveTo>
                        <a:pt x="514" y="23"/>
                      </a:moveTo>
                      <a:lnTo>
                        <a:pt x="546" y="3"/>
                      </a:lnTo>
                      <a:lnTo>
                        <a:pt x="571" y="0"/>
                      </a:lnTo>
                      <a:lnTo>
                        <a:pt x="586" y="17"/>
                      </a:lnTo>
                      <a:lnTo>
                        <a:pt x="574" y="37"/>
                      </a:lnTo>
                      <a:lnTo>
                        <a:pt x="500" y="54"/>
                      </a:lnTo>
                      <a:lnTo>
                        <a:pt x="392" y="60"/>
                      </a:lnTo>
                      <a:lnTo>
                        <a:pt x="296" y="91"/>
                      </a:lnTo>
                      <a:lnTo>
                        <a:pt x="202" y="128"/>
                      </a:lnTo>
                      <a:lnTo>
                        <a:pt x="125" y="177"/>
                      </a:lnTo>
                      <a:lnTo>
                        <a:pt x="68" y="219"/>
                      </a:lnTo>
                      <a:lnTo>
                        <a:pt x="37" y="256"/>
                      </a:lnTo>
                      <a:lnTo>
                        <a:pt x="40" y="285"/>
                      </a:lnTo>
                      <a:lnTo>
                        <a:pt x="99" y="353"/>
                      </a:lnTo>
                      <a:lnTo>
                        <a:pt x="142" y="404"/>
                      </a:lnTo>
                      <a:lnTo>
                        <a:pt x="188" y="459"/>
                      </a:lnTo>
                      <a:lnTo>
                        <a:pt x="253" y="498"/>
                      </a:lnTo>
                      <a:lnTo>
                        <a:pt x="318" y="550"/>
                      </a:lnTo>
                      <a:lnTo>
                        <a:pt x="389" y="610"/>
                      </a:lnTo>
                      <a:lnTo>
                        <a:pt x="449" y="675"/>
                      </a:lnTo>
                      <a:lnTo>
                        <a:pt x="509" y="735"/>
                      </a:lnTo>
                      <a:lnTo>
                        <a:pt x="563" y="786"/>
                      </a:lnTo>
                      <a:lnTo>
                        <a:pt x="614" y="812"/>
                      </a:lnTo>
                      <a:lnTo>
                        <a:pt x="659" y="812"/>
                      </a:lnTo>
                      <a:lnTo>
                        <a:pt x="733" y="789"/>
                      </a:lnTo>
                      <a:lnTo>
                        <a:pt x="816" y="758"/>
                      </a:lnTo>
                      <a:lnTo>
                        <a:pt x="892" y="698"/>
                      </a:lnTo>
                      <a:lnTo>
                        <a:pt x="955" y="675"/>
                      </a:lnTo>
                      <a:lnTo>
                        <a:pt x="1032" y="649"/>
                      </a:lnTo>
                      <a:lnTo>
                        <a:pt x="1100" y="644"/>
                      </a:lnTo>
                      <a:lnTo>
                        <a:pt x="1117" y="655"/>
                      </a:lnTo>
                      <a:lnTo>
                        <a:pt x="1108" y="681"/>
                      </a:lnTo>
                      <a:lnTo>
                        <a:pt x="1049" y="692"/>
                      </a:lnTo>
                      <a:lnTo>
                        <a:pt x="969" y="704"/>
                      </a:lnTo>
                      <a:lnTo>
                        <a:pt x="910" y="732"/>
                      </a:lnTo>
                      <a:lnTo>
                        <a:pt x="850" y="755"/>
                      </a:lnTo>
                      <a:lnTo>
                        <a:pt x="799" y="792"/>
                      </a:lnTo>
                      <a:lnTo>
                        <a:pt x="736" y="823"/>
                      </a:lnTo>
                      <a:lnTo>
                        <a:pt x="671" y="843"/>
                      </a:lnTo>
                      <a:lnTo>
                        <a:pt x="608" y="846"/>
                      </a:lnTo>
                      <a:lnTo>
                        <a:pt x="571" y="832"/>
                      </a:lnTo>
                      <a:lnTo>
                        <a:pt x="523" y="803"/>
                      </a:lnTo>
                      <a:lnTo>
                        <a:pt x="475" y="755"/>
                      </a:lnTo>
                      <a:lnTo>
                        <a:pt x="418" y="681"/>
                      </a:lnTo>
                      <a:lnTo>
                        <a:pt x="358" y="618"/>
                      </a:lnTo>
                      <a:lnTo>
                        <a:pt x="298" y="570"/>
                      </a:lnTo>
                      <a:lnTo>
                        <a:pt x="242" y="530"/>
                      </a:lnTo>
                      <a:lnTo>
                        <a:pt x="179" y="490"/>
                      </a:lnTo>
                      <a:lnTo>
                        <a:pt x="128" y="439"/>
                      </a:lnTo>
                      <a:lnTo>
                        <a:pt x="82" y="379"/>
                      </a:lnTo>
                      <a:lnTo>
                        <a:pt x="40" y="333"/>
                      </a:lnTo>
                      <a:lnTo>
                        <a:pt x="3" y="285"/>
                      </a:lnTo>
                      <a:lnTo>
                        <a:pt x="0" y="248"/>
                      </a:lnTo>
                      <a:lnTo>
                        <a:pt x="11" y="222"/>
                      </a:lnTo>
                      <a:lnTo>
                        <a:pt x="77" y="171"/>
                      </a:lnTo>
                      <a:lnTo>
                        <a:pt x="153" y="120"/>
                      </a:lnTo>
                      <a:lnTo>
                        <a:pt x="236" y="85"/>
                      </a:lnTo>
                      <a:lnTo>
                        <a:pt x="327" y="54"/>
                      </a:lnTo>
                      <a:lnTo>
                        <a:pt x="412" y="34"/>
                      </a:lnTo>
                      <a:lnTo>
                        <a:pt x="486" y="26"/>
                      </a:lnTo>
                      <a:lnTo>
                        <a:pt x="514" y="23"/>
                      </a:lnTo>
                      <a:close/>
                    </a:path>
                  </a:pathLst>
                </a:custGeom>
                <a:solidFill>
                  <a:srgbClr val="000000"/>
                </a:solidFill>
                <a:ln w="9525">
                  <a:noFill/>
                  <a:round/>
                  <a:headEnd/>
                  <a:tailEnd/>
                </a:ln>
              </p:spPr>
              <p:txBody>
                <a:bodyPr/>
                <a:lstStyle/>
                <a:p>
                  <a:endParaRPr lang="es-MX"/>
                </a:p>
              </p:txBody>
            </p:sp>
            <p:sp>
              <p:nvSpPr>
                <p:cNvPr id="8215" name="Freeform 13"/>
                <p:cNvSpPr>
                  <a:spLocks/>
                </p:cNvSpPr>
                <p:nvPr/>
              </p:nvSpPr>
              <p:spPr bwMode="auto">
                <a:xfrm>
                  <a:off x="3" y="1149"/>
                  <a:ext cx="1182" cy="716"/>
                </a:xfrm>
                <a:custGeom>
                  <a:avLst/>
                  <a:gdLst>
                    <a:gd name="T0" fmla="*/ 11 w 1182"/>
                    <a:gd name="T1" fmla="*/ 57 h 716"/>
                    <a:gd name="T2" fmla="*/ 37 w 1182"/>
                    <a:gd name="T3" fmla="*/ 0 h 716"/>
                    <a:gd name="T4" fmla="*/ 43 w 1182"/>
                    <a:gd name="T5" fmla="*/ 77 h 716"/>
                    <a:gd name="T6" fmla="*/ 82 w 1182"/>
                    <a:gd name="T7" fmla="*/ 168 h 716"/>
                    <a:gd name="T8" fmla="*/ 193 w 1182"/>
                    <a:gd name="T9" fmla="*/ 274 h 716"/>
                    <a:gd name="T10" fmla="*/ 315 w 1182"/>
                    <a:gd name="T11" fmla="*/ 377 h 716"/>
                    <a:gd name="T12" fmla="*/ 452 w 1182"/>
                    <a:gd name="T13" fmla="*/ 496 h 716"/>
                    <a:gd name="T14" fmla="*/ 582 w 1182"/>
                    <a:gd name="T15" fmla="*/ 576 h 716"/>
                    <a:gd name="T16" fmla="*/ 671 w 1182"/>
                    <a:gd name="T17" fmla="*/ 608 h 716"/>
                    <a:gd name="T18" fmla="*/ 790 w 1182"/>
                    <a:gd name="T19" fmla="*/ 579 h 716"/>
                    <a:gd name="T20" fmla="*/ 898 w 1182"/>
                    <a:gd name="T21" fmla="*/ 531 h 716"/>
                    <a:gd name="T22" fmla="*/ 1017 w 1182"/>
                    <a:gd name="T23" fmla="*/ 474 h 716"/>
                    <a:gd name="T24" fmla="*/ 1063 w 1182"/>
                    <a:gd name="T25" fmla="*/ 445 h 716"/>
                    <a:gd name="T26" fmla="*/ 1088 w 1182"/>
                    <a:gd name="T27" fmla="*/ 476 h 716"/>
                    <a:gd name="T28" fmla="*/ 915 w 1182"/>
                    <a:gd name="T29" fmla="*/ 548 h 716"/>
                    <a:gd name="T30" fmla="*/ 821 w 1182"/>
                    <a:gd name="T31" fmla="*/ 588 h 716"/>
                    <a:gd name="T32" fmla="*/ 671 w 1182"/>
                    <a:gd name="T33" fmla="*/ 622 h 716"/>
                    <a:gd name="T34" fmla="*/ 651 w 1182"/>
                    <a:gd name="T35" fmla="*/ 679 h 716"/>
                    <a:gd name="T36" fmla="*/ 733 w 1182"/>
                    <a:gd name="T37" fmla="*/ 650 h 716"/>
                    <a:gd name="T38" fmla="*/ 827 w 1182"/>
                    <a:gd name="T39" fmla="*/ 633 h 716"/>
                    <a:gd name="T40" fmla="*/ 986 w 1182"/>
                    <a:gd name="T41" fmla="*/ 559 h 716"/>
                    <a:gd name="T42" fmla="*/ 1108 w 1182"/>
                    <a:gd name="T43" fmla="*/ 493 h 716"/>
                    <a:gd name="T44" fmla="*/ 1179 w 1182"/>
                    <a:gd name="T45" fmla="*/ 431 h 716"/>
                    <a:gd name="T46" fmla="*/ 1171 w 1182"/>
                    <a:gd name="T47" fmla="*/ 474 h 716"/>
                    <a:gd name="T48" fmla="*/ 1066 w 1182"/>
                    <a:gd name="T49" fmla="*/ 545 h 716"/>
                    <a:gd name="T50" fmla="*/ 921 w 1182"/>
                    <a:gd name="T51" fmla="*/ 613 h 716"/>
                    <a:gd name="T52" fmla="*/ 798 w 1182"/>
                    <a:gd name="T53" fmla="*/ 676 h 716"/>
                    <a:gd name="T54" fmla="*/ 676 w 1182"/>
                    <a:gd name="T55" fmla="*/ 716 h 716"/>
                    <a:gd name="T56" fmla="*/ 611 w 1182"/>
                    <a:gd name="T57" fmla="*/ 696 h 716"/>
                    <a:gd name="T58" fmla="*/ 548 w 1182"/>
                    <a:gd name="T59" fmla="*/ 590 h 716"/>
                    <a:gd name="T60" fmla="*/ 432 w 1182"/>
                    <a:gd name="T61" fmla="*/ 528 h 716"/>
                    <a:gd name="T62" fmla="*/ 301 w 1182"/>
                    <a:gd name="T63" fmla="*/ 408 h 716"/>
                    <a:gd name="T64" fmla="*/ 176 w 1182"/>
                    <a:gd name="T65" fmla="*/ 294 h 716"/>
                    <a:gd name="T66" fmla="*/ 60 w 1182"/>
                    <a:gd name="T67" fmla="*/ 183 h 716"/>
                    <a:gd name="T68" fmla="*/ 0 w 1182"/>
                    <a:gd name="T69" fmla="*/ 97 h 7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82"/>
                    <a:gd name="T106" fmla="*/ 0 h 716"/>
                    <a:gd name="T107" fmla="*/ 1182 w 1182"/>
                    <a:gd name="T108" fmla="*/ 716 h 7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82" h="716">
                      <a:moveTo>
                        <a:pt x="0" y="97"/>
                      </a:moveTo>
                      <a:lnTo>
                        <a:pt x="11" y="57"/>
                      </a:lnTo>
                      <a:lnTo>
                        <a:pt x="20" y="20"/>
                      </a:lnTo>
                      <a:lnTo>
                        <a:pt x="37" y="0"/>
                      </a:lnTo>
                      <a:lnTo>
                        <a:pt x="63" y="26"/>
                      </a:lnTo>
                      <a:lnTo>
                        <a:pt x="43" y="77"/>
                      </a:lnTo>
                      <a:lnTo>
                        <a:pt x="31" y="108"/>
                      </a:lnTo>
                      <a:lnTo>
                        <a:pt x="82" y="168"/>
                      </a:lnTo>
                      <a:lnTo>
                        <a:pt x="142" y="214"/>
                      </a:lnTo>
                      <a:lnTo>
                        <a:pt x="193" y="274"/>
                      </a:lnTo>
                      <a:lnTo>
                        <a:pt x="250" y="331"/>
                      </a:lnTo>
                      <a:lnTo>
                        <a:pt x="315" y="377"/>
                      </a:lnTo>
                      <a:lnTo>
                        <a:pt x="378" y="428"/>
                      </a:lnTo>
                      <a:lnTo>
                        <a:pt x="452" y="496"/>
                      </a:lnTo>
                      <a:lnTo>
                        <a:pt x="514" y="545"/>
                      </a:lnTo>
                      <a:lnTo>
                        <a:pt x="582" y="576"/>
                      </a:lnTo>
                      <a:lnTo>
                        <a:pt x="619" y="625"/>
                      </a:lnTo>
                      <a:lnTo>
                        <a:pt x="671" y="608"/>
                      </a:lnTo>
                      <a:lnTo>
                        <a:pt x="744" y="585"/>
                      </a:lnTo>
                      <a:lnTo>
                        <a:pt x="790" y="579"/>
                      </a:lnTo>
                      <a:lnTo>
                        <a:pt x="838" y="542"/>
                      </a:lnTo>
                      <a:lnTo>
                        <a:pt x="898" y="531"/>
                      </a:lnTo>
                      <a:lnTo>
                        <a:pt x="960" y="491"/>
                      </a:lnTo>
                      <a:lnTo>
                        <a:pt x="1017" y="474"/>
                      </a:lnTo>
                      <a:lnTo>
                        <a:pt x="1037" y="459"/>
                      </a:lnTo>
                      <a:lnTo>
                        <a:pt x="1063" y="445"/>
                      </a:lnTo>
                      <a:lnTo>
                        <a:pt x="1108" y="428"/>
                      </a:lnTo>
                      <a:lnTo>
                        <a:pt x="1088" y="476"/>
                      </a:lnTo>
                      <a:lnTo>
                        <a:pt x="980" y="508"/>
                      </a:lnTo>
                      <a:lnTo>
                        <a:pt x="915" y="548"/>
                      </a:lnTo>
                      <a:lnTo>
                        <a:pt x="858" y="562"/>
                      </a:lnTo>
                      <a:lnTo>
                        <a:pt x="821" y="588"/>
                      </a:lnTo>
                      <a:lnTo>
                        <a:pt x="767" y="608"/>
                      </a:lnTo>
                      <a:lnTo>
                        <a:pt x="671" y="622"/>
                      </a:lnTo>
                      <a:lnTo>
                        <a:pt x="636" y="642"/>
                      </a:lnTo>
                      <a:lnTo>
                        <a:pt x="651" y="679"/>
                      </a:lnTo>
                      <a:lnTo>
                        <a:pt x="676" y="685"/>
                      </a:lnTo>
                      <a:lnTo>
                        <a:pt x="733" y="650"/>
                      </a:lnTo>
                      <a:lnTo>
                        <a:pt x="781" y="648"/>
                      </a:lnTo>
                      <a:lnTo>
                        <a:pt x="827" y="633"/>
                      </a:lnTo>
                      <a:lnTo>
                        <a:pt x="887" y="605"/>
                      </a:lnTo>
                      <a:lnTo>
                        <a:pt x="986" y="559"/>
                      </a:lnTo>
                      <a:lnTo>
                        <a:pt x="1046" y="525"/>
                      </a:lnTo>
                      <a:lnTo>
                        <a:pt x="1108" y="493"/>
                      </a:lnTo>
                      <a:lnTo>
                        <a:pt x="1148" y="442"/>
                      </a:lnTo>
                      <a:lnTo>
                        <a:pt x="1179" y="431"/>
                      </a:lnTo>
                      <a:lnTo>
                        <a:pt x="1182" y="445"/>
                      </a:lnTo>
                      <a:lnTo>
                        <a:pt x="1171" y="474"/>
                      </a:lnTo>
                      <a:lnTo>
                        <a:pt x="1119" y="516"/>
                      </a:lnTo>
                      <a:lnTo>
                        <a:pt x="1066" y="545"/>
                      </a:lnTo>
                      <a:lnTo>
                        <a:pt x="997" y="579"/>
                      </a:lnTo>
                      <a:lnTo>
                        <a:pt x="921" y="613"/>
                      </a:lnTo>
                      <a:lnTo>
                        <a:pt x="838" y="656"/>
                      </a:lnTo>
                      <a:lnTo>
                        <a:pt x="798" y="676"/>
                      </a:lnTo>
                      <a:lnTo>
                        <a:pt x="730" y="676"/>
                      </a:lnTo>
                      <a:lnTo>
                        <a:pt x="676" y="716"/>
                      </a:lnTo>
                      <a:lnTo>
                        <a:pt x="636" y="716"/>
                      </a:lnTo>
                      <a:lnTo>
                        <a:pt x="611" y="696"/>
                      </a:lnTo>
                      <a:lnTo>
                        <a:pt x="600" y="648"/>
                      </a:lnTo>
                      <a:lnTo>
                        <a:pt x="548" y="590"/>
                      </a:lnTo>
                      <a:lnTo>
                        <a:pt x="500" y="573"/>
                      </a:lnTo>
                      <a:lnTo>
                        <a:pt x="432" y="528"/>
                      </a:lnTo>
                      <a:lnTo>
                        <a:pt x="367" y="454"/>
                      </a:lnTo>
                      <a:lnTo>
                        <a:pt x="301" y="408"/>
                      </a:lnTo>
                      <a:lnTo>
                        <a:pt x="242" y="354"/>
                      </a:lnTo>
                      <a:lnTo>
                        <a:pt x="176" y="294"/>
                      </a:lnTo>
                      <a:lnTo>
                        <a:pt x="119" y="231"/>
                      </a:lnTo>
                      <a:lnTo>
                        <a:pt x="60" y="183"/>
                      </a:lnTo>
                      <a:lnTo>
                        <a:pt x="3" y="128"/>
                      </a:lnTo>
                      <a:lnTo>
                        <a:pt x="0" y="97"/>
                      </a:lnTo>
                      <a:close/>
                    </a:path>
                  </a:pathLst>
                </a:custGeom>
                <a:solidFill>
                  <a:srgbClr val="000000"/>
                </a:solidFill>
                <a:ln w="9525">
                  <a:noFill/>
                  <a:round/>
                  <a:headEnd/>
                  <a:tailEnd/>
                </a:ln>
              </p:spPr>
              <p:txBody>
                <a:bodyPr/>
                <a:lstStyle/>
                <a:p>
                  <a:endParaRPr lang="es-MX"/>
                </a:p>
              </p:txBody>
            </p:sp>
            <p:sp>
              <p:nvSpPr>
                <p:cNvPr id="8216" name="Freeform 14"/>
                <p:cNvSpPr>
                  <a:spLocks/>
                </p:cNvSpPr>
                <p:nvPr/>
              </p:nvSpPr>
              <p:spPr bwMode="auto">
                <a:xfrm>
                  <a:off x="627" y="835"/>
                  <a:ext cx="214" cy="127"/>
                </a:xfrm>
                <a:custGeom>
                  <a:avLst/>
                  <a:gdLst>
                    <a:gd name="T0" fmla="*/ 0 w 214"/>
                    <a:gd name="T1" fmla="*/ 103 h 127"/>
                    <a:gd name="T2" fmla="*/ 9 w 214"/>
                    <a:gd name="T3" fmla="*/ 57 h 127"/>
                    <a:gd name="T4" fmla="*/ 29 w 214"/>
                    <a:gd name="T5" fmla="*/ 27 h 127"/>
                    <a:gd name="T6" fmla="*/ 76 w 214"/>
                    <a:gd name="T7" fmla="*/ 6 h 127"/>
                    <a:gd name="T8" fmla="*/ 108 w 214"/>
                    <a:gd name="T9" fmla="*/ 0 h 127"/>
                    <a:gd name="T10" fmla="*/ 152 w 214"/>
                    <a:gd name="T11" fmla="*/ 3 h 127"/>
                    <a:gd name="T12" fmla="*/ 182 w 214"/>
                    <a:gd name="T13" fmla="*/ 6 h 127"/>
                    <a:gd name="T14" fmla="*/ 199 w 214"/>
                    <a:gd name="T15" fmla="*/ 24 h 127"/>
                    <a:gd name="T16" fmla="*/ 214 w 214"/>
                    <a:gd name="T17" fmla="*/ 48 h 127"/>
                    <a:gd name="T18" fmla="*/ 191 w 214"/>
                    <a:gd name="T19" fmla="*/ 64 h 127"/>
                    <a:gd name="T20" fmla="*/ 164 w 214"/>
                    <a:gd name="T21" fmla="*/ 42 h 127"/>
                    <a:gd name="T22" fmla="*/ 135 w 214"/>
                    <a:gd name="T23" fmla="*/ 24 h 127"/>
                    <a:gd name="T24" fmla="*/ 85 w 214"/>
                    <a:gd name="T25" fmla="*/ 27 h 127"/>
                    <a:gd name="T26" fmla="*/ 50 w 214"/>
                    <a:gd name="T27" fmla="*/ 48 h 127"/>
                    <a:gd name="T28" fmla="*/ 35 w 214"/>
                    <a:gd name="T29" fmla="*/ 76 h 127"/>
                    <a:gd name="T30" fmla="*/ 35 w 214"/>
                    <a:gd name="T31" fmla="*/ 103 h 127"/>
                    <a:gd name="T32" fmla="*/ 35 w 214"/>
                    <a:gd name="T33" fmla="*/ 127 h 127"/>
                    <a:gd name="T34" fmla="*/ 12 w 214"/>
                    <a:gd name="T35" fmla="*/ 127 h 127"/>
                    <a:gd name="T36" fmla="*/ 0 w 214"/>
                    <a:gd name="T37" fmla="*/ 103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27"/>
                    <a:gd name="T59" fmla="*/ 214 w 214"/>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27">
                      <a:moveTo>
                        <a:pt x="0" y="103"/>
                      </a:moveTo>
                      <a:lnTo>
                        <a:pt x="9" y="57"/>
                      </a:lnTo>
                      <a:lnTo>
                        <a:pt x="29" y="27"/>
                      </a:lnTo>
                      <a:lnTo>
                        <a:pt x="76" y="6"/>
                      </a:lnTo>
                      <a:lnTo>
                        <a:pt x="108" y="0"/>
                      </a:lnTo>
                      <a:lnTo>
                        <a:pt x="152" y="3"/>
                      </a:lnTo>
                      <a:lnTo>
                        <a:pt x="182" y="6"/>
                      </a:lnTo>
                      <a:lnTo>
                        <a:pt x="199" y="24"/>
                      </a:lnTo>
                      <a:lnTo>
                        <a:pt x="214" y="48"/>
                      </a:lnTo>
                      <a:lnTo>
                        <a:pt x="191" y="64"/>
                      </a:lnTo>
                      <a:lnTo>
                        <a:pt x="164" y="42"/>
                      </a:lnTo>
                      <a:lnTo>
                        <a:pt x="135" y="24"/>
                      </a:lnTo>
                      <a:lnTo>
                        <a:pt x="85" y="27"/>
                      </a:lnTo>
                      <a:lnTo>
                        <a:pt x="50" y="48"/>
                      </a:lnTo>
                      <a:lnTo>
                        <a:pt x="35" y="76"/>
                      </a:lnTo>
                      <a:lnTo>
                        <a:pt x="35" y="103"/>
                      </a:lnTo>
                      <a:lnTo>
                        <a:pt x="35" y="127"/>
                      </a:lnTo>
                      <a:lnTo>
                        <a:pt x="12" y="127"/>
                      </a:lnTo>
                      <a:lnTo>
                        <a:pt x="0" y="103"/>
                      </a:lnTo>
                      <a:close/>
                    </a:path>
                  </a:pathLst>
                </a:custGeom>
                <a:solidFill>
                  <a:srgbClr val="000000"/>
                </a:solidFill>
                <a:ln w="9525">
                  <a:noFill/>
                  <a:round/>
                  <a:headEnd/>
                  <a:tailEnd/>
                </a:ln>
              </p:spPr>
              <p:txBody>
                <a:bodyPr/>
                <a:lstStyle/>
                <a:p>
                  <a:endParaRPr lang="es-MX"/>
                </a:p>
              </p:txBody>
            </p:sp>
            <p:sp>
              <p:nvSpPr>
                <p:cNvPr id="8217" name="Freeform 15"/>
                <p:cNvSpPr>
                  <a:spLocks/>
                </p:cNvSpPr>
                <p:nvPr/>
              </p:nvSpPr>
              <p:spPr bwMode="auto">
                <a:xfrm>
                  <a:off x="689" y="894"/>
                  <a:ext cx="214" cy="127"/>
                </a:xfrm>
                <a:custGeom>
                  <a:avLst/>
                  <a:gdLst>
                    <a:gd name="T0" fmla="*/ 0 w 214"/>
                    <a:gd name="T1" fmla="*/ 103 h 127"/>
                    <a:gd name="T2" fmla="*/ 9 w 214"/>
                    <a:gd name="T3" fmla="*/ 57 h 127"/>
                    <a:gd name="T4" fmla="*/ 29 w 214"/>
                    <a:gd name="T5" fmla="*/ 27 h 127"/>
                    <a:gd name="T6" fmla="*/ 76 w 214"/>
                    <a:gd name="T7" fmla="*/ 6 h 127"/>
                    <a:gd name="T8" fmla="*/ 108 w 214"/>
                    <a:gd name="T9" fmla="*/ 0 h 127"/>
                    <a:gd name="T10" fmla="*/ 152 w 214"/>
                    <a:gd name="T11" fmla="*/ 3 h 127"/>
                    <a:gd name="T12" fmla="*/ 182 w 214"/>
                    <a:gd name="T13" fmla="*/ 6 h 127"/>
                    <a:gd name="T14" fmla="*/ 199 w 214"/>
                    <a:gd name="T15" fmla="*/ 24 h 127"/>
                    <a:gd name="T16" fmla="*/ 214 w 214"/>
                    <a:gd name="T17" fmla="*/ 48 h 127"/>
                    <a:gd name="T18" fmla="*/ 191 w 214"/>
                    <a:gd name="T19" fmla="*/ 64 h 127"/>
                    <a:gd name="T20" fmla="*/ 164 w 214"/>
                    <a:gd name="T21" fmla="*/ 42 h 127"/>
                    <a:gd name="T22" fmla="*/ 135 w 214"/>
                    <a:gd name="T23" fmla="*/ 24 h 127"/>
                    <a:gd name="T24" fmla="*/ 85 w 214"/>
                    <a:gd name="T25" fmla="*/ 27 h 127"/>
                    <a:gd name="T26" fmla="*/ 50 w 214"/>
                    <a:gd name="T27" fmla="*/ 48 h 127"/>
                    <a:gd name="T28" fmla="*/ 35 w 214"/>
                    <a:gd name="T29" fmla="*/ 76 h 127"/>
                    <a:gd name="T30" fmla="*/ 35 w 214"/>
                    <a:gd name="T31" fmla="*/ 103 h 127"/>
                    <a:gd name="T32" fmla="*/ 35 w 214"/>
                    <a:gd name="T33" fmla="*/ 127 h 127"/>
                    <a:gd name="T34" fmla="*/ 12 w 214"/>
                    <a:gd name="T35" fmla="*/ 127 h 127"/>
                    <a:gd name="T36" fmla="*/ 0 w 214"/>
                    <a:gd name="T37" fmla="*/ 103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27"/>
                    <a:gd name="T59" fmla="*/ 214 w 214"/>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27">
                      <a:moveTo>
                        <a:pt x="0" y="103"/>
                      </a:moveTo>
                      <a:lnTo>
                        <a:pt x="9" y="57"/>
                      </a:lnTo>
                      <a:lnTo>
                        <a:pt x="29" y="27"/>
                      </a:lnTo>
                      <a:lnTo>
                        <a:pt x="76" y="6"/>
                      </a:lnTo>
                      <a:lnTo>
                        <a:pt x="108" y="0"/>
                      </a:lnTo>
                      <a:lnTo>
                        <a:pt x="152" y="3"/>
                      </a:lnTo>
                      <a:lnTo>
                        <a:pt x="182" y="6"/>
                      </a:lnTo>
                      <a:lnTo>
                        <a:pt x="199" y="24"/>
                      </a:lnTo>
                      <a:lnTo>
                        <a:pt x="214" y="48"/>
                      </a:lnTo>
                      <a:lnTo>
                        <a:pt x="191" y="64"/>
                      </a:lnTo>
                      <a:lnTo>
                        <a:pt x="164" y="42"/>
                      </a:lnTo>
                      <a:lnTo>
                        <a:pt x="135" y="24"/>
                      </a:lnTo>
                      <a:lnTo>
                        <a:pt x="85" y="27"/>
                      </a:lnTo>
                      <a:lnTo>
                        <a:pt x="50" y="48"/>
                      </a:lnTo>
                      <a:lnTo>
                        <a:pt x="35" y="76"/>
                      </a:lnTo>
                      <a:lnTo>
                        <a:pt x="35" y="103"/>
                      </a:lnTo>
                      <a:lnTo>
                        <a:pt x="35" y="127"/>
                      </a:lnTo>
                      <a:lnTo>
                        <a:pt x="12" y="127"/>
                      </a:lnTo>
                      <a:lnTo>
                        <a:pt x="0" y="103"/>
                      </a:lnTo>
                      <a:close/>
                    </a:path>
                  </a:pathLst>
                </a:custGeom>
                <a:solidFill>
                  <a:srgbClr val="000000"/>
                </a:solidFill>
                <a:ln w="9525">
                  <a:noFill/>
                  <a:round/>
                  <a:headEnd/>
                  <a:tailEnd/>
                </a:ln>
              </p:spPr>
              <p:txBody>
                <a:bodyPr/>
                <a:lstStyle/>
                <a:p>
                  <a:endParaRPr lang="es-MX"/>
                </a:p>
              </p:txBody>
            </p:sp>
            <p:sp>
              <p:nvSpPr>
                <p:cNvPr id="8218" name="Freeform 16"/>
                <p:cNvSpPr>
                  <a:spLocks/>
                </p:cNvSpPr>
                <p:nvPr/>
              </p:nvSpPr>
              <p:spPr bwMode="auto">
                <a:xfrm>
                  <a:off x="751" y="962"/>
                  <a:ext cx="214" cy="127"/>
                </a:xfrm>
                <a:custGeom>
                  <a:avLst/>
                  <a:gdLst>
                    <a:gd name="T0" fmla="*/ 0 w 214"/>
                    <a:gd name="T1" fmla="*/ 103 h 127"/>
                    <a:gd name="T2" fmla="*/ 9 w 214"/>
                    <a:gd name="T3" fmla="*/ 57 h 127"/>
                    <a:gd name="T4" fmla="*/ 29 w 214"/>
                    <a:gd name="T5" fmla="*/ 27 h 127"/>
                    <a:gd name="T6" fmla="*/ 76 w 214"/>
                    <a:gd name="T7" fmla="*/ 6 h 127"/>
                    <a:gd name="T8" fmla="*/ 108 w 214"/>
                    <a:gd name="T9" fmla="*/ 0 h 127"/>
                    <a:gd name="T10" fmla="*/ 152 w 214"/>
                    <a:gd name="T11" fmla="*/ 3 h 127"/>
                    <a:gd name="T12" fmla="*/ 182 w 214"/>
                    <a:gd name="T13" fmla="*/ 6 h 127"/>
                    <a:gd name="T14" fmla="*/ 199 w 214"/>
                    <a:gd name="T15" fmla="*/ 24 h 127"/>
                    <a:gd name="T16" fmla="*/ 214 w 214"/>
                    <a:gd name="T17" fmla="*/ 48 h 127"/>
                    <a:gd name="T18" fmla="*/ 191 w 214"/>
                    <a:gd name="T19" fmla="*/ 64 h 127"/>
                    <a:gd name="T20" fmla="*/ 164 w 214"/>
                    <a:gd name="T21" fmla="*/ 42 h 127"/>
                    <a:gd name="T22" fmla="*/ 135 w 214"/>
                    <a:gd name="T23" fmla="*/ 24 h 127"/>
                    <a:gd name="T24" fmla="*/ 85 w 214"/>
                    <a:gd name="T25" fmla="*/ 27 h 127"/>
                    <a:gd name="T26" fmla="*/ 50 w 214"/>
                    <a:gd name="T27" fmla="*/ 48 h 127"/>
                    <a:gd name="T28" fmla="*/ 35 w 214"/>
                    <a:gd name="T29" fmla="*/ 76 h 127"/>
                    <a:gd name="T30" fmla="*/ 35 w 214"/>
                    <a:gd name="T31" fmla="*/ 103 h 127"/>
                    <a:gd name="T32" fmla="*/ 35 w 214"/>
                    <a:gd name="T33" fmla="*/ 127 h 127"/>
                    <a:gd name="T34" fmla="*/ 12 w 214"/>
                    <a:gd name="T35" fmla="*/ 127 h 127"/>
                    <a:gd name="T36" fmla="*/ 0 w 214"/>
                    <a:gd name="T37" fmla="*/ 103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27"/>
                    <a:gd name="T59" fmla="*/ 214 w 214"/>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27">
                      <a:moveTo>
                        <a:pt x="0" y="103"/>
                      </a:moveTo>
                      <a:lnTo>
                        <a:pt x="9" y="57"/>
                      </a:lnTo>
                      <a:lnTo>
                        <a:pt x="29" y="27"/>
                      </a:lnTo>
                      <a:lnTo>
                        <a:pt x="76" y="6"/>
                      </a:lnTo>
                      <a:lnTo>
                        <a:pt x="108" y="0"/>
                      </a:lnTo>
                      <a:lnTo>
                        <a:pt x="152" y="3"/>
                      </a:lnTo>
                      <a:lnTo>
                        <a:pt x="182" y="6"/>
                      </a:lnTo>
                      <a:lnTo>
                        <a:pt x="199" y="24"/>
                      </a:lnTo>
                      <a:lnTo>
                        <a:pt x="214" y="48"/>
                      </a:lnTo>
                      <a:lnTo>
                        <a:pt x="191" y="64"/>
                      </a:lnTo>
                      <a:lnTo>
                        <a:pt x="164" y="42"/>
                      </a:lnTo>
                      <a:lnTo>
                        <a:pt x="135" y="24"/>
                      </a:lnTo>
                      <a:lnTo>
                        <a:pt x="85" y="27"/>
                      </a:lnTo>
                      <a:lnTo>
                        <a:pt x="50" y="48"/>
                      </a:lnTo>
                      <a:lnTo>
                        <a:pt x="35" y="76"/>
                      </a:lnTo>
                      <a:lnTo>
                        <a:pt x="35" y="103"/>
                      </a:lnTo>
                      <a:lnTo>
                        <a:pt x="35" y="127"/>
                      </a:lnTo>
                      <a:lnTo>
                        <a:pt x="12" y="127"/>
                      </a:lnTo>
                      <a:lnTo>
                        <a:pt x="0" y="103"/>
                      </a:lnTo>
                      <a:close/>
                    </a:path>
                  </a:pathLst>
                </a:custGeom>
                <a:solidFill>
                  <a:srgbClr val="000000"/>
                </a:solidFill>
                <a:ln w="9525">
                  <a:noFill/>
                  <a:round/>
                  <a:headEnd/>
                  <a:tailEnd/>
                </a:ln>
              </p:spPr>
              <p:txBody>
                <a:bodyPr/>
                <a:lstStyle/>
                <a:p>
                  <a:endParaRPr lang="es-MX"/>
                </a:p>
              </p:txBody>
            </p:sp>
            <p:sp>
              <p:nvSpPr>
                <p:cNvPr id="8219" name="Freeform 17"/>
                <p:cNvSpPr>
                  <a:spLocks/>
                </p:cNvSpPr>
                <p:nvPr/>
              </p:nvSpPr>
              <p:spPr bwMode="auto">
                <a:xfrm>
                  <a:off x="822" y="1055"/>
                  <a:ext cx="214" cy="127"/>
                </a:xfrm>
                <a:custGeom>
                  <a:avLst/>
                  <a:gdLst>
                    <a:gd name="T0" fmla="*/ 0 w 214"/>
                    <a:gd name="T1" fmla="*/ 103 h 127"/>
                    <a:gd name="T2" fmla="*/ 9 w 214"/>
                    <a:gd name="T3" fmla="*/ 57 h 127"/>
                    <a:gd name="T4" fmla="*/ 29 w 214"/>
                    <a:gd name="T5" fmla="*/ 27 h 127"/>
                    <a:gd name="T6" fmla="*/ 76 w 214"/>
                    <a:gd name="T7" fmla="*/ 6 h 127"/>
                    <a:gd name="T8" fmla="*/ 108 w 214"/>
                    <a:gd name="T9" fmla="*/ 0 h 127"/>
                    <a:gd name="T10" fmla="*/ 152 w 214"/>
                    <a:gd name="T11" fmla="*/ 3 h 127"/>
                    <a:gd name="T12" fmla="*/ 182 w 214"/>
                    <a:gd name="T13" fmla="*/ 6 h 127"/>
                    <a:gd name="T14" fmla="*/ 199 w 214"/>
                    <a:gd name="T15" fmla="*/ 24 h 127"/>
                    <a:gd name="T16" fmla="*/ 214 w 214"/>
                    <a:gd name="T17" fmla="*/ 48 h 127"/>
                    <a:gd name="T18" fmla="*/ 191 w 214"/>
                    <a:gd name="T19" fmla="*/ 64 h 127"/>
                    <a:gd name="T20" fmla="*/ 164 w 214"/>
                    <a:gd name="T21" fmla="*/ 42 h 127"/>
                    <a:gd name="T22" fmla="*/ 135 w 214"/>
                    <a:gd name="T23" fmla="*/ 24 h 127"/>
                    <a:gd name="T24" fmla="*/ 85 w 214"/>
                    <a:gd name="T25" fmla="*/ 27 h 127"/>
                    <a:gd name="T26" fmla="*/ 50 w 214"/>
                    <a:gd name="T27" fmla="*/ 48 h 127"/>
                    <a:gd name="T28" fmla="*/ 35 w 214"/>
                    <a:gd name="T29" fmla="*/ 76 h 127"/>
                    <a:gd name="T30" fmla="*/ 35 w 214"/>
                    <a:gd name="T31" fmla="*/ 103 h 127"/>
                    <a:gd name="T32" fmla="*/ 35 w 214"/>
                    <a:gd name="T33" fmla="*/ 127 h 127"/>
                    <a:gd name="T34" fmla="*/ 12 w 214"/>
                    <a:gd name="T35" fmla="*/ 127 h 127"/>
                    <a:gd name="T36" fmla="*/ 0 w 214"/>
                    <a:gd name="T37" fmla="*/ 103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27"/>
                    <a:gd name="T59" fmla="*/ 214 w 214"/>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27">
                      <a:moveTo>
                        <a:pt x="0" y="103"/>
                      </a:moveTo>
                      <a:lnTo>
                        <a:pt x="9" y="57"/>
                      </a:lnTo>
                      <a:lnTo>
                        <a:pt x="29" y="27"/>
                      </a:lnTo>
                      <a:lnTo>
                        <a:pt x="76" y="6"/>
                      </a:lnTo>
                      <a:lnTo>
                        <a:pt x="108" y="0"/>
                      </a:lnTo>
                      <a:lnTo>
                        <a:pt x="152" y="3"/>
                      </a:lnTo>
                      <a:lnTo>
                        <a:pt x="182" y="6"/>
                      </a:lnTo>
                      <a:lnTo>
                        <a:pt x="199" y="24"/>
                      </a:lnTo>
                      <a:lnTo>
                        <a:pt x="214" y="48"/>
                      </a:lnTo>
                      <a:lnTo>
                        <a:pt x="191" y="64"/>
                      </a:lnTo>
                      <a:lnTo>
                        <a:pt x="164" y="42"/>
                      </a:lnTo>
                      <a:lnTo>
                        <a:pt x="135" y="24"/>
                      </a:lnTo>
                      <a:lnTo>
                        <a:pt x="85" y="27"/>
                      </a:lnTo>
                      <a:lnTo>
                        <a:pt x="50" y="48"/>
                      </a:lnTo>
                      <a:lnTo>
                        <a:pt x="35" y="76"/>
                      </a:lnTo>
                      <a:lnTo>
                        <a:pt x="35" y="103"/>
                      </a:lnTo>
                      <a:lnTo>
                        <a:pt x="35" y="127"/>
                      </a:lnTo>
                      <a:lnTo>
                        <a:pt x="12" y="127"/>
                      </a:lnTo>
                      <a:lnTo>
                        <a:pt x="0" y="103"/>
                      </a:lnTo>
                      <a:close/>
                    </a:path>
                  </a:pathLst>
                </a:custGeom>
                <a:solidFill>
                  <a:srgbClr val="000000"/>
                </a:solidFill>
                <a:ln w="9525">
                  <a:noFill/>
                  <a:round/>
                  <a:headEnd/>
                  <a:tailEnd/>
                </a:ln>
              </p:spPr>
              <p:txBody>
                <a:bodyPr/>
                <a:lstStyle/>
                <a:p>
                  <a:endParaRPr lang="es-MX"/>
                </a:p>
              </p:txBody>
            </p:sp>
            <p:sp>
              <p:nvSpPr>
                <p:cNvPr id="8220" name="Freeform 18"/>
                <p:cNvSpPr>
                  <a:spLocks/>
                </p:cNvSpPr>
                <p:nvPr/>
              </p:nvSpPr>
              <p:spPr bwMode="auto">
                <a:xfrm>
                  <a:off x="875" y="1123"/>
                  <a:ext cx="214" cy="127"/>
                </a:xfrm>
                <a:custGeom>
                  <a:avLst/>
                  <a:gdLst>
                    <a:gd name="T0" fmla="*/ 0 w 214"/>
                    <a:gd name="T1" fmla="*/ 103 h 127"/>
                    <a:gd name="T2" fmla="*/ 9 w 214"/>
                    <a:gd name="T3" fmla="*/ 57 h 127"/>
                    <a:gd name="T4" fmla="*/ 29 w 214"/>
                    <a:gd name="T5" fmla="*/ 27 h 127"/>
                    <a:gd name="T6" fmla="*/ 76 w 214"/>
                    <a:gd name="T7" fmla="*/ 6 h 127"/>
                    <a:gd name="T8" fmla="*/ 108 w 214"/>
                    <a:gd name="T9" fmla="*/ 0 h 127"/>
                    <a:gd name="T10" fmla="*/ 152 w 214"/>
                    <a:gd name="T11" fmla="*/ 3 h 127"/>
                    <a:gd name="T12" fmla="*/ 182 w 214"/>
                    <a:gd name="T13" fmla="*/ 6 h 127"/>
                    <a:gd name="T14" fmla="*/ 199 w 214"/>
                    <a:gd name="T15" fmla="*/ 24 h 127"/>
                    <a:gd name="T16" fmla="*/ 214 w 214"/>
                    <a:gd name="T17" fmla="*/ 48 h 127"/>
                    <a:gd name="T18" fmla="*/ 191 w 214"/>
                    <a:gd name="T19" fmla="*/ 64 h 127"/>
                    <a:gd name="T20" fmla="*/ 164 w 214"/>
                    <a:gd name="T21" fmla="*/ 42 h 127"/>
                    <a:gd name="T22" fmla="*/ 135 w 214"/>
                    <a:gd name="T23" fmla="*/ 24 h 127"/>
                    <a:gd name="T24" fmla="*/ 85 w 214"/>
                    <a:gd name="T25" fmla="*/ 27 h 127"/>
                    <a:gd name="T26" fmla="*/ 50 w 214"/>
                    <a:gd name="T27" fmla="*/ 48 h 127"/>
                    <a:gd name="T28" fmla="*/ 35 w 214"/>
                    <a:gd name="T29" fmla="*/ 76 h 127"/>
                    <a:gd name="T30" fmla="*/ 35 w 214"/>
                    <a:gd name="T31" fmla="*/ 103 h 127"/>
                    <a:gd name="T32" fmla="*/ 35 w 214"/>
                    <a:gd name="T33" fmla="*/ 127 h 127"/>
                    <a:gd name="T34" fmla="*/ 12 w 214"/>
                    <a:gd name="T35" fmla="*/ 127 h 127"/>
                    <a:gd name="T36" fmla="*/ 0 w 214"/>
                    <a:gd name="T37" fmla="*/ 103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27"/>
                    <a:gd name="T59" fmla="*/ 214 w 214"/>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27">
                      <a:moveTo>
                        <a:pt x="0" y="103"/>
                      </a:moveTo>
                      <a:lnTo>
                        <a:pt x="9" y="57"/>
                      </a:lnTo>
                      <a:lnTo>
                        <a:pt x="29" y="27"/>
                      </a:lnTo>
                      <a:lnTo>
                        <a:pt x="76" y="6"/>
                      </a:lnTo>
                      <a:lnTo>
                        <a:pt x="108" y="0"/>
                      </a:lnTo>
                      <a:lnTo>
                        <a:pt x="152" y="3"/>
                      </a:lnTo>
                      <a:lnTo>
                        <a:pt x="182" y="6"/>
                      </a:lnTo>
                      <a:lnTo>
                        <a:pt x="199" y="24"/>
                      </a:lnTo>
                      <a:lnTo>
                        <a:pt x="214" y="48"/>
                      </a:lnTo>
                      <a:lnTo>
                        <a:pt x="191" y="64"/>
                      </a:lnTo>
                      <a:lnTo>
                        <a:pt x="164" y="42"/>
                      </a:lnTo>
                      <a:lnTo>
                        <a:pt x="135" y="24"/>
                      </a:lnTo>
                      <a:lnTo>
                        <a:pt x="85" y="27"/>
                      </a:lnTo>
                      <a:lnTo>
                        <a:pt x="50" y="48"/>
                      </a:lnTo>
                      <a:lnTo>
                        <a:pt x="35" y="76"/>
                      </a:lnTo>
                      <a:lnTo>
                        <a:pt x="35" y="103"/>
                      </a:lnTo>
                      <a:lnTo>
                        <a:pt x="35" y="127"/>
                      </a:lnTo>
                      <a:lnTo>
                        <a:pt x="12" y="127"/>
                      </a:lnTo>
                      <a:lnTo>
                        <a:pt x="0" y="103"/>
                      </a:lnTo>
                      <a:close/>
                    </a:path>
                  </a:pathLst>
                </a:custGeom>
                <a:solidFill>
                  <a:srgbClr val="000000"/>
                </a:solidFill>
                <a:ln w="9525">
                  <a:noFill/>
                  <a:round/>
                  <a:headEnd/>
                  <a:tailEnd/>
                </a:ln>
              </p:spPr>
              <p:txBody>
                <a:bodyPr/>
                <a:lstStyle/>
                <a:p>
                  <a:endParaRPr lang="es-MX"/>
                </a:p>
              </p:txBody>
            </p:sp>
            <p:sp>
              <p:nvSpPr>
                <p:cNvPr id="8221" name="Freeform 19"/>
                <p:cNvSpPr>
                  <a:spLocks/>
                </p:cNvSpPr>
                <p:nvPr/>
              </p:nvSpPr>
              <p:spPr bwMode="auto">
                <a:xfrm>
                  <a:off x="940" y="1219"/>
                  <a:ext cx="214" cy="127"/>
                </a:xfrm>
                <a:custGeom>
                  <a:avLst/>
                  <a:gdLst>
                    <a:gd name="T0" fmla="*/ 0 w 214"/>
                    <a:gd name="T1" fmla="*/ 103 h 127"/>
                    <a:gd name="T2" fmla="*/ 9 w 214"/>
                    <a:gd name="T3" fmla="*/ 57 h 127"/>
                    <a:gd name="T4" fmla="*/ 29 w 214"/>
                    <a:gd name="T5" fmla="*/ 27 h 127"/>
                    <a:gd name="T6" fmla="*/ 76 w 214"/>
                    <a:gd name="T7" fmla="*/ 6 h 127"/>
                    <a:gd name="T8" fmla="*/ 108 w 214"/>
                    <a:gd name="T9" fmla="*/ 0 h 127"/>
                    <a:gd name="T10" fmla="*/ 152 w 214"/>
                    <a:gd name="T11" fmla="*/ 3 h 127"/>
                    <a:gd name="T12" fmla="*/ 182 w 214"/>
                    <a:gd name="T13" fmla="*/ 6 h 127"/>
                    <a:gd name="T14" fmla="*/ 199 w 214"/>
                    <a:gd name="T15" fmla="*/ 24 h 127"/>
                    <a:gd name="T16" fmla="*/ 214 w 214"/>
                    <a:gd name="T17" fmla="*/ 48 h 127"/>
                    <a:gd name="T18" fmla="*/ 191 w 214"/>
                    <a:gd name="T19" fmla="*/ 64 h 127"/>
                    <a:gd name="T20" fmla="*/ 164 w 214"/>
                    <a:gd name="T21" fmla="*/ 42 h 127"/>
                    <a:gd name="T22" fmla="*/ 135 w 214"/>
                    <a:gd name="T23" fmla="*/ 24 h 127"/>
                    <a:gd name="T24" fmla="*/ 85 w 214"/>
                    <a:gd name="T25" fmla="*/ 27 h 127"/>
                    <a:gd name="T26" fmla="*/ 50 w 214"/>
                    <a:gd name="T27" fmla="*/ 48 h 127"/>
                    <a:gd name="T28" fmla="*/ 35 w 214"/>
                    <a:gd name="T29" fmla="*/ 76 h 127"/>
                    <a:gd name="T30" fmla="*/ 35 w 214"/>
                    <a:gd name="T31" fmla="*/ 103 h 127"/>
                    <a:gd name="T32" fmla="*/ 35 w 214"/>
                    <a:gd name="T33" fmla="*/ 127 h 127"/>
                    <a:gd name="T34" fmla="*/ 12 w 214"/>
                    <a:gd name="T35" fmla="*/ 127 h 127"/>
                    <a:gd name="T36" fmla="*/ 0 w 214"/>
                    <a:gd name="T37" fmla="*/ 103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27"/>
                    <a:gd name="T59" fmla="*/ 214 w 214"/>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27">
                      <a:moveTo>
                        <a:pt x="0" y="103"/>
                      </a:moveTo>
                      <a:lnTo>
                        <a:pt x="9" y="57"/>
                      </a:lnTo>
                      <a:lnTo>
                        <a:pt x="29" y="27"/>
                      </a:lnTo>
                      <a:lnTo>
                        <a:pt x="76" y="6"/>
                      </a:lnTo>
                      <a:lnTo>
                        <a:pt x="108" y="0"/>
                      </a:lnTo>
                      <a:lnTo>
                        <a:pt x="152" y="3"/>
                      </a:lnTo>
                      <a:lnTo>
                        <a:pt x="182" y="6"/>
                      </a:lnTo>
                      <a:lnTo>
                        <a:pt x="199" y="24"/>
                      </a:lnTo>
                      <a:lnTo>
                        <a:pt x="214" y="48"/>
                      </a:lnTo>
                      <a:lnTo>
                        <a:pt x="191" y="64"/>
                      </a:lnTo>
                      <a:lnTo>
                        <a:pt x="164" y="42"/>
                      </a:lnTo>
                      <a:lnTo>
                        <a:pt x="135" y="24"/>
                      </a:lnTo>
                      <a:lnTo>
                        <a:pt x="85" y="27"/>
                      </a:lnTo>
                      <a:lnTo>
                        <a:pt x="50" y="48"/>
                      </a:lnTo>
                      <a:lnTo>
                        <a:pt x="35" y="76"/>
                      </a:lnTo>
                      <a:lnTo>
                        <a:pt x="35" y="103"/>
                      </a:lnTo>
                      <a:lnTo>
                        <a:pt x="35" y="127"/>
                      </a:lnTo>
                      <a:lnTo>
                        <a:pt x="12" y="127"/>
                      </a:lnTo>
                      <a:lnTo>
                        <a:pt x="0" y="103"/>
                      </a:lnTo>
                      <a:close/>
                    </a:path>
                  </a:pathLst>
                </a:custGeom>
                <a:solidFill>
                  <a:srgbClr val="000000"/>
                </a:solidFill>
                <a:ln w="9525">
                  <a:noFill/>
                  <a:round/>
                  <a:headEnd/>
                  <a:tailEnd/>
                </a:ln>
              </p:spPr>
              <p:txBody>
                <a:bodyPr/>
                <a:lstStyle/>
                <a:p>
                  <a:endParaRPr lang="es-MX"/>
                </a:p>
              </p:txBody>
            </p:sp>
            <p:sp>
              <p:nvSpPr>
                <p:cNvPr id="8222" name="Freeform 20"/>
                <p:cNvSpPr>
                  <a:spLocks/>
                </p:cNvSpPr>
                <p:nvPr/>
              </p:nvSpPr>
              <p:spPr bwMode="auto">
                <a:xfrm>
                  <a:off x="1019" y="1318"/>
                  <a:ext cx="214" cy="126"/>
                </a:xfrm>
                <a:custGeom>
                  <a:avLst/>
                  <a:gdLst>
                    <a:gd name="T0" fmla="*/ 0 w 214"/>
                    <a:gd name="T1" fmla="*/ 102 h 126"/>
                    <a:gd name="T2" fmla="*/ 9 w 214"/>
                    <a:gd name="T3" fmla="*/ 57 h 126"/>
                    <a:gd name="T4" fmla="*/ 29 w 214"/>
                    <a:gd name="T5" fmla="*/ 27 h 126"/>
                    <a:gd name="T6" fmla="*/ 76 w 214"/>
                    <a:gd name="T7" fmla="*/ 6 h 126"/>
                    <a:gd name="T8" fmla="*/ 108 w 214"/>
                    <a:gd name="T9" fmla="*/ 0 h 126"/>
                    <a:gd name="T10" fmla="*/ 152 w 214"/>
                    <a:gd name="T11" fmla="*/ 3 h 126"/>
                    <a:gd name="T12" fmla="*/ 182 w 214"/>
                    <a:gd name="T13" fmla="*/ 6 h 126"/>
                    <a:gd name="T14" fmla="*/ 199 w 214"/>
                    <a:gd name="T15" fmla="*/ 24 h 126"/>
                    <a:gd name="T16" fmla="*/ 214 w 214"/>
                    <a:gd name="T17" fmla="*/ 48 h 126"/>
                    <a:gd name="T18" fmla="*/ 191 w 214"/>
                    <a:gd name="T19" fmla="*/ 63 h 126"/>
                    <a:gd name="T20" fmla="*/ 164 w 214"/>
                    <a:gd name="T21" fmla="*/ 42 h 126"/>
                    <a:gd name="T22" fmla="*/ 135 w 214"/>
                    <a:gd name="T23" fmla="*/ 24 h 126"/>
                    <a:gd name="T24" fmla="*/ 85 w 214"/>
                    <a:gd name="T25" fmla="*/ 27 h 126"/>
                    <a:gd name="T26" fmla="*/ 50 w 214"/>
                    <a:gd name="T27" fmla="*/ 48 h 126"/>
                    <a:gd name="T28" fmla="*/ 35 w 214"/>
                    <a:gd name="T29" fmla="*/ 75 h 126"/>
                    <a:gd name="T30" fmla="*/ 35 w 214"/>
                    <a:gd name="T31" fmla="*/ 102 h 126"/>
                    <a:gd name="T32" fmla="*/ 35 w 214"/>
                    <a:gd name="T33" fmla="*/ 126 h 126"/>
                    <a:gd name="T34" fmla="*/ 12 w 214"/>
                    <a:gd name="T35" fmla="*/ 126 h 126"/>
                    <a:gd name="T36" fmla="*/ 0 w 214"/>
                    <a:gd name="T37" fmla="*/ 102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26"/>
                    <a:gd name="T59" fmla="*/ 214 w 214"/>
                    <a:gd name="T60" fmla="*/ 126 h 1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26">
                      <a:moveTo>
                        <a:pt x="0" y="102"/>
                      </a:moveTo>
                      <a:lnTo>
                        <a:pt x="9" y="57"/>
                      </a:lnTo>
                      <a:lnTo>
                        <a:pt x="29" y="27"/>
                      </a:lnTo>
                      <a:lnTo>
                        <a:pt x="76" y="6"/>
                      </a:lnTo>
                      <a:lnTo>
                        <a:pt x="108" y="0"/>
                      </a:lnTo>
                      <a:lnTo>
                        <a:pt x="152" y="3"/>
                      </a:lnTo>
                      <a:lnTo>
                        <a:pt x="182" y="6"/>
                      </a:lnTo>
                      <a:lnTo>
                        <a:pt x="199" y="24"/>
                      </a:lnTo>
                      <a:lnTo>
                        <a:pt x="214" y="48"/>
                      </a:lnTo>
                      <a:lnTo>
                        <a:pt x="191" y="63"/>
                      </a:lnTo>
                      <a:lnTo>
                        <a:pt x="164" y="42"/>
                      </a:lnTo>
                      <a:lnTo>
                        <a:pt x="135" y="24"/>
                      </a:lnTo>
                      <a:lnTo>
                        <a:pt x="85" y="27"/>
                      </a:lnTo>
                      <a:lnTo>
                        <a:pt x="50" y="48"/>
                      </a:lnTo>
                      <a:lnTo>
                        <a:pt x="35" y="75"/>
                      </a:lnTo>
                      <a:lnTo>
                        <a:pt x="35" y="102"/>
                      </a:lnTo>
                      <a:lnTo>
                        <a:pt x="35" y="126"/>
                      </a:lnTo>
                      <a:lnTo>
                        <a:pt x="12" y="126"/>
                      </a:lnTo>
                      <a:lnTo>
                        <a:pt x="0" y="102"/>
                      </a:lnTo>
                      <a:close/>
                    </a:path>
                  </a:pathLst>
                </a:custGeom>
                <a:solidFill>
                  <a:srgbClr val="000000"/>
                </a:solidFill>
                <a:ln w="9525">
                  <a:noFill/>
                  <a:round/>
                  <a:headEnd/>
                  <a:tailEnd/>
                </a:ln>
              </p:spPr>
              <p:txBody>
                <a:bodyPr/>
                <a:lstStyle/>
                <a:p>
                  <a:endParaRPr lang="es-MX"/>
                </a:p>
              </p:txBody>
            </p:sp>
            <p:sp>
              <p:nvSpPr>
                <p:cNvPr id="8223" name="Freeform 21"/>
                <p:cNvSpPr>
                  <a:spLocks/>
                </p:cNvSpPr>
                <p:nvPr/>
              </p:nvSpPr>
              <p:spPr bwMode="auto">
                <a:xfrm>
                  <a:off x="1104" y="1411"/>
                  <a:ext cx="214" cy="127"/>
                </a:xfrm>
                <a:custGeom>
                  <a:avLst/>
                  <a:gdLst>
                    <a:gd name="T0" fmla="*/ 0 w 214"/>
                    <a:gd name="T1" fmla="*/ 103 h 127"/>
                    <a:gd name="T2" fmla="*/ 9 w 214"/>
                    <a:gd name="T3" fmla="*/ 57 h 127"/>
                    <a:gd name="T4" fmla="*/ 29 w 214"/>
                    <a:gd name="T5" fmla="*/ 27 h 127"/>
                    <a:gd name="T6" fmla="*/ 76 w 214"/>
                    <a:gd name="T7" fmla="*/ 6 h 127"/>
                    <a:gd name="T8" fmla="*/ 108 w 214"/>
                    <a:gd name="T9" fmla="*/ 0 h 127"/>
                    <a:gd name="T10" fmla="*/ 152 w 214"/>
                    <a:gd name="T11" fmla="*/ 3 h 127"/>
                    <a:gd name="T12" fmla="*/ 182 w 214"/>
                    <a:gd name="T13" fmla="*/ 6 h 127"/>
                    <a:gd name="T14" fmla="*/ 199 w 214"/>
                    <a:gd name="T15" fmla="*/ 24 h 127"/>
                    <a:gd name="T16" fmla="*/ 214 w 214"/>
                    <a:gd name="T17" fmla="*/ 48 h 127"/>
                    <a:gd name="T18" fmla="*/ 191 w 214"/>
                    <a:gd name="T19" fmla="*/ 64 h 127"/>
                    <a:gd name="T20" fmla="*/ 164 w 214"/>
                    <a:gd name="T21" fmla="*/ 42 h 127"/>
                    <a:gd name="T22" fmla="*/ 135 w 214"/>
                    <a:gd name="T23" fmla="*/ 24 h 127"/>
                    <a:gd name="T24" fmla="*/ 85 w 214"/>
                    <a:gd name="T25" fmla="*/ 27 h 127"/>
                    <a:gd name="T26" fmla="*/ 50 w 214"/>
                    <a:gd name="T27" fmla="*/ 48 h 127"/>
                    <a:gd name="T28" fmla="*/ 35 w 214"/>
                    <a:gd name="T29" fmla="*/ 76 h 127"/>
                    <a:gd name="T30" fmla="*/ 35 w 214"/>
                    <a:gd name="T31" fmla="*/ 103 h 127"/>
                    <a:gd name="T32" fmla="*/ 35 w 214"/>
                    <a:gd name="T33" fmla="*/ 127 h 127"/>
                    <a:gd name="T34" fmla="*/ 12 w 214"/>
                    <a:gd name="T35" fmla="*/ 127 h 127"/>
                    <a:gd name="T36" fmla="*/ 0 w 214"/>
                    <a:gd name="T37" fmla="*/ 103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127"/>
                    <a:gd name="T59" fmla="*/ 214 w 214"/>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127">
                      <a:moveTo>
                        <a:pt x="0" y="103"/>
                      </a:moveTo>
                      <a:lnTo>
                        <a:pt x="9" y="57"/>
                      </a:lnTo>
                      <a:lnTo>
                        <a:pt x="29" y="27"/>
                      </a:lnTo>
                      <a:lnTo>
                        <a:pt x="76" y="6"/>
                      </a:lnTo>
                      <a:lnTo>
                        <a:pt x="108" y="0"/>
                      </a:lnTo>
                      <a:lnTo>
                        <a:pt x="152" y="3"/>
                      </a:lnTo>
                      <a:lnTo>
                        <a:pt x="182" y="6"/>
                      </a:lnTo>
                      <a:lnTo>
                        <a:pt x="199" y="24"/>
                      </a:lnTo>
                      <a:lnTo>
                        <a:pt x="214" y="48"/>
                      </a:lnTo>
                      <a:lnTo>
                        <a:pt x="191" y="64"/>
                      </a:lnTo>
                      <a:lnTo>
                        <a:pt x="164" y="42"/>
                      </a:lnTo>
                      <a:lnTo>
                        <a:pt x="135" y="24"/>
                      </a:lnTo>
                      <a:lnTo>
                        <a:pt x="85" y="27"/>
                      </a:lnTo>
                      <a:lnTo>
                        <a:pt x="50" y="48"/>
                      </a:lnTo>
                      <a:lnTo>
                        <a:pt x="35" y="76"/>
                      </a:lnTo>
                      <a:lnTo>
                        <a:pt x="35" y="103"/>
                      </a:lnTo>
                      <a:lnTo>
                        <a:pt x="35" y="127"/>
                      </a:lnTo>
                      <a:lnTo>
                        <a:pt x="12" y="127"/>
                      </a:lnTo>
                      <a:lnTo>
                        <a:pt x="0" y="103"/>
                      </a:lnTo>
                      <a:close/>
                    </a:path>
                  </a:pathLst>
                </a:custGeom>
                <a:solidFill>
                  <a:srgbClr val="000000"/>
                </a:solidFill>
                <a:ln w="9525">
                  <a:noFill/>
                  <a:round/>
                  <a:headEnd/>
                  <a:tailEnd/>
                </a:ln>
              </p:spPr>
              <p:txBody>
                <a:bodyPr/>
                <a:lstStyle/>
                <a:p>
                  <a:endParaRPr lang="es-MX"/>
                </a:p>
              </p:txBody>
            </p:sp>
            <p:sp>
              <p:nvSpPr>
                <p:cNvPr id="8224" name="Freeform 22"/>
                <p:cNvSpPr>
                  <a:spLocks/>
                </p:cNvSpPr>
                <p:nvPr/>
              </p:nvSpPr>
              <p:spPr bwMode="auto">
                <a:xfrm>
                  <a:off x="274" y="1021"/>
                  <a:ext cx="364" cy="184"/>
                </a:xfrm>
                <a:custGeom>
                  <a:avLst/>
                  <a:gdLst>
                    <a:gd name="T0" fmla="*/ 0 w 364"/>
                    <a:gd name="T1" fmla="*/ 139 h 184"/>
                    <a:gd name="T2" fmla="*/ 12 w 364"/>
                    <a:gd name="T3" fmla="*/ 131 h 184"/>
                    <a:gd name="T4" fmla="*/ 23 w 364"/>
                    <a:gd name="T5" fmla="*/ 116 h 184"/>
                    <a:gd name="T6" fmla="*/ 40 w 364"/>
                    <a:gd name="T7" fmla="*/ 110 h 184"/>
                    <a:gd name="T8" fmla="*/ 58 w 364"/>
                    <a:gd name="T9" fmla="*/ 104 h 184"/>
                    <a:gd name="T10" fmla="*/ 75 w 364"/>
                    <a:gd name="T11" fmla="*/ 98 h 184"/>
                    <a:gd name="T12" fmla="*/ 92 w 364"/>
                    <a:gd name="T13" fmla="*/ 86 h 184"/>
                    <a:gd name="T14" fmla="*/ 104 w 364"/>
                    <a:gd name="T15" fmla="*/ 68 h 184"/>
                    <a:gd name="T16" fmla="*/ 121 w 364"/>
                    <a:gd name="T17" fmla="*/ 59 h 184"/>
                    <a:gd name="T18" fmla="*/ 139 w 364"/>
                    <a:gd name="T19" fmla="*/ 65 h 184"/>
                    <a:gd name="T20" fmla="*/ 156 w 364"/>
                    <a:gd name="T21" fmla="*/ 74 h 184"/>
                    <a:gd name="T22" fmla="*/ 173 w 364"/>
                    <a:gd name="T23" fmla="*/ 74 h 184"/>
                    <a:gd name="T24" fmla="*/ 188 w 364"/>
                    <a:gd name="T25" fmla="*/ 65 h 184"/>
                    <a:gd name="T26" fmla="*/ 196 w 364"/>
                    <a:gd name="T27" fmla="*/ 47 h 184"/>
                    <a:gd name="T28" fmla="*/ 208 w 364"/>
                    <a:gd name="T29" fmla="*/ 30 h 184"/>
                    <a:gd name="T30" fmla="*/ 228 w 364"/>
                    <a:gd name="T31" fmla="*/ 18 h 184"/>
                    <a:gd name="T32" fmla="*/ 246 w 364"/>
                    <a:gd name="T33" fmla="*/ 15 h 184"/>
                    <a:gd name="T34" fmla="*/ 274 w 364"/>
                    <a:gd name="T35" fmla="*/ 15 h 184"/>
                    <a:gd name="T36" fmla="*/ 295 w 364"/>
                    <a:gd name="T37" fmla="*/ 15 h 184"/>
                    <a:gd name="T38" fmla="*/ 312 w 364"/>
                    <a:gd name="T39" fmla="*/ 15 h 184"/>
                    <a:gd name="T40" fmla="*/ 321 w 364"/>
                    <a:gd name="T41" fmla="*/ 0 h 184"/>
                    <a:gd name="T42" fmla="*/ 350 w 364"/>
                    <a:gd name="T43" fmla="*/ 0 h 184"/>
                    <a:gd name="T44" fmla="*/ 364 w 364"/>
                    <a:gd name="T45" fmla="*/ 18 h 184"/>
                    <a:gd name="T46" fmla="*/ 347 w 364"/>
                    <a:gd name="T47" fmla="*/ 30 h 184"/>
                    <a:gd name="T48" fmla="*/ 332 w 364"/>
                    <a:gd name="T49" fmla="*/ 42 h 184"/>
                    <a:gd name="T50" fmla="*/ 315 w 364"/>
                    <a:gd name="T51" fmla="*/ 42 h 184"/>
                    <a:gd name="T52" fmla="*/ 298 w 364"/>
                    <a:gd name="T53" fmla="*/ 42 h 184"/>
                    <a:gd name="T54" fmla="*/ 280 w 364"/>
                    <a:gd name="T55" fmla="*/ 42 h 184"/>
                    <a:gd name="T56" fmla="*/ 260 w 364"/>
                    <a:gd name="T57" fmla="*/ 42 h 184"/>
                    <a:gd name="T58" fmla="*/ 243 w 364"/>
                    <a:gd name="T59" fmla="*/ 39 h 184"/>
                    <a:gd name="T60" fmla="*/ 231 w 364"/>
                    <a:gd name="T61" fmla="*/ 56 h 184"/>
                    <a:gd name="T62" fmla="*/ 228 w 364"/>
                    <a:gd name="T63" fmla="*/ 74 h 184"/>
                    <a:gd name="T64" fmla="*/ 217 w 364"/>
                    <a:gd name="T65" fmla="*/ 92 h 184"/>
                    <a:gd name="T66" fmla="*/ 205 w 364"/>
                    <a:gd name="T67" fmla="*/ 104 h 184"/>
                    <a:gd name="T68" fmla="*/ 188 w 364"/>
                    <a:gd name="T69" fmla="*/ 113 h 184"/>
                    <a:gd name="T70" fmla="*/ 170 w 364"/>
                    <a:gd name="T71" fmla="*/ 116 h 184"/>
                    <a:gd name="T72" fmla="*/ 150 w 364"/>
                    <a:gd name="T73" fmla="*/ 113 h 184"/>
                    <a:gd name="T74" fmla="*/ 133 w 364"/>
                    <a:gd name="T75" fmla="*/ 104 h 184"/>
                    <a:gd name="T76" fmla="*/ 116 w 364"/>
                    <a:gd name="T77" fmla="*/ 116 h 184"/>
                    <a:gd name="T78" fmla="*/ 104 w 364"/>
                    <a:gd name="T79" fmla="*/ 134 h 184"/>
                    <a:gd name="T80" fmla="*/ 87 w 364"/>
                    <a:gd name="T81" fmla="*/ 142 h 184"/>
                    <a:gd name="T82" fmla="*/ 69 w 364"/>
                    <a:gd name="T83" fmla="*/ 142 h 184"/>
                    <a:gd name="T84" fmla="*/ 55 w 364"/>
                    <a:gd name="T85" fmla="*/ 151 h 184"/>
                    <a:gd name="T86" fmla="*/ 46 w 364"/>
                    <a:gd name="T87" fmla="*/ 169 h 184"/>
                    <a:gd name="T88" fmla="*/ 32 w 364"/>
                    <a:gd name="T89" fmla="*/ 184 h 1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4"/>
                    <a:gd name="T136" fmla="*/ 0 h 184"/>
                    <a:gd name="T137" fmla="*/ 364 w 364"/>
                    <a:gd name="T138" fmla="*/ 184 h 1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4" h="184">
                      <a:moveTo>
                        <a:pt x="0" y="148"/>
                      </a:moveTo>
                      <a:lnTo>
                        <a:pt x="0" y="139"/>
                      </a:lnTo>
                      <a:lnTo>
                        <a:pt x="9" y="139"/>
                      </a:lnTo>
                      <a:lnTo>
                        <a:pt x="12" y="131"/>
                      </a:lnTo>
                      <a:lnTo>
                        <a:pt x="20" y="125"/>
                      </a:lnTo>
                      <a:lnTo>
                        <a:pt x="23" y="116"/>
                      </a:lnTo>
                      <a:lnTo>
                        <a:pt x="32" y="113"/>
                      </a:lnTo>
                      <a:lnTo>
                        <a:pt x="40" y="110"/>
                      </a:lnTo>
                      <a:lnTo>
                        <a:pt x="49" y="107"/>
                      </a:lnTo>
                      <a:lnTo>
                        <a:pt x="58" y="104"/>
                      </a:lnTo>
                      <a:lnTo>
                        <a:pt x="66" y="101"/>
                      </a:lnTo>
                      <a:lnTo>
                        <a:pt x="75" y="98"/>
                      </a:lnTo>
                      <a:lnTo>
                        <a:pt x="84" y="92"/>
                      </a:lnTo>
                      <a:lnTo>
                        <a:pt x="92" y="86"/>
                      </a:lnTo>
                      <a:lnTo>
                        <a:pt x="98" y="77"/>
                      </a:lnTo>
                      <a:lnTo>
                        <a:pt x="104" y="68"/>
                      </a:lnTo>
                      <a:lnTo>
                        <a:pt x="113" y="65"/>
                      </a:lnTo>
                      <a:lnTo>
                        <a:pt x="121" y="59"/>
                      </a:lnTo>
                      <a:lnTo>
                        <a:pt x="130" y="62"/>
                      </a:lnTo>
                      <a:lnTo>
                        <a:pt x="139" y="65"/>
                      </a:lnTo>
                      <a:lnTo>
                        <a:pt x="147" y="68"/>
                      </a:lnTo>
                      <a:lnTo>
                        <a:pt x="156" y="74"/>
                      </a:lnTo>
                      <a:lnTo>
                        <a:pt x="165" y="74"/>
                      </a:lnTo>
                      <a:lnTo>
                        <a:pt x="173" y="74"/>
                      </a:lnTo>
                      <a:lnTo>
                        <a:pt x="182" y="74"/>
                      </a:lnTo>
                      <a:lnTo>
                        <a:pt x="188" y="65"/>
                      </a:lnTo>
                      <a:lnTo>
                        <a:pt x="196" y="56"/>
                      </a:lnTo>
                      <a:lnTo>
                        <a:pt x="196" y="47"/>
                      </a:lnTo>
                      <a:lnTo>
                        <a:pt x="202" y="39"/>
                      </a:lnTo>
                      <a:lnTo>
                        <a:pt x="208" y="30"/>
                      </a:lnTo>
                      <a:lnTo>
                        <a:pt x="217" y="24"/>
                      </a:lnTo>
                      <a:lnTo>
                        <a:pt x="228" y="18"/>
                      </a:lnTo>
                      <a:lnTo>
                        <a:pt x="237" y="15"/>
                      </a:lnTo>
                      <a:lnTo>
                        <a:pt x="246" y="15"/>
                      </a:lnTo>
                      <a:lnTo>
                        <a:pt x="263" y="15"/>
                      </a:lnTo>
                      <a:lnTo>
                        <a:pt x="274" y="15"/>
                      </a:lnTo>
                      <a:lnTo>
                        <a:pt x="283" y="15"/>
                      </a:lnTo>
                      <a:lnTo>
                        <a:pt x="295" y="15"/>
                      </a:lnTo>
                      <a:lnTo>
                        <a:pt x="303" y="15"/>
                      </a:lnTo>
                      <a:lnTo>
                        <a:pt x="312" y="15"/>
                      </a:lnTo>
                      <a:lnTo>
                        <a:pt x="321" y="9"/>
                      </a:lnTo>
                      <a:lnTo>
                        <a:pt x="321" y="0"/>
                      </a:lnTo>
                      <a:lnTo>
                        <a:pt x="332" y="0"/>
                      </a:lnTo>
                      <a:lnTo>
                        <a:pt x="350" y="0"/>
                      </a:lnTo>
                      <a:lnTo>
                        <a:pt x="358" y="6"/>
                      </a:lnTo>
                      <a:lnTo>
                        <a:pt x="364" y="18"/>
                      </a:lnTo>
                      <a:lnTo>
                        <a:pt x="355" y="27"/>
                      </a:lnTo>
                      <a:lnTo>
                        <a:pt x="347" y="30"/>
                      </a:lnTo>
                      <a:lnTo>
                        <a:pt x="341" y="39"/>
                      </a:lnTo>
                      <a:lnTo>
                        <a:pt x="332" y="42"/>
                      </a:lnTo>
                      <a:lnTo>
                        <a:pt x="324" y="42"/>
                      </a:lnTo>
                      <a:lnTo>
                        <a:pt x="315" y="42"/>
                      </a:lnTo>
                      <a:lnTo>
                        <a:pt x="306" y="42"/>
                      </a:lnTo>
                      <a:lnTo>
                        <a:pt x="298" y="42"/>
                      </a:lnTo>
                      <a:lnTo>
                        <a:pt x="289" y="42"/>
                      </a:lnTo>
                      <a:lnTo>
                        <a:pt x="280" y="42"/>
                      </a:lnTo>
                      <a:lnTo>
                        <a:pt x="269" y="42"/>
                      </a:lnTo>
                      <a:lnTo>
                        <a:pt x="260" y="42"/>
                      </a:lnTo>
                      <a:lnTo>
                        <a:pt x="251" y="39"/>
                      </a:lnTo>
                      <a:lnTo>
                        <a:pt x="243" y="39"/>
                      </a:lnTo>
                      <a:lnTo>
                        <a:pt x="231" y="47"/>
                      </a:lnTo>
                      <a:lnTo>
                        <a:pt x="231" y="56"/>
                      </a:lnTo>
                      <a:lnTo>
                        <a:pt x="228" y="65"/>
                      </a:lnTo>
                      <a:lnTo>
                        <a:pt x="228" y="74"/>
                      </a:lnTo>
                      <a:lnTo>
                        <a:pt x="222" y="83"/>
                      </a:lnTo>
                      <a:lnTo>
                        <a:pt x="217" y="92"/>
                      </a:lnTo>
                      <a:lnTo>
                        <a:pt x="214" y="101"/>
                      </a:lnTo>
                      <a:lnTo>
                        <a:pt x="205" y="104"/>
                      </a:lnTo>
                      <a:lnTo>
                        <a:pt x="196" y="110"/>
                      </a:lnTo>
                      <a:lnTo>
                        <a:pt x="188" y="113"/>
                      </a:lnTo>
                      <a:lnTo>
                        <a:pt x="179" y="113"/>
                      </a:lnTo>
                      <a:lnTo>
                        <a:pt x="170" y="116"/>
                      </a:lnTo>
                      <a:lnTo>
                        <a:pt x="159" y="116"/>
                      </a:lnTo>
                      <a:lnTo>
                        <a:pt x="150" y="113"/>
                      </a:lnTo>
                      <a:lnTo>
                        <a:pt x="142" y="107"/>
                      </a:lnTo>
                      <a:lnTo>
                        <a:pt x="133" y="104"/>
                      </a:lnTo>
                      <a:lnTo>
                        <a:pt x="124" y="107"/>
                      </a:lnTo>
                      <a:lnTo>
                        <a:pt x="116" y="116"/>
                      </a:lnTo>
                      <a:lnTo>
                        <a:pt x="110" y="125"/>
                      </a:lnTo>
                      <a:lnTo>
                        <a:pt x="104" y="134"/>
                      </a:lnTo>
                      <a:lnTo>
                        <a:pt x="95" y="139"/>
                      </a:lnTo>
                      <a:lnTo>
                        <a:pt x="87" y="142"/>
                      </a:lnTo>
                      <a:lnTo>
                        <a:pt x="78" y="142"/>
                      </a:lnTo>
                      <a:lnTo>
                        <a:pt x="69" y="142"/>
                      </a:lnTo>
                      <a:lnTo>
                        <a:pt x="61" y="142"/>
                      </a:lnTo>
                      <a:lnTo>
                        <a:pt x="55" y="151"/>
                      </a:lnTo>
                      <a:lnTo>
                        <a:pt x="52" y="160"/>
                      </a:lnTo>
                      <a:lnTo>
                        <a:pt x="46" y="169"/>
                      </a:lnTo>
                      <a:lnTo>
                        <a:pt x="43" y="178"/>
                      </a:lnTo>
                      <a:lnTo>
                        <a:pt x="32" y="184"/>
                      </a:lnTo>
                      <a:lnTo>
                        <a:pt x="0" y="148"/>
                      </a:lnTo>
                      <a:close/>
                    </a:path>
                  </a:pathLst>
                </a:custGeom>
                <a:solidFill>
                  <a:srgbClr val="000000"/>
                </a:solidFill>
                <a:ln w="9525">
                  <a:noFill/>
                  <a:round/>
                  <a:headEnd/>
                  <a:tailEnd/>
                </a:ln>
              </p:spPr>
              <p:txBody>
                <a:bodyPr/>
                <a:lstStyle/>
                <a:p>
                  <a:endParaRPr lang="es-MX"/>
                </a:p>
              </p:txBody>
            </p:sp>
            <p:sp>
              <p:nvSpPr>
                <p:cNvPr id="8225" name="Freeform 23"/>
                <p:cNvSpPr>
                  <a:spLocks/>
                </p:cNvSpPr>
                <p:nvPr/>
              </p:nvSpPr>
              <p:spPr bwMode="auto">
                <a:xfrm>
                  <a:off x="424" y="1098"/>
                  <a:ext cx="259" cy="183"/>
                </a:xfrm>
                <a:custGeom>
                  <a:avLst/>
                  <a:gdLst>
                    <a:gd name="T0" fmla="*/ 6 w 259"/>
                    <a:gd name="T1" fmla="*/ 136 h 183"/>
                    <a:gd name="T2" fmla="*/ 20 w 259"/>
                    <a:gd name="T3" fmla="*/ 121 h 183"/>
                    <a:gd name="T4" fmla="*/ 38 w 259"/>
                    <a:gd name="T5" fmla="*/ 109 h 183"/>
                    <a:gd name="T6" fmla="*/ 55 w 259"/>
                    <a:gd name="T7" fmla="*/ 103 h 183"/>
                    <a:gd name="T8" fmla="*/ 73 w 259"/>
                    <a:gd name="T9" fmla="*/ 103 h 183"/>
                    <a:gd name="T10" fmla="*/ 90 w 259"/>
                    <a:gd name="T11" fmla="*/ 103 h 183"/>
                    <a:gd name="T12" fmla="*/ 108 w 259"/>
                    <a:gd name="T13" fmla="*/ 103 h 183"/>
                    <a:gd name="T14" fmla="*/ 125 w 259"/>
                    <a:gd name="T15" fmla="*/ 97 h 183"/>
                    <a:gd name="T16" fmla="*/ 140 w 259"/>
                    <a:gd name="T17" fmla="*/ 83 h 183"/>
                    <a:gd name="T18" fmla="*/ 151 w 259"/>
                    <a:gd name="T19" fmla="*/ 68 h 183"/>
                    <a:gd name="T20" fmla="*/ 169 w 259"/>
                    <a:gd name="T21" fmla="*/ 47 h 183"/>
                    <a:gd name="T22" fmla="*/ 183 w 259"/>
                    <a:gd name="T23" fmla="*/ 35 h 183"/>
                    <a:gd name="T24" fmla="*/ 201 w 259"/>
                    <a:gd name="T25" fmla="*/ 35 h 183"/>
                    <a:gd name="T26" fmla="*/ 215 w 259"/>
                    <a:gd name="T27" fmla="*/ 21 h 183"/>
                    <a:gd name="T28" fmla="*/ 221 w 259"/>
                    <a:gd name="T29" fmla="*/ 3 h 183"/>
                    <a:gd name="T30" fmla="*/ 239 w 259"/>
                    <a:gd name="T31" fmla="*/ 0 h 183"/>
                    <a:gd name="T32" fmla="*/ 256 w 259"/>
                    <a:gd name="T33" fmla="*/ 0 h 183"/>
                    <a:gd name="T34" fmla="*/ 259 w 259"/>
                    <a:gd name="T35" fmla="*/ 18 h 183"/>
                    <a:gd name="T36" fmla="*/ 253 w 259"/>
                    <a:gd name="T37" fmla="*/ 35 h 183"/>
                    <a:gd name="T38" fmla="*/ 236 w 259"/>
                    <a:gd name="T39" fmla="*/ 53 h 183"/>
                    <a:gd name="T40" fmla="*/ 230 w 259"/>
                    <a:gd name="T41" fmla="*/ 71 h 183"/>
                    <a:gd name="T42" fmla="*/ 212 w 259"/>
                    <a:gd name="T43" fmla="*/ 71 h 183"/>
                    <a:gd name="T44" fmla="*/ 195 w 259"/>
                    <a:gd name="T45" fmla="*/ 71 h 183"/>
                    <a:gd name="T46" fmla="*/ 163 w 259"/>
                    <a:gd name="T47" fmla="*/ 80 h 183"/>
                    <a:gd name="T48" fmla="*/ 157 w 259"/>
                    <a:gd name="T49" fmla="*/ 97 h 183"/>
                    <a:gd name="T50" fmla="*/ 157 w 259"/>
                    <a:gd name="T51" fmla="*/ 115 h 183"/>
                    <a:gd name="T52" fmla="*/ 146 w 259"/>
                    <a:gd name="T53" fmla="*/ 124 h 183"/>
                    <a:gd name="T54" fmla="*/ 128 w 259"/>
                    <a:gd name="T55" fmla="*/ 136 h 183"/>
                    <a:gd name="T56" fmla="*/ 108 w 259"/>
                    <a:gd name="T57" fmla="*/ 136 h 183"/>
                    <a:gd name="T58" fmla="*/ 90 w 259"/>
                    <a:gd name="T59" fmla="*/ 136 h 183"/>
                    <a:gd name="T60" fmla="*/ 73 w 259"/>
                    <a:gd name="T61" fmla="*/ 133 h 183"/>
                    <a:gd name="T62" fmla="*/ 58 w 259"/>
                    <a:gd name="T63" fmla="*/ 145 h 183"/>
                    <a:gd name="T64" fmla="*/ 47 w 259"/>
                    <a:gd name="T65" fmla="*/ 165 h 183"/>
                    <a:gd name="T66" fmla="*/ 29 w 259"/>
                    <a:gd name="T67" fmla="*/ 183 h 1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9"/>
                    <a:gd name="T103" fmla="*/ 0 h 183"/>
                    <a:gd name="T104" fmla="*/ 259 w 259"/>
                    <a:gd name="T105" fmla="*/ 183 h 1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9" h="183">
                      <a:moveTo>
                        <a:pt x="0" y="145"/>
                      </a:moveTo>
                      <a:lnTo>
                        <a:pt x="6" y="136"/>
                      </a:lnTo>
                      <a:lnTo>
                        <a:pt x="12" y="127"/>
                      </a:lnTo>
                      <a:lnTo>
                        <a:pt x="20" y="121"/>
                      </a:lnTo>
                      <a:lnTo>
                        <a:pt x="29" y="115"/>
                      </a:lnTo>
                      <a:lnTo>
                        <a:pt x="38" y="109"/>
                      </a:lnTo>
                      <a:lnTo>
                        <a:pt x="47" y="106"/>
                      </a:lnTo>
                      <a:lnTo>
                        <a:pt x="55" y="103"/>
                      </a:lnTo>
                      <a:lnTo>
                        <a:pt x="64" y="103"/>
                      </a:lnTo>
                      <a:lnTo>
                        <a:pt x="73" y="103"/>
                      </a:lnTo>
                      <a:lnTo>
                        <a:pt x="81" y="103"/>
                      </a:lnTo>
                      <a:lnTo>
                        <a:pt x="90" y="103"/>
                      </a:lnTo>
                      <a:lnTo>
                        <a:pt x="99" y="103"/>
                      </a:lnTo>
                      <a:lnTo>
                        <a:pt x="108" y="103"/>
                      </a:lnTo>
                      <a:lnTo>
                        <a:pt x="116" y="100"/>
                      </a:lnTo>
                      <a:lnTo>
                        <a:pt x="125" y="97"/>
                      </a:lnTo>
                      <a:lnTo>
                        <a:pt x="134" y="92"/>
                      </a:lnTo>
                      <a:lnTo>
                        <a:pt x="140" y="83"/>
                      </a:lnTo>
                      <a:lnTo>
                        <a:pt x="143" y="74"/>
                      </a:lnTo>
                      <a:lnTo>
                        <a:pt x="151" y="68"/>
                      </a:lnTo>
                      <a:lnTo>
                        <a:pt x="160" y="56"/>
                      </a:lnTo>
                      <a:lnTo>
                        <a:pt x="169" y="47"/>
                      </a:lnTo>
                      <a:lnTo>
                        <a:pt x="175" y="35"/>
                      </a:lnTo>
                      <a:lnTo>
                        <a:pt x="183" y="35"/>
                      </a:lnTo>
                      <a:lnTo>
                        <a:pt x="192" y="35"/>
                      </a:lnTo>
                      <a:lnTo>
                        <a:pt x="201" y="35"/>
                      </a:lnTo>
                      <a:lnTo>
                        <a:pt x="207" y="27"/>
                      </a:lnTo>
                      <a:lnTo>
                        <a:pt x="215" y="21"/>
                      </a:lnTo>
                      <a:lnTo>
                        <a:pt x="218" y="12"/>
                      </a:lnTo>
                      <a:lnTo>
                        <a:pt x="221" y="3"/>
                      </a:lnTo>
                      <a:lnTo>
                        <a:pt x="230" y="3"/>
                      </a:lnTo>
                      <a:lnTo>
                        <a:pt x="239" y="0"/>
                      </a:lnTo>
                      <a:lnTo>
                        <a:pt x="247" y="0"/>
                      </a:lnTo>
                      <a:lnTo>
                        <a:pt x="256" y="0"/>
                      </a:lnTo>
                      <a:lnTo>
                        <a:pt x="259" y="9"/>
                      </a:lnTo>
                      <a:lnTo>
                        <a:pt x="259" y="18"/>
                      </a:lnTo>
                      <a:lnTo>
                        <a:pt x="259" y="27"/>
                      </a:lnTo>
                      <a:lnTo>
                        <a:pt x="253" y="35"/>
                      </a:lnTo>
                      <a:lnTo>
                        <a:pt x="242" y="44"/>
                      </a:lnTo>
                      <a:lnTo>
                        <a:pt x="236" y="53"/>
                      </a:lnTo>
                      <a:lnTo>
                        <a:pt x="236" y="62"/>
                      </a:lnTo>
                      <a:lnTo>
                        <a:pt x="230" y="71"/>
                      </a:lnTo>
                      <a:lnTo>
                        <a:pt x="221" y="71"/>
                      </a:lnTo>
                      <a:lnTo>
                        <a:pt x="212" y="71"/>
                      </a:lnTo>
                      <a:lnTo>
                        <a:pt x="204" y="74"/>
                      </a:lnTo>
                      <a:lnTo>
                        <a:pt x="195" y="71"/>
                      </a:lnTo>
                      <a:lnTo>
                        <a:pt x="172" y="71"/>
                      </a:lnTo>
                      <a:lnTo>
                        <a:pt x="163" y="80"/>
                      </a:lnTo>
                      <a:lnTo>
                        <a:pt x="160" y="89"/>
                      </a:lnTo>
                      <a:lnTo>
                        <a:pt x="157" y="97"/>
                      </a:lnTo>
                      <a:lnTo>
                        <a:pt x="157" y="106"/>
                      </a:lnTo>
                      <a:lnTo>
                        <a:pt x="157" y="115"/>
                      </a:lnTo>
                      <a:lnTo>
                        <a:pt x="154" y="124"/>
                      </a:lnTo>
                      <a:lnTo>
                        <a:pt x="146" y="124"/>
                      </a:lnTo>
                      <a:lnTo>
                        <a:pt x="137" y="130"/>
                      </a:lnTo>
                      <a:lnTo>
                        <a:pt x="128" y="136"/>
                      </a:lnTo>
                      <a:lnTo>
                        <a:pt x="116" y="136"/>
                      </a:lnTo>
                      <a:lnTo>
                        <a:pt x="108" y="136"/>
                      </a:lnTo>
                      <a:lnTo>
                        <a:pt x="99" y="136"/>
                      </a:lnTo>
                      <a:lnTo>
                        <a:pt x="90" y="136"/>
                      </a:lnTo>
                      <a:lnTo>
                        <a:pt x="81" y="133"/>
                      </a:lnTo>
                      <a:lnTo>
                        <a:pt x="73" y="133"/>
                      </a:lnTo>
                      <a:lnTo>
                        <a:pt x="64" y="136"/>
                      </a:lnTo>
                      <a:lnTo>
                        <a:pt x="58" y="145"/>
                      </a:lnTo>
                      <a:lnTo>
                        <a:pt x="52" y="156"/>
                      </a:lnTo>
                      <a:lnTo>
                        <a:pt x="47" y="165"/>
                      </a:lnTo>
                      <a:lnTo>
                        <a:pt x="38" y="177"/>
                      </a:lnTo>
                      <a:lnTo>
                        <a:pt x="29" y="183"/>
                      </a:lnTo>
                      <a:lnTo>
                        <a:pt x="0" y="145"/>
                      </a:lnTo>
                      <a:close/>
                    </a:path>
                  </a:pathLst>
                </a:custGeom>
                <a:solidFill>
                  <a:srgbClr val="000000"/>
                </a:solidFill>
                <a:ln w="9525">
                  <a:noFill/>
                  <a:round/>
                  <a:headEnd/>
                  <a:tailEnd/>
                </a:ln>
              </p:spPr>
              <p:txBody>
                <a:bodyPr/>
                <a:lstStyle/>
                <a:p>
                  <a:endParaRPr lang="es-MX"/>
                </a:p>
              </p:txBody>
            </p:sp>
            <p:sp>
              <p:nvSpPr>
                <p:cNvPr id="8226" name="Freeform 24"/>
                <p:cNvSpPr>
                  <a:spLocks/>
                </p:cNvSpPr>
                <p:nvPr/>
              </p:nvSpPr>
              <p:spPr bwMode="auto">
                <a:xfrm>
                  <a:off x="500" y="1216"/>
                  <a:ext cx="287" cy="203"/>
                </a:xfrm>
                <a:custGeom>
                  <a:avLst/>
                  <a:gdLst>
                    <a:gd name="T0" fmla="*/ 9 w 287"/>
                    <a:gd name="T1" fmla="*/ 165 h 203"/>
                    <a:gd name="T2" fmla="*/ 26 w 287"/>
                    <a:gd name="T3" fmla="*/ 162 h 203"/>
                    <a:gd name="T4" fmla="*/ 46 w 287"/>
                    <a:gd name="T5" fmla="*/ 150 h 203"/>
                    <a:gd name="T6" fmla="*/ 61 w 287"/>
                    <a:gd name="T7" fmla="*/ 135 h 203"/>
                    <a:gd name="T8" fmla="*/ 67 w 287"/>
                    <a:gd name="T9" fmla="*/ 118 h 203"/>
                    <a:gd name="T10" fmla="*/ 70 w 287"/>
                    <a:gd name="T11" fmla="*/ 100 h 203"/>
                    <a:gd name="T12" fmla="*/ 87 w 287"/>
                    <a:gd name="T13" fmla="*/ 85 h 203"/>
                    <a:gd name="T14" fmla="*/ 104 w 287"/>
                    <a:gd name="T15" fmla="*/ 82 h 203"/>
                    <a:gd name="T16" fmla="*/ 122 w 287"/>
                    <a:gd name="T17" fmla="*/ 82 h 203"/>
                    <a:gd name="T18" fmla="*/ 139 w 287"/>
                    <a:gd name="T19" fmla="*/ 79 h 203"/>
                    <a:gd name="T20" fmla="*/ 151 w 287"/>
                    <a:gd name="T21" fmla="*/ 65 h 203"/>
                    <a:gd name="T22" fmla="*/ 157 w 287"/>
                    <a:gd name="T23" fmla="*/ 47 h 203"/>
                    <a:gd name="T24" fmla="*/ 165 w 287"/>
                    <a:gd name="T25" fmla="*/ 29 h 203"/>
                    <a:gd name="T26" fmla="*/ 183 w 287"/>
                    <a:gd name="T27" fmla="*/ 21 h 203"/>
                    <a:gd name="T28" fmla="*/ 200 w 287"/>
                    <a:gd name="T29" fmla="*/ 12 h 203"/>
                    <a:gd name="T30" fmla="*/ 215 w 287"/>
                    <a:gd name="T31" fmla="*/ 0 h 203"/>
                    <a:gd name="T32" fmla="*/ 235 w 287"/>
                    <a:gd name="T33" fmla="*/ 0 h 203"/>
                    <a:gd name="T34" fmla="*/ 252 w 287"/>
                    <a:gd name="T35" fmla="*/ 0 h 203"/>
                    <a:gd name="T36" fmla="*/ 270 w 287"/>
                    <a:gd name="T37" fmla="*/ 6 h 203"/>
                    <a:gd name="T38" fmla="*/ 287 w 287"/>
                    <a:gd name="T39" fmla="*/ 12 h 203"/>
                    <a:gd name="T40" fmla="*/ 287 w 287"/>
                    <a:gd name="T41" fmla="*/ 29 h 203"/>
                    <a:gd name="T42" fmla="*/ 278 w 287"/>
                    <a:gd name="T43" fmla="*/ 44 h 203"/>
                    <a:gd name="T44" fmla="*/ 258 w 287"/>
                    <a:gd name="T45" fmla="*/ 41 h 203"/>
                    <a:gd name="T46" fmla="*/ 241 w 287"/>
                    <a:gd name="T47" fmla="*/ 32 h 203"/>
                    <a:gd name="T48" fmla="*/ 223 w 287"/>
                    <a:gd name="T49" fmla="*/ 32 h 203"/>
                    <a:gd name="T50" fmla="*/ 206 w 287"/>
                    <a:gd name="T51" fmla="*/ 44 h 203"/>
                    <a:gd name="T52" fmla="*/ 191 w 287"/>
                    <a:gd name="T53" fmla="*/ 59 h 203"/>
                    <a:gd name="T54" fmla="*/ 183 w 287"/>
                    <a:gd name="T55" fmla="*/ 76 h 203"/>
                    <a:gd name="T56" fmla="*/ 174 w 287"/>
                    <a:gd name="T57" fmla="*/ 94 h 203"/>
                    <a:gd name="T58" fmla="*/ 168 w 287"/>
                    <a:gd name="T59" fmla="*/ 112 h 203"/>
                    <a:gd name="T60" fmla="*/ 151 w 287"/>
                    <a:gd name="T61" fmla="*/ 115 h 203"/>
                    <a:gd name="T62" fmla="*/ 133 w 287"/>
                    <a:gd name="T63" fmla="*/ 115 h 203"/>
                    <a:gd name="T64" fmla="*/ 113 w 287"/>
                    <a:gd name="T65" fmla="*/ 115 h 203"/>
                    <a:gd name="T66" fmla="*/ 99 w 287"/>
                    <a:gd name="T67" fmla="*/ 124 h 203"/>
                    <a:gd name="T68" fmla="*/ 93 w 287"/>
                    <a:gd name="T69" fmla="*/ 141 h 203"/>
                    <a:gd name="T70" fmla="*/ 90 w 287"/>
                    <a:gd name="T71" fmla="*/ 162 h 203"/>
                    <a:gd name="T72" fmla="*/ 81 w 287"/>
                    <a:gd name="T73" fmla="*/ 171 h 203"/>
                    <a:gd name="T74" fmla="*/ 72 w 287"/>
                    <a:gd name="T75" fmla="*/ 185 h 203"/>
                    <a:gd name="T76" fmla="*/ 55 w 287"/>
                    <a:gd name="T77" fmla="*/ 197 h 203"/>
                    <a:gd name="T78" fmla="*/ 38 w 287"/>
                    <a:gd name="T79" fmla="*/ 203 h 203"/>
                    <a:gd name="T80" fmla="*/ 20 w 287"/>
                    <a:gd name="T81" fmla="*/ 203 h 203"/>
                    <a:gd name="T82" fmla="*/ 0 w 287"/>
                    <a:gd name="T83" fmla="*/ 159 h 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7"/>
                    <a:gd name="T127" fmla="*/ 0 h 203"/>
                    <a:gd name="T128" fmla="*/ 287 w 287"/>
                    <a:gd name="T129" fmla="*/ 203 h 2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7" h="203">
                      <a:moveTo>
                        <a:pt x="0" y="159"/>
                      </a:moveTo>
                      <a:lnTo>
                        <a:pt x="9" y="165"/>
                      </a:lnTo>
                      <a:lnTo>
                        <a:pt x="17" y="165"/>
                      </a:lnTo>
                      <a:lnTo>
                        <a:pt x="26" y="162"/>
                      </a:lnTo>
                      <a:lnTo>
                        <a:pt x="38" y="153"/>
                      </a:lnTo>
                      <a:lnTo>
                        <a:pt x="46" y="150"/>
                      </a:lnTo>
                      <a:lnTo>
                        <a:pt x="55" y="144"/>
                      </a:lnTo>
                      <a:lnTo>
                        <a:pt x="61" y="135"/>
                      </a:lnTo>
                      <a:lnTo>
                        <a:pt x="67" y="127"/>
                      </a:lnTo>
                      <a:lnTo>
                        <a:pt x="67" y="118"/>
                      </a:lnTo>
                      <a:lnTo>
                        <a:pt x="70" y="109"/>
                      </a:lnTo>
                      <a:lnTo>
                        <a:pt x="70" y="100"/>
                      </a:lnTo>
                      <a:lnTo>
                        <a:pt x="78" y="91"/>
                      </a:lnTo>
                      <a:lnTo>
                        <a:pt x="87" y="85"/>
                      </a:lnTo>
                      <a:lnTo>
                        <a:pt x="96" y="82"/>
                      </a:lnTo>
                      <a:lnTo>
                        <a:pt x="104" y="82"/>
                      </a:lnTo>
                      <a:lnTo>
                        <a:pt x="113" y="82"/>
                      </a:lnTo>
                      <a:lnTo>
                        <a:pt x="122" y="82"/>
                      </a:lnTo>
                      <a:lnTo>
                        <a:pt x="130" y="82"/>
                      </a:lnTo>
                      <a:lnTo>
                        <a:pt x="139" y="79"/>
                      </a:lnTo>
                      <a:lnTo>
                        <a:pt x="148" y="74"/>
                      </a:lnTo>
                      <a:lnTo>
                        <a:pt x="151" y="65"/>
                      </a:lnTo>
                      <a:lnTo>
                        <a:pt x="154" y="56"/>
                      </a:lnTo>
                      <a:lnTo>
                        <a:pt x="157" y="47"/>
                      </a:lnTo>
                      <a:lnTo>
                        <a:pt x="159" y="38"/>
                      </a:lnTo>
                      <a:lnTo>
                        <a:pt x="165" y="29"/>
                      </a:lnTo>
                      <a:lnTo>
                        <a:pt x="174" y="24"/>
                      </a:lnTo>
                      <a:lnTo>
                        <a:pt x="183" y="21"/>
                      </a:lnTo>
                      <a:lnTo>
                        <a:pt x="191" y="18"/>
                      </a:lnTo>
                      <a:lnTo>
                        <a:pt x="200" y="12"/>
                      </a:lnTo>
                      <a:lnTo>
                        <a:pt x="209" y="9"/>
                      </a:lnTo>
                      <a:lnTo>
                        <a:pt x="215" y="0"/>
                      </a:lnTo>
                      <a:lnTo>
                        <a:pt x="223" y="0"/>
                      </a:lnTo>
                      <a:lnTo>
                        <a:pt x="235" y="0"/>
                      </a:lnTo>
                      <a:lnTo>
                        <a:pt x="244" y="0"/>
                      </a:lnTo>
                      <a:lnTo>
                        <a:pt x="252" y="0"/>
                      </a:lnTo>
                      <a:lnTo>
                        <a:pt x="261" y="0"/>
                      </a:lnTo>
                      <a:lnTo>
                        <a:pt x="270" y="6"/>
                      </a:lnTo>
                      <a:lnTo>
                        <a:pt x="278" y="12"/>
                      </a:lnTo>
                      <a:lnTo>
                        <a:pt x="287" y="12"/>
                      </a:lnTo>
                      <a:lnTo>
                        <a:pt x="287" y="21"/>
                      </a:lnTo>
                      <a:lnTo>
                        <a:pt x="287" y="29"/>
                      </a:lnTo>
                      <a:lnTo>
                        <a:pt x="287" y="38"/>
                      </a:lnTo>
                      <a:lnTo>
                        <a:pt x="278" y="44"/>
                      </a:lnTo>
                      <a:lnTo>
                        <a:pt x="267" y="44"/>
                      </a:lnTo>
                      <a:lnTo>
                        <a:pt x="258" y="41"/>
                      </a:lnTo>
                      <a:lnTo>
                        <a:pt x="249" y="38"/>
                      </a:lnTo>
                      <a:lnTo>
                        <a:pt x="241" y="32"/>
                      </a:lnTo>
                      <a:lnTo>
                        <a:pt x="232" y="32"/>
                      </a:lnTo>
                      <a:lnTo>
                        <a:pt x="223" y="32"/>
                      </a:lnTo>
                      <a:lnTo>
                        <a:pt x="215" y="35"/>
                      </a:lnTo>
                      <a:lnTo>
                        <a:pt x="206" y="44"/>
                      </a:lnTo>
                      <a:lnTo>
                        <a:pt x="197" y="50"/>
                      </a:lnTo>
                      <a:lnTo>
                        <a:pt x="191" y="59"/>
                      </a:lnTo>
                      <a:lnTo>
                        <a:pt x="188" y="68"/>
                      </a:lnTo>
                      <a:lnTo>
                        <a:pt x="183" y="76"/>
                      </a:lnTo>
                      <a:lnTo>
                        <a:pt x="177" y="85"/>
                      </a:lnTo>
                      <a:lnTo>
                        <a:pt x="174" y="94"/>
                      </a:lnTo>
                      <a:lnTo>
                        <a:pt x="174" y="103"/>
                      </a:lnTo>
                      <a:lnTo>
                        <a:pt x="168" y="112"/>
                      </a:lnTo>
                      <a:lnTo>
                        <a:pt x="159" y="112"/>
                      </a:lnTo>
                      <a:lnTo>
                        <a:pt x="151" y="115"/>
                      </a:lnTo>
                      <a:lnTo>
                        <a:pt x="142" y="115"/>
                      </a:lnTo>
                      <a:lnTo>
                        <a:pt x="133" y="115"/>
                      </a:lnTo>
                      <a:lnTo>
                        <a:pt x="122" y="115"/>
                      </a:lnTo>
                      <a:lnTo>
                        <a:pt x="113" y="115"/>
                      </a:lnTo>
                      <a:lnTo>
                        <a:pt x="104" y="115"/>
                      </a:lnTo>
                      <a:lnTo>
                        <a:pt x="99" y="124"/>
                      </a:lnTo>
                      <a:lnTo>
                        <a:pt x="93" y="132"/>
                      </a:lnTo>
                      <a:lnTo>
                        <a:pt x="93" y="141"/>
                      </a:lnTo>
                      <a:lnTo>
                        <a:pt x="90" y="150"/>
                      </a:lnTo>
                      <a:lnTo>
                        <a:pt x="90" y="162"/>
                      </a:lnTo>
                      <a:lnTo>
                        <a:pt x="81" y="162"/>
                      </a:lnTo>
                      <a:lnTo>
                        <a:pt x="81" y="171"/>
                      </a:lnTo>
                      <a:lnTo>
                        <a:pt x="72" y="177"/>
                      </a:lnTo>
                      <a:lnTo>
                        <a:pt x="72" y="185"/>
                      </a:lnTo>
                      <a:lnTo>
                        <a:pt x="64" y="191"/>
                      </a:lnTo>
                      <a:lnTo>
                        <a:pt x="55" y="197"/>
                      </a:lnTo>
                      <a:lnTo>
                        <a:pt x="46" y="200"/>
                      </a:lnTo>
                      <a:lnTo>
                        <a:pt x="38" y="203"/>
                      </a:lnTo>
                      <a:lnTo>
                        <a:pt x="29" y="203"/>
                      </a:lnTo>
                      <a:lnTo>
                        <a:pt x="20" y="203"/>
                      </a:lnTo>
                      <a:lnTo>
                        <a:pt x="12" y="203"/>
                      </a:lnTo>
                      <a:lnTo>
                        <a:pt x="0" y="159"/>
                      </a:lnTo>
                      <a:close/>
                    </a:path>
                  </a:pathLst>
                </a:custGeom>
                <a:solidFill>
                  <a:srgbClr val="000000"/>
                </a:solidFill>
                <a:ln w="9525">
                  <a:noFill/>
                  <a:round/>
                  <a:headEnd/>
                  <a:tailEnd/>
                </a:ln>
              </p:spPr>
              <p:txBody>
                <a:bodyPr/>
                <a:lstStyle/>
                <a:p>
                  <a:endParaRPr lang="es-MX"/>
                </a:p>
              </p:txBody>
            </p:sp>
            <p:sp>
              <p:nvSpPr>
                <p:cNvPr id="8227" name="Freeform 25"/>
                <p:cNvSpPr>
                  <a:spLocks/>
                </p:cNvSpPr>
                <p:nvPr/>
              </p:nvSpPr>
              <p:spPr bwMode="auto">
                <a:xfrm>
                  <a:off x="596" y="1338"/>
                  <a:ext cx="262" cy="160"/>
                </a:xfrm>
                <a:custGeom>
                  <a:avLst/>
                  <a:gdLst>
                    <a:gd name="T0" fmla="*/ 6 w 262"/>
                    <a:gd name="T1" fmla="*/ 124 h 160"/>
                    <a:gd name="T2" fmla="*/ 17 w 262"/>
                    <a:gd name="T3" fmla="*/ 116 h 160"/>
                    <a:gd name="T4" fmla="*/ 35 w 262"/>
                    <a:gd name="T5" fmla="*/ 116 h 160"/>
                    <a:gd name="T6" fmla="*/ 52 w 262"/>
                    <a:gd name="T7" fmla="*/ 119 h 160"/>
                    <a:gd name="T8" fmla="*/ 67 w 262"/>
                    <a:gd name="T9" fmla="*/ 110 h 160"/>
                    <a:gd name="T10" fmla="*/ 82 w 262"/>
                    <a:gd name="T11" fmla="*/ 95 h 160"/>
                    <a:gd name="T12" fmla="*/ 87 w 262"/>
                    <a:gd name="T13" fmla="*/ 74 h 160"/>
                    <a:gd name="T14" fmla="*/ 96 w 262"/>
                    <a:gd name="T15" fmla="*/ 56 h 160"/>
                    <a:gd name="T16" fmla="*/ 114 w 262"/>
                    <a:gd name="T17" fmla="*/ 47 h 160"/>
                    <a:gd name="T18" fmla="*/ 131 w 262"/>
                    <a:gd name="T19" fmla="*/ 47 h 160"/>
                    <a:gd name="T20" fmla="*/ 148 w 262"/>
                    <a:gd name="T21" fmla="*/ 47 h 160"/>
                    <a:gd name="T22" fmla="*/ 166 w 262"/>
                    <a:gd name="T23" fmla="*/ 41 h 160"/>
                    <a:gd name="T24" fmla="*/ 180 w 262"/>
                    <a:gd name="T25" fmla="*/ 27 h 160"/>
                    <a:gd name="T26" fmla="*/ 186 w 262"/>
                    <a:gd name="T27" fmla="*/ 9 h 160"/>
                    <a:gd name="T28" fmla="*/ 204 w 262"/>
                    <a:gd name="T29" fmla="*/ 0 h 160"/>
                    <a:gd name="T30" fmla="*/ 224 w 262"/>
                    <a:gd name="T31" fmla="*/ 0 h 160"/>
                    <a:gd name="T32" fmla="*/ 242 w 262"/>
                    <a:gd name="T33" fmla="*/ 0 h 160"/>
                    <a:gd name="T34" fmla="*/ 259 w 262"/>
                    <a:gd name="T35" fmla="*/ 9 h 160"/>
                    <a:gd name="T36" fmla="*/ 262 w 262"/>
                    <a:gd name="T37" fmla="*/ 27 h 160"/>
                    <a:gd name="T38" fmla="*/ 247 w 262"/>
                    <a:gd name="T39" fmla="*/ 39 h 160"/>
                    <a:gd name="T40" fmla="*/ 227 w 262"/>
                    <a:gd name="T41" fmla="*/ 39 h 160"/>
                    <a:gd name="T42" fmla="*/ 210 w 262"/>
                    <a:gd name="T43" fmla="*/ 44 h 160"/>
                    <a:gd name="T44" fmla="*/ 201 w 262"/>
                    <a:gd name="T45" fmla="*/ 59 h 160"/>
                    <a:gd name="T46" fmla="*/ 189 w 262"/>
                    <a:gd name="T47" fmla="*/ 77 h 160"/>
                    <a:gd name="T48" fmla="*/ 169 w 262"/>
                    <a:gd name="T49" fmla="*/ 86 h 160"/>
                    <a:gd name="T50" fmla="*/ 151 w 262"/>
                    <a:gd name="T51" fmla="*/ 89 h 160"/>
                    <a:gd name="T52" fmla="*/ 134 w 262"/>
                    <a:gd name="T53" fmla="*/ 83 h 160"/>
                    <a:gd name="T54" fmla="*/ 116 w 262"/>
                    <a:gd name="T55" fmla="*/ 83 h 160"/>
                    <a:gd name="T56" fmla="*/ 111 w 262"/>
                    <a:gd name="T57" fmla="*/ 104 h 160"/>
                    <a:gd name="T58" fmla="*/ 105 w 262"/>
                    <a:gd name="T59" fmla="*/ 121 h 160"/>
                    <a:gd name="T60" fmla="*/ 96 w 262"/>
                    <a:gd name="T61" fmla="*/ 136 h 160"/>
                    <a:gd name="T62" fmla="*/ 82 w 262"/>
                    <a:gd name="T63" fmla="*/ 151 h 160"/>
                    <a:gd name="T64" fmla="*/ 64 w 262"/>
                    <a:gd name="T65" fmla="*/ 157 h 160"/>
                    <a:gd name="T66" fmla="*/ 41 w 262"/>
                    <a:gd name="T67" fmla="*/ 160 h 160"/>
                    <a:gd name="T68" fmla="*/ 23 w 262"/>
                    <a:gd name="T69" fmla="*/ 160 h 160"/>
                    <a:gd name="T70" fmla="*/ 0 w 262"/>
                    <a:gd name="T71" fmla="*/ 133 h 1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2"/>
                    <a:gd name="T109" fmla="*/ 0 h 160"/>
                    <a:gd name="T110" fmla="*/ 262 w 262"/>
                    <a:gd name="T111" fmla="*/ 160 h 1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2" h="160">
                      <a:moveTo>
                        <a:pt x="0" y="133"/>
                      </a:moveTo>
                      <a:lnTo>
                        <a:pt x="6" y="124"/>
                      </a:lnTo>
                      <a:lnTo>
                        <a:pt x="9" y="116"/>
                      </a:lnTo>
                      <a:lnTo>
                        <a:pt x="17" y="116"/>
                      </a:lnTo>
                      <a:lnTo>
                        <a:pt x="26" y="113"/>
                      </a:lnTo>
                      <a:lnTo>
                        <a:pt x="35" y="116"/>
                      </a:lnTo>
                      <a:lnTo>
                        <a:pt x="44" y="119"/>
                      </a:lnTo>
                      <a:lnTo>
                        <a:pt x="52" y="119"/>
                      </a:lnTo>
                      <a:lnTo>
                        <a:pt x="61" y="119"/>
                      </a:lnTo>
                      <a:lnTo>
                        <a:pt x="67" y="110"/>
                      </a:lnTo>
                      <a:lnTo>
                        <a:pt x="76" y="104"/>
                      </a:lnTo>
                      <a:lnTo>
                        <a:pt x="82" y="95"/>
                      </a:lnTo>
                      <a:lnTo>
                        <a:pt x="87" y="83"/>
                      </a:lnTo>
                      <a:lnTo>
                        <a:pt x="87" y="74"/>
                      </a:lnTo>
                      <a:lnTo>
                        <a:pt x="90" y="65"/>
                      </a:lnTo>
                      <a:lnTo>
                        <a:pt x="96" y="56"/>
                      </a:lnTo>
                      <a:lnTo>
                        <a:pt x="105" y="50"/>
                      </a:lnTo>
                      <a:lnTo>
                        <a:pt x="114" y="47"/>
                      </a:lnTo>
                      <a:lnTo>
                        <a:pt x="122" y="47"/>
                      </a:lnTo>
                      <a:lnTo>
                        <a:pt x="131" y="47"/>
                      </a:lnTo>
                      <a:lnTo>
                        <a:pt x="140" y="47"/>
                      </a:lnTo>
                      <a:lnTo>
                        <a:pt x="148" y="47"/>
                      </a:lnTo>
                      <a:lnTo>
                        <a:pt x="157" y="47"/>
                      </a:lnTo>
                      <a:lnTo>
                        <a:pt x="166" y="41"/>
                      </a:lnTo>
                      <a:lnTo>
                        <a:pt x="175" y="36"/>
                      </a:lnTo>
                      <a:lnTo>
                        <a:pt x="180" y="27"/>
                      </a:lnTo>
                      <a:lnTo>
                        <a:pt x="183" y="18"/>
                      </a:lnTo>
                      <a:lnTo>
                        <a:pt x="186" y="9"/>
                      </a:lnTo>
                      <a:lnTo>
                        <a:pt x="195" y="6"/>
                      </a:lnTo>
                      <a:lnTo>
                        <a:pt x="204" y="0"/>
                      </a:lnTo>
                      <a:lnTo>
                        <a:pt x="213" y="0"/>
                      </a:lnTo>
                      <a:lnTo>
                        <a:pt x="224" y="0"/>
                      </a:lnTo>
                      <a:lnTo>
                        <a:pt x="233" y="0"/>
                      </a:lnTo>
                      <a:lnTo>
                        <a:pt x="242" y="0"/>
                      </a:lnTo>
                      <a:lnTo>
                        <a:pt x="250" y="6"/>
                      </a:lnTo>
                      <a:lnTo>
                        <a:pt x="259" y="9"/>
                      </a:lnTo>
                      <a:lnTo>
                        <a:pt x="262" y="18"/>
                      </a:lnTo>
                      <a:lnTo>
                        <a:pt x="262" y="27"/>
                      </a:lnTo>
                      <a:lnTo>
                        <a:pt x="256" y="36"/>
                      </a:lnTo>
                      <a:lnTo>
                        <a:pt x="247" y="39"/>
                      </a:lnTo>
                      <a:lnTo>
                        <a:pt x="236" y="39"/>
                      </a:lnTo>
                      <a:lnTo>
                        <a:pt x="227" y="39"/>
                      </a:lnTo>
                      <a:lnTo>
                        <a:pt x="215" y="36"/>
                      </a:lnTo>
                      <a:lnTo>
                        <a:pt x="210" y="44"/>
                      </a:lnTo>
                      <a:lnTo>
                        <a:pt x="201" y="50"/>
                      </a:lnTo>
                      <a:lnTo>
                        <a:pt x="201" y="59"/>
                      </a:lnTo>
                      <a:lnTo>
                        <a:pt x="198" y="68"/>
                      </a:lnTo>
                      <a:lnTo>
                        <a:pt x="189" y="77"/>
                      </a:lnTo>
                      <a:lnTo>
                        <a:pt x="178" y="83"/>
                      </a:lnTo>
                      <a:lnTo>
                        <a:pt x="169" y="86"/>
                      </a:lnTo>
                      <a:lnTo>
                        <a:pt x="160" y="89"/>
                      </a:lnTo>
                      <a:lnTo>
                        <a:pt x="151" y="89"/>
                      </a:lnTo>
                      <a:lnTo>
                        <a:pt x="143" y="86"/>
                      </a:lnTo>
                      <a:lnTo>
                        <a:pt x="134" y="83"/>
                      </a:lnTo>
                      <a:lnTo>
                        <a:pt x="125" y="83"/>
                      </a:lnTo>
                      <a:lnTo>
                        <a:pt x="116" y="83"/>
                      </a:lnTo>
                      <a:lnTo>
                        <a:pt x="116" y="92"/>
                      </a:lnTo>
                      <a:lnTo>
                        <a:pt x="111" y="104"/>
                      </a:lnTo>
                      <a:lnTo>
                        <a:pt x="105" y="113"/>
                      </a:lnTo>
                      <a:lnTo>
                        <a:pt x="105" y="121"/>
                      </a:lnTo>
                      <a:lnTo>
                        <a:pt x="105" y="130"/>
                      </a:lnTo>
                      <a:lnTo>
                        <a:pt x="96" y="136"/>
                      </a:lnTo>
                      <a:lnTo>
                        <a:pt x="90" y="145"/>
                      </a:lnTo>
                      <a:lnTo>
                        <a:pt x="82" y="151"/>
                      </a:lnTo>
                      <a:lnTo>
                        <a:pt x="73" y="157"/>
                      </a:lnTo>
                      <a:lnTo>
                        <a:pt x="64" y="157"/>
                      </a:lnTo>
                      <a:lnTo>
                        <a:pt x="52" y="160"/>
                      </a:lnTo>
                      <a:lnTo>
                        <a:pt x="41" y="160"/>
                      </a:lnTo>
                      <a:lnTo>
                        <a:pt x="32" y="160"/>
                      </a:lnTo>
                      <a:lnTo>
                        <a:pt x="23" y="160"/>
                      </a:lnTo>
                      <a:lnTo>
                        <a:pt x="15" y="160"/>
                      </a:lnTo>
                      <a:lnTo>
                        <a:pt x="0" y="133"/>
                      </a:lnTo>
                      <a:close/>
                    </a:path>
                  </a:pathLst>
                </a:custGeom>
                <a:solidFill>
                  <a:srgbClr val="000000"/>
                </a:solidFill>
                <a:ln w="9525">
                  <a:noFill/>
                  <a:round/>
                  <a:headEnd/>
                  <a:tailEnd/>
                </a:ln>
              </p:spPr>
              <p:txBody>
                <a:bodyPr/>
                <a:lstStyle/>
                <a:p>
                  <a:endParaRPr lang="es-MX"/>
                </a:p>
              </p:txBody>
            </p:sp>
            <p:sp>
              <p:nvSpPr>
                <p:cNvPr id="8228" name="Freeform 26"/>
                <p:cNvSpPr>
                  <a:spLocks/>
                </p:cNvSpPr>
                <p:nvPr/>
              </p:nvSpPr>
              <p:spPr bwMode="auto">
                <a:xfrm>
                  <a:off x="745" y="1434"/>
                  <a:ext cx="186" cy="112"/>
                </a:xfrm>
                <a:custGeom>
                  <a:avLst/>
                  <a:gdLst>
                    <a:gd name="T0" fmla="*/ 0 w 186"/>
                    <a:gd name="T1" fmla="*/ 97 h 112"/>
                    <a:gd name="T2" fmla="*/ 0 w 186"/>
                    <a:gd name="T3" fmla="*/ 85 h 112"/>
                    <a:gd name="T4" fmla="*/ 9 w 186"/>
                    <a:gd name="T5" fmla="*/ 79 h 112"/>
                    <a:gd name="T6" fmla="*/ 12 w 186"/>
                    <a:gd name="T7" fmla="*/ 70 h 112"/>
                    <a:gd name="T8" fmla="*/ 21 w 186"/>
                    <a:gd name="T9" fmla="*/ 64 h 112"/>
                    <a:gd name="T10" fmla="*/ 30 w 186"/>
                    <a:gd name="T11" fmla="*/ 58 h 112"/>
                    <a:gd name="T12" fmla="*/ 38 w 186"/>
                    <a:gd name="T13" fmla="*/ 58 h 112"/>
                    <a:gd name="T14" fmla="*/ 47 w 186"/>
                    <a:gd name="T15" fmla="*/ 64 h 112"/>
                    <a:gd name="T16" fmla="*/ 56 w 186"/>
                    <a:gd name="T17" fmla="*/ 64 h 112"/>
                    <a:gd name="T18" fmla="*/ 65 w 186"/>
                    <a:gd name="T19" fmla="*/ 64 h 112"/>
                    <a:gd name="T20" fmla="*/ 77 w 186"/>
                    <a:gd name="T21" fmla="*/ 54 h 112"/>
                    <a:gd name="T22" fmla="*/ 86 w 186"/>
                    <a:gd name="T23" fmla="*/ 48 h 112"/>
                    <a:gd name="T24" fmla="*/ 92 w 186"/>
                    <a:gd name="T25" fmla="*/ 39 h 112"/>
                    <a:gd name="T26" fmla="*/ 100 w 186"/>
                    <a:gd name="T27" fmla="*/ 33 h 112"/>
                    <a:gd name="T28" fmla="*/ 103 w 186"/>
                    <a:gd name="T29" fmla="*/ 24 h 112"/>
                    <a:gd name="T30" fmla="*/ 112 w 186"/>
                    <a:gd name="T31" fmla="*/ 15 h 112"/>
                    <a:gd name="T32" fmla="*/ 121 w 186"/>
                    <a:gd name="T33" fmla="*/ 9 h 112"/>
                    <a:gd name="T34" fmla="*/ 130 w 186"/>
                    <a:gd name="T35" fmla="*/ 6 h 112"/>
                    <a:gd name="T36" fmla="*/ 139 w 186"/>
                    <a:gd name="T37" fmla="*/ 3 h 112"/>
                    <a:gd name="T38" fmla="*/ 148 w 186"/>
                    <a:gd name="T39" fmla="*/ 0 h 112"/>
                    <a:gd name="T40" fmla="*/ 156 w 186"/>
                    <a:gd name="T41" fmla="*/ 0 h 112"/>
                    <a:gd name="T42" fmla="*/ 168 w 186"/>
                    <a:gd name="T43" fmla="*/ 3 h 112"/>
                    <a:gd name="T44" fmla="*/ 174 w 186"/>
                    <a:gd name="T45" fmla="*/ 12 h 112"/>
                    <a:gd name="T46" fmla="*/ 180 w 186"/>
                    <a:gd name="T47" fmla="*/ 21 h 112"/>
                    <a:gd name="T48" fmla="*/ 186 w 186"/>
                    <a:gd name="T49" fmla="*/ 30 h 112"/>
                    <a:gd name="T50" fmla="*/ 186 w 186"/>
                    <a:gd name="T51" fmla="*/ 42 h 112"/>
                    <a:gd name="T52" fmla="*/ 177 w 186"/>
                    <a:gd name="T53" fmla="*/ 45 h 112"/>
                    <a:gd name="T54" fmla="*/ 168 w 186"/>
                    <a:gd name="T55" fmla="*/ 48 h 112"/>
                    <a:gd name="T56" fmla="*/ 156 w 186"/>
                    <a:gd name="T57" fmla="*/ 51 h 112"/>
                    <a:gd name="T58" fmla="*/ 148 w 186"/>
                    <a:gd name="T59" fmla="*/ 51 h 112"/>
                    <a:gd name="T60" fmla="*/ 139 w 186"/>
                    <a:gd name="T61" fmla="*/ 48 h 112"/>
                    <a:gd name="T62" fmla="*/ 130 w 186"/>
                    <a:gd name="T63" fmla="*/ 51 h 112"/>
                    <a:gd name="T64" fmla="*/ 130 w 186"/>
                    <a:gd name="T65" fmla="*/ 61 h 112"/>
                    <a:gd name="T66" fmla="*/ 118 w 186"/>
                    <a:gd name="T67" fmla="*/ 67 h 112"/>
                    <a:gd name="T68" fmla="*/ 112 w 186"/>
                    <a:gd name="T69" fmla="*/ 76 h 112"/>
                    <a:gd name="T70" fmla="*/ 106 w 186"/>
                    <a:gd name="T71" fmla="*/ 85 h 112"/>
                    <a:gd name="T72" fmla="*/ 100 w 186"/>
                    <a:gd name="T73" fmla="*/ 94 h 112"/>
                    <a:gd name="T74" fmla="*/ 94 w 186"/>
                    <a:gd name="T75" fmla="*/ 103 h 112"/>
                    <a:gd name="T76" fmla="*/ 83 w 186"/>
                    <a:gd name="T77" fmla="*/ 106 h 112"/>
                    <a:gd name="T78" fmla="*/ 71 w 186"/>
                    <a:gd name="T79" fmla="*/ 106 h 112"/>
                    <a:gd name="T80" fmla="*/ 62 w 186"/>
                    <a:gd name="T81" fmla="*/ 106 h 112"/>
                    <a:gd name="T82" fmla="*/ 53 w 186"/>
                    <a:gd name="T83" fmla="*/ 106 h 112"/>
                    <a:gd name="T84" fmla="*/ 44 w 186"/>
                    <a:gd name="T85" fmla="*/ 106 h 112"/>
                    <a:gd name="T86" fmla="*/ 35 w 186"/>
                    <a:gd name="T87" fmla="*/ 106 h 112"/>
                    <a:gd name="T88" fmla="*/ 27 w 186"/>
                    <a:gd name="T89" fmla="*/ 112 h 112"/>
                    <a:gd name="T90" fmla="*/ 0 w 186"/>
                    <a:gd name="T91" fmla="*/ 97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6"/>
                    <a:gd name="T139" fmla="*/ 0 h 112"/>
                    <a:gd name="T140" fmla="*/ 186 w 186"/>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6" h="112">
                      <a:moveTo>
                        <a:pt x="0" y="97"/>
                      </a:moveTo>
                      <a:lnTo>
                        <a:pt x="0" y="85"/>
                      </a:lnTo>
                      <a:lnTo>
                        <a:pt x="9" y="79"/>
                      </a:lnTo>
                      <a:lnTo>
                        <a:pt x="12" y="70"/>
                      </a:lnTo>
                      <a:lnTo>
                        <a:pt x="21" y="64"/>
                      </a:lnTo>
                      <a:lnTo>
                        <a:pt x="30" y="58"/>
                      </a:lnTo>
                      <a:lnTo>
                        <a:pt x="38" y="58"/>
                      </a:lnTo>
                      <a:lnTo>
                        <a:pt x="47" y="64"/>
                      </a:lnTo>
                      <a:lnTo>
                        <a:pt x="56" y="64"/>
                      </a:lnTo>
                      <a:lnTo>
                        <a:pt x="65" y="64"/>
                      </a:lnTo>
                      <a:lnTo>
                        <a:pt x="77" y="54"/>
                      </a:lnTo>
                      <a:lnTo>
                        <a:pt x="86" y="48"/>
                      </a:lnTo>
                      <a:lnTo>
                        <a:pt x="92" y="39"/>
                      </a:lnTo>
                      <a:lnTo>
                        <a:pt x="100" y="33"/>
                      </a:lnTo>
                      <a:lnTo>
                        <a:pt x="103" y="24"/>
                      </a:lnTo>
                      <a:lnTo>
                        <a:pt x="112" y="15"/>
                      </a:lnTo>
                      <a:lnTo>
                        <a:pt x="121" y="9"/>
                      </a:lnTo>
                      <a:lnTo>
                        <a:pt x="130" y="6"/>
                      </a:lnTo>
                      <a:lnTo>
                        <a:pt x="139" y="3"/>
                      </a:lnTo>
                      <a:lnTo>
                        <a:pt x="148" y="0"/>
                      </a:lnTo>
                      <a:lnTo>
                        <a:pt x="156" y="0"/>
                      </a:lnTo>
                      <a:lnTo>
                        <a:pt x="168" y="3"/>
                      </a:lnTo>
                      <a:lnTo>
                        <a:pt x="174" y="12"/>
                      </a:lnTo>
                      <a:lnTo>
                        <a:pt x="180" y="21"/>
                      </a:lnTo>
                      <a:lnTo>
                        <a:pt x="186" y="30"/>
                      </a:lnTo>
                      <a:lnTo>
                        <a:pt x="186" y="42"/>
                      </a:lnTo>
                      <a:lnTo>
                        <a:pt x="177" y="45"/>
                      </a:lnTo>
                      <a:lnTo>
                        <a:pt x="168" y="48"/>
                      </a:lnTo>
                      <a:lnTo>
                        <a:pt x="156" y="51"/>
                      </a:lnTo>
                      <a:lnTo>
                        <a:pt x="148" y="51"/>
                      </a:lnTo>
                      <a:lnTo>
                        <a:pt x="139" y="48"/>
                      </a:lnTo>
                      <a:lnTo>
                        <a:pt x="130" y="51"/>
                      </a:lnTo>
                      <a:lnTo>
                        <a:pt x="130" y="61"/>
                      </a:lnTo>
                      <a:lnTo>
                        <a:pt x="118" y="67"/>
                      </a:lnTo>
                      <a:lnTo>
                        <a:pt x="112" y="76"/>
                      </a:lnTo>
                      <a:lnTo>
                        <a:pt x="106" y="85"/>
                      </a:lnTo>
                      <a:lnTo>
                        <a:pt x="100" y="94"/>
                      </a:lnTo>
                      <a:lnTo>
                        <a:pt x="94" y="103"/>
                      </a:lnTo>
                      <a:lnTo>
                        <a:pt x="83" y="106"/>
                      </a:lnTo>
                      <a:lnTo>
                        <a:pt x="71" y="106"/>
                      </a:lnTo>
                      <a:lnTo>
                        <a:pt x="62" y="106"/>
                      </a:lnTo>
                      <a:lnTo>
                        <a:pt x="53" y="106"/>
                      </a:lnTo>
                      <a:lnTo>
                        <a:pt x="44" y="106"/>
                      </a:lnTo>
                      <a:lnTo>
                        <a:pt x="35" y="106"/>
                      </a:lnTo>
                      <a:lnTo>
                        <a:pt x="27" y="112"/>
                      </a:lnTo>
                      <a:lnTo>
                        <a:pt x="0" y="97"/>
                      </a:lnTo>
                      <a:close/>
                    </a:path>
                  </a:pathLst>
                </a:custGeom>
                <a:solidFill>
                  <a:srgbClr val="000000"/>
                </a:solidFill>
                <a:ln w="9525">
                  <a:noFill/>
                  <a:round/>
                  <a:headEnd/>
                  <a:tailEnd/>
                </a:ln>
              </p:spPr>
              <p:txBody>
                <a:bodyPr/>
                <a:lstStyle/>
                <a:p>
                  <a:endParaRPr lang="es-MX"/>
                </a:p>
              </p:txBody>
            </p:sp>
            <p:sp>
              <p:nvSpPr>
                <p:cNvPr id="8229" name="Freeform 27"/>
                <p:cNvSpPr>
                  <a:spLocks/>
                </p:cNvSpPr>
                <p:nvPr/>
              </p:nvSpPr>
              <p:spPr bwMode="auto">
                <a:xfrm>
                  <a:off x="793" y="590"/>
                  <a:ext cx="1202" cy="970"/>
                </a:xfrm>
                <a:custGeom>
                  <a:avLst/>
                  <a:gdLst>
                    <a:gd name="T0" fmla="*/ 23 w 1202"/>
                    <a:gd name="T1" fmla="*/ 210 h 970"/>
                    <a:gd name="T2" fmla="*/ 170 w 1202"/>
                    <a:gd name="T3" fmla="*/ 105 h 970"/>
                    <a:gd name="T4" fmla="*/ 412 w 1202"/>
                    <a:gd name="T5" fmla="*/ 11 h 970"/>
                    <a:gd name="T6" fmla="*/ 614 w 1202"/>
                    <a:gd name="T7" fmla="*/ 3 h 970"/>
                    <a:gd name="T8" fmla="*/ 725 w 1202"/>
                    <a:gd name="T9" fmla="*/ 60 h 970"/>
                    <a:gd name="T10" fmla="*/ 941 w 1202"/>
                    <a:gd name="T11" fmla="*/ 259 h 970"/>
                    <a:gd name="T12" fmla="*/ 1103 w 1202"/>
                    <a:gd name="T13" fmla="*/ 435 h 970"/>
                    <a:gd name="T14" fmla="*/ 1199 w 1202"/>
                    <a:gd name="T15" fmla="*/ 586 h 970"/>
                    <a:gd name="T16" fmla="*/ 1191 w 1202"/>
                    <a:gd name="T17" fmla="*/ 640 h 970"/>
                    <a:gd name="T18" fmla="*/ 1114 w 1202"/>
                    <a:gd name="T19" fmla="*/ 683 h 970"/>
                    <a:gd name="T20" fmla="*/ 938 w 1202"/>
                    <a:gd name="T21" fmla="*/ 745 h 970"/>
                    <a:gd name="T22" fmla="*/ 773 w 1202"/>
                    <a:gd name="T23" fmla="*/ 791 h 970"/>
                    <a:gd name="T24" fmla="*/ 565 w 1202"/>
                    <a:gd name="T25" fmla="*/ 876 h 970"/>
                    <a:gd name="T26" fmla="*/ 560 w 1202"/>
                    <a:gd name="T27" fmla="*/ 924 h 970"/>
                    <a:gd name="T28" fmla="*/ 500 w 1202"/>
                    <a:gd name="T29" fmla="*/ 959 h 970"/>
                    <a:gd name="T30" fmla="*/ 432 w 1202"/>
                    <a:gd name="T31" fmla="*/ 959 h 970"/>
                    <a:gd name="T32" fmla="*/ 406 w 1202"/>
                    <a:gd name="T33" fmla="*/ 893 h 970"/>
                    <a:gd name="T34" fmla="*/ 517 w 1202"/>
                    <a:gd name="T35" fmla="*/ 890 h 970"/>
                    <a:gd name="T36" fmla="*/ 614 w 1202"/>
                    <a:gd name="T37" fmla="*/ 816 h 970"/>
                    <a:gd name="T38" fmla="*/ 781 w 1202"/>
                    <a:gd name="T39" fmla="*/ 765 h 970"/>
                    <a:gd name="T40" fmla="*/ 935 w 1202"/>
                    <a:gd name="T41" fmla="*/ 714 h 970"/>
                    <a:gd name="T42" fmla="*/ 1100 w 1202"/>
                    <a:gd name="T43" fmla="*/ 660 h 970"/>
                    <a:gd name="T44" fmla="*/ 1165 w 1202"/>
                    <a:gd name="T45" fmla="*/ 623 h 970"/>
                    <a:gd name="T46" fmla="*/ 1165 w 1202"/>
                    <a:gd name="T47" fmla="*/ 566 h 970"/>
                    <a:gd name="T48" fmla="*/ 1097 w 1202"/>
                    <a:gd name="T49" fmla="*/ 469 h 970"/>
                    <a:gd name="T50" fmla="*/ 969 w 1202"/>
                    <a:gd name="T51" fmla="*/ 324 h 970"/>
                    <a:gd name="T52" fmla="*/ 830 w 1202"/>
                    <a:gd name="T53" fmla="*/ 191 h 970"/>
                    <a:gd name="T54" fmla="*/ 702 w 1202"/>
                    <a:gd name="T55" fmla="*/ 74 h 970"/>
                    <a:gd name="T56" fmla="*/ 597 w 1202"/>
                    <a:gd name="T57" fmla="*/ 28 h 970"/>
                    <a:gd name="T58" fmla="*/ 435 w 1202"/>
                    <a:gd name="T59" fmla="*/ 31 h 970"/>
                    <a:gd name="T60" fmla="*/ 284 w 1202"/>
                    <a:gd name="T61" fmla="*/ 63 h 970"/>
                    <a:gd name="T62" fmla="*/ 151 w 1202"/>
                    <a:gd name="T63" fmla="*/ 137 h 970"/>
                    <a:gd name="T64" fmla="*/ 54 w 1202"/>
                    <a:gd name="T65" fmla="*/ 210 h 970"/>
                    <a:gd name="T66" fmla="*/ 11 w 1202"/>
                    <a:gd name="T67" fmla="*/ 276 h 9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2"/>
                    <a:gd name="T103" fmla="*/ 0 h 970"/>
                    <a:gd name="T104" fmla="*/ 1202 w 1202"/>
                    <a:gd name="T105" fmla="*/ 970 h 9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2" h="970">
                      <a:moveTo>
                        <a:pt x="0" y="256"/>
                      </a:moveTo>
                      <a:lnTo>
                        <a:pt x="23" y="210"/>
                      </a:lnTo>
                      <a:lnTo>
                        <a:pt x="82" y="156"/>
                      </a:lnTo>
                      <a:lnTo>
                        <a:pt x="170" y="105"/>
                      </a:lnTo>
                      <a:lnTo>
                        <a:pt x="270" y="48"/>
                      </a:lnTo>
                      <a:lnTo>
                        <a:pt x="412" y="11"/>
                      </a:lnTo>
                      <a:lnTo>
                        <a:pt x="520" y="0"/>
                      </a:lnTo>
                      <a:lnTo>
                        <a:pt x="614" y="3"/>
                      </a:lnTo>
                      <a:lnTo>
                        <a:pt x="679" y="17"/>
                      </a:lnTo>
                      <a:lnTo>
                        <a:pt x="725" y="60"/>
                      </a:lnTo>
                      <a:lnTo>
                        <a:pt x="833" y="162"/>
                      </a:lnTo>
                      <a:lnTo>
                        <a:pt x="941" y="259"/>
                      </a:lnTo>
                      <a:lnTo>
                        <a:pt x="1026" y="344"/>
                      </a:lnTo>
                      <a:lnTo>
                        <a:pt x="1103" y="435"/>
                      </a:lnTo>
                      <a:lnTo>
                        <a:pt x="1176" y="532"/>
                      </a:lnTo>
                      <a:lnTo>
                        <a:pt x="1199" y="586"/>
                      </a:lnTo>
                      <a:lnTo>
                        <a:pt x="1202" y="612"/>
                      </a:lnTo>
                      <a:lnTo>
                        <a:pt x="1191" y="640"/>
                      </a:lnTo>
                      <a:lnTo>
                        <a:pt x="1165" y="671"/>
                      </a:lnTo>
                      <a:lnTo>
                        <a:pt x="1114" y="683"/>
                      </a:lnTo>
                      <a:lnTo>
                        <a:pt x="1029" y="711"/>
                      </a:lnTo>
                      <a:lnTo>
                        <a:pt x="938" y="745"/>
                      </a:lnTo>
                      <a:lnTo>
                        <a:pt x="870" y="771"/>
                      </a:lnTo>
                      <a:lnTo>
                        <a:pt x="773" y="791"/>
                      </a:lnTo>
                      <a:lnTo>
                        <a:pt x="656" y="828"/>
                      </a:lnTo>
                      <a:lnTo>
                        <a:pt x="565" y="876"/>
                      </a:lnTo>
                      <a:lnTo>
                        <a:pt x="551" y="893"/>
                      </a:lnTo>
                      <a:lnTo>
                        <a:pt x="560" y="924"/>
                      </a:lnTo>
                      <a:lnTo>
                        <a:pt x="543" y="970"/>
                      </a:lnTo>
                      <a:lnTo>
                        <a:pt x="500" y="959"/>
                      </a:lnTo>
                      <a:lnTo>
                        <a:pt x="469" y="939"/>
                      </a:lnTo>
                      <a:lnTo>
                        <a:pt x="432" y="959"/>
                      </a:lnTo>
                      <a:lnTo>
                        <a:pt x="398" y="950"/>
                      </a:lnTo>
                      <a:lnTo>
                        <a:pt x="406" y="893"/>
                      </a:lnTo>
                      <a:lnTo>
                        <a:pt x="469" y="879"/>
                      </a:lnTo>
                      <a:lnTo>
                        <a:pt x="517" y="890"/>
                      </a:lnTo>
                      <a:lnTo>
                        <a:pt x="548" y="856"/>
                      </a:lnTo>
                      <a:lnTo>
                        <a:pt x="614" y="816"/>
                      </a:lnTo>
                      <a:lnTo>
                        <a:pt x="696" y="788"/>
                      </a:lnTo>
                      <a:lnTo>
                        <a:pt x="781" y="765"/>
                      </a:lnTo>
                      <a:lnTo>
                        <a:pt x="864" y="740"/>
                      </a:lnTo>
                      <a:lnTo>
                        <a:pt x="935" y="714"/>
                      </a:lnTo>
                      <a:lnTo>
                        <a:pt x="1026" y="683"/>
                      </a:lnTo>
                      <a:lnTo>
                        <a:pt x="1100" y="660"/>
                      </a:lnTo>
                      <a:lnTo>
                        <a:pt x="1145" y="643"/>
                      </a:lnTo>
                      <a:lnTo>
                        <a:pt x="1165" y="623"/>
                      </a:lnTo>
                      <a:lnTo>
                        <a:pt x="1174" y="597"/>
                      </a:lnTo>
                      <a:lnTo>
                        <a:pt x="1165" y="566"/>
                      </a:lnTo>
                      <a:lnTo>
                        <a:pt x="1142" y="523"/>
                      </a:lnTo>
                      <a:lnTo>
                        <a:pt x="1097" y="469"/>
                      </a:lnTo>
                      <a:lnTo>
                        <a:pt x="1037" y="401"/>
                      </a:lnTo>
                      <a:lnTo>
                        <a:pt x="969" y="324"/>
                      </a:lnTo>
                      <a:lnTo>
                        <a:pt x="904" y="262"/>
                      </a:lnTo>
                      <a:lnTo>
                        <a:pt x="830" y="191"/>
                      </a:lnTo>
                      <a:lnTo>
                        <a:pt x="762" y="131"/>
                      </a:lnTo>
                      <a:lnTo>
                        <a:pt x="702" y="74"/>
                      </a:lnTo>
                      <a:lnTo>
                        <a:pt x="662" y="40"/>
                      </a:lnTo>
                      <a:lnTo>
                        <a:pt x="597" y="28"/>
                      </a:lnTo>
                      <a:lnTo>
                        <a:pt x="520" y="23"/>
                      </a:lnTo>
                      <a:lnTo>
                        <a:pt x="435" y="31"/>
                      </a:lnTo>
                      <a:lnTo>
                        <a:pt x="355" y="48"/>
                      </a:lnTo>
                      <a:lnTo>
                        <a:pt x="284" y="63"/>
                      </a:lnTo>
                      <a:lnTo>
                        <a:pt x="222" y="97"/>
                      </a:lnTo>
                      <a:lnTo>
                        <a:pt x="151" y="137"/>
                      </a:lnTo>
                      <a:lnTo>
                        <a:pt x="99" y="168"/>
                      </a:lnTo>
                      <a:lnTo>
                        <a:pt x="54" y="210"/>
                      </a:lnTo>
                      <a:lnTo>
                        <a:pt x="31" y="253"/>
                      </a:lnTo>
                      <a:lnTo>
                        <a:pt x="11" y="276"/>
                      </a:lnTo>
                      <a:lnTo>
                        <a:pt x="0" y="256"/>
                      </a:lnTo>
                      <a:close/>
                    </a:path>
                  </a:pathLst>
                </a:custGeom>
                <a:solidFill>
                  <a:srgbClr val="000000"/>
                </a:solidFill>
                <a:ln w="9525">
                  <a:noFill/>
                  <a:round/>
                  <a:headEnd/>
                  <a:tailEnd/>
                </a:ln>
              </p:spPr>
              <p:txBody>
                <a:bodyPr/>
                <a:lstStyle/>
                <a:p>
                  <a:endParaRPr lang="es-MX"/>
                </a:p>
              </p:txBody>
            </p:sp>
            <p:sp>
              <p:nvSpPr>
                <p:cNvPr id="8230" name="Freeform 28"/>
                <p:cNvSpPr>
                  <a:spLocks/>
                </p:cNvSpPr>
                <p:nvPr/>
              </p:nvSpPr>
              <p:spPr bwMode="auto">
                <a:xfrm>
                  <a:off x="1372" y="1239"/>
                  <a:ext cx="643" cy="299"/>
                </a:xfrm>
                <a:custGeom>
                  <a:avLst/>
                  <a:gdLst>
                    <a:gd name="T0" fmla="*/ 0 w 643"/>
                    <a:gd name="T1" fmla="*/ 264 h 299"/>
                    <a:gd name="T2" fmla="*/ 51 w 643"/>
                    <a:gd name="T3" fmla="*/ 226 h 299"/>
                    <a:gd name="T4" fmla="*/ 123 w 643"/>
                    <a:gd name="T5" fmla="*/ 197 h 299"/>
                    <a:gd name="T6" fmla="*/ 186 w 643"/>
                    <a:gd name="T7" fmla="*/ 177 h 299"/>
                    <a:gd name="T8" fmla="*/ 231 w 643"/>
                    <a:gd name="T9" fmla="*/ 174 h 299"/>
                    <a:gd name="T10" fmla="*/ 286 w 643"/>
                    <a:gd name="T11" fmla="*/ 154 h 299"/>
                    <a:gd name="T12" fmla="*/ 303 w 643"/>
                    <a:gd name="T13" fmla="*/ 139 h 299"/>
                    <a:gd name="T14" fmla="*/ 377 w 643"/>
                    <a:gd name="T15" fmla="*/ 116 h 299"/>
                    <a:gd name="T16" fmla="*/ 437 w 643"/>
                    <a:gd name="T17" fmla="*/ 87 h 299"/>
                    <a:gd name="T18" fmla="*/ 509 w 643"/>
                    <a:gd name="T19" fmla="*/ 67 h 299"/>
                    <a:gd name="T20" fmla="*/ 566 w 643"/>
                    <a:gd name="T21" fmla="*/ 46 h 299"/>
                    <a:gd name="T22" fmla="*/ 600 w 643"/>
                    <a:gd name="T23" fmla="*/ 29 h 299"/>
                    <a:gd name="T24" fmla="*/ 629 w 643"/>
                    <a:gd name="T25" fmla="*/ 0 h 299"/>
                    <a:gd name="T26" fmla="*/ 643 w 643"/>
                    <a:gd name="T27" fmla="*/ 9 h 299"/>
                    <a:gd name="T28" fmla="*/ 643 w 643"/>
                    <a:gd name="T29" fmla="*/ 52 h 299"/>
                    <a:gd name="T30" fmla="*/ 589 w 643"/>
                    <a:gd name="T31" fmla="*/ 75 h 299"/>
                    <a:gd name="T32" fmla="*/ 543 w 643"/>
                    <a:gd name="T33" fmla="*/ 90 h 299"/>
                    <a:gd name="T34" fmla="*/ 489 w 643"/>
                    <a:gd name="T35" fmla="*/ 107 h 299"/>
                    <a:gd name="T36" fmla="*/ 420 w 643"/>
                    <a:gd name="T37" fmla="*/ 128 h 299"/>
                    <a:gd name="T38" fmla="*/ 354 w 643"/>
                    <a:gd name="T39" fmla="*/ 154 h 299"/>
                    <a:gd name="T40" fmla="*/ 311 w 643"/>
                    <a:gd name="T41" fmla="*/ 168 h 299"/>
                    <a:gd name="T42" fmla="*/ 274 w 643"/>
                    <a:gd name="T43" fmla="*/ 203 h 299"/>
                    <a:gd name="T44" fmla="*/ 217 w 643"/>
                    <a:gd name="T45" fmla="*/ 215 h 299"/>
                    <a:gd name="T46" fmla="*/ 163 w 643"/>
                    <a:gd name="T47" fmla="*/ 212 h 299"/>
                    <a:gd name="T48" fmla="*/ 100 w 643"/>
                    <a:gd name="T49" fmla="*/ 238 h 299"/>
                    <a:gd name="T50" fmla="*/ 66 w 643"/>
                    <a:gd name="T51" fmla="*/ 276 h 299"/>
                    <a:gd name="T52" fmla="*/ 23 w 643"/>
                    <a:gd name="T53" fmla="*/ 299 h 299"/>
                    <a:gd name="T54" fmla="*/ 0 w 643"/>
                    <a:gd name="T55" fmla="*/ 264 h 2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3"/>
                    <a:gd name="T85" fmla="*/ 0 h 299"/>
                    <a:gd name="T86" fmla="*/ 643 w 643"/>
                    <a:gd name="T87" fmla="*/ 299 h 2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3" h="299">
                      <a:moveTo>
                        <a:pt x="0" y="264"/>
                      </a:moveTo>
                      <a:lnTo>
                        <a:pt x="51" y="226"/>
                      </a:lnTo>
                      <a:lnTo>
                        <a:pt x="123" y="197"/>
                      </a:lnTo>
                      <a:lnTo>
                        <a:pt x="186" y="177"/>
                      </a:lnTo>
                      <a:lnTo>
                        <a:pt x="231" y="174"/>
                      </a:lnTo>
                      <a:lnTo>
                        <a:pt x="286" y="154"/>
                      </a:lnTo>
                      <a:lnTo>
                        <a:pt x="303" y="139"/>
                      </a:lnTo>
                      <a:lnTo>
                        <a:pt x="377" y="116"/>
                      </a:lnTo>
                      <a:lnTo>
                        <a:pt x="437" y="87"/>
                      </a:lnTo>
                      <a:lnTo>
                        <a:pt x="509" y="67"/>
                      </a:lnTo>
                      <a:lnTo>
                        <a:pt x="566" y="46"/>
                      </a:lnTo>
                      <a:lnTo>
                        <a:pt x="600" y="29"/>
                      </a:lnTo>
                      <a:lnTo>
                        <a:pt x="629" y="0"/>
                      </a:lnTo>
                      <a:lnTo>
                        <a:pt x="643" y="9"/>
                      </a:lnTo>
                      <a:lnTo>
                        <a:pt x="643" y="52"/>
                      </a:lnTo>
                      <a:lnTo>
                        <a:pt x="589" y="75"/>
                      </a:lnTo>
                      <a:lnTo>
                        <a:pt x="543" y="90"/>
                      </a:lnTo>
                      <a:lnTo>
                        <a:pt x="489" y="107"/>
                      </a:lnTo>
                      <a:lnTo>
                        <a:pt x="420" y="128"/>
                      </a:lnTo>
                      <a:lnTo>
                        <a:pt x="354" y="154"/>
                      </a:lnTo>
                      <a:lnTo>
                        <a:pt x="311" y="168"/>
                      </a:lnTo>
                      <a:lnTo>
                        <a:pt x="274" y="203"/>
                      </a:lnTo>
                      <a:lnTo>
                        <a:pt x="217" y="215"/>
                      </a:lnTo>
                      <a:lnTo>
                        <a:pt x="163" y="212"/>
                      </a:lnTo>
                      <a:lnTo>
                        <a:pt x="100" y="238"/>
                      </a:lnTo>
                      <a:lnTo>
                        <a:pt x="66" y="276"/>
                      </a:lnTo>
                      <a:lnTo>
                        <a:pt x="23" y="299"/>
                      </a:lnTo>
                      <a:lnTo>
                        <a:pt x="0" y="264"/>
                      </a:lnTo>
                      <a:close/>
                    </a:path>
                  </a:pathLst>
                </a:custGeom>
                <a:solidFill>
                  <a:srgbClr val="000000"/>
                </a:solidFill>
                <a:ln w="9525">
                  <a:noFill/>
                  <a:round/>
                  <a:headEnd/>
                  <a:tailEnd/>
                </a:ln>
              </p:spPr>
              <p:txBody>
                <a:bodyPr/>
                <a:lstStyle/>
                <a:p>
                  <a:endParaRPr lang="es-MX"/>
                </a:p>
              </p:txBody>
            </p:sp>
            <p:sp>
              <p:nvSpPr>
                <p:cNvPr id="8231" name="Freeform 29"/>
                <p:cNvSpPr>
                  <a:spLocks/>
                </p:cNvSpPr>
                <p:nvPr/>
              </p:nvSpPr>
              <p:spPr bwMode="auto">
                <a:xfrm>
                  <a:off x="1372" y="1312"/>
                  <a:ext cx="638" cy="265"/>
                </a:xfrm>
                <a:custGeom>
                  <a:avLst/>
                  <a:gdLst>
                    <a:gd name="T0" fmla="*/ 6 w 638"/>
                    <a:gd name="T1" fmla="*/ 233 h 265"/>
                    <a:gd name="T2" fmla="*/ 63 w 638"/>
                    <a:gd name="T3" fmla="*/ 230 h 265"/>
                    <a:gd name="T4" fmla="*/ 154 w 638"/>
                    <a:gd name="T5" fmla="*/ 192 h 265"/>
                    <a:gd name="T6" fmla="*/ 223 w 638"/>
                    <a:gd name="T7" fmla="*/ 160 h 265"/>
                    <a:gd name="T8" fmla="*/ 269 w 638"/>
                    <a:gd name="T9" fmla="*/ 151 h 265"/>
                    <a:gd name="T10" fmla="*/ 360 w 638"/>
                    <a:gd name="T11" fmla="*/ 128 h 265"/>
                    <a:gd name="T12" fmla="*/ 429 w 638"/>
                    <a:gd name="T13" fmla="*/ 96 h 265"/>
                    <a:gd name="T14" fmla="*/ 475 w 638"/>
                    <a:gd name="T15" fmla="*/ 67 h 265"/>
                    <a:gd name="T16" fmla="*/ 541 w 638"/>
                    <a:gd name="T17" fmla="*/ 38 h 265"/>
                    <a:gd name="T18" fmla="*/ 592 w 638"/>
                    <a:gd name="T19" fmla="*/ 20 h 265"/>
                    <a:gd name="T20" fmla="*/ 635 w 638"/>
                    <a:gd name="T21" fmla="*/ 0 h 265"/>
                    <a:gd name="T22" fmla="*/ 638 w 638"/>
                    <a:gd name="T23" fmla="*/ 35 h 265"/>
                    <a:gd name="T24" fmla="*/ 541 w 638"/>
                    <a:gd name="T25" fmla="*/ 67 h 265"/>
                    <a:gd name="T26" fmla="*/ 486 w 638"/>
                    <a:gd name="T27" fmla="*/ 105 h 265"/>
                    <a:gd name="T28" fmla="*/ 389 w 638"/>
                    <a:gd name="T29" fmla="*/ 143 h 265"/>
                    <a:gd name="T30" fmla="*/ 318 w 638"/>
                    <a:gd name="T31" fmla="*/ 166 h 265"/>
                    <a:gd name="T32" fmla="*/ 237 w 638"/>
                    <a:gd name="T33" fmla="*/ 181 h 265"/>
                    <a:gd name="T34" fmla="*/ 177 w 638"/>
                    <a:gd name="T35" fmla="*/ 213 h 265"/>
                    <a:gd name="T36" fmla="*/ 103 w 638"/>
                    <a:gd name="T37" fmla="*/ 242 h 265"/>
                    <a:gd name="T38" fmla="*/ 34 w 638"/>
                    <a:gd name="T39" fmla="*/ 265 h 265"/>
                    <a:gd name="T40" fmla="*/ 0 w 638"/>
                    <a:gd name="T41" fmla="*/ 262 h 265"/>
                    <a:gd name="T42" fmla="*/ 6 w 638"/>
                    <a:gd name="T43" fmla="*/ 233 h 2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8"/>
                    <a:gd name="T67" fmla="*/ 0 h 265"/>
                    <a:gd name="T68" fmla="*/ 638 w 638"/>
                    <a:gd name="T69" fmla="*/ 265 h 2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8" h="265">
                      <a:moveTo>
                        <a:pt x="6" y="233"/>
                      </a:moveTo>
                      <a:lnTo>
                        <a:pt x="63" y="230"/>
                      </a:lnTo>
                      <a:lnTo>
                        <a:pt x="154" y="192"/>
                      </a:lnTo>
                      <a:lnTo>
                        <a:pt x="223" y="160"/>
                      </a:lnTo>
                      <a:lnTo>
                        <a:pt x="269" y="151"/>
                      </a:lnTo>
                      <a:lnTo>
                        <a:pt x="360" y="128"/>
                      </a:lnTo>
                      <a:lnTo>
                        <a:pt x="429" y="96"/>
                      </a:lnTo>
                      <a:lnTo>
                        <a:pt x="475" y="67"/>
                      </a:lnTo>
                      <a:lnTo>
                        <a:pt x="541" y="38"/>
                      </a:lnTo>
                      <a:lnTo>
                        <a:pt x="592" y="20"/>
                      </a:lnTo>
                      <a:lnTo>
                        <a:pt x="635" y="0"/>
                      </a:lnTo>
                      <a:lnTo>
                        <a:pt x="638" y="35"/>
                      </a:lnTo>
                      <a:lnTo>
                        <a:pt x="541" y="67"/>
                      </a:lnTo>
                      <a:lnTo>
                        <a:pt x="486" y="105"/>
                      </a:lnTo>
                      <a:lnTo>
                        <a:pt x="389" y="143"/>
                      </a:lnTo>
                      <a:lnTo>
                        <a:pt x="318" y="166"/>
                      </a:lnTo>
                      <a:lnTo>
                        <a:pt x="237" y="181"/>
                      </a:lnTo>
                      <a:lnTo>
                        <a:pt x="177" y="213"/>
                      </a:lnTo>
                      <a:lnTo>
                        <a:pt x="103" y="242"/>
                      </a:lnTo>
                      <a:lnTo>
                        <a:pt x="34" y="265"/>
                      </a:lnTo>
                      <a:lnTo>
                        <a:pt x="0" y="262"/>
                      </a:lnTo>
                      <a:lnTo>
                        <a:pt x="6" y="233"/>
                      </a:lnTo>
                      <a:close/>
                    </a:path>
                  </a:pathLst>
                </a:custGeom>
                <a:solidFill>
                  <a:srgbClr val="000000"/>
                </a:solidFill>
                <a:ln w="9525">
                  <a:noFill/>
                  <a:round/>
                  <a:headEnd/>
                  <a:tailEnd/>
                </a:ln>
              </p:spPr>
              <p:txBody>
                <a:bodyPr/>
                <a:lstStyle/>
                <a:p>
                  <a:endParaRPr lang="es-MX"/>
                </a:p>
              </p:txBody>
            </p:sp>
            <p:sp>
              <p:nvSpPr>
                <p:cNvPr id="8232" name="Freeform 30"/>
                <p:cNvSpPr>
                  <a:spLocks/>
                </p:cNvSpPr>
                <p:nvPr/>
              </p:nvSpPr>
              <p:spPr bwMode="auto">
                <a:xfrm>
                  <a:off x="1121" y="810"/>
                  <a:ext cx="363" cy="183"/>
                </a:xfrm>
                <a:custGeom>
                  <a:avLst/>
                  <a:gdLst>
                    <a:gd name="T0" fmla="*/ 0 w 363"/>
                    <a:gd name="T1" fmla="*/ 139 h 183"/>
                    <a:gd name="T2" fmla="*/ 12 w 363"/>
                    <a:gd name="T3" fmla="*/ 130 h 183"/>
                    <a:gd name="T4" fmla="*/ 23 w 363"/>
                    <a:gd name="T5" fmla="*/ 115 h 183"/>
                    <a:gd name="T6" fmla="*/ 40 w 363"/>
                    <a:gd name="T7" fmla="*/ 109 h 183"/>
                    <a:gd name="T8" fmla="*/ 58 w 363"/>
                    <a:gd name="T9" fmla="*/ 103 h 183"/>
                    <a:gd name="T10" fmla="*/ 75 w 363"/>
                    <a:gd name="T11" fmla="*/ 97 h 183"/>
                    <a:gd name="T12" fmla="*/ 92 w 363"/>
                    <a:gd name="T13" fmla="*/ 86 h 183"/>
                    <a:gd name="T14" fmla="*/ 104 w 363"/>
                    <a:gd name="T15" fmla="*/ 68 h 183"/>
                    <a:gd name="T16" fmla="*/ 121 w 363"/>
                    <a:gd name="T17" fmla="*/ 59 h 183"/>
                    <a:gd name="T18" fmla="*/ 138 w 363"/>
                    <a:gd name="T19" fmla="*/ 65 h 183"/>
                    <a:gd name="T20" fmla="*/ 156 w 363"/>
                    <a:gd name="T21" fmla="*/ 74 h 183"/>
                    <a:gd name="T22" fmla="*/ 173 w 363"/>
                    <a:gd name="T23" fmla="*/ 74 h 183"/>
                    <a:gd name="T24" fmla="*/ 187 w 363"/>
                    <a:gd name="T25" fmla="*/ 65 h 183"/>
                    <a:gd name="T26" fmla="*/ 196 w 363"/>
                    <a:gd name="T27" fmla="*/ 47 h 183"/>
                    <a:gd name="T28" fmla="*/ 207 w 363"/>
                    <a:gd name="T29" fmla="*/ 30 h 183"/>
                    <a:gd name="T30" fmla="*/ 228 w 363"/>
                    <a:gd name="T31" fmla="*/ 18 h 183"/>
                    <a:gd name="T32" fmla="*/ 245 w 363"/>
                    <a:gd name="T33" fmla="*/ 15 h 183"/>
                    <a:gd name="T34" fmla="*/ 274 w 363"/>
                    <a:gd name="T35" fmla="*/ 15 h 183"/>
                    <a:gd name="T36" fmla="*/ 294 w 363"/>
                    <a:gd name="T37" fmla="*/ 15 h 183"/>
                    <a:gd name="T38" fmla="*/ 311 w 363"/>
                    <a:gd name="T39" fmla="*/ 15 h 183"/>
                    <a:gd name="T40" fmla="*/ 320 w 363"/>
                    <a:gd name="T41" fmla="*/ 0 h 183"/>
                    <a:gd name="T42" fmla="*/ 349 w 363"/>
                    <a:gd name="T43" fmla="*/ 0 h 183"/>
                    <a:gd name="T44" fmla="*/ 363 w 363"/>
                    <a:gd name="T45" fmla="*/ 18 h 183"/>
                    <a:gd name="T46" fmla="*/ 346 w 363"/>
                    <a:gd name="T47" fmla="*/ 30 h 183"/>
                    <a:gd name="T48" fmla="*/ 331 w 363"/>
                    <a:gd name="T49" fmla="*/ 41 h 183"/>
                    <a:gd name="T50" fmla="*/ 314 w 363"/>
                    <a:gd name="T51" fmla="*/ 41 h 183"/>
                    <a:gd name="T52" fmla="*/ 297 w 363"/>
                    <a:gd name="T53" fmla="*/ 41 h 183"/>
                    <a:gd name="T54" fmla="*/ 279 w 363"/>
                    <a:gd name="T55" fmla="*/ 41 h 183"/>
                    <a:gd name="T56" fmla="*/ 259 w 363"/>
                    <a:gd name="T57" fmla="*/ 41 h 183"/>
                    <a:gd name="T58" fmla="*/ 242 w 363"/>
                    <a:gd name="T59" fmla="*/ 38 h 183"/>
                    <a:gd name="T60" fmla="*/ 230 w 363"/>
                    <a:gd name="T61" fmla="*/ 56 h 183"/>
                    <a:gd name="T62" fmla="*/ 228 w 363"/>
                    <a:gd name="T63" fmla="*/ 74 h 183"/>
                    <a:gd name="T64" fmla="*/ 216 w 363"/>
                    <a:gd name="T65" fmla="*/ 92 h 183"/>
                    <a:gd name="T66" fmla="*/ 205 w 363"/>
                    <a:gd name="T67" fmla="*/ 103 h 183"/>
                    <a:gd name="T68" fmla="*/ 187 w 363"/>
                    <a:gd name="T69" fmla="*/ 112 h 183"/>
                    <a:gd name="T70" fmla="*/ 170 w 363"/>
                    <a:gd name="T71" fmla="*/ 115 h 183"/>
                    <a:gd name="T72" fmla="*/ 150 w 363"/>
                    <a:gd name="T73" fmla="*/ 112 h 183"/>
                    <a:gd name="T74" fmla="*/ 133 w 363"/>
                    <a:gd name="T75" fmla="*/ 103 h 183"/>
                    <a:gd name="T76" fmla="*/ 115 w 363"/>
                    <a:gd name="T77" fmla="*/ 115 h 183"/>
                    <a:gd name="T78" fmla="*/ 104 w 363"/>
                    <a:gd name="T79" fmla="*/ 133 h 183"/>
                    <a:gd name="T80" fmla="*/ 86 w 363"/>
                    <a:gd name="T81" fmla="*/ 142 h 183"/>
                    <a:gd name="T82" fmla="*/ 69 w 363"/>
                    <a:gd name="T83" fmla="*/ 142 h 183"/>
                    <a:gd name="T84" fmla="*/ 55 w 363"/>
                    <a:gd name="T85" fmla="*/ 151 h 183"/>
                    <a:gd name="T86" fmla="*/ 46 w 363"/>
                    <a:gd name="T87" fmla="*/ 168 h 183"/>
                    <a:gd name="T88" fmla="*/ 32 w 363"/>
                    <a:gd name="T89" fmla="*/ 183 h 1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3"/>
                    <a:gd name="T136" fmla="*/ 0 h 183"/>
                    <a:gd name="T137" fmla="*/ 363 w 363"/>
                    <a:gd name="T138" fmla="*/ 183 h 1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3" h="183">
                      <a:moveTo>
                        <a:pt x="0" y="148"/>
                      </a:moveTo>
                      <a:lnTo>
                        <a:pt x="0" y="139"/>
                      </a:lnTo>
                      <a:lnTo>
                        <a:pt x="9" y="139"/>
                      </a:lnTo>
                      <a:lnTo>
                        <a:pt x="12" y="130"/>
                      </a:lnTo>
                      <a:lnTo>
                        <a:pt x="20" y="124"/>
                      </a:lnTo>
                      <a:lnTo>
                        <a:pt x="23" y="115"/>
                      </a:lnTo>
                      <a:lnTo>
                        <a:pt x="32" y="112"/>
                      </a:lnTo>
                      <a:lnTo>
                        <a:pt x="40" y="109"/>
                      </a:lnTo>
                      <a:lnTo>
                        <a:pt x="49" y="106"/>
                      </a:lnTo>
                      <a:lnTo>
                        <a:pt x="58" y="103"/>
                      </a:lnTo>
                      <a:lnTo>
                        <a:pt x="66" y="100"/>
                      </a:lnTo>
                      <a:lnTo>
                        <a:pt x="75" y="97"/>
                      </a:lnTo>
                      <a:lnTo>
                        <a:pt x="84" y="92"/>
                      </a:lnTo>
                      <a:lnTo>
                        <a:pt x="92" y="86"/>
                      </a:lnTo>
                      <a:lnTo>
                        <a:pt x="98" y="77"/>
                      </a:lnTo>
                      <a:lnTo>
                        <a:pt x="104" y="68"/>
                      </a:lnTo>
                      <a:lnTo>
                        <a:pt x="112" y="65"/>
                      </a:lnTo>
                      <a:lnTo>
                        <a:pt x="121" y="59"/>
                      </a:lnTo>
                      <a:lnTo>
                        <a:pt x="130" y="62"/>
                      </a:lnTo>
                      <a:lnTo>
                        <a:pt x="138" y="65"/>
                      </a:lnTo>
                      <a:lnTo>
                        <a:pt x="147" y="68"/>
                      </a:lnTo>
                      <a:lnTo>
                        <a:pt x="156" y="74"/>
                      </a:lnTo>
                      <a:lnTo>
                        <a:pt x="164" y="74"/>
                      </a:lnTo>
                      <a:lnTo>
                        <a:pt x="173" y="74"/>
                      </a:lnTo>
                      <a:lnTo>
                        <a:pt x="182" y="74"/>
                      </a:lnTo>
                      <a:lnTo>
                        <a:pt x="187" y="65"/>
                      </a:lnTo>
                      <a:lnTo>
                        <a:pt x="196" y="56"/>
                      </a:lnTo>
                      <a:lnTo>
                        <a:pt x="196" y="47"/>
                      </a:lnTo>
                      <a:lnTo>
                        <a:pt x="202" y="38"/>
                      </a:lnTo>
                      <a:lnTo>
                        <a:pt x="207" y="30"/>
                      </a:lnTo>
                      <a:lnTo>
                        <a:pt x="216" y="24"/>
                      </a:lnTo>
                      <a:lnTo>
                        <a:pt x="228" y="18"/>
                      </a:lnTo>
                      <a:lnTo>
                        <a:pt x="236" y="15"/>
                      </a:lnTo>
                      <a:lnTo>
                        <a:pt x="245" y="15"/>
                      </a:lnTo>
                      <a:lnTo>
                        <a:pt x="262" y="15"/>
                      </a:lnTo>
                      <a:lnTo>
                        <a:pt x="274" y="15"/>
                      </a:lnTo>
                      <a:lnTo>
                        <a:pt x="282" y="15"/>
                      </a:lnTo>
                      <a:lnTo>
                        <a:pt x="294" y="15"/>
                      </a:lnTo>
                      <a:lnTo>
                        <a:pt x="303" y="15"/>
                      </a:lnTo>
                      <a:lnTo>
                        <a:pt x="311" y="15"/>
                      </a:lnTo>
                      <a:lnTo>
                        <a:pt x="320" y="9"/>
                      </a:lnTo>
                      <a:lnTo>
                        <a:pt x="320" y="0"/>
                      </a:lnTo>
                      <a:lnTo>
                        <a:pt x="331" y="0"/>
                      </a:lnTo>
                      <a:lnTo>
                        <a:pt x="349" y="0"/>
                      </a:lnTo>
                      <a:lnTo>
                        <a:pt x="357" y="6"/>
                      </a:lnTo>
                      <a:lnTo>
                        <a:pt x="363" y="18"/>
                      </a:lnTo>
                      <a:lnTo>
                        <a:pt x="354" y="27"/>
                      </a:lnTo>
                      <a:lnTo>
                        <a:pt x="346" y="30"/>
                      </a:lnTo>
                      <a:lnTo>
                        <a:pt x="340" y="38"/>
                      </a:lnTo>
                      <a:lnTo>
                        <a:pt x="331" y="41"/>
                      </a:lnTo>
                      <a:lnTo>
                        <a:pt x="323" y="41"/>
                      </a:lnTo>
                      <a:lnTo>
                        <a:pt x="314" y="41"/>
                      </a:lnTo>
                      <a:lnTo>
                        <a:pt x="305" y="41"/>
                      </a:lnTo>
                      <a:lnTo>
                        <a:pt x="297" y="41"/>
                      </a:lnTo>
                      <a:lnTo>
                        <a:pt x="288" y="41"/>
                      </a:lnTo>
                      <a:lnTo>
                        <a:pt x="279" y="41"/>
                      </a:lnTo>
                      <a:lnTo>
                        <a:pt x="268" y="41"/>
                      </a:lnTo>
                      <a:lnTo>
                        <a:pt x="259" y="41"/>
                      </a:lnTo>
                      <a:lnTo>
                        <a:pt x="251" y="38"/>
                      </a:lnTo>
                      <a:lnTo>
                        <a:pt x="242" y="38"/>
                      </a:lnTo>
                      <a:lnTo>
                        <a:pt x="230" y="47"/>
                      </a:lnTo>
                      <a:lnTo>
                        <a:pt x="230" y="56"/>
                      </a:lnTo>
                      <a:lnTo>
                        <a:pt x="228" y="65"/>
                      </a:lnTo>
                      <a:lnTo>
                        <a:pt x="228" y="74"/>
                      </a:lnTo>
                      <a:lnTo>
                        <a:pt x="222" y="83"/>
                      </a:lnTo>
                      <a:lnTo>
                        <a:pt x="216" y="92"/>
                      </a:lnTo>
                      <a:lnTo>
                        <a:pt x="213" y="100"/>
                      </a:lnTo>
                      <a:lnTo>
                        <a:pt x="205" y="103"/>
                      </a:lnTo>
                      <a:lnTo>
                        <a:pt x="196" y="109"/>
                      </a:lnTo>
                      <a:lnTo>
                        <a:pt x="187" y="112"/>
                      </a:lnTo>
                      <a:lnTo>
                        <a:pt x="179" y="112"/>
                      </a:lnTo>
                      <a:lnTo>
                        <a:pt x="170" y="115"/>
                      </a:lnTo>
                      <a:lnTo>
                        <a:pt x="158" y="115"/>
                      </a:lnTo>
                      <a:lnTo>
                        <a:pt x="150" y="112"/>
                      </a:lnTo>
                      <a:lnTo>
                        <a:pt x="141" y="106"/>
                      </a:lnTo>
                      <a:lnTo>
                        <a:pt x="133" y="103"/>
                      </a:lnTo>
                      <a:lnTo>
                        <a:pt x="124" y="106"/>
                      </a:lnTo>
                      <a:lnTo>
                        <a:pt x="115" y="115"/>
                      </a:lnTo>
                      <a:lnTo>
                        <a:pt x="109" y="124"/>
                      </a:lnTo>
                      <a:lnTo>
                        <a:pt x="104" y="133"/>
                      </a:lnTo>
                      <a:lnTo>
                        <a:pt x="95" y="139"/>
                      </a:lnTo>
                      <a:lnTo>
                        <a:pt x="86" y="142"/>
                      </a:lnTo>
                      <a:lnTo>
                        <a:pt x="78" y="142"/>
                      </a:lnTo>
                      <a:lnTo>
                        <a:pt x="69" y="142"/>
                      </a:lnTo>
                      <a:lnTo>
                        <a:pt x="61" y="142"/>
                      </a:lnTo>
                      <a:lnTo>
                        <a:pt x="55" y="151"/>
                      </a:lnTo>
                      <a:lnTo>
                        <a:pt x="52" y="159"/>
                      </a:lnTo>
                      <a:lnTo>
                        <a:pt x="46" y="168"/>
                      </a:lnTo>
                      <a:lnTo>
                        <a:pt x="43" y="177"/>
                      </a:lnTo>
                      <a:lnTo>
                        <a:pt x="32" y="183"/>
                      </a:lnTo>
                      <a:lnTo>
                        <a:pt x="0" y="148"/>
                      </a:lnTo>
                      <a:close/>
                    </a:path>
                  </a:pathLst>
                </a:custGeom>
                <a:solidFill>
                  <a:srgbClr val="000000"/>
                </a:solidFill>
                <a:ln w="9525">
                  <a:noFill/>
                  <a:round/>
                  <a:headEnd/>
                  <a:tailEnd/>
                </a:ln>
              </p:spPr>
              <p:txBody>
                <a:bodyPr/>
                <a:lstStyle/>
                <a:p>
                  <a:endParaRPr lang="es-MX"/>
                </a:p>
              </p:txBody>
            </p:sp>
            <p:sp>
              <p:nvSpPr>
                <p:cNvPr id="8233" name="Freeform 31"/>
                <p:cNvSpPr>
                  <a:spLocks/>
                </p:cNvSpPr>
                <p:nvPr/>
              </p:nvSpPr>
              <p:spPr bwMode="auto">
                <a:xfrm>
                  <a:off x="1042" y="714"/>
                  <a:ext cx="324" cy="162"/>
                </a:xfrm>
                <a:custGeom>
                  <a:avLst/>
                  <a:gdLst>
                    <a:gd name="T0" fmla="*/ 9 w 324"/>
                    <a:gd name="T1" fmla="*/ 111 h 162"/>
                    <a:gd name="T2" fmla="*/ 28 w 324"/>
                    <a:gd name="T3" fmla="*/ 98 h 162"/>
                    <a:gd name="T4" fmla="*/ 50 w 324"/>
                    <a:gd name="T5" fmla="*/ 88 h 162"/>
                    <a:gd name="T6" fmla="*/ 71 w 324"/>
                    <a:gd name="T7" fmla="*/ 85 h 162"/>
                    <a:gd name="T8" fmla="*/ 91 w 324"/>
                    <a:gd name="T9" fmla="*/ 86 h 162"/>
                    <a:gd name="T10" fmla="*/ 112 w 324"/>
                    <a:gd name="T11" fmla="*/ 88 h 162"/>
                    <a:gd name="T12" fmla="*/ 133 w 324"/>
                    <a:gd name="T13" fmla="*/ 89 h 162"/>
                    <a:gd name="T14" fmla="*/ 155 w 324"/>
                    <a:gd name="T15" fmla="*/ 86 h 162"/>
                    <a:gd name="T16" fmla="*/ 174 w 324"/>
                    <a:gd name="T17" fmla="*/ 73 h 162"/>
                    <a:gd name="T18" fmla="*/ 190 w 324"/>
                    <a:gd name="T19" fmla="*/ 59 h 162"/>
                    <a:gd name="T20" fmla="*/ 212 w 324"/>
                    <a:gd name="T21" fmla="*/ 40 h 162"/>
                    <a:gd name="T22" fmla="*/ 231 w 324"/>
                    <a:gd name="T23" fmla="*/ 30 h 162"/>
                    <a:gd name="T24" fmla="*/ 252 w 324"/>
                    <a:gd name="T25" fmla="*/ 31 h 162"/>
                    <a:gd name="T26" fmla="*/ 271 w 324"/>
                    <a:gd name="T27" fmla="*/ 18 h 162"/>
                    <a:gd name="T28" fmla="*/ 279 w 324"/>
                    <a:gd name="T29" fmla="*/ 1 h 162"/>
                    <a:gd name="T30" fmla="*/ 300 w 324"/>
                    <a:gd name="T31" fmla="*/ 0 h 162"/>
                    <a:gd name="T32" fmla="*/ 321 w 324"/>
                    <a:gd name="T33" fmla="*/ 1 h 162"/>
                    <a:gd name="T34" fmla="*/ 322 w 324"/>
                    <a:gd name="T35" fmla="*/ 19 h 162"/>
                    <a:gd name="T36" fmla="*/ 314 w 324"/>
                    <a:gd name="T37" fmla="*/ 37 h 162"/>
                    <a:gd name="T38" fmla="*/ 291 w 324"/>
                    <a:gd name="T39" fmla="*/ 54 h 162"/>
                    <a:gd name="T40" fmla="*/ 281 w 324"/>
                    <a:gd name="T41" fmla="*/ 70 h 162"/>
                    <a:gd name="T42" fmla="*/ 260 w 324"/>
                    <a:gd name="T43" fmla="*/ 68 h 162"/>
                    <a:gd name="T44" fmla="*/ 240 w 324"/>
                    <a:gd name="T45" fmla="*/ 67 h 162"/>
                    <a:gd name="T46" fmla="*/ 202 w 324"/>
                    <a:gd name="T47" fmla="*/ 71 h 162"/>
                    <a:gd name="T48" fmla="*/ 193 w 324"/>
                    <a:gd name="T49" fmla="*/ 89 h 162"/>
                    <a:gd name="T50" fmla="*/ 190 w 324"/>
                    <a:gd name="T51" fmla="*/ 107 h 162"/>
                    <a:gd name="T52" fmla="*/ 176 w 324"/>
                    <a:gd name="T53" fmla="*/ 114 h 162"/>
                    <a:gd name="T54" fmla="*/ 153 w 324"/>
                    <a:gd name="T55" fmla="*/ 125 h 162"/>
                    <a:gd name="T56" fmla="*/ 129 w 324"/>
                    <a:gd name="T57" fmla="*/ 122 h 162"/>
                    <a:gd name="T58" fmla="*/ 109 w 324"/>
                    <a:gd name="T59" fmla="*/ 120 h 162"/>
                    <a:gd name="T60" fmla="*/ 88 w 324"/>
                    <a:gd name="T61" fmla="*/ 116 h 162"/>
                    <a:gd name="T62" fmla="*/ 69 w 324"/>
                    <a:gd name="T63" fmla="*/ 126 h 162"/>
                    <a:gd name="T64" fmla="*/ 53 w 324"/>
                    <a:gd name="T65" fmla="*/ 146 h 162"/>
                    <a:gd name="T66" fmla="*/ 31 w 324"/>
                    <a:gd name="T67" fmla="*/ 162 h 1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162"/>
                    <a:gd name="T104" fmla="*/ 324 w 324"/>
                    <a:gd name="T105" fmla="*/ 162 h 1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162">
                      <a:moveTo>
                        <a:pt x="0" y="120"/>
                      </a:moveTo>
                      <a:lnTo>
                        <a:pt x="9" y="111"/>
                      </a:lnTo>
                      <a:lnTo>
                        <a:pt x="16" y="104"/>
                      </a:lnTo>
                      <a:lnTo>
                        <a:pt x="28" y="98"/>
                      </a:lnTo>
                      <a:lnTo>
                        <a:pt x="38" y="94"/>
                      </a:lnTo>
                      <a:lnTo>
                        <a:pt x="50" y="88"/>
                      </a:lnTo>
                      <a:lnTo>
                        <a:pt x="60" y="86"/>
                      </a:lnTo>
                      <a:lnTo>
                        <a:pt x="71" y="85"/>
                      </a:lnTo>
                      <a:lnTo>
                        <a:pt x="81" y="85"/>
                      </a:lnTo>
                      <a:lnTo>
                        <a:pt x="91" y="86"/>
                      </a:lnTo>
                      <a:lnTo>
                        <a:pt x="102" y="88"/>
                      </a:lnTo>
                      <a:lnTo>
                        <a:pt x="112" y="88"/>
                      </a:lnTo>
                      <a:lnTo>
                        <a:pt x="122" y="89"/>
                      </a:lnTo>
                      <a:lnTo>
                        <a:pt x="133" y="89"/>
                      </a:lnTo>
                      <a:lnTo>
                        <a:pt x="143" y="88"/>
                      </a:lnTo>
                      <a:lnTo>
                        <a:pt x="155" y="86"/>
                      </a:lnTo>
                      <a:lnTo>
                        <a:pt x="165" y="80"/>
                      </a:lnTo>
                      <a:lnTo>
                        <a:pt x="174" y="73"/>
                      </a:lnTo>
                      <a:lnTo>
                        <a:pt x="178" y="64"/>
                      </a:lnTo>
                      <a:lnTo>
                        <a:pt x="190" y="59"/>
                      </a:lnTo>
                      <a:lnTo>
                        <a:pt x="202" y="48"/>
                      </a:lnTo>
                      <a:lnTo>
                        <a:pt x="212" y="40"/>
                      </a:lnTo>
                      <a:lnTo>
                        <a:pt x="221" y="28"/>
                      </a:lnTo>
                      <a:lnTo>
                        <a:pt x="231" y="30"/>
                      </a:lnTo>
                      <a:lnTo>
                        <a:pt x="241" y="30"/>
                      </a:lnTo>
                      <a:lnTo>
                        <a:pt x="252" y="31"/>
                      </a:lnTo>
                      <a:lnTo>
                        <a:pt x="260" y="24"/>
                      </a:lnTo>
                      <a:lnTo>
                        <a:pt x="271" y="18"/>
                      </a:lnTo>
                      <a:lnTo>
                        <a:pt x="276" y="9"/>
                      </a:lnTo>
                      <a:lnTo>
                        <a:pt x="279" y="1"/>
                      </a:lnTo>
                      <a:lnTo>
                        <a:pt x="290" y="1"/>
                      </a:lnTo>
                      <a:lnTo>
                        <a:pt x="300" y="0"/>
                      </a:lnTo>
                      <a:lnTo>
                        <a:pt x="310" y="0"/>
                      </a:lnTo>
                      <a:lnTo>
                        <a:pt x="321" y="1"/>
                      </a:lnTo>
                      <a:lnTo>
                        <a:pt x="324" y="10"/>
                      </a:lnTo>
                      <a:lnTo>
                        <a:pt x="322" y="19"/>
                      </a:lnTo>
                      <a:lnTo>
                        <a:pt x="322" y="28"/>
                      </a:lnTo>
                      <a:lnTo>
                        <a:pt x="314" y="37"/>
                      </a:lnTo>
                      <a:lnTo>
                        <a:pt x="298" y="45"/>
                      </a:lnTo>
                      <a:lnTo>
                        <a:pt x="291" y="54"/>
                      </a:lnTo>
                      <a:lnTo>
                        <a:pt x="290" y="62"/>
                      </a:lnTo>
                      <a:lnTo>
                        <a:pt x="281" y="70"/>
                      </a:lnTo>
                      <a:lnTo>
                        <a:pt x="271" y="70"/>
                      </a:lnTo>
                      <a:lnTo>
                        <a:pt x="260" y="68"/>
                      </a:lnTo>
                      <a:lnTo>
                        <a:pt x="250" y="70"/>
                      </a:lnTo>
                      <a:lnTo>
                        <a:pt x="240" y="67"/>
                      </a:lnTo>
                      <a:lnTo>
                        <a:pt x="212" y="64"/>
                      </a:lnTo>
                      <a:lnTo>
                        <a:pt x="202" y="71"/>
                      </a:lnTo>
                      <a:lnTo>
                        <a:pt x="196" y="80"/>
                      </a:lnTo>
                      <a:lnTo>
                        <a:pt x="193" y="89"/>
                      </a:lnTo>
                      <a:lnTo>
                        <a:pt x="191" y="98"/>
                      </a:lnTo>
                      <a:lnTo>
                        <a:pt x="190" y="107"/>
                      </a:lnTo>
                      <a:lnTo>
                        <a:pt x="186" y="116"/>
                      </a:lnTo>
                      <a:lnTo>
                        <a:pt x="176" y="114"/>
                      </a:lnTo>
                      <a:lnTo>
                        <a:pt x="164" y="120"/>
                      </a:lnTo>
                      <a:lnTo>
                        <a:pt x="153" y="125"/>
                      </a:lnTo>
                      <a:lnTo>
                        <a:pt x="140" y="123"/>
                      </a:lnTo>
                      <a:lnTo>
                        <a:pt x="129" y="122"/>
                      </a:lnTo>
                      <a:lnTo>
                        <a:pt x="119" y="122"/>
                      </a:lnTo>
                      <a:lnTo>
                        <a:pt x="109" y="120"/>
                      </a:lnTo>
                      <a:lnTo>
                        <a:pt x="98" y="117"/>
                      </a:lnTo>
                      <a:lnTo>
                        <a:pt x="88" y="116"/>
                      </a:lnTo>
                      <a:lnTo>
                        <a:pt x="78" y="117"/>
                      </a:lnTo>
                      <a:lnTo>
                        <a:pt x="69" y="126"/>
                      </a:lnTo>
                      <a:lnTo>
                        <a:pt x="60" y="137"/>
                      </a:lnTo>
                      <a:lnTo>
                        <a:pt x="53" y="146"/>
                      </a:lnTo>
                      <a:lnTo>
                        <a:pt x="41" y="156"/>
                      </a:lnTo>
                      <a:lnTo>
                        <a:pt x="31" y="162"/>
                      </a:lnTo>
                      <a:lnTo>
                        <a:pt x="0" y="120"/>
                      </a:lnTo>
                      <a:close/>
                    </a:path>
                  </a:pathLst>
                </a:custGeom>
                <a:solidFill>
                  <a:srgbClr val="000000"/>
                </a:solidFill>
                <a:ln w="9525">
                  <a:noFill/>
                  <a:round/>
                  <a:headEnd/>
                  <a:tailEnd/>
                </a:ln>
              </p:spPr>
              <p:txBody>
                <a:bodyPr/>
                <a:lstStyle/>
                <a:p>
                  <a:endParaRPr lang="es-MX"/>
                </a:p>
              </p:txBody>
            </p:sp>
            <p:sp>
              <p:nvSpPr>
                <p:cNvPr id="8234" name="Freeform 32"/>
                <p:cNvSpPr>
                  <a:spLocks/>
                </p:cNvSpPr>
                <p:nvPr/>
              </p:nvSpPr>
              <p:spPr bwMode="auto">
                <a:xfrm>
                  <a:off x="1238" y="917"/>
                  <a:ext cx="309" cy="168"/>
                </a:xfrm>
                <a:custGeom>
                  <a:avLst/>
                  <a:gdLst>
                    <a:gd name="T0" fmla="*/ 7 w 309"/>
                    <a:gd name="T1" fmla="*/ 123 h 168"/>
                    <a:gd name="T2" fmla="*/ 23 w 309"/>
                    <a:gd name="T3" fmla="*/ 125 h 168"/>
                    <a:gd name="T4" fmla="*/ 46 w 309"/>
                    <a:gd name="T5" fmla="*/ 116 h 168"/>
                    <a:gd name="T6" fmla="*/ 64 w 309"/>
                    <a:gd name="T7" fmla="*/ 106 h 168"/>
                    <a:gd name="T8" fmla="*/ 73 w 309"/>
                    <a:gd name="T9" fmla="*/ 89 h 168"/>
                    <a:gd name="T10" fmla="*/ 78 w 309"/>
                    <a:gd name="T11" fmla="*/ 71 h 168"/>
                    <a:gd name="T12" fmla="*/ 99 w 309"/>
                    <a:gd name="T13" fmla="*/ 61 h 168"/>
                    <a:gd name="T14" fmla="*/ 115 w 309"/>
                    <a:gd name="T15" fmla="*/ 61 h 168"/>
                    <a:gd name="T16" fmla="*/ 132 w 309"/>
                    <a:gd name="T17" fmla="*/ 64 h 168"/>
                    <a:gd name="T18" fmla="*/ 151 w 309"/>
                    <a:gd name="T19" fmla="*/ 64 h 168"/>
                    <a:gd name="T20" fmla="*/ 165 w 309"/>
                    <a:gd name="T21" fmla="*/ 52 h 168"/>
                    <a:gd name="T22" fmla="*/ 174 w 309"/>
                    <a:gd name="T23" fmla="*/ 37 h 168"/>
                    <a:gd name="T24" fmla="*/ 186 w 309"/>
                    <a:gd name="T25" fmla="*/ 21 h 168"/>
                    <a:gd name="T26" fmla="*/ 205 w 309"/>
                    <a:gd name="T27" fmla="*/ 15 h 168"/>
                    <a:gd name="T28" fmla="*/ 223 w 309"/>
                    <a:gd name="T29" fmla="*/ 9 h 168"/>
                    <a:gd name="T30" fmla="*/ 239 w 309"/>
                    <a:gd name="T31" fmla="*/ 0 h 168"/>
                    <a:gd name="T32" fmla="*/ 260 w 309"/>
                    <a:gd name="T33" fmla="*/ 4 h 168"/>
                    <a:gd name="T34" fmla="*/ 277 w 309"/>
                    <a:gd name="T35" fmla="*/ 7 h 168"/>
                    <a:gd name="T36" fmla="*/ 292 w 309"/>
                    <a:gd name="T37" fmla="*/ 18 h 168"/>
                    <a:gd name="T38" fmla="*/ 309 w 309"/>
                    <a:gd name="T39" fmla="*/ 27 h 168"/>
                    <a:gd name="T40" fmla="*/ 305 w 309"/>
                    <a:gd name="T41" fmla="*/ 45 h 168"/>
                    <a:gd name="T42" fmla="*/ 293 w 309"/>
                    <a:gd name="T43" fmla="*/ 58 h 168"/>
                    <a:gd name="T44" fmla="*/ 276 w 309"/>
                    <a:gd name="T45" fmla="*/ 51 h 168"/>
                    <a:gd name="T46" fmla="*/ 260 w 309"/>
                    <a:gd name="T47" fmla="*/ 39 h 168"/>
                    <a:gd name="T48" fmla="*/ 242 w 309"/>
                    <a:gd name="T49" fmla="*/ 34 h 168"/>
                    <a:gd name="T50" fmla="*/ 222 w 309"/>
                    <a:gd name="T51" fmla="*/ 43 h 168"/>
                    <a:gd name="T52" fmla="*/ 206 w 309"/>
                    <a:gd name="T53" fmla="*/ 55 h 168"/>
                    <a:gd name="T54" fmla="*/ 194 w 309"/>
                    <a:gd name="T55" fmla="*/ 70 h 168"/>
                    <a:gd name="T56" fmla="*/ 183 w 309"/>
                    <a:gd name="T57" fmla="*/ 86 h 168"/>
                    <a:gd name="T58" fmla="*/ 174 w 309"/>
                    <a:gd name="T59" fmla="*/ 103 h 168"/>
                    <a:gd name="T60" fmla="*/ 155 w 309"/>
                    <a:gd name="T61" fmla="*/ 103 h 168"/>
                    <a:gd name="T62" fmla="*/ 138 w 309"/>
                    <a:gd name="T63" fmla="*/ 100 h 168"/>
                    <a:gd name="T64" fmla="*/ 118 w 309"/>
                    <a:gd name="T65" fmla="*/ 95 h 168"/>
                    <a:gd name="T66" fmla="*/ 103 w 309"/>
                    <a:gd name="T67" fmla="*/ 101 h 168"/>
                    <a:gd name="T68" fmla="*/ 94 w 309"/>
                    <a:gd name="T69" fmla="*/ 117 h 168"/>
                    <a:gd name="T70" fmla="*/ 87 w 309"/>
                    <a:gd name="T71" fmla="*/ 137 h 168"/>
                    <a:gd name="T72" fmla="*/ 77 w 309"/>
                    <a:gd name="T73" fmla="*/ 144 h 168"/>
                    <a:gd name="T74" fmla="*/ 65 w 309"/>
                    <a:gd name="T75" fmla="*/ 158 h 168"/>
                    <a:gd name="T76" fmla="*/ 46 w 309"/>
                    <a:gd name="T77" fmla="*/ 165 h 168"/>
                    <a:gd name="T78" fmla="*/ 28 w 309"/>
                    <a:gd name="T79" fmla="*/ 168 h 168"/>
                    <a:gd name="T80" fmla="*/ 12 w 309"/>
                    <a:gd name="T81" fmla="*/ 165 h 168"/>
                    <a:gd name="T82" fmla="*/ 0 w 309"/>
                    <a:gd name="T83" fmla="*/ 116 h 1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9"/>
                    <a:gd name="T127" fmla="*/ 0 h 168"/>
                    <a:gd name="T128" fmla="*/ 309 w 309"/>
                    <a:gd name="T129" fmla="*/ 168 h 1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9" h="168">
                      <a:moveTo>
                        <a:pt x="0" y="116"/>
                      </a:moveTo>
                      <a:lnTo>
                        <a:pt x="7" y="123"/>
                      </a:lnTo>
                      <a:lnTo>
                        <a:pt x="16" y="125"/>
                      </a:lnTo>
                      <a:lnTo>
                        <a:pt x="23" y="125"/>
                      </a:lnTo>
                      <a:lnTo>
                        <a:pt x="36" y="117"/>
                      </a:lnTo>
                      <a:lnTo>
                        <a:pt x="46" y="116"/>
                      </a:lnTo>
                      <a:lnTo>
                        <a:pt x="55" y="112"/>
                      </a:lnTo>
                      <a:lnTo>
                        <a:pt x="64" y="106"/>
                      </a:lnTo>
                      <a:lnTo>
                        <a:pt x="71" y="98"/>
                      </a:lnTo>
                      <a:lnTo>
                        <a:pt x="73" y="89"/>
                      </a:lnTo>
                      <a:lnTo>
                        <a:pt x="77" y="80"/>
                      </a:lnTo>
                      <a:lnTo>
                        <a:pt x="78" y="71"/>
                      </a:lnTo>
                      <a:lnTo>
                        <a:pt x="88" y="64"/>
                      </a:lnTo>
                      <a:lnTo>
                        <a:pt x="99" y="61"/>
                      </a:lnTo>
                      <a:lnTo>
                        <a:pt x="107" y="59"/>
                      </a:lnTo>
                      <a:lnTo>
                        <a:pt x="115" y="61"/>
                      </a:lnTo>
                      <a:lnTo>
                        <a:pt x="123" y="62"/>
                      </a:lnTo>
                      <a:lnTo>
                        <a:pt x="132" y="64"/>
                      </a:lnTo>
                      <a:lnTo>
                        <a:pt x="141" y="65"/>
                      </a:lnTo>
                      <a:lnTo>
                        <a:pt x="151" y="64"/>
                      </a:lnTo>
                      <a:lnTo>
                        <a:pt x="161" y="61"/>
                      </a:lnTo>
                      <a:lnTo>
                        <a:pt x="165" y="52"/>
                      </a:lnTo>
                      <a:lnTo>
                        <a:pt x="170" y="45"/>
                      </a:lnTo>
                      <a:lnTo>
                        <a:pt x="174" y="37"/>
                      </a:lnTo>
                      <a:lnTo>
                        <a:pt x="178" y="28"/>
                      </a:lnTo>
                      <a:lnTo>
                        <a:pt x="186" y="21"/>
                      </a:lnTo>
                      <a:lnTo>
                        <a:pt x="196" y="16"/>
                      </a:lnTo>
                      <a:lnTo>
                        <a:pt x="205" y="15"/>
                      </a:lnTo>
                      <a:lnTo>
                        <a:pt x="213" y="13"/>
                      </a:lnTo>
                      <a:lnTo>
                        <a:pt x="223" y="9"/>
                      </a:lnTo>
                      <a:lnTo>
                        <a:pt x="232" y="9"/>
                      </a:lnTo>
                      <a:lnTo>
                        <a:pt x="239" y="0"/>
                      </a:lnTo>
                      <a:lnTo>
                        <a:pt x="248" y="1"/>
                      </a:lnTo>
                      <a:lnTo>
                        <a:pt x="260" y="4"/>
                      </a:lnTo>
                      <a:lnTo>
                        <a:pt x="268" y="6"/>
                      </a:lnTo>
                      <a:lnTo>
                        <a:pt x="277" y="7"/>
                      </a:lnTo>
                      <a:lnTo>
                        <a:pt x="286" y="9"/>
                      </a:lnTo>
                      <a:lnTo>
                        <a:pt x="292" y="18"/>
                      </a:lnTo>
                      <a:lnTo>
                        <a:pt x="300" y="25"/>
                      </a:lnTo>
                      <a:lnTo>
                        <a:pt x="309" y="27"/>
                      </a:lnTo>
                      <a:lnTo>
                        <a:pt x="306" y="36"/>
                      </a:lnTo>
                      <a:lnTo>
                        <a:pt x="305" y="45"/>
                      </a:lnTo>
                      <a:lnTo>
                        <a:pt x="303" y="54"/>
                      </a:lnTo>
                      <a:lnTo>
                        <a:pt x="293" y="58"/>
                      </a:lnTo>
                      <a:lnTo>
                        <a:pt x="281" y="55"/>
                      </a:lnTo>
                      <a:lnTo>
                        <a:pt x="276" y="51"/>
                      </a:lnTo>
                      <a:lnTo>
                        <a:pt x="267" y="46"/>
                      </a:lnTo>
                      <a:lnTo>
                        <a:pt x="260" y="39"/>
                      </a:lnTo>
                      <a:lnTo>
                        <a:pt x="251" y="37"/>
                      </a:lnTo>
                      <a:lnTo>
                        <a:pt x="242" y="34"/>
                      </a:lnTo>
                      <a:lnTo>
                        <a:pt x="234" y="36"/>
                      </a:lnTo>
                      <a:lnTo>
                        <a:pt x="222" y="43"/>
                      </a:lnTo>
                      <a:lnTo>
                        <a:pt x="213" y="48"/>
                      </a:lnTo>
                      <a:lnTo>
                        <a:pt x="206" y="55"/>
                      </a:lnTo>
                      <a:lnTo>
                        <a:pt x="200" y="62"/>
                      </a:lnTo>
                      <a:lnTo>
                        <a:pt x="194" y="70"/>
                      </a:lnTo>
                      <a:lnTo>
                        <a:pt x="187" y="77"/>
                      </a:lnTo>
                      <a:lnTo>
                        <a:pt x="183" y="86"/>
                      </a:lnTo>
                      <a:lnTo>
                        <a:pt x="181" y="95"/>
                      </a:lnTo>
                      <a:lnTo>
                        <a:pt x="174" y="103"/>
                      </a:lnTo>
                      <a:lnTo>
                        <a:pt x="165" y="101"/>
                      </a:lnTo>
                      <a:lnTo>
                        <a:pt x="155" y="103"/>
                      </a:lnTo>
                      <a:lnTo>
                        <a:pt x="147" y="101"/>
                      </a:lnTo>
                      <a:lnTo>
                        <a:pt x="138" y="100"/>
                      </a:lnTo>
                      <a:lnTo>
                        <a:pt x="126" y="97"/>
                      </a:lnTo>
                      <a:lnTo>
                        <a:pt x="118" y="95"/>
                      </a:lnTo>
                      <a:lnTo>
                        <a:pt x="109" y="94"/>
                      </a:lnTo>
                      <a:lnTo>
                        <a:pt x="103" y="101"/>
                      </a:lnTo>
                      <a:lnTo>
                        <a:pt x="96" y="109"/>
                      </a:lnTo>
                      <a:lnTo>
                        <a:pt x="94" y="117"/>
                      </a:lnTo>
                      <a:lnTo>
                        <a:pt x="90" y="125"/>
                      </a:lnTo>
                      <a:lnTo>
                        <a:pt x="87" y="137"/>
                      </a:lnTo>
                      <a:lnTo>
                        <a:pt x="78" y="135"/>
                      </a:lnTo>
                      <a:lnTo>
                        <a:pt x="77" y="144"/>
                      </a:lnTo>
                      <a:lnTo>
                        <a:pt x="67" y="149"/>
                      </a:lnTo>
                      <a:lnTo>
                        <a:pt x="65" y="158"/>
                      </a:lnTo>
                      <a:lnTo>
                        <a:pt x="55" y="162"/>
                      </a:lnTo>
                      <a:lnTo>
                        <a:pt x="46" y="165"/>
                      </a:lnTo>
                      <a:lnTo>
                        <a:pt x="36" y="167"/>
                      </a:lnTo>
                      <a:lnTo>
                        <a:pt x="28" y="168"/>
                      </a:lnTo>
                      <a:lnTo>
                        <a:pt x="19" y="167"/>
                      </a:lnTo>
                      <a:lnTo>
                        <a:pt x="12" y="165"/>
                      </a:lnTo>
                      <a:lnTo>
                        <a:pt x="3" y="164"/>
                      </a:lnTo>
                      <a:lnTo>
                        <a:pt x="0" y="116"/>
                      </a:lnTo>
                      <a:close/>
                    </a:path>
                  </a:pathLst>
                </a:custGeom>
                <a:solidFill>
                  <a:srgbClr val="000000"/>
                </a:solidFill>
                <a:ln w="9525">
                  <a:noFill/>
                  <a:round/>
                  <a:headEnd/>
                  <a:tailEnd/>
                </a:ln>
              </p:spPr>
              <p:txBody>
                <a:bodyPr/>
                <a:lstStyle/>
                <a:p>
                  <a:endParaRPr lang="es-MX"/>
                </a:p>
              </p:txBody>
            </p:sp>
            <p:sp>
              <p:nvSpPr>
                <p:cNvPr id="8235" name="Freeform 33"/>
                <p:cNvSpPr>
                  <a:spLocks/>
                </p:cNvSpPr>
                <p:nvPr/>
              </p:nvSpPr>
              <p:spPr bwMode="auto">
                <a:xfrm>
                  <a:off x="1389" y="1092"/>
                  <a:ext cx="364" cy="183"/>
                </a:xfrm>
                <a:custGeom>
                  <a:avLst/>
                  <a:gdLst>
                    <a:gd name="T0" fmla="*/ 0 w 364"/>
                    <a:gd name="T1" fmla="*/ 139 h 183"/>
                    <a:gd name="T2" fmla="*/ 12 w 364"/>
                    <a:gd name="T3" fmla="*/ 130 h 183"/>
                    <a:gd name="T4" fmla="*/ 23 w 364"/>
                    <a:gd name="T5" fmla="*/ 115 h 183"/>
                    <a:gd name="T6" fmla="*/ 40 w 364"/>
                    <a:gd name="T7" fmla="*/ 109 h 183"/>
                    <a:gd name="T8" fmla="*/ 58 w 364"/>
                    <a:gd name="T9" fmla="*/ 103 h 183"/>
                    <a:gd name="T10" fmla="*/ 75 w 364"/>
                    <a:gd name="T11" fmla="*/ 97 h 183"/>
                    <a:gd name="T12" fmla="*/ 92 w 364"/>
                    <a:gd name="T13" fmla="*/ 86 h 183"/>
                    <a:gd name="T14" fmla="*/ 104 w 364"/>
                    <a:gd name="T15" fmla="*/ 68 h 183"/>
                    <a:gd name="T16" fmla="*/ 121 w 364"/>
                    <a:gd name="T17" fmla="*/ 59 h 183"/>
                    <a:gd name="T18" fmla="*/ 139 w 364"/>
                    <a:gd name="T19" fmla="*/ 65 h 183"/>
                    <a:gd name="T20" fmla="*/ 156 w 364"/>
                    <a:gd name="T21" fmla="*/ 74 h 183"/>
                    <a:gd name="T22" fmla="*/ 173 w 364"/>
                    <a:gd name="T23" fmla="*/ 74 h 183"/>
                    <a:gd name="T24" fmla="*/ 188 w 364"/>
                    <a:gd name="T25" fmla="*/ 65 h 183"/>
                    <a:gd name="T26" fmla="*/ 196 w 364"/>
                    <a:gd name="T27" fmla="*/ 47 h 183"/>
                    <a:gd name="T28" fmla="*/ 208 w 364"/>
                    <a:gd name="T29" fmla="*/ 30 h 183"/>
                    <a:gd name="T30" fmla="*/ 228 w 364"/>
                    <a:gd name="T31" fmla="*/ 18 h 183"/>
                    <a:gd name="T32" fmla="*/ 246 w 364"/>
                    <a:gd name="T33" fmla="*/ 15 h 183"/>
                    <a:gd name="T34" fmla="*/ 274 w 364"/>
                    <a:gd name="T35" fmla="*/ 15 h 183"/>
                    <a:gd name="T36" fmla="*/ 295 w 364"/>
                    <a:gd name="T37" fmla="*/ 15 h 183"/>
                    <a:gd name="T38" fmla="*/ 312 w 364"/>
                    <a:gd name="T39" fmla="*/ 15 h 183"/>
                    <a:gd name="T40" fmla="*/ 321 w 364"/>
                    <a:gd name="T41" fmla="*/ 0 h 183"/>
                    <a:gd name="T42" fmla="*/ 350 w 364"/>
                    <a:gd name="T43" fmla="*/ 0 h 183"/>
                    <a:gd name="T44" fmla="*/ 364 w 364"/>
                    <a:gd name="T45" fmla="*/ 18 h 183"/>
                    <a:gd name="T46" fmla="*/ 347 w 364"/>
                    <a:gd name="T47" fmla="*/ 30 h 183"/>
                    <a:gd name="T48" fmla="*/ 332 w 364"/>
                    <a:gd name="T49" fmla="*/ 41 h 183"/>
                    <a:gd name="T50" fmla="*/ 315 w 364"/>
                    <a:gd name="T51" fmla="*/ 41 h 183"/>
                    <a:gd name="T52" fmla="*/ 298 w 364"/>
                    <a:gd name="T53" fmla="*/ 41 h 183"/>
                    <a:gd name="T54" fmla="*/ 280 w 364"/>
                    <a:gd name="T55" fmla="*/ 41 h 183"/>
                    <a:gd name="T56" fmla="*/ 260 w 364"/>
                    <a:gd name="T57" fmla="*/ 41 h 183"/>
                    <a:gd name="T58" fmla="*/ 243 w 364"/>
                    <a:gd name="T59" fmla="*/ 38 h 183"/>
                    <a:gd name="T60" fmla="*/ 231 w 364"/>
                    <a:gd name="T61" fmla="*/ 56 h 183"/>
                    <a:gd name="T62" fmla="*/ 228 w 364"/>
                    <a:gd name="T63" fmla="*/ 74 h 183"/>
                    <a:gd name="T64" fmla="*/ 217 w 364"/>
                    <a:gd name="T65" fmla="*/ 92 h 183"/>
                    <a:gd name="T66" fmla="*/ 205 w 364"/>
                    <a:gd name="T67" fmla="*/ 103 h 183"/>
                    <a:gd name="T68" fmla="*/ 188 w 364"/>
                    <a:gd name="T69" fmla="*/ 112 h 183"/>
                    <a:gd name="T70" fmla="*/ 170 w 364"/>
                    <a:gd name="T71" fmla="*/ 115 h 183"/>
                    <a:gd name="T72" fmla="*/ 150 w 364"/>
                    <a:gd name="T73" fmla="*/ 112 h 183"/>
                    <a:gd name="T74" fmla="*/ 133 w 364"/>
                    <a:gd name="T75" fmla="*/ 103 h 183"/>
                    <a:gd name="T76" fmla="*/ 116 w 364"/>
                    <a:gd name="T77" fmla="*/ 115 h 183"/>
                    <a:gd name="T78" fmla="*/ 104 w 364"/>
                    <a:gd name="T79" fmla="*/ 133 h 183"/>
                    <a:gd name="T80" fmla="*/ 87 w 364"/>
                    <a:gd name="T81" fmla="*/ 142 h 183"/>
                    <a:gd name="T82" fmla="*/ 69 w 364"/>
                    <a:gd name="T83" fmla="*/ 142 h 183"/>
                    <a:gd name="T84" fmla="*/ 55 w 364"/>
                    <a:gd name="T85" fmla="*/ 151 h 183"/>
                    <a:gd name="T86" fmla="*/ 46 w 364"/>
                    <a:gd name="T87" fmla="*/ 168 h 183"/>
                    <a:gd name="T88" fmla="*/ 32 w 364"/>
                    <a:gd name="T89" fmla="*/ 183 h 1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4"/>
                    <a:gd name="T136" fmla="*/ 0 h 183"/>
                    <a:gd name="T137" fmla="*/ 364 w 364"/>
                    <a:gd name="T138" fmla="*/ 183 h 1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4" h="183">
                      <a:moveTo>
                        <a:pt x="0" y="148"/>
                      </a:moveTo>
                      <a:lnTo>
                        <a:pt x="0" y="139"/>
                      </a:lnTo>
                      <a:lnTo>
                        <a:pt x="9" y="139"/>
                      </a:lnTo>
                      <a:lnTo>
                        <a:pt x="12" y="130"/>
                      </a:lnTo>
                      <a:lnTo>
                        <a:pt x="20" y="124"/>
                      </a:lnTo>
                      <a:lnTo>
                        <a:pt x="23" y="115"/>
                      </a:lnTo>
                      <a:lnTo>
                        <a:pt x="32" y="112"/>
                      </a:lnTo>
                      <a:lnTo>
                        <a:pt x="40" y="109"/>
                      </a:lnTo>
                      <a:lnTo>
                        <a:pt x="49" y="106"/>
                      </a:lnTo>
                      <a:lnTo>
                        <a:pt x="58" y="103"/>
                      </a:lnTo>
                      <a:lnTo>
                        <a:pt x="66" y="100"/>
                      </a:lnTo>
                      <a:lnTo>
                        <a:pt x="75" y="97"/>
                      </a:lnTo>
                      <a:lnTo>
                        <a:pt x="84" y="92"/>
                      </a:lnTo>
                      <a:lnTo>
                        <a:pt x="92" y="86"/>
                      </a:lnTo>
                      <a:lnTo>
                        <a:pt x="98" y="77"/>
                      </a:lnTo>
                      <a:lnTo>
                        <a:pt x="104" y="68"/>
                      </a:lnTo>
                      <a:lnTo>
                        <a:pt x="113" y="65"/>
                      </a:lnTo>
                      <a:lnTo>
                        <a:pt x="121" y="59"/>
                      </a:lnTo>
                      <a:lnTo>
                        <a:pt x="130" y="62"/>
                      </a:lnTo>
                      <a:lnTo>
                        <a:pt x="139" y="65"/>
                      </a:lnTo>
                      <a:lnTo>
                        <a:pt x="147" y="68"/>
                      </a:lnTo>
                      <a:lnTo>
                        <a:pt x="156" y="74"/>
                      </a:lnTo>
                      <a:lnTo>
                        <a:pt x="165" y="74"/>
                      </a:lnTo>
                      <a:lnTo>
                        <a:pt x="173" y="74"/>
                      </a:lnTo>
                      <a:lnTo>
                        <a:pt x="182" y="74"/>
                      </a:lnTo>
                      <a:lnTo>
                        <a:pt x="188" y="65"/>
                      </a:lnTo>
                      <a:lnTo>
                        <a:pt x="196" y="56"/>
                      </a:lnTo>
                      <a:lnTo>
                        <a:pt x="196" y="47"/>
                      </a:lnTo>
                      <a:lnTo>
                        <a:pt x="202" y="38"/>
                      </a:lnTo>
                      <a:lnTo>
                        <a:pt x="208" y="30"/>
                      </a:lnTo>
                      <a:lnTo>
                        <a:pt x="217" y="24"/>
                      </a:lnTo>
                      <a:lnTo>
                        <a:pt x="228" y="18"/>
                      </a:lnTo>
                      <a:lnTo>
                        <a:pt x="237" y="15"/>
                      </a:lnTo>
                      <a:lnTo>
                        <a:pt x="246" y="15"/>
                      </a:lnTo>
                      <a:lnTo>
                        <a:pt x="263" y="15"/>
                      </a:lnTo>
                      <a:lnTo>
                        <a:pt x="274" y="15"/>
                      </a:lnTo>
                      <a:lnTo>
                        <a:pt x="283" y="15"/>
                      </a:lnTo>
                      <a:lnTo>
                        <a:pt x="295" y="15"/>
                      </a:lnTo>
                      <a:lnTo>
                        <a:pt x="303" y="15"/>
                      </a:lnTo>
                      <a:lnTo>
                        <a:pt x="312" y="15"/>
                      </a:lnTo>
                      <a:lnTo>
                        <a:pt x="321" y="9"/>
                      </a:lnTo>
                      <a:lnTo>
                        <a:pt x="321" y="0"/>
                      </a:lnTo>
                      <a:lnTo>
                        <a:pt x="332" y="0"/>
                      </a:lnTo>
                      <a:lnTo>
                        <a:pt x="350" y="0"/>
                      </a:lnTo>
                      <a:lnTo>
                        <a:pt x="358" y="6"/>
                      </a:lnTo>
                      <a:lnTo>
                        <a:pt x="364" y="18"/>
                      </a:lnTo>
                      <a:lnTo>
                        <a:pt x="355" y="27"/>
                      </a:lnTo>
                      <a:lnTo>
                        <a:pt x="347" y="30"/>
                      </a:lnTo>
                      <a:lnTo>
                        <a:pt x="341" y="38"/>
                      </a:lnTo>
                      <a:lnTo>
                        <a:pt x="332" y="41"/>
                      </a:lnTo>
                      <a:lnTo>
                        <a:pt x="324" y="41"/>
                      </a:lnTo>
                      <a:lnTo>
                        <a:pt x="315" y="41"/>
                      </a:lnTo>
                      <a:lnTo>
                        <a:pt x="306" y="41"/>
                      </a:lnTo>
                      <a:lnTo>
                        <a:pt x="298" y="41"/>
                      </a:lnTo>
                      <a:lnTo>
                        <a:pt x="289" y="41"/>
                      </a:lnTo>
                      <a:lnTo>
                        <a:pt x="280" y="41"/>
                      </a:lnTo>
                      <a:lnTo>
                        <a:pt x="269" y="41"/>
                      </a:lnTo>
                      <a:lnTo>
                        <a:pt x="260" y="41"/>
                      </a:lnTo>
                      <a:lnTo>
                        <a:pt x="251" y="38"/>
                      </a:lnTo>
                      <a:lnTo>
                        <a:pt x="243" y="38"/>
                      </a:lnTo>
                      <a:lnTo>
                        <a:pt x="231" y="47"/>
                      </a:lnTo>
                      <a:lnTo>
                        <a:pt x="231" y="56"/>
                      </a:lnTo>
                      <a:lnTo>
                        <a:pt x="228" y="65"/>
                      </a:lnTo>
                      <a:lnTo>
                        <a:pt x="228" y="74"/>
                      </a:lnTo>
                      <a:lnTo>
                        <a:pt x="222" y="83"/>
                      </a:lnTo>
                      <a:lnTo>
                        <a:pt x="217" y="92"/>
                      </a:lnTo>
                      <a:lnTo>
                        <a:pt x="214" y="100"/>
                      </a:lnTo>
                      <a:lnTo>
                        <a:pt x="205" y="103"/>
                      </a:lnTo>
                      <a:lnTo>
                        <a:pt x="196" y="109"/>
                      </a:lnTo>
                      <a:lnTo>
                        <a:pt x="188" y="112"/>
                      </a:lnTo>
                      <a:lnTo>
                        <a:pt x="179" y="112"/>
                      </a:lnTo>
                      <a:lnTo>
                        <a:pt x="170" y="115"/>
                      </a:lnTo>
                      <a:lnTo>
                        <a:pt x="159" y="115"/>
                      </a:lnTo>
                      <a:lnTo>
                        <a:pt x="150" y="112"/>
                      </a:lnTo>
                      <a:lnTo>
                        <a:pt x="142" y="106"/>
                      </a:lnTo>
                      <a:lnTo>
                        <a:pt x="133" y="103"/>
                      </a:lnTo>
                      <a:lnTo>
                        <a:pt x="124" y="106"/>
                      </a:lnTo>
                      <a:lnTo>
                        <a:pt x="116" y="115"/>
                      </a:lnTo>
                      <a:lnTo>
                        <a:pt x="110" y="124"/>
                      </a:lnTo>
                      <a:lnTo>
                        <a:pt x="104" y="133"/>
                      </a:lnTo>
                      <a:lnTo>
                        <a:pt x="95" y="139"/>
                      </a:lnTo>
                      <a:lnTo>
                        <a:pt x="87" y="142"/>
                      </a:lnTo>
                      <a:lnTo>
                        <a:pt x="78" y="142"/>
                      </a:lnTo>
                      <a:lnTo>
                        <a:pt x="69" y="142"/>
                      </a:lnTo>
                      <a:lnTo>
                        <a:pt x="61" y="142"/>
                      </a:lnTo>
                      <a:lnTo>
                        <a:pt x="55" y="151"/>
                      </a:lnTo>
                      <a:lnTo>
                        <a:pt x="52" y="159"/>
                      </a:lnTo>
                      <a:lnTo>
                        <a:pt x="46" y="168"/>
                      </a:lnTo>
                      <a:lnTo>
                        <a:pt x="43" y="177"/>
                      </a:lnTo>
                      <a:lnTo>
                        <a:pt x="32" y="183"/>
                      </a:lnTo>
                      <a:lnTo>
                        <a:pt x="0" y="148"/>
                      </a:lnTo>
                      <a:close/>
                    </a:path>
                  </a:pathLst>
                </a:custGeom>
                <a:solidFill>
                  <a:srgbClr val="000000"/>
                </a:solidFill>
                <a:ln w="9525">
                  <a:noFill/>
                  <a:round/>
                  <a:headEnd/>
                  <a:tailEnd/>
                </a:ln>
              </p:spPr>
              <p:txBody>
                <a:bodyPr/>
                <a:lstStyle/>
                <a:p>
                  <a:endParaRPr lang="es-MX"/>
                </a:p>
              </p:txBody>
            </p:sp>
            <p:sp>
              <p:nvSpPr>
                <p:cNvPr id="8236" name="Freeform 34"/>
                <p:cNvSpPr>
                  <a:spLocks/>
                </p:cNvSpPr>
                <p:nvPr/>
              </p:nvSpPr>
              <p:spPr bwMode="auto">
                <a:xfrm>
                  <a:off x="1276" y="1067"/>
                  <a:ext cx="186" cy="112"/>
                </a:xfrm>
                <a:custGeom>
                  <a:avLst/>
                  <a:gdLst>
                    <a:gd name="T0" fmla="*/ 0 w 186"/>
                    <a:gd name="T1" fmla="*/ 97 h 112"/>
                    <a:gd name="T2" fmla="*/ 0 w 186"/>
                    <a:gd name="T3" fmla="*/ 85 h 112"/>
                    <a:gd name="T4" fmla="*/ 9 w 186"/>
                    <a:gd name="T5" fmla="*/ 79 h 112"/>
                    <a:gd name="T6" fmla="*/ 12 w 186"/>
                    <a:gd name="T7" fmla="*/ 70 h 112"/>
                    <a:gd name="T8" fmla="*/ 21 w 186"/>
                    <a:gd name="T9" fmla="*/ 64 h 112"/>
                    <a:gd name="T10" fmla="*/ 30 w 186"/>
                    <a:gd name="T11" fmla="*/ 58 h 112"/>
                    <a:gd name="T12" fmla="*/ 38 w 186"/>
                    <a:gd name="T13" fmla="*/ 58 h 112"/>
                    <a:gd name="T14" fmla="*/ 47 w 186"/>
                    <a:gd name="T15" fmla="*/ 64 h 112"/>
                    <a:gd name="T16" fmla="*/ 56 w 186"/>
                    <a:gd name="T17" fmla="*/ 64 h 112"/>
                    <a:gd name="T18" fmla="*/ 65 w 186"/>
                    <a:gd name="T19" fmla="*/ 64 h 112"/>
                    <a:gd name="T20" fmla="*/ 77 w 186"/>
                    <a:gd name="T21" fmla="*/ 54 h 112"/>
                    <a:gd name="T22" fmla="*/ 86 w 186"/>
                    <a:gd name="T23" fmla="*/ 48 h 112"/>
                    <a:gd name="T24" fmla="*/ 92 w 186"/>
                    <a:gd name="T25" fmla="*/ 39 h 112"/>
                    <a:gd name="T26" fmla="*/ 100 w 186"/>
                    <a:gd name="T27" fmla="*/ 33 h 112"/>
                    <a:gd name="T28" fmla="*/ 103 w 186"/>
                    <a:gd name="T29" fmla="*/ 24 h 112"/>
                    <a:gd name="T30" fmla="*/ 112 w 186"/>
                    <a:gd name="T31" fmla="*/ 15 h 112"/>
                    <a:gd name="T32" fmla="*/ 121 w 186"/>
                    <a:gd name="T33" fmla="*/ 9 h 112"/>
                    <a:gd name="T34" fmla="*/ 130 w 186"/>
                    <a:gd name="T35" fmla="*/ 6 h 112"/>
                    <a:gd name="T36" fmla="*/ 139 w 186"/>
                    <a:gd name="T37" fmla="*/ 3 h 112"/>
                    <a:gd name="T38" fmla="*/ 148 w 186"/>
                    <a:gd name="T39" fmla="*/ 0 h 112"/>
                    <a:gd name="T40" fmla="*/ 156 w 186"/>
                    <a:gd name="T41" fmla="*/ 0 h 112"/>
                    <a:gd name="T42" fmla="*/ 168 w 186"/>
                    <a:gd name="T43" fmla="*/ 3 h 112"/>
                    <a:gd name="T44" fmla="*/ 174 w 186"/>
                    <a:gd name="T45" fmla="*/ 12 h 112"/>
                    <a:gd name="T46" fmla="*/ 180 w 186"/>
                    <a:gd name="T47" fmla="*/ 21 h 112"/>
                    <a:gd name="T48" fmla="*/ 186 w 186"/>
                    <a:gd name="T49" fmla="*/ 30 h 112"/>
                    <a:gd name="T50" fmla="*/ 186 w 186"/>
                    <a:gd name="T51" fmla="*/ 42 h 112"/>
                    <a:gd name="T52" fmla="*/ 177 w 186"/>
                    <a:gd name="T53" fmla="*/ 45 h 112"/>
                    <a:gd name="T54" fmla="*/ 168 w 186"/>
                    <a:gd name="T55" fmla="*/ 48 h 112"/>
                    <a:gd name="T56" fmla="*/ 156 w 186"/>
                    <a:gd name="T57" fmla="*/ 51 h 112"/>
                    <a:gd name="T58" fmla="*/ 148 w 186"/>
                    <a:gd name="T59" fmla="*/ 51 h 112"/>
                    <a:gd name="T60" fmla="*/ 139 w 186"/>
                    <a:gd name="T61" fmla="*/ 48 h 112"/>
                    <a:gd name="T62" fmla="*/ 130 w 186"/>
                    <a:gd name="T63" fmla="*/ 51 h 112"/>
                    <a:gd name="T64" fmla="*/ 130 w 186"/>
                    <a:gd name="T65" fmla="*/ 61 h 112"/>
                    <a:gd name="T66" fmla="*/ 118 w 186"/>
                    <a:gd name="T67" fmla="*/ 67 h 112"/>
                    <a:gd name="T68" fmla="*/ 112 w 186"/>
                    <a:gd name="T69" fmla="*/ 76 h 112"/>
                    <a:gd name="T70" fmla="*/ 106 w 186"/>
                    <a:gd name="T71" fmla="*/ 85 h 112"/>
                    <a:gd name="T72" fmla="*/ 100 w 186"/>
                    <a:gd name="T73" fmla="*/ 94 h 112"/>
                    <a:gd name="T74" fmla="*/ 94 w 186"/>
                    <a:gd name="T75" fmla="*/ 103 h 112"/>
                    <a:gd name="T76" fmla="*/ 83 w 186"/>
                    <a:gd name="T77" fmla="*/ 106 h 112"/>
                    <a:gd name="T78" fmla="*/ 71 w 186"/>
                    <a:gd name="T79" fmla="*/ 106 h 112"/>
                    <a:gd name="T80" fmla="*/ 62 w 186"/>
                    <a:gd name="T81" fmla="*/ 106 h 112"/>
                    <a:gd name="T82" fmla="*/ 53 w 186"/>
                    <a:gd name="T83" fmla="*/ 106 h 112"/>
                    <a:gd name="T84" fmla="*/ 44 w 186"/>
                    <a:gd name="T85" fmla="*/ 106 h 112"/>
                    <a:gd name="T86" fmla="*/ 35 w 186"/>
                    <a:gd name="T87" fmla="*/ 106 h 112"/>
                    <a:gd name="T88" fmla="*/ 27 w 186"/>
                    <a:gd name="T89" fmla="*/ 112 h 112"/>
                    <a:gd name="T90" fmla="*/ 0 w 186"/>
                    <a:gd name="T91" fmla="*/ 97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6"/>
                    <a:gd name="T139" fmla="*/ 0 h 112"/>
                    <a:gd name="T140" fmla="*/ 186 w 186"/>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6" h="112">
                      <a:moveTo>
                        <a:pt x="0" y="97"/>
                      </a:moveTo>
                      <a:lnTo>
                        <a:pt x="0" y="85"/>
                      </a:lnTo>
                      <a:lnTo>
                        <a:pt x="9" y="79"/>
                      </a:lnTo>
                      <a:lnTo>
                        <a:pt x="12" y="70"/>
                      </a:lnTo>
                      <a:lnTo>
                        <a:pt x="21" y="64"/>
                      </a:lnTo>
                      <a:lnTo>
                        <a:pt x="30" y="58"/>
                      </a:lnTo>
                      <a:lnTo>
                        <a:pt x="38" y="58"/>
                      </a:lnTo>
                      <a:lnTo>
                        <a:pt x="47" y="64"/>
                      </a:lnTo>
                      <a:lnTo>
                        <a:pt x="56" y="64"/>
                      </a:lnTo>
                      <a:lnTo>
                        <a:pt x="65" y="64"/>
                      </a:lnTo>
                      <a:lnTo>
                        <a:pt x="77" y="54"/>
                      </a:lnTo>
                      <a:lnTo>
                        <a:pt x="86" y="48"/>
                      </a:lnTo>
                      <a:lnTo>
                        <a:pt x="92" y="39"/>
                      </a:lnTo>
                      <a:lnTo>
                        <a:pt x="100" y="33"/>
                      </a:lnTo>
                      <a:lnTo>
                        <a:pt x="103" y="24"/>
                      </a:lnTo>
                      <a:lnTo>
                        <a:pt x="112" y="15"/>
                      </a:lnTo>
                      <a:lnTo>
                        <a:pt x="121" y="9"/>
                      </a:lnTo>
                      <a:lnTo>
                        <a:pt x="130" y="6"/>
                      </a:lnTo>
                      <a:lnTo>
                        <a:pt x="139" y="3"/>
                      </a:lnTo>
                      <a:lnTo>
                        <a:pt x="148" y="0"/>
                      </a:lnTo>
                      <a:lnTo>
                        <a:pt x="156" y="0"/>
                      </a:lnTo>
                      <a:lnTo>
                        <a:pt x="168" y="3"/>
                      </a:lnTo>
                      <a:lnTo>
                        <a:pt x="174" y="12"/>
                      </a:lnTo>
                      <a:lnTo>
                        <a:pt x="180" y="21"/>
                      </a:lnTo>
                      <a:lnTo>
                        <a:pt x="186" y="30"/>
                      </a:lnTo>
                      <a:lnTo>
                        <a:pt x="186" y="42"/>
                      </a:lnTo>
                      <a:lnTo>
                        <a:pt x="177" y="45"/>
                      </a:lnTo>
                      <a:lnTo>
                        <a:pt x="168" y="48"/>
                      </a:lnTo>
                      <a:lnTo>
                        <a:pt x="156" y="51"/>
                      </a:lnTo>
                      <a:lnTo>
                        <a:pt x="148" y="51"/>
                      </a:lnTo>
                      <a:lnTo>
                        <a:pt x="139" y="48"/>
                      </a:lnTo>
                      <a:lnTo>
                        <a:pt x="130" y="51"/>
                      </a:lnTo>
                      <a:lnTo>
                        <a:pt x="130" y="61"/>
                      </a:lnTo>
                      <a:lnTo>
                        <a:pt x="118" y="67"/>
                      </a:lnTo>
                      <a:lnTo>
                        <a:pt x="112" y="76"/>
                      </a:lnTo>
                      <a:lnTo>
                        <a:pt x="106" y="85"/>
                      </a:lnTo>
                      <a:lnTo>
                        <a:pt x="100" y="94"/>
                      </a:lnTo>
                      <a:lnTo>
                        <a:pt x="94" y="103"/>
                      </a:lnTo>
                      <a:lnTo>
                        <a:pt x="83" y="106"/>
                      </a:lnTo>
                      <a:lnTo>
                        <a:pt x="71" y="106"/>
                      </a:lnTo>
                      <a:lnTo>
                        <a:pt x="62" y="106"/>
                      </a:lnTo>
                      <a:lnTo>
                        <a:pt x="53" y="106"/>
                      </a:lnTo>
                      <a:lnTo>
                        <a:pt x="44" y="106"/>
                      </a:lnTo>
                      <a:lnTo>
                        <a:pt x="35" y="106"/>
                      </a:lnTo>
                      <a:lnTo>
                        <a:pt x="27" y="112"/>
                      </a:lnTo>
                      <a:lnTo>
                        <a:pt x="0" y="97"/>
                      </a:lnTo>
                      <a:close/>
                    </a:path>
                  </a:pathLst>
                </a:custGeom>
                <a:solidFill>
                  <a:srgbClr val="000000"/>
                </a:solidFill>
                <a:ln w="9525">
                  <a:noFill/>
                  <a:round/>
                  <a:headEnd/>
                  <a:tailEnd/>
                </a:ln>
              </p:spPr>
              <p:txBody>
                <a:bodyPr/>
                <a:lstStyle/>
                <a:p>
                  <a:endParaRPr lang="es-MX"/>
                </a:p>
              </p:txBody>
            </p:sp>
            <p:sp>
              <p:nvSpPr>
                <p:cNvPr id="8237" name="Freeform 35"/>
                <p:cNvSpPr>
                  <a:spLocks/>
                </p:cNvSpPr>
                <p:nvPr/>
              </p:nvSpPr>
              <p:spPr bwMode="auto">
                <a:xfrm>
                  <a:off x="1299" y="1055"/>
                  <a:ext cx="185" cy="113"/>
                </a:xfrm>
                <a:custGeom>
                  <a:avLst/>
                  <a:gdLst>
                    <a:gd name="T0" fmla="*/ 0 w 185"/>
                    <a:gd name="T1" fmla="*/ 98 h 113"/>
                    <a:gd name="T2" fmla="*/ 0 w 185"/>
                    <a:gd name="T3" fmla="*/ 86 h 113"/>
                    <a:gd name="T4" fmla="*/ 9 w 185"/>
                    <a:gd name="T5" fmla="*/ 79 h 113"/>
                    <a:gd name="T6" fmla="*/ 12 w 185"/>
                    <a:gd name="T7" fmla="*/ 70 h 113"/>
                    <a:gd name="T8" fmla="*/ 21 w 185"/>
                    <a:gd name="T9" fmla="*/ 64 h 113"/>
                    <a:gd name="T10" fmla="*/ 29 w 185"/>
                    <a:gd name="T11" fmla="*/ 58 h 113"/>
                    <a:gd name="T12" fmla="*/ 38 w 185"/>
                    <a:gd name="T13" fmla="*/ 58 h 113"/>
                    <a:gd name="T14" fmla="*/ 47 w 185"/>
                    <a:gd name="T15" fmla="*/ 64 h 113"/>
                    <a:gd name="T16" fmla="*/ 56 w 185"/>
                    <a:gd name="T17" fmla="*/ 64 h 113"/>
                    <a:gd name="T18" fmla="*/ 65 w 185"/>
                    <a:gd name="T19" fmla="*/ 64 h 113"/>
                    <a:gd name="T20" fmla="*/ 76 w 185"/>
                    <a:gd name="T21" fmla="*/ 55 h 113"/>
                    <a:gd name="T22" fmla="*/ 85 w 185"/>
                    <a:gd name="T23" fmla="*/ 49 h 113"/>
                    <a:gd name="T24" fmla="*/ 91 w 185"/>
                    <a:gd name="T25" fmla="*/ 40 h 113"/>
                    <a:gd name="T26" fmla="*/ 100 w 185"/>
                    <a:gd name="T27" fmla="*/ 34 h 113"/>
                    <a:gd name="T28" fmla="*/ 103 w 185"/>
                    <a:gd name="T29" fmla="*/ 24 h 113"/>
                    <a:gd name="T30" fmla="*/ 112 w 185"/>
                    <a:gd name="T31" fmla="*/ 15 h 113"/>
                    <a:gd name="T32" fmla="*/ 120 w 185"/>
                    <a:gd name="T33" fmla="*/ 9 h 113"/>
                    <a:gd name="T34" fmla="*/ 129 w 185"/>
                    <a:gd name="T35" fmla="*/ 6 h 113"/>
                    <a:gd name="T36" fmla="*/ 138 w 185"/>
                    <a:gd name="T37" fmla="*/ 3 h 113"/>
                    <a:gd name="T38" fmla="*/ 147 w 185"/>
                    <a:gd name="T39" fmla="*/ 0 h 113"/>
                    <a:gd name="T40" fmla="*/ 156 w 185"/>
                    <a:gd name="T41" fmla="*/ 0 h 113"/>
                    <a:gd name="T42" fmla="*/ 167 w 185"/>
                    <a:gd name="T43" fmla="*/ 3 h 113"/>
                    <a:gd name="T44" fmla="*/ 173 w 185"/>
                    <a:gd name="T45" fmla="*/ 12 h 113"/>
                    <a:gd name="T46" fmla="*/ 179 w 185"/>
                    <a:gd name="T47" fmla="*/ 21 h 113"/>
                    <a:gd name="T48" fmla="*/ 185 w 185"/>
                    <a:gd name="T49" fmla="*/ 31 h 113"/>
                    <a:gd name="T50" fmla="*/ 185 w 185"/>
                    <a:gd name="T51" fmla="*/ 43 h 113"/>
                    <a:gd name="T52" fmla="*/ 176 w 185"/>
                    <a:gd name="T53" fmla="*/ 46 h 113"/>
                    <a:gd name="T54" fmla="*/ 167 w 185"/>
                    <a:gd name="T55" fmla="*/ 49 h 113"/>
                    <a:gd name="T56" fmla="*/ 156 w 185"/>
                    <a:gd name="T57" fmla="*/ 52 h 113"/>
                    <a:gd name="T58" fmla="*/ 147 w 185"/>
                    <a:gd name="T59" fmla="*/ 52 h 113"/>
                    <a:gd name="T60" fmla="*/ 138 w 185"/>
                    <a:gd name="T61" fmla="*/ 49 h 113"/>
                    <a:gd name="T62" fmla="*/ 129 w 185"/>
                    <a:gd name="T63" fmla="*/ 52 h 113"/>
                    <a:gd name="T64" fmla="*/ 129 w 185"/>
                    <a:gd name="T65" fmla="*/ 61 h 113"/>
                    <a:gd name="T66" fmla="*/ 117 w 185"/>
                    <a:gd name="T67" fmla="*/ 67 h 113"/>
                    <a:gd name="T68" fmla="*/ 112 w 185"/>
                    <a:gd name="T69" fmla="*/ 76 h 113"/>
                    <a:gd name="T70" fmla="*/ 106 w 185"/>
                    <a:gd name="T71" fmla="*/ 86 h 113"/>
                    <a:gd name="T72" fmla="*/ 100 w 185"/>
                    <a:gd name="T73" fmla="*/ 95 h 113"/>
                    <a:gd name="T74" fmla="*/ 94 w 185"/>
                    <a:gd name="T75" fmla="*/ 104 h 113"/>
                    <a:gd name="T76" fmla="*/ 82 w 185"/>
                    <a:gd name="T77" fmla="*/ 107 h 113"/>
                    <a:gd name="T78" fmla="*/ 70 w 185"/>
                    <a:gd name="T79" fmla="*/ 107 h 113"/>
                    <a:gd name="T80" fmla="*/ 62 w 185"/>
                    <a:gd name="T81" fmla="*/ 107 h 113"/>
                    <a:gd name="T82" fmla="*/ 53 w 185"/>
                    <a:gd name="T83" fmla="*/ 107 h 113"/>
                    <a:gd name="T84" fmla="*/ 44 w 185"/>
                    <a:gd name="T85" fmla="*/ 107 h 113"/>
                    <a:gd name="T86" fmla="*/ 35 w 185"/>
                    <a:gd name="T87" fmla="*/ 107 h 113"/>
                    <a:gd name="T88" fmla="*/ 26 w 185"/>
                    <a:gd name="T89" fmla="*/ 113 h 113"/>
                    <a:gd name="T90" fmla="*/ 0 w 185"/>
                    <a:gd name="T91" fmla="*/ 98 h 1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5"/>
                    <a:gd name="T139" fmla="*/ 0 h 113"/>
                    <a:gd name="T140" fmla="*/ 185 w 185"/>
                    <a:gd name="T141" fmla="*/ 113 h 11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5" h="113">
                      <a:moveTo>
                        <a:pt x="0" y="98"/>
                      </a:moveTo>
                      <a:lnTo>
                        <a:pt x="0" y="86"/>
                      </a:lnTo>
                      <a:lnTo>
                        <a:pt x="9" y="79"/>
                      </a:lnTo>
                      <a:lnTo>
                        <a:pt x="12" y="70"/>
                      </a:lnTo>
                      <a:lnTo>
                        <a:pt x="21" y="64"/>
                      </a:lnTo>
                      <a:lnTo>
                        <a:pt x="29" y="58"/>
                      </a:lnTo>
                      <a:lnTo>
                        <a:pt x="38" y="58"/>
                      </a:lnTo>
                      <a:lnTo>
                        <a:pt x="47" y="64"/>
                      </a:lnTo>
                      <a:lnTo>
                        <a:pt x="56" y="64"/>
                      </a:lnTo>
                      <a:lnTo>
                        <a:pt x="65" y="64"/>
                      </a:lnTo>
                      <a:lnTo>
                        <a:pt x="76" y="55"/>
                      </a:lnTo>
                      <a:lnTo>
                        <a:pt x="85" y="49"/>
                      </a:lnTo>
                      <a:lnTo>
                        <a:pt x="91" y="40"/>
                      </a:lnTo>
                      <a:lnTo>
                        <a:pt x="100" y="34"/>
                      </a:lnTo>
                      <a:lnTo>
                        <a:pt x="103" y="24"/>
                      </a:lnTo>
                      <a:lnTo>
                        <a:pt x="112" y="15"/>
                      </a:lnTo>
                      <a:lnTo>
                        <a:pt x="120" y="9"/>
                      </a:lnTo>
                      <a:lnTo>
                        <a:pt x="129" y="6"/>
                      </a:lnTo>
                      <a:lnTo>
                        <a:pt x="138" y="3"/>
                      </a:lnTo>
                      <a:lnTo>
                        <a:pt x="147" y="0"/>
                      </a:lnTo>
                      <a:lnTo>
                        <a:pt x="156" y="0"/>
                      </a:lnTo>
                      <a:lnTo>
                        <a:pt x="167" y="3"/>
                      </a:lnTo>
                      <a:lnTo>
                        <a:pt x="173" y="12"/>
                      </a:lnTo>
                      <a:lnTo>
                        <a:pt x="179" y="21"/>
                      </a:lnTo>
                      <a:lnTo>
                        <a:pt x="185" y="31"/>
                      </a:lnTo>
                      <a:lnTo>
                        <a:pt x="185" y="43"/>
                      </a:lnTo>
                      <a:lnTo>
                        <a:pt x="176" y="46"/>
                      </a:lnTo>
                      <a:lnTo>
                        <a:pt x="167" y="49"/>
                      </a:lnTo>
                      <a:lnTo>
                        <a:pt x="156" y="52"/>
                      </a:lnTo>
                      <a:lnTo>
                        <a:pt x="147" y="52"/>
                      </a:lnTo>
                      <a:lnTo>
                        <a:pt x="138" y="49"/>
                      </a:lnTo>
                      <a:lnTo>
                        <a:pt x="129" y="52"/>
                      </a:lnTo>
                      <a:lnTo>
                        <a:pt x="129" y="61"/>
                      </a:lnTo>
                      <a:lnTo>
                        <a:pt x="117" y="67"/>
                      </a:lnTo>
                      <a:lnTo>
                        <a:pt x="112" y="76"/>
                      </a:lnTo>
                      <a:lnTo>
                        <a:pt x="106" y="86"/>
                      </a:lnTo>
                      <a:lnTo>
                        <a:pt x="100" y="95"/>
                      </a:lnTo>
                      <a:lnTo>
                        <a:pt x="94" y="104"/>
                      </a:lnTo>
                      <a:lnTo>
                        <a:pt x="82" y="107"/>
                      </a:lnTo>
                      <a:lnTo>
                        <a:pt x="70" y="107"/>
                      </a:lnTo>
                      <a:lnTo>
                        <a:pt x="62" y="107"/>
                      </a:lnTo>
                      <a:lnTo>
                        <a:pt x="53" y="107"/>
                      </a:lnTo>
                      <a:lnTo>
                        <a:pt x="44" y="107"/>
                      </a:lnTo>
                      <a:lnTo>
                        <a:pt x="35" y="107"/>
                      </a:lnTo>
                      <a:lnTo>
                        <a:pt x="26" y="113"/>
                      </a:lnTo>
                      <a:lnTo>
                        <a:pt x="0" y="98"/>
                      </a:lnTo>
                      <a:close/>
                    </a:path>
                  </a:pathLst>
                </a:custGeom>
                <a:solidFill>
                  <a:srgbClr val="000000"/>
                </a:solidFill>
                <a:ln w="9525">
                  <a:noFill/>
                  <a:round/>
                  <a:headEnd/>
                  <a:tailEnd/>
                </a:ln>
              </p:spPr>
              <p:txBody>
                <a:bodyPr/>
                <a:lstStyle/>
                <a:p>
                  <a:endParaRPr lang="es-MX"/>
                </a:p>
              </p:txBody>
            </p:sp>
          </p:grpSp>
        </p:grpSp>
      </p:grpSp>
      <p:pic>
        <p:nvPicPr>
          <p:cNvPr id="8196" name="Picture 36"/>
          <p:cNvPicPr>
            <a:picLocks noChangeAspect="1" noChangeArrowheads="1"/>
          </p:cNvPicPr>
          <p:nvPr/>
        </p:nvPicPr>
        <p:blipFill>
          <a:blip r:embed="rId5" cstate="print"/>
          <a:srcRect/>
          <a:stretch>
            <a:fillRect/>
          </a:stretch>
        </p:blipFill>
        <p:spPr bwMode="auto">
          <a:xfrm>
            <a:off x="5257800" y="2492375"/>
            <a:ext cx="1677988" cy="2016125"/>
          </a:xfrm>
          <a:prstGeom prst="rect">
            <a:avLst/>
          </a:prstGeom>
          <a:noFill/>
          <a:ln w="9525">
            <a:noFill/>
            <a:miter lim="800000"/>
            <a:headEnd/>
            <a:tailEnd/>
          </a:ln>
        </p:spPr>
      </p:pic>
      <p:sp>
        <p:nvSpPr>
          <p:cNvPr id="8197" name="AutoShape 37"/>
          <p:cNvSpPr>
            <a:spLocks noChangeArrowheads="1"/>
          </p:cNvSpPr>
          <p:nvPr/>
        </p:nvSpPr>
        <p:spPr bwMode="auto">
          <a:xfrm>
            <a:off x="4881563" y="1219200"/>
            <a:ext cx="2586037" cy="1049338"/>
          </a:xfrm>
          <a:prstGeom prst="wedgeEllipseCallout">
            <a:avLst>
              <a:gd name="adj1" fmla="val -95269"/>
              <a:gd name="adj2" fmla="val 89806"/>
            </a:avLst>
          </a:prstGeom>
          <a:solidFill>
            <a:schemeClr val="bg1"/>
          </a:solidFill>
          <a:ln w="9525">
            <a:solidFill>
              <a:schemeClr val="tx1"/>
            </a:solidFill>
            <a:miter lim="800000"/>
            <a:headEnd/>
            <a:tailEnd/>
          </a:ln>
        </p:spPr>
        <p:txBody>
          <a:bodyPr/>
          <a:lstStyle/>
          <a:p>
            <a:pPr algn="ctr"/>
            <a:endParaRPr lang="es-CO" sz="2400">
              <a:latin typeface="Times New Roman" pitchFamily="18" charset="0"/>
            </a:endParaRPr>
          </a:p>
        </p:txBody>
      </p:sp>
      <p:sp>
        <p:nvSpPr>
          <p:cNvPr id="8198" name="Rectangle 38"/>
          <p:cNvSpPr>
            <a:spLocks noChangeArrowheads="1"/>
          </p:cNvSpPr>
          <p:nvPr/>
        </p:nvSpPr>
        <p:spPr bwMode="auto">
          <a:xfrm>
            <a:off x="5029200" y="1260475"/>
            <a:ext cx="2359025" cy="944563"/>
          </a:xfrm>
          <a:prstGeom prst="rect">
            <a:avLst/>
          </a:prstGeom>
          <a:noFill/>
          <a:ln w="9525">
            <a:noFill/>
            <a:miter lim="800000"/>
            <a:headEnd/>
            <a:tailEnd/>
          </a:ln>
        </p:spPr>
        <p:txBody>
          <a:bodyPr>
            <a:spAutoFit/>
          </a:bodyPr>
          <a:lstStyle/>
          <a:p>
            <a:pPr algn="ctr"/>
            <a:r>
              <a:rPr lang="es-MX" sz="1400" b="1">
                <a:latin typeface="Tahoma" pitchFamily="34" charset="0"/>
              </a:rPr>
              <a:t>De acuerdo al procedimiento de trazabilidad del alumno, este nos pide que ...</a:t>
            </a:r>
            <a:endParaRPr lang="es-ES" sz="1400" b="1">
              <a:latin typeface="Tahoma" pitchFamily="34" charset="0"/>
            </a:endParaRPr>
          </a:p>
        </p:txBody>
      </p:sp>
      <p:sp>
        <p:nvSpPr>
          <p:cNvPr id="8199" name="AutoShape 39"/>
          <p:cNvSpPr>
            <a:spLocks noChangeArrowheads="1"/>
          </p:cNvSpPr>
          <p:nvPr/>
        </p:nvSpPr>
        <p:spPr bwMode="auto">
          <a:xfrm>
            <a:off x="1676400" y="1231900"/>
            <a:ext cx="2901950" cy="1036638"/>
          </a:xfrm>
          <a:prstGeom prst="wedgeEllipseCallout">
            <a:avLst>
              <a:gd name="adj1" fmla="val 82269"/>
              <a:gd name="adj2" fmla="val 101032"/>
            </a:avLst>
          </a:prstGeom>
          <a:solidFill>
            <a:schemeClr val="bg1"/>
          </a:solidFill>
          <a:ln w="9525">
            <a:solidFill>
              <a:schemeClr val="tx1"/>
            </a:solidFill>
            <a:miter lim="800000"/>
            <a:headEnd/>
            <a:tailEnd/>
          </a:ln>
        </p:spPr>
        <p:txBody>
          <a:bodyPr/>
          <a:lstStyle/>
          <a:p>
            <a:pPr algn="ctr"/>
            <a:endParaRPr lang="es-CO" sz="2400">
              <a:latin typeface="Times New Roman" pitchFamily="18" charset="0"/>
            </a:endParaRPr>
          </a:p>
        </p:txBody>
      </p:sp>
      <p:sp>
        <p:nvSpPr>
          <p:cNvPr id="8200" name="Rectangle 40"/>
          <p:cNvSpPr>
            <a:spLocks noChangeArrowheads="1"/>
          </p:cNvSpPr>
          <p:nvPr/>
        </p:nvSpPr>
        <p:spPr bwMode="auto">
          <a:xfrm>
            <a:off x="1981200" y="1363663"/>
            <a:ext cx="2360613" cy="942975"/>
          </a:xfrm>
          <a:prstGeom prst="rect">
            <a:avLst/>
          </a:prstGeom>
          <a:noFill/>
          <a:ln w="9525">
            <a:noFill/>
            <a:miter lim="800000"/>
            <a:headEnd/>
            <a:tailEnd/>
          </a:ln>
        </p:spPr>
        <p:txBody>
          <a:bodyPr>
            <a:spAutoFit/>
          </a:bodyPr>
          <a:lstStyle/>
          <a:p>
            <a:pPr algn="ctr"/>
            <a:r>
              <a:rPr lang="es-MX" sz="1000" b="1"/>
              <a:t>¿</a:t>
            </a:r>
            <a:r>
              <a:rPr lang="es-MX" sz="1400" b="1">
                <a:latin typeface="Tahoma" pitchFamily="34" charset="0"/>
              </a:rPr>
              <a:t>Dime, que pasos sigues para dar de alta o buscar información de un alumno?</a:t>
            </a:r>
            <a:r>
              <a:rPr lang="es-MX" sz="1000" b="1"/>
              <a:t> </a:t>
            </a:r>
            <a:endParaRPr lang="es-ES" sz="1000" b="1"/>
          </a:p>
        </p:txBody>
      </p:sp>
      <p:sp>
        <p:nvSpPr>
          <p:cNvPr id="8201" name="Freeform 41"/>
          <p:cNvSpPr>
            <a:spLocks/>
          </p:cNvSpPr>
          <p:nvPr/>
        </p:nvSpPr>
        <p:spPr bwMode="auto">
          <a:xfrm>
            <a:off x="6011863" y="4581525"/>
            <a:ext cx="806450" cy="68263"/>
          </a:xfrm>
          <a:custGeom>
            <a:avLst/>
            <a:gdLst>
              <a:gd name="T0" fmla="*/ 14 w 355"/>
              <a:gd name="T1" fmla="*/ 0 h 40"/>
              <a:gd name="T2" fmla="*/ 354 w 355"/>
              <a:gd name="T3" fmla="*/ 4 h 40"/>
              <a:gd name="T4" fmla="*/ 10 w 355"/>
              <a:gd name="T5" fmla="*/ 24 h 40"/>
              <a:gd name="T6" fmla="*/ 294 w 355"/>
              <a:gd name="T7" fmla="*/ 28 h 40"/>
              <a:gd name="T8" fmla="*/ 90 w 355"/>
              <a:gd name="T9" fmla="*/ 40 h 40"/>
              <a:gd name="T10" fmla="*/ 0 60000 65536"/>
              <a:gd name="T11" fmla="*/ 0 60000 65536"/>
              <a:gd name="T12" fmla="*/ 0 60000 65536"/>
              <a:gd name="T13" fmla="*/ 0 60000 65536"/>
              <a:gd name="T14" fmla="*/ 0 60000 65536"/>
              <a:gd name="T15" fmla="*/ 0 w 355"/>
              <a:gd name="T16" fmla="*/ 0 h 40"/>
              <a:gd name="T17" fmla="*/ 355 w 355"/>
              <a:gd name="T18" fmla="*/ 40 h 40"/>
            </a:gdLst>
            <a:ahLst/>
            <a:cxnLst>
              <a:cxn ang="T10">
                <a:pos x="T0" y="T1"/>
              </a:cxn>
              <a:cxn ang="T11">
                <a:pos x="T2" y="T3"/>
              </a:cxn>
              <a:cxn ang="T12">
                <a:pos x="T4" y="T5"/>
              </a:cxn>
              <a:cxn ang="T13">
                <a:pos x="T6" y="T7"/>
              </a:cxn>
              <a:cxn ang="T14">
                <a:pos x="T8" y="T9"/>
              </a:cxn>
            </a:cxnLst>
            <a:rect l="T15" t="T16" r="T17" b="T18"/>
            <a:pathLst>
              <a:path w="355" h="40">
                <a:moveTo>
                  <a:pt x="14" y="0"/>
                </a:moveTo>
                <a:cubicBezTo>
                  <a:pt x="184" y="0"/>
                  <a:pt x="355" y="0"/>
                  <a:pt x="354" y="4"/>
                </a:cubicBezTo>
                <a:cubicBezTo>
                  <a:pt x="353" y="8"/>
                  <a:pt x="20" y="20"/>
                  <a:pt x="10" y="24"/>
                </a:cubicBezTo>
                <a:cubicBezTo>
                  <a:pt x="0" y="28"/>
                  <a:pt x="281" y="25"/>
                  <a:pt x="294" y="28"/>
                </a:cubicBezTo>
                <a:cubicBezTo>
                  <a:pt x="307" y="31"/>
                  <a:pt x="127" y="39"/>
                  <a:pt x="90" y="40"/>
                </a:cubicBezTo>
              </a:path>
            </a:pathLst>
          </a:custGeom>
          <a:noFill/>
          <a:ln w="9525">
            <a:solidFill>
              <a:schemeClr val="tx1"/>
            </a:solidFill>
            <a:round/>
            <a:headEnd/>
            <a:tailEnd/>
          </a:ln>
        </p:spPr>
        <p:txBody>
          <a:bodyPr/>
          <a:lstStyle/>
          <a:p>
            <a:endParaRPr lang="es-MX"/>
          </a:p>
        </p:txBody>
      </p:sp>
      <p:sp>
        <p:nvSpPr>
          <p:cNvPr id="8202" name="Freeform 42"/>
          <p:cNvSpPr>
            <a:spLocks/>
          </p:cNvSpPr>
          <p:nvPr/>
        </p:nvSpPr>
        <p:spPr bwMode="auto">
          <a:xfrm>
            <a:off x="2397125" y="4584700"/>
            <a:ext cx="806450" cy="68263"/>
          </a:xfrm>
          <a:custGeom>
            <a:avLst/>
            <a:gdLst>
              <a:gd name="T0" fmla="*/ 14 w 355"/>
              <a:gd name="T1" fmla="*/ 0 h 40"/>
              <a:gd name="T2" fmla="*/ 354 w 355"/>
              <a:gd name="T3" fmla="*/ 4 h 40"/>
              <a:gd name="T4" fmla="*/ 10 w 355"/>
              <a:gd name="T5" fmla="*/ 24 h 40"/>
              <a:gd name="T6" fmla="*/ 294 w 355"/>
              <a:gd name="T7" fmla="*/ 28 h 40"/>
              <a:gd name="T8" fmla="*/ 90 w 355"/>
              <a:gd name="T9" fmla="*/ 40 h 40"/>
              <a:gd name="T10" fmla="*/ 0 60000 65536"/>
              <a:gd name="T11" fmla="*/ 0 60000 65536"/>
              <a:gd name="T12" fmla="*/ 0 60000 65536"/>
              <a:gd name="T13" fmla="*/ 0 60000 65536"/>
              <a:gd name="T14" fmla="*/ 0 60000 65536"/>
              <a:gd name="T15" fmla="*/ 0 w 355"/>
              <a:gd name="T16" fmla="*/ 0 h 40"/>
              <a:gd name="T17" fmla="*/ 355 w 355"/>
              <a:gd name="T18" fmla="*/ 40 h 40"/>
            </a:gdLst>
            <a:ahLst/>
            <a:cxnLst>
              <a:cxn ang="T10">
                <a:pos x="T0" y="T1"/>
              </a:cxn>
              <a:cxn ang="T11">
                <a:pos x="T2" y="T3"/>
              </a:cxn>
              <a:cxn ang="T12">
                <a:pos x="T4" y="T5"/>
              </a:cxn>
              <a:cxn ang="T13">
                <a:pos x="T6" y="T7"/>
              </a:cxn>
              <a:cxn ang="T14">
                <a:pos x="T8" y="T9"/>
              </a:cxn>
            </a:cxnLst>
            <a:rect l="T15" t="T16" r="T17" b="T18"/>
            <a:pathLst>
              <a:path w="355" h="40">
                <a:moveTo>
                  <a:pt x="14" y="0"/>
                </a:moveTo>
                <a:cubicBezTo>
                  <a:pt x="184" y="0"/>
                  <a:pt x="355" y="0"/>
                  <a:pt x="354" y="4"/>
                </a:cubicBezTo>
                <a:cubicBezTo>
                  <a:pt x="353" y="8"/>
                  <a:pt x="20" y="20"/>
                  <a:pt x="10" y="24"/>
                </a:cubicBezTo>
                <a:cubicBezTo>
                  <a:pt x="0" y="28"/>
                  <a:pt x="281" y="25"/>
                  <a:pt x="294" y="28"/>
                </a:cubicBezTo>
                <a:cubicBezTo>
                  <a:pt x="307" y="31"/>
                  <a:pt x="127" y="39"/>
                  <a:pt x="90" y="40"/>
                </a:cubicBezTo>
              </a:path>
            </a:pathLst>
          </a:custGeom>
          <a:noFill/>
          <a:ln w="9525">
            <a:solidFill>
              <a:schemeClr val="tx1"/>
            </a:solidFill>
            <a:round/>
            <a:headEnd/>
            <a:tailEnd/>
          </a:ln>
        </p:spPr>
        <p:txBody>
          <a:bodyPr/>
          <a:lstStyle/>
          <a:p>
            <a:endParaRPr lang="es-MX"/>
          </a:p>
        </p:txBody>
      </p:sp>
      <p:sp>
        <p:nvSpPr>
          <p:cNvPr id="8203" name="Freeform 43"/>
          <p:cNvSpPr>
            <a:spLocks/>
          </p:cNvSpPr>
          <p:nvPr/>
        </p:nvSpPr>
        <p:spPr bwMode="auto">
          <a:xfrm rot="20105557" flipV="1">
            <a:off x="4573588" y="4021138"/>
            <a:ext cx="503237" cy="55562"/>
          </a:xfrm>
          <a:custGeom>
            <a:avLst/>
            <a:gdLst>
              <a:gd name="T0" fmla="*/ 14 w 355"/>
              <a:gd name="T1" fmla="*/ 0 h 40"/>
              <a:gd name="T2" fmla="*/ 354 w 355"/>
              <a:gd name="T3" fmla="*/ 4 h 40"/>
              <a:gd name="T4" fmla="*/ 10 w 355"/>
              <a:gd name="T5" fmla="*/ 24 h 40"/>
              <a:gd name="T6" fmla="*/ 294 w 355"/>
              <a:gd name="T7" fmla="*/ 28 h 40"/>
              <a:gd name="T8" fmla="*/ 90 w 355"/>
              <a:gd name="T9" fmla="*/ 40 h 40"/>
              <a:gd name="T10" fmla="*/ 0 60000 65536"/>
              <a:gd name="T11" fmla="*/ 0 60000 65536"/>
              <a:gd name="T12" fmla="*/ 0 60000 65536"/>
              <a:gd name="T13" fmla="*/ 0 60000 65536"/>
              <a:gd name="T14" fmla="*/ 0 60000 65536"/>
              <a:gd name="T15" fmla="*/ 0 w 355"/>
              <a:gd name="T16" fmla="*/ 0 h 40"/>
              <a:gd name="T17" fmla="*/ 355 w 355"/>
              <a:gd name="T18" fmla="*/ 40 h 40"/>
            </a:gdLst>
            <a:ahLst/>
            <a:cxnLst>
              <a:cxn ang="T10">
                <a:pos x="T0" y="T1"/>
              </a:cxn>
              <a:cxn ang="T11">
                <a:pos x="T2" y="T3"/>
              </a:cxn>
              <a:cxn ang="T12">
                <a:pos x="T4" y="T5"/>
              </a:cxn>
              <a:cxn ang="T13">
                <a:pos x="T6" y="T7"/>
              </a:cxn>
              <a:cxn ang="T14">
                <a:pos x="T8" y="T9"/>
              </a:cxn>
            </a:cxnLst>
            <a:rect l="T15" t="T16" r="T17" b="T18"/>
            <a:pathLst>
              <a:path w="355" h="40">
                <a:moveTo>
                  <a:pt x="14" y="0"/>
                </a:moveTo>
                <a:cubicBezTo>
                  <a:pt x="184" y="0"/>
                  <a:pt x="355" y="0"/>
                  <a:pt x="354" y="4"/>
                </a:cubicBezTo>
                <a:cubicBezTo>
                  <a:pt x="353" y="8"/>
                  <a:pt x="20" y="20"/>
                  <a:pt x="10" y="24"/>
                </a:cubicBezTo>
                <a:cubicBezTo>
                  <a:pt x="0" y="28"/>
                  <a:pt x="281" y="25"/>
                  <a:pt x="294" y="28"/>
                </a:cubicBezTo>
                <a:cubicBezTo>
                  <a:pt x="307" y="31"/>
                  <a:pt x="127" y="39"/>
                  <a:pt x="90" y="40"/>
                </a:cubicBezTo>
              </a:path>
            </a:pathLst>
          </a:custGeom>
          <a:noFill/>
          <a:ln w="9525">
            <a:solidFill>
              <a:schemeClr val="tx1"/>
            </a:solidFill>
            <a:round/>
            <a:headEnd/>
            <a:tailEnd/>
          </a:ln>
        </p:spPr>
        <p:txBody>
          <a:bodyPr/>
          <a:lstStyle/>
          <a:p>
            <a:endParaRPr lang="es-MX"/>
          </a:p>
        </p:txBody>
      </p:sp>
      <p:sp>
        <p:nvSpPr>
          <p:cNvPr id="8204" name="Freeform 44"/>
          <p:cNvSpPr>
            <a:spLocks/>
          </p:cNvSpPr>
          <p:nvPr/>
        </p:nvSpPr>
        <p:spPr bwMode="auto">
          <a:xfrm rot="20105557" flipV="1">
            <a:off x="3040063" y="4581525"/>
            <a:ext cx="504825" cy="55563"/>
          </a:xfrm>
          <a:custGeom>
            <a:avLst/>
            <a:gdLst>
              <a:gd name="T0" fmla="*/ 14 w 355"/>
              <a:gd name="T1" fmla="*/ 0 h 40"/>
              <a:gd name="T2" fmla="*/ 354 w 355"/>
              <a:gd name="T3" fmla="*/ 4 h 40"/>
              <a:gd name="T4" fmla="*/ 10 w 355"/>
              <a:gd name="T5" fmla="*/ 24 h 40"/>
              <a:gd name="T6" fmla="*/ 294 w 355"/>
              <a:gd name="T7" fmla="*/ 28 h 40"/>
              <a:gd name="T8" fmla="*/ 90 w 355"/>
              <a:gd name="T9" fmla="*/ 40 h 40"/>
              <a:gd name="T10" fmla="*/ 0 60000 65536"/>
              <a:gd name="T11" fmla="*/ 0 60000 65536"/>
              <a:gd name="T12" fmla="*/ 0 60000 65536"/>
              <a:gd name="T13" fmla="*/ 0 60000 65536"/>
              <a:gd name="T14" fmla="*/ 0 60000 65536"/>
              <a:gd name="T15" fmla="*/ 0 w 355"/>
              <a:gd name="T16" fmla="*/ 0 h 40"/>
              <a:gd name="T17" fmla="*/ 355 w 355"/>
              <a:gd name="T18" fmla="*/ 40 h 40"/>
            </a:gdLst>
            <a:ahLst/>
            <a:cxnLst>
              <a:cxn ang="T10">
                <a:pos x="T0" y="T1"/>
              </a:cxn>
              <a:cxn ang="T11">
                <a:pos x="T2" y="T3"/>
              </a:cxn>
              <a:cxn ang="T12">
                <a:pos x="T4" y="T5"/>
              </a:cxn>
              <a:cxn ang="T13">
                <a:pos x="T6" y="T7"/>
              </a:cxn>
              <a:cxn ang="T14">
                <a:pos x="T8" y="T9"/>
              </a:cxn>
            </a:cxnLst>
            <a:rect l="T15" t="T16" r="T17" b="T18"/>
            <a:pathLst>
              <a:path w="355" h="40">
                <a:moveTo>
                  <a:pt x="14" y="0"/>
                </a:moveTo>
                <a:cubicBezTo>
                  <a:pt x="184" y="0"/>
                  <a:pt x="355" y="0"/>
                  <a:pt x="354" y="4"/>
                </a:cubicBezTo>
                <a:cubicBezTo>
                  <a:pt x="353" y="8"/>
                  <a:pt x="20" y="20"/>
                  <a:pt x="10" y="24"/>
                </a:cubicBezTo>
                <a:cubicBezTo>
                  <a:pt x="0" y="28"/>
                  <a:pt x="281" y="25"/>
                  <a:pt x="294" y="28"/>
                </a:cubicBezTo>
                <a:cubicBezTo>
                  <a:pt x="307" y="31"/>
                  <a:pt x="127" y="39"/>
                  <a:pt x="90" y="40"/>
                </a:cubicBezTo>
              </a:path>
            </a:pathLst>
          </a:custGeom>
          <a:noFill/>
          <a:ln w="9525">
            <a:solidFill>
              <a:schemeClr val="tx1"/>
            </a:solidFill>
            <a:round/>
            <a:headEnd/>
            <a:tailEnd/>
          </a:ln>
        </p:spPr>
        <p:txBody>
          <a:bodyPr/>
          <a:lstStyle/>
          <a:p>
            <a:endParaRPr lang="es-MX"/>
          </a:p>
        </p:txBody>
      </p:sp>
      <p:sp>
        <p:nvSpPr>
          <p:cNvPr id="188461" name="Rectangle 45"/>
          <p:cNvSpPr>
            <a:spLocks noGrp="1" noChangeArrowheads="1"/>
          </p:cNvSpPr>
          <p:nvPr>
            <p:ph type="title"/>
          </p:nvPr>
        </p:nvSpPr>
        <p:spPr>
          <a:xfrm>
            <a:off x="468313" y="115888"/>
            <a:ext cx="8229600" cy="633412"/>
          </a:xfrm>
        </p:spPr>
        <p:txBody>
          <a:bodyPr>
            <a:normAutofit fontScale="90000"/>
          </a:bodyPr>
          <a:lstStyle/>
          <a:p>
            <a:pPr fontAlgn="auto">
              <a:spcAft>
                <a:spcPts val="0"/>
              </a:spcAft>
              <a:defRPr/>
            </a:pPr>
            <a:r>
              <a:rPr lang="es-MX" sz="4000">
                <a:solidFill>
                  <a:schemeClr val="tx1"/>
                </a:solidFill>
              </a:rPr>
              <a:t>8.2.2 Auditorias Internas</a:t>
            </a:r>
            <a:endParaRPr lang="es-ES" sz="4000">
              <a:solidFill>
                <a:schemeClr val="tx1"/>
              </a:solidFill>
            </a:endParaRPr>
          </a:p>
        </p:txBody>
      </p:sp>
      <p:sp>
        <p:nvSpPr>
          <p:cNvPr id="188462" name="Rectangle 46"/>
          <p:cNvSpPr>
            <a:spLocks noChangeArrowheads="1"/>
          </p:cNvSpPr>
          <p:nvPr/>
        </p:nvSpPr>
        <p:spPr bwMode="auto">
          <a:xfrm>
            <a:off x="179388" y="4797425"/>
            <a:ext cx="8763000" cy="1906588"/>
          </a:xfrm>
          <a:prstGeom prst="rect">
            <a:avLst/>
          </a:prstGeom>
          <a:noFill/>
          <a:ln w="28575">
            <a:solidFill>
              <a:srgbClr val="FFCC00"/>
            </a:solidFill>
            <a:miter lim="800000"/>
            <a:headEnd/>
            <a:tailEnd/>
          </a:ln>
        </p:spPr>
        <p:txBody>
          <a:bodyPr>
            <a:spAutoFit/>
          </a:bodyPr>
          <a:lstStyle/>
          <a:p>
            <a:pPr algn="just">
              <a:spcBef>
                <a:spcPct val="50000"/>
              </a:spcBef>
            </a:pPr>
            <a:r>
              <a:rPr lang="es-MX" b="1"/>
              <a:t>Las auditorias internas son una verificación de que el Sistema de Calidad está siendo implantado de manera efectiva en toda la institución, las auditorias deben de ser periódicas con el fin de mejorar con prontitud cualquier deficiencia en los procesos o el sistema de calidad.</a:t>
            </a:r>
          </a:p>
          <a:p>
            <a:pPr algn="just">
              <a:spcBef>
                <a:spcPct val="50000"/>
              </a:spcBef>
            </a:pPr>
            <a:r>
              <a:rPr lang="es-MX" b="1"/>
              <a:t>Las auditorias deben ser realizadas por personal independiente de la actividad o proceso auditado.</a:t>
            </a:r>
            <a:endParaRPr lang="es-ES" b="1"/>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57200" y="274638"/>
            <a:ext cx="8229600" cy="777875"/>
          </a:xfrm>
        </p:spPr>
        <p:txBody>
          <a:bodyPr>
            <a:normAutofit fontScale="90000"/>
          </a:bodyPr>
          <a:lstStyle/>
          <a:p>
            <a:pPr fontAlgn="auto">
              <a:spcAft>
                <a:spcPts val="0"/>
              </a:spcAft>
              <a:defRPr/>
            </a:pPr>
            <a:r>
              <a:rPr lang="es-MX" sz="4000">
                <a:solidFill>
                  <a:schemeClr val="tx1"/>
                </a:solidFill>
              </a:rPr>
              <a:t>8.2.3 Seguimiento y medición de los procesos</a:t>
            </a:r>
            <a:endParaRPr lang="es-ES" sz="4000">
              <a:solidFill>
                <a:schemeClr val="tx1"/>
              </a:solidFill>
            </a:endParaRPr>
          </a:p>
        </p:txBody>
      </p:sp>
      <p:sp>
        <p:nvSpPr>
          <p:cNvPr id="190467" name="Text Box 3"/>
          <p:cNvSpPr txBox="1">
            <a:spLocks noChangeArrowheads="1"/>
          </p:cNvSpPr>
          <p:nvPr/>
        </p:nvSpPr>
        <p:spPr bwMode="auto">
          <a:xfrm>
            <a:off x="152400" y="5508625"/>
            <a:ext cx="8839200" cy="854075"/>
          </a:xfrm>
          <a:prstGeom prst="rect">
            <a:avLst/>
          </a:prstGeom>
          <a:noFill/>
          <a:ln w="28575">
            <a:solidFill>
              <a:srgbClr val="FFCC00"/>
            </a:solidFill>
            <a:miter lim="800000"/>
            <a:headEnd/>
            <a:tailEnd/>
          </a:ln>
        </p:spPr>
        <p:txBody>
          <a:bodyPr>
            <a:spAutoFit/>
          </a:bodyPr>
          <a:lstStyle/>
          <a:p>
            <a:pPr>
              <a:spcBef>
                <a:spcPct val="50000"/>
              </a:spcBef>
            </a:pPr>
            <a:r>
              <a:rPr lang="es-MX" sz="1600" b="1"/>
              <a:t>La dirección académica, los directores de carrera y la dirección de vinculación miden y hacen un seguimiento del proceso educativo para verificar que se está cumpliendo con los requisitos establecidos para la formación del Alumno.</a:t>
            </a:r>
            <a:endParaRPr lang="es-ES" sz="1600" b="1"/>
          </a:p>
        </p:txBody>
      </p:sp>
      <p:pic>
        <p:nvPicPr>
          <p:cNvPr id="190468" name="Picture 4" descr="pe01561_"/>
          <p:cNvPicPr>
            <a:picLocks noChangeAspect="1" noChangeArrowheads="1"/>
          </p:cNvPicPr>
          <p:nvPr/>
        </p:nvPicPr>
        <p:blipFill>
          <a:blip r:embed="rId3" cstate="print"/>
          <a:srcRect/>
          <a:stretch>
            <a:fillRect/>
          </a:stretch>
        </p:blipFill>
        <p:spPr bwMode="auto">
          <a:xfrm>
            <a:off x="2870200" y="2616200"/>
            <a:ext cx="3657600" cy="2427288"/>
          </a:xfrm>
          <a:prstGeom prst="rect">
            <a:avLst/>
          </a:prstGeom>
          <a:noFill/>
          <a:ln w="9525">
            <a:noFill/>
            <a:miter lim="800000"/>
            <a:headEnd/>
            <a:tailEnd/>
          </a:ln>
        </p:spPr>
      </p:pic>
      <p:grpSp>
        <p:nvGrpSpPr>
          <p:cNvPr id="2" name="Group 5"/>
          <p:cNvGrpSpPr>
            <a:grpSpLocks/>
          </p:cNvGrpSpPr>
          <p:nvPr/>
        </p:nvGrpSpPr>
        <p:grpSpPr bwMode="auto">
          <a:xfrm>
            <a:off x="5486400" y="1295400"/>
            <a:ext cx="2667000" cy="1828800"/>
            <a:chOff x="3456" y="816"/>
            <a:chExt cx="1680" cy="1152"/>
          </a:xfrm>
        </p:grpSpPr>
        <p:sp>
          <p:nvSpPr>
            <p:cNvPr id="104457" name="AutoShape 6"/>
            <p:cNvSpPr>
              <a:spLocks noChangeArrowheads="1"/>
            </p:cNvSpPr>
            <p:nvPr/>
          </p:nvSpPr>
          <p:spPr bwMode="auto">
            <a:xfrm>
              <a:off x="3456" y="816"/>
              <a:ext cx="1680" cy="1152"/>
            </a:xfrm>
            <a:prstGeom prst="wedgeEllipseCallout">
              <a:avLst>
                <a:gd name="adj1" fmla="val -61486"/>
                <a:gd name="adj2" fmla="val 30815"/>
              </a:avLst>
            </a:prstGeom>
            <a:solidFill>
              <a:schemeClr val="bg1"/>
            </a:solidFill>
            <a:ln w="9525">
              <a:solidFill>
                <a:schemeClr val="tx1"/>
              </a:solidFill>
              <a:miter lim="800000"/>
              <a:headEnd/>
              <a:tailEnd/>
            </a:ln>
          </p:spPr>
          <p:txBody>
            <a:bodyPr/>
            <a:lstStyle/>
            <a:p>
              <a:pPr algn="ctr"/>
              <a:endParaRPr lang="es-CO" sz="2400">
                <a:latin typeface="Times New Roman" pitchFamily="18" charset="0"/>
              </a:endParaRPr>
            </a:p>
          </p:txBody>
        </p:sp>
        <p:sp>
          <p:nvSpPr>
            <p:cNvPr id="104458" name="Rectangle 7"/>
            <p:cNvSpPr>
              <a:spLocks noChangeArrowheads="1"/>
            </p:cNvSpPr>
            <p:nvPr/>
          </p:nvSpPr>
          <p:spPr bwMode="auto">
            <a:xfrm>
              <a:off x="3552" y="960"/>
              <a:ext cx="1536" cy="828"/>
            </a:xfrm>
            <a:prstGeom prst="rect">
              <a:avLst/>
            </a:prstGeom>
            <a:noFill/>
            <a:ln w="9525">
              <a:noFill/>
              <a:miter lim="800000"/>
              <a:headEnd/>
              <a:tailEnd/>
            </a:ln>
          </p:spPr>
          <p:txBody>
            <a:bodyPr>
              <a:spAutoFit/>
            </a:bodyPr>
            <a:lstStyle/>
            <a:p>
              <a:pPr algn="ctr"/>
              <a:r>
                <a:rPr lang="es-MX" sz="1600">
                  <a:latin typeface="Tahoma" pitchFamily="34" charset="0"/>
                </a:rPr>
                <a:t>¿Cómo va el cumplimiento de los planes y programas de estudio y el desglose de las unidades temáticas?</a:t>
              </a:r>
              <a:endParaRPr lang="es-ES" sz="1600">
                <a:latin typeface="Tahoma" pitchFamily="34" charset="0"/>
              </a:endParaRPr>
            </a:p>
          </p:txBody>
        </p:sp>
      </p:grpSp>
      <p:grpSp>
        <p:nvGrpSpPr>
          <p:cNvPr id="3" name="Group 8"/>
          <p:cNvGrpSpPr>
            <a:grpSpLocks/>
          </p:cNvGrpSpPr>
          <p:nvPr/>
        </p:nvGrpSpPr>
        <p:grpSpPr bwMode="auto">
          <a:xfrm>
            <a:off x="381000" y="1905000"/>
            <a:ext cx="2660650" cy="1558925"/>
            <a:chOff x="240" y="1200"/>
            <a:chExt cx="1676" cy="982"/>
          </a:xfrm>
        </p:grpSpPr>
        <p:sp>
          <p:nvSpPr>
            <p:cNvPr id="104455" name="AutoShape 9"/>
            <p:cNvSpPr>
              <a:spLocks noChangeArrowheads="1"/>
            </p:cNvSpPr>
            <p:nvPr/>
          </p:nvSpPr>
          <p:spPr bwMode="auto">
            <a:xfrm>
              <a:off x="240" y="1200"/>
              <a:ext cx="1676" cy="982"/>
            </a:xfrm>
            <a:prstGeom prst="wedgeEllipseCallout">
              <a:avLst>
                <a:gd name="adj1" fmla="val 63546"/>
                <a:gd name="adj2" fmla="val 50509"/>
              </a:avLst>
            </a:prstGeom>
            <a:solidFill>
              <a:schemeClr val="bg1"/>
            </a:solidFill>
            <a:ln w="9525">
              <a:solidFill>
                <a:schemeClr val="tx1"/>
              </a:solidFill>
              <a:miter lim="800000"/>
              <a:headEnd/>
              <a:tailEnd/>
            </a:ln>
          </p:spPr>
          <p:txBody>
            <a:bodyPr/>
            <a:lstStyle/>
            <a:p>
              <a:pPr algn="ctr"/>
              <a:endParaRPr lang="es-CO" sz="2400">
                <a:latin typeface="Times New Roman" pitchFamily="18" charset="0"/>
              </a:endParaRPr>
            </a:p>
          </p:txBody>
        </p:sp>
        <p:sp>
          <p:nvSpPr>
            <p:cNvPr id="104456" name="Rectangle 10"/>
            <p:cNvSpPr>
              <a:spLocks noChangeArrowheads="1"/>
            </p:cNvSpPr>
            <p:nvPr/>
          </p:nvSpPr>
          <p:spPr bwMode="auto">
            <a:xfrm>
              <a:off x="480" y="1332"/>
              <a:ext cx="1320" cy="828"/>
            </a:xfrm>
            <a:prstGeom prst="rect">
              <a:avLst/>
            </a:prstGeom>
            <a:noFill/>
            <a:ln w="9525">
              <a:noFill/>
              <a:miter lim="800000"/>
              <a:headEnd/>
              <a:tailEnd/>
            </a:ln>
          </p:spPr>
          <p:txBody>
            <a:bodyPr>
              <a:spAutoFit/>
            </a:bodyPr>
            <a:lstStyle/>
            <a:p>
              <a:pPr algn="ctr"/>
              <a:r>
                <a:rPr lang="es-MX" sz="1600">
                  <a:latin typeface="Tahoma" pitchFamily="34" charset="0"/>
                </a:rPr>
                <a:t>Bien, hasta ahora no ha habido retrasos y vamos conforme al plan en todas las carreras</a:t>
              </a:r>
              <a:endParaRPr lang="es-ES" sz="1600">
                <a:latin typeface="Tahoma" pitchFamily="34" charset="0"/>
              </a:endParaRPr>
            </a:p>
          </p:txBody>
        </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idx="1"/>
          </p:nvPr>
        </p:nvSpPr>
        <p:spPr>
          <a:xfrm>
            <a:off x="179388" y="1774825"/>
            <a:ext cx="8713787" cy="4318000"/>
          </a:xfrm>
          <a:ln w="28575">
            <a:solidFill>
              <a:srgbClr val="FFCC00"/>
            </a:solidFill>
          </a:ln>
        </p:spPr>
        <p:txBody>
          <a:bodyPr/>
          <a:lstStyle/>
          <a:p>
            <a:pPr lvl="1" algn="just">
              <a:lnSpc>
                <a:spcPct val="90000"/>
              </a:lnSpc>
            </a:pPr>
            <a:r>
              <a:rPr lang="es-ES_tradnl" smtClean="0"/>
              <a:t>La organización debe aplicar métodos apropiados para el seguimiento, y cuando sea aplicable, la medición de los procesos del sistema de gestión de la calidad. Estos métodos deben demostrar la capacidad de los procesos para alcanzar los resultados planificados. Cuando no se alcancen los resultados planificados, deben llevarse a cabo correcciones y acciones correctivas, según sea conveniente, para asegurarse de la conformidad del producto.</a:t>
            </a:r>
          </a:p>
        </p:txBody>
      </p:sp>
      <p:sp>
        <p:nvSpPr>
          <p:cNvPr id="192515" name="Rectangle 3"/>
          <p:cNvSpPr>
            <a:spLocks noChangeArrowheads="1"/>
          </p:cNvSpPr>
          <p:nvPr/>
        </p:nvSpPr>
        <p:spPr bwMode="auto">
          <a:xfrm>
            <a:off x="395288" y="287338"/>
            <a:ext cx="8442325" cy="838200"/>
          </a:xfrm>
          <a:prstGeom prst="rect">
            <a:avLst/>
          </a:prstGeom>
          <a:noFill/>
          <a:ln w="9525">
            <a:noFill/>
            <a:miter lim="800000"/>
            <a:headEnd/>
            <a:tailEnd/>
          </a:ln>
        </p:spPr>
        <p:txBody>
          <a:bodyPr anchor="ctr"/>
          <a:lstStyle/>
          <a:p>
            <a:pPr algn="ctr"/>
            <a:r>
              <a:rPr lang="es-MX" sz="4000"/>
              <a:t>8.2.3 Seguimiento y medición de los procesos</a:t>
            </a:r>
            <a:endParaRPr lang="es-ES" sz="400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57200" y="274638"/>
            <a:ext cx="8229600" cy="922337"/>
          </a:xfrm>
        </p:spPr>
        <p:txBody>
          <a:bodyPr>
            <a:normAutofit fontScale="90000"/>
          </a:bodyPr>
          <a:lstStyle/>
          <a:p>
            <a:pPr fontAlgn="auto">
              <a:spcAft>
                <a:spcPts val="0"/>
              </a:spcAft>
              <a:defRPr/>
            </a:pPr>
            <a:r>
              <a:rPr lang="es-MX" sz="4000">
                <a:solidFill>
                  <a:schemeClr val="tx1"/>
                </a:solidFill>
              </a:rPr>
              <a:t>8.2.3 Seguimiento y medición del producto</a:t>
            </a:r>
            <a:endParaRPr lang="es-ES" sz="4000">
              <a:solidFill>
                <a:schemeClr val="tx1"/>
              </a:solidFill>
            </a:endParaRPr>
          </a:p>
        </p:txBody>
      </p:sp>
      <p:sp>
        <p:nvSpPr>
          <p:cNvPr id="193539" name="Rectangle 3"/>
          <p:cNvSpPr>
            <a:spLocks noChangeArrowheads="1"/>
          </p:cNvSpPr>
          <p:nvPr/>
        </p:nvSpPr>
        <p:spPr bwMode="auto">
          <a:xfrm>
            <a:off x="323850" y="1916113"/>
            <a:ext cx="8458200" cy="2676525"/>
          </a:xfrm>
          <a:prstGeom prst="rect">
            <a:avLst/>
          </a:prstGeom>
          <a:noFill/>
          <a:ln w="28575">
            <a:solidFill>
              <a:srgbClr val="FFCC00"/>
            </a:solidFill>
            <a:miter lim="800000"/>
            <a:headEnd type="none" w="sm" len="sm"/>
            <a:tailEnd type="none" w="sm" len="sm"/>
          </a:ln>
        </p:spPr>
        <p:txBody>
          <a:bodyPr>
            <a:spAutoFit/>
          </a:bodyPr>
          <a:lstStyle/>
          <a:p>
            <a:pPr>
              <a:spcBef>
                <a:spcPct val="50000"/>
              </a:spcBef>
              <a:buClr>
                <a:srgbClr val="FF9900"/>
              </a:buClr>
              <a:buFontTx/>
              <a:buChar char="•"/>
            </a:pPr>
            <a:r>
              <a:rPr lang="es-MX" sz="1600">
                <a:solidFill>
                  <a:srgbClr val="000066"/>
                </a:solidFill>
              </a:rPr>
              <a:t> </a:t>
            </a:r>
            <a:r>
              <a:rPr lang="es-MX" sz="2400"/>
              <a:t>La organización debe verificar el seguimiento a las características del producto.</a:t>
            </a:r>
          </a:p>
          <a:p>
            <a:pPr>
              <a:spcBef>
                <a:spcPct val="50000"/>
              </a:spcBef>
              <a:buClr>
                <a:srgbClr val="FF9900"/>
              </a:buClr>
              <a:buFontTx/>
              <a:buChar char="•"/>
            </a:pPr>
            <a:r>
              <a:rPr lang="es-MX" sz="2400"/>
              <a:t> Deben mantenerse registros</a:t>
            </a:r>
          </a:p>
          <a:p>
            <a:pPr>
              <a:spcBef>
                <a:spcPct val="50000"/>
              </a:spcBef>
              <a:buClr>
                <a:srgbClr val="FF9900"/>
              </a:buClr>
              <a:buFontTx/>
              <a:buChar char="•"/>
            </a:pPr>
            <a:r>
              <a:rPr lang="es-MX" sz="2400"/>
              <a:t> La liberación del producto y prestación del servicio no deben llevarse a cabo hasta que se hayan completado la liberación las disposiciones planificadas</a:t>
            </a:r>
          </a:p>
        </p:txBody>
      </p:sp>
      <p:sp>
        <p:nvSpPr>
          <p:cNvPr id="193540" name="Rectangle 4"/>
          <p:cNvSpPr>
            <a:spLocks noChangeArrowheads="1"/>
          </p:cNvSpPr>
          <p:nvPr/>
        </p:nvSpPr>
        <p:spPr bwMode="auto">
          <a:xfrm>
            <a:off x="323850" y="5170488"/>
            <a:ext cx="8424863" cy="850900"/>
          </a:xfrm>
          <a:prstGeom prst="rect">
            <a:avLst/>
          </a:prstGeom>
          <a:noFill/>
          <a:ln w="28575">
            <a:solidFill>
              <a:srgbClr val="FFCC00"/>
            </a:solidFill>
            <a:miter lim="800000"/>
            <a:headEnd/>
            <a:tailEnd/>
          </a:ln>
        </p:spPr>
        <p:txBody>
          <a:bodyPr>
            <a:spAutoFit/>
          </a:bodyPr>
          <a:lstStyle/>
          <a:p>
            <a:pPr>
              <a:spcBef>
                <a:spcPct val="50000"/>
              </a:spcBef>
              <a:buClr>
                <a:srgbClr val="FF9900"/>
              </a:buClr>
              <a:buFontTx/>
              <a:buChar char="•"/>
            </a:pPr>
            <a:r>
              <a:rPr lang="es-MX" sz="2400"/>
              <a:t>La institución verifica que se cumplan los requisitos del producto a través del seguimiento del plan de calidad</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idx="1"/>
          </p:nvPr>
        </p:nvSpPr>
        <p:spPr>
          <a:xfrm>
            <a:off x="214313" y="1773238"/>
            <a:ext cx="8750300" cy="4248150"/>
          </a:xfrm>
          <a:ln w="28575">
            <a:solidFill>
              <a:srgbClr val="FFCC00"/>
            </a:solidFill>
          </a:ln>
        </p:spPr>
        <p:txBody>
          <a:bodyPr/>
          <a:lstStyle/>
          <a:p>
            <a:pPr lvl="1">
              <a:lnSpc>
                <a:spcPct val="80000"/>
              </a:lnSpc>
            </a:pPr>
            <a:r>
              <a:rPr lang="es-ES" sz="2200" smtClean="0"/>
              <a:t>La organización debe medir y hacer un seguimiento de las características del producto para verificar que se cumplen los requisitos del mismo. </a:t>
            </a:r>
          </a:p>
          <a:p>
            <a:pPr lvl="1">
              <a:lnSpc>
                <a:spcPct val="80000"/>
              </a:lnSpc>
            </a:pPr>
            <a:r>
              <a:rPr lang="es-ES" sz="2200" smtClean="0"/>
              <a:t>Esto debe realizarse en las etapas apropiadas del proceso de realización del producto de acuerdo con las disposiciones planificadas.</a:t>
            </a:r>
            <a:endParaRPr lang="es-ES" sz="2200" smtClean="0">
              <a:solidFill>
                <a:srgbClr val="FFCC00"/>
              </a:solidFill>
            </a:endParaRPr>
          </a:p>
          <a:p>
            <a:pPr lvl="1">
              <a:lnSpc>
                <a:spcPct val="80000"/>
              </a:lnSpc>
            </a:pPr>
            <a:r>
              <a:rPr lang="es-ES" sz="2200" smtClean="0"/>
              <a:t>Debe mantenerse evidencia de la conformidad con los criterios de aceptación. Los registros deben indicar la(s) persona(s) que autorizan la liberación del producto. </a:t>
            </a:r>
          </a:p>
          <a:p>
            <a:pPr lvl="1">
              <a:lnSpc>
                <a:spcPct val="80000"/>
              </a:lnSpc>
            </a:pPr>
            <a:r>
              <a:rPr lang="es-ES" sz="2200" smtClean="0"/>
              <a:t>La liberación del producto y la prestación del servicio no deben llevarse a cabo hasta que se hayan completado satisfactoriamente las disposiciones planificadas, a menos que sean aprobados de otra manera por una autoridad pertinente y, cuando corresponda, por el cliente.</a:t>
            </a:r>
          </a:p>
        </p:txBody>
      </p:sp>
      <p:sp>
        <p:nvSpPr>
          <p:cNvPr id="195587" name="Rectangle 3"/>
          <p:cNvSpPr>
            <a:spLocks noChangeArrowheads="1"/>
          </p:cNvSpPr>
          <p:nvPr/>
        </p:nvSpPr>
        <p:spPr bwMode="auto">
          <a:xfrm>
            <a:off x="179388" y="188913"/>
            <a:ext cx="8731250" cy="838200"/>
          </a:xfrm>
          <a:prstGeom prst="rect">
            <a:avLst/>
          </a:prstGeom>
          <a:noFill/>
          <a:ln w="9525">
            <a:noFill/>
            <a:miter lim="800000"/>
            <a:headEnd/>
            <a:tailEnd/>
          </a:ln>
        </p:spPr>
        <p:txBody>
          <a:bodyPr anchor="ctr"/>
          <a:lstStyle/>
          <a:p>
            <a:pPr algn="ctr"/>
            <a:r>
              <a:rPr lang="es-MX" sz="4000"/>
              <a:t>8.2.4 Seguimiento y medición del producto</a:t>
            </a:r>
            <a:endParaRPr lang="es-ES" sz="400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46088" y="130175"/>
            <a:ext cx="8229600" cy="922338"/>
          </a:xfrm>
        </p:spPr>
        <p:txBody>
          <a:bodyPr/>
          <a:lstStyle/>
          <a:p>
            <a:pPr fontAlgn="auto">
              <a:spcAft>
                <a:spcPts val="0"/>
              </a:spcAft>
              <a:defRPr/>
            </a:pPr>
            <a:r>
              <a:rPr lang="es-MX" sz="3600">
                <a:solidFill>
                  <a:schemeClr val="tx1"/>
                </a:solidFill>
              </a:rPr>
              <a:t>8.3 Control del producto no conforme</a:t>
            </a:r>
            <a:endParaRPr lang="es-ES" sz="3600">
              <a:solidFill>
                <a:schemeClr val="tx1"/>
              </a:solidFill>
            </a:endParaRPr>
          </a:p>
        </p:txBody>
      </p:sp>
      <p:sp>
        <p:nvSpPr>
          <p:cNvPr id="196611" name="Rectangle 3"/>
          <p:cNvSpPr>
            <a:spLocks noGrp="1" noChangeArrowheads="1"/>
          </p:cNvSpPr>
          <p:nvPr>
            <p:ph idx="1"/>
          </p:nvPr>
        </p:nvSpPr>
        <p:spPr>
          <a:xfrm>
            <a:off x="323850" y="2024063"/>
            <a:ext cx="8569325" cy="3636962"/>
          </a:xfrm>
          <a:ln w="28575">
            <a:solidFill>
              <a:srgbClr val="FFCC00"/>
            </a:solidFill>
          </a:ln>
        </p:spPr>
        <p:txBody>
          <a:bodyPr/>
          <a:lstStyle/>
          <a:p>
            <a:pPr algn="just">
              <a:lnSpc>
                <a:spcPct val="120000"/>
              </a:lnSpc>
            </a:pPr>
            <a:r>
              <a:rPr lang="es-MX" sz="3100" smtClean="0"/>
              <a:t>La organización debe asegurarse de que el producto que no sea conforme con los requisitos, se identifica y controla.</a:t>
            </a:r>
          </a:p>
          <a:p>
            <a:pPr algn="just">
              <a:lnSpc>
                <a:spcPct val="120000"/>
              </a:lnSpc>
            </a:pPr>
            <a:r>
              <a:rPr lang="es-MX" sz="3100" smtClean="0"/>
              <a:t>Debe establecerse un procedimiento documentado</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250825" y="46038"/>
            <a:ext cx="8686800" cy="935037"/>
          </a:xfrm>
        </p:spPr>
        <p:txBody>
          <a:bodyPr>
            <a:normAutofit fontScale="90000"/>
          </a:bodyPr>
          <a:lstStyle/>
          <a:p>
            <a:pPr fontAlgn="auto">
              <a:spcAft>
                <a:spcPts val="0"/>
              </a:spcAft>
              <a:defRPr/>
            </a:pPr>
            <a:r>
              <a:rPr lang="es-MX" sz="4000">
                <a:solidFill>
                  <a:schemeClr val="tx1"/>
                </a:solidFill>
              </a:rPr>
              <a:t>8.3 Control del producto no conforme</a:t>
            </a:r>
            <a:endParaRPr lang="es-ES" sz="4000">
              <a:solidFill>
                <a:schemeClr val="tx1"/>
              </a:solidFill>
            </a:endParaRPr>
          </a:p>
        </p:txBody>
      </p:sp>
      <p:sp>
        <p:nvSpPr>
          <p:cNvPr id="198659" name="Rectangle 3"/>
          <p:cNvSpPr>
            <a:spLocks noGrp="1" noChangeArrowheads="1"/>
          </p:cNvSpPr>
          <p:nvPr>
            <p:ph idx="1"/>
          </p:nvPr>
        </p:nvSpPr>
        <p:spPr>
          <a:xfrm>
            <a:off x="250825" y="1844675"/>
            <a:ext cx="8642350" cy="3671888"/>
          </a:xfrm>
          <a:ln w="28575">
            <a:solidFill>
              <a:srgbClr val="FFCC00"/>
            </a:solidFill>
          </a:ln>
        </p:spPr>
        <p:txBody>
          <a:bodyPr/>
          <a:lstStyle/>
          <a:p>
            <a:pPr algn="just"/>
            <a:r>
              <a:rPr lang="es-ES_tradnl" sz="2400" smtClean="0"/>
              <a:t>La organización debe tratar los productos no conformes mediante una o más de las siguientes maneras:</a:t>
            </a:r>
          </a:p>
          <a:p>
            <a:pPr algn="just"/>
            <a:r>
              <a:rPr lang="es-ES_tradnl" sz="2400" smtClean="0"/>
              <a:t>tomando acciones para eliminar la no conformidad detectada;</a:t>
            </a:r>
          </a:p>
          <a:p>
            <a:pPr algn="just"/>
            <a:r>
              <a:rPr lang="es-ES_tradnl" sz="2400" smtClean="0"/>
              <a:t>autorizando su uso, liberación o aceptación bajo concesión por una autoridad pertinente y, cuando sea aplicable, por el cliente, y</a:t>
            </a:r>
          </a:p>
          <a:p>
            <a:pPr algn="just"/>
            <a:r>
              <a:rPr lang="es-ES_tradnl" sz="2400" smtClean="0"/>
              <a:t>tomando acciones para impedir su uso o aplicación originalmente previsto.</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179388" y="115888"/>
            <a:ext cx="8785225" cy="922337"/>
          </a:xfrm>
        </p:spPr>
        <p:txBody>
          <a:bodyPr>
            <a:normAutofit fontScale="90000"/>
          </a:bodyPr>
          <a:lstStyle/>
          <a:p>
            <a:pPr fontAlgn="auto">
              <a:spcAft>
                <a:spcPts val="0"/>
              </a:spcAft>
              <a:defRPr/>
            </a:pPr>
            <a:r>
              <a:rPr lang="es-MX" sz="4000">
                <a:solidFill>
                  <a:schemeClr val="tx1"/>
                </a:solidFill>
              </a:rPr>
              <a:t>8.3 Control del producto no conforme</a:t>
            </a:r>
            <a:endParaRPr lang="es-ES" sz="4000">
              <a:solidFill>
                <a:schemeClr val="tx1"/>
              </a:solidFill>
            </a:endParaRPr>
          </a:p>
        </p:txBody>
      </p:sp>
      <p:sp>
        <p:nvSpPr>
          <p:cNvPr id="200707" name="Rectangle 3"/>
          <p:cNvSpPr>
            <a:spLocks noGrp="1" noChangeArrowheads="1"/>
          </p:cNvSpPr>
          <p:nvPr>
            <p:ph idx="1"/>
          </p:nvPr>
        </p:nvSpPr>
        <p:spPr>
          <a:xfrm>
            <a:off x="179388" y="1630363"/>
            <a:ext cx="8893175" cy="4319587"/>
          </a:xfrm>
          <a:ln w="28575">
            <a:solidFill>
              <a:srgbClr val="FFCC00"/>
            </a:solidFill>
          </a:ln>
        </p:spPr>
        <p:txBody>
          <a:bodyPr/>
          <a:lstStyle/>
          <a:p>
            <a:r>
              <a:rPr lang="es-ES_tradnl" sz="2400" smtClean="0"/>
              <a:t>Se deben mantener registros (véase 4.2.4) de la naturaleza de las no conformidades y de cualquier acción tomada posteriormente, incluyendo las concesiones que se hayan obtenido.</a:t>
            </a:r>
          </a:p>
          <a:p>
            <a:r>
              <a:rPr lang="es-ES_tradnl" sz="2400" smtClean="0"/>
              <a:t>Cuando se corrige un producto no conforme, debe someterse a una nueva verificación para demostrar su conformidad con los requisitos.</a:t>
            </a:r>
          </a:p>
          <a:p>
            <a:r>
              <a:rPr lang="es-ES_tradnl" sz="2400" smtClean="0"/>
              <a:t>Cuando se detecta un producto no conforme después de la entrega o cuando ha comenzado su uso, la organización debe tomar las acciones apropiadas respecto a los efectos, o efectos potenciales, de la no conformidad. </a:t>
            </a:r>
            <a:endParaRPr lang="es-ES" sz="2400" smtClean="0">
              <a:solidFill>
                <a:srgbClr val="FF9900"/>
              </a:solidFill>
            </a:endParaRPr>
          </a:p>
          <a:p>
            <a:pPr>
              <a:buFontTx/>
              <a:buNone/>
            </a:pPr>
            <a:endParaRPr lang="es-ES_tradnl" sz="2200" smtClean="0">
              <a:solidFill>
                <a:srgbClr val="FF9900"/>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44450"/>
            <a:ext cx="8229600" cy="777875"/>
          </a:xfrm>
        </p:spPr>
        <p:txBody>
          <a:bodyPr/>
          <a:lstStyle/>
          <a:p>
            <a:pPr fontAlgn="auto">
              <a:spcAft>
                <a:spcPts val="0"/>
              </a:spcAft>
              <a:defRPr/>
            </a:pPr>
            <a:r>
              <a:rPr lang="es-MX" sz="4000">
                <a:solidFill>
                  <a:schemeClr val="tx1"/>
                </a:solidFill>
              </a:rPr>
              <a:t>8.4 Análisis de datos</a:t>
            </a:r>
            <a:endParaRPr lang="es-ES" sz="4000">
              <a:solidFill>
                <a:schemeClr val="tx1"/>
              </a:solidFill>
            </a:endParaRPr>
          </a:p>
        </p:txBody>
      </p:sp>
      <p:sp>
        <p:nvSpPr>
          <p:cNvPr id="202755" name="Text Box 3"/>
          <p:cNvSpPr txBox="1">
            <a:spLocks noChangeArrowheads="1"/>
          </p:cNvSpPr>
          <p:nvPr/>
        </p:nvSpPr>
        <p:spPr bwMode="auto">
          <a:xfrm>
            <a:off x="228600" y="5357813"/>
            <a:ext cx="8610600" cy="1035050"/>
          </a:xfrm>
          <a:prstGeom prst="rect">
            <a:avLst/>
          </a:prstGeom>
          <a:noFill/>
          <a:ln w="28575">
            <a:solidFill>
              <a:srgbClr val="FFCC00"/>
            </a:solidFill>
            <a:miter lim="800000"/>
            <a:headEnd/>
            <a:tailEnd/>
          </a:ln>
        </p:spPr>
        <p:txBody>
          <a:bodyPr>
            <a:spAutoFit/>
          </a:bodyPr>
          <a:lstStyle/>
          <a:p>
            <a:pPr>
              <a:spcBef>
                <a:spcPct val="50000"/>
              </a:spcBef>
            </a:pPr>
            <a:r>
              <a:rPr lang="es-MX" sz="2000"/>
              <a:t>Este requisito nos pide que identifiquemos las técnicas estadísticas (medidores e indicadores) que nos ayuden a controlar el proceso y a dar seguimiento de manera efectiva a este.</a:t>
            </a:r>
            <a:endParaRPr lang="es-ES" sz="2000"/>
          </a:p>
        </p:txBody>
      </p:sp>
      <p:grpSp>
        <p:nvGrpSpPr>
          <p:cNvPr id="2" name="Group 4"/>
          <p:cNvGrpSpPr>
            <a:grpSpLocks/>
          </p:cNvGrpSpPr>
          <p:nvPr/>
        </p:nvGrpSpPr>
        <p:grpSpPr bwMode="auto">
          <a:xfrm>
            <a:off x="228600" y="1447800"/>
            <a:ext cx="4267200" cy="3632200"/>
            <a:chOff x="144" y="912"/>
            <a:chExt cx="2688" cy="2288"/>
          </a:xfrm>
        </p:grpSpPr>
        <p:pic>
          <p:nvPicPr>
            <p:cNvPr id="111764" name="Picture 5"/>
            <p:cNvPicPr>
              <a:picLocks noChangeAspect="1" noChangeArrowheads="1"/>
            </p:cNvPicPr>
            <p:nvPr/>
          </p:nvPicPr>
          <p:blipFill>
            <a:blip r:embed="rId3" cstate="print"/>
            <a:srcRect/>
            <a:stretch>
              <a:fillRect/>
            </a:stretch>
          </p:blipFill>
          <p:spPr bwMode="auto">
            <a:xfrm>
              <a:off x="1450" y="2030"/>
              <a:ext cx="1382" cy="1170"/>
            </a:xfrm>
            <a:prstGeom prst="rect">
              <a:avLst/>
            </a:prstGeom>
            <a:noFill/>
            <a:ln w="9525">
              <a:noFill/>
              <a:miter lim="800000"/>
              <a:headEnd/>
              <a:tailEnd/>
            </a:ln>
          </p:spPr>
        </p:pic>
        <p:sp>
          <p:nvSpPr>
            <p:cNvPr id="111765" name="AutoShape 6"/>
            <p:cNvSpPr>
              <a:spLocks noChangeArrowheads="1"/>
            </p:cNvSpPr>
            <p:nvPr/>
          </p:nvSpPr>
          <p:spPr bwMode="auto">
            <a:xfrm>
              <a:off x="144" y="912"/>
              <a:ext cx="2361" cy="1004"/>
            </a:xfrm>
            <a:prstGeom prst="wedgeEllipseCallout">
              <a:avLst>
                <a:gd name="adj1" fmla="val 14676"/>
                <a:gd name="adj2" fmla="val 63444"/>
              </a:avLst>
            </a:prstGeom>
            <a:solidFill>
              <a:schemeClr val="bg1"/>
            </a:solidFill>
            <a:ln w="9525">
              <a:solidFill>
                <a:schemeClr val="tx1"/>
              </a:solidFill>
              <a:miter lim="800000"/>
              <a:headEnd/>
              <a:tailEnd/>
            </a:ln>
          </p:spPr>
          <p:txBody>
            <a:bodyPr/>
            <a:lstStyle/>
            <a:p>
              <a:pPr algn="ctr"/>
              <a:endParaRPr lang="es-CO" sz="2400">
                <a:latin typeface="Times New Roman" pitchFamily="18" charset="0"/>
              </a:endParaRPr>
            </a:p>
          </p:txBody>
        </p:sp>
        <p:sp>
          <p:nvSpPr>
            <p:cNvPr id="111766" name="Rectangle 7"/>
            <p:cNvSpPr>
              <a:spLocks noChangeArrowheads="1"/>
            </p:cNvSpPr>
            <p:nvPr/>
          </p:nvSpPr>
          <p:spPr bwMode="auto">
            <a:xfrm>
              <a:off x="294" y="1084"/>
              <a:ext cx="2121" cy="828"/>
            </a:xfrm>
            <a:prstGeom prst="rect">
              <a:avLst/>
            </a:prstGeom>
            <a:noFill/>
            <a:ln w="9525">
              <a:noFill/>
              <a:miter lim="800000"/>
              <a:headEnd/>
              <a:tailEnd/>
            </a:ln>
          </p:spPr>
          <p:txBody>
            <a:bodyPr>
              <a:spAutoFit/>
            </a:bodyPr>
            <a:lstStyle/>
            <a:p>
              <a:pPr algn="ctr"/>
              <a:r>
                <a:rPr lang="es-MX" sz="1600" b="1">
                  <a:latin typeface="Tahoma" pitchFamily="34" charset="0"/>
                </a:rPr>
                <a:t>Las quejas de los alumnos con respecto al proceso de inscripciones aumentaron en este mes, aquí están los indicadores.</a:t>
              </a:r>
              <a:endParaRPr lang="es-ES" sz="1600" b="1">
                <a:latin typeface="Tahoma" pitchFamily="34" charset="0"/>
              </a:endParaRPr>
            </a:p>
          </p:txBody>
        </p:sp>
      </p:grpSp>
      <p:grpSp>
        <p:nvGrpSpPr>
          <p:cNvPr id="3" name="Group 8"/>
          <p:cNvGrpSpPr>
            <a:grpSpLocks/>
          </p:cNvGrpSpPr>
          <p:nvPr/>
        </p:nvGrpSpPr>
        <p:grpSpPr bwMode="auto">
          <a:xfrm>
            <a:off x="4572000" y="1752600"/>
            <a:ext cx="3810000" cy="3327400"/>
            <a:chOff x="2880" y="1104"/>
            <a:chExt cx="2400" cy="2096"/>
          </a:xfrm>
        </p:grpSpPr>
        <p:grpSp>
          <p:nvGrpSpPr>
            <p:cNvPr id="111622" name="Group 9"/>
            <p:cNvGrpSpPr>
              <a:grpSpLocks/>
            </p:cNvGrpSpPr>
            <p:nvPr/>
          </p:nvGrpSpPr>
          <p:grpSpPr bwMode="auto">
            <a:xfrm>
              <a:off x="3144" y="2456"/>
              <a:ext cx="1150" cy="744"/>
              <a:chOff x="3425" y="2285"/>
              <a:chExt cx="440" cy="343"/>
            </a:xfrm>
          </p:grpSpPr>
          <p:sp>
            <p:nvSpPr>
              <p:cNvPr id="111625" name="Freeform 10"/>
              <p:cNvSpPr>
                <a:spLocks/>
              </p:cNvSpPr>
              <p:nvPr/>
            </p:nvSpPr>
            <p:spPr bwMode="auto">
              <a:xfrm>
                <a:off x="3775" y="2589"/>
                <a:ext cx="25" cy="39"/>
              </a:xfrm>
              <a:custGeom>
                <a:avLst/>
                <a:gdLst>
                  <a:gd name="T0" fmla="*/ 84 w 99"/>
                  <a:gd name="T1" fmla="*/ 0 h 156"/>
                  <a:gd name="T2" fmla="*/ 86 w 99"/>
                  <a:gd name="T3" fmla="*/ 5 h 156"/>
                  <a:gd name="T4" fmla="*/ 87 w 99"/>
                  <a:gd name="T5" fmla="*/ 12 h 156"/>
                  <a:gd name="T6" fmla="*/ 90 w 99"/>
                  <a:gd name="T7" fmla="*/ 18 h 156"/>
                  <a:gd name="T8" fmla="*/ 93 w 99"/>
                  <a:gd name="T9" fmla="*/ 25 h 156"/>
                  <a:gd name="T10" fmla="*/ 94 w 99"/>
                  <a:gd name="T11" fmla="*/ 30 h 156"/>
                  <a:gd name="T12" fmla="*/ 95 w 99"/>
                  <a:gd name="T13" fmla="*/ 38 h 156"/>
                  <a:gd name="T14" fmla="*/ 98 w 99"/>
                  <a:gd name="T15" fmla="*/ 46 h 156"/>
                  <a:gd name="T16" fmla="*/ 99 w 99"/>
                  <a:gd name="T17" fmla="*/ 55 h 156"/>
                  <a:gd name="T18" fmla="*/ 99 w 99"/>
                  <a:gd name="T19" fmla="*/ 61 h 156"/>
                  <a:gd name="T20" fmla="*/ 99 w 99"/>
                  <a:gd name="T21" fmla="*/ 70 h 156"/>
                  <a:gd name="T22" fmla="*/ 99 w 99"/>
                  <a:gd name="T23" fmla="*/ 78 h 156"/>
                  <a:gd name="T24" fmla="*/ 99 w 99"/>
                  <a:gd name="T25" fmla="*/ 86 h 156"/>
                  <a:gd name="T26" fmla="*/ 99 w 99"/>
                  <a:gd name="T27" fmla="*/ 93 h 156"/>
                  <a:gd name="T28" fmla="*/ 98 w 99"/>
                  <a:gd name="T29" fmla="*/ 99 h 156"/>
                  <a:gd name="T30" fmla="*/ 97 w 99"/>
                  <a:gd name="T31" fmla="*/ 108 h 156"/>
                  <a:gd name="T32" fmla="*/ 95 w 99"/>
                  <a:gd name="T33" fmla="*/ 116 h 156"/>
                  <a:gd name="T34" fmla="*/ 93 w 99"/>
                  <a:gd name="T35" fmla="*/ 120 h 156"/>
                  <a:gd name="T36" fmla="*/ 91 w 99"/>
                  <a:gd name="T37" fmla="*/ 126 h 156"/>
                  <a:gd name="T38" fmla="*/ 89 w 99"/>
                  <a:gd name="T39" fmla="*/ 131 h 156"/>
                  <a:gd name="T40" fmla="*/ 86 w 99"/>
                  <a:gd name="T41" fmla="*/ 135 h 156"/>
                  <a:gd name="T42" fmla="*/ 83 w 99"/>
                  <a:gd name="T43" fmla="*/ 139 h 156"/>
                  <a:gd name="T44" fmla="*/ 81 w 99"/>
                  <a:gd name="T45" fmla="*/ 143 h 156"/>
                  <a:gd name="T46" fmla="*/ 76 w 99"/>
                  <a:gd name="T47" fmla="*/ 147 h 156"/>
                  <a:gd name="T48" fmla="*/ 72 w 99"/>
                  <a:gd name="T49" fmla="*/ 150 h 156"/>
                  <a:gd name="T50" fmla="*/ 67 w 99"/>
                  <a:gd name="T51" fmla="*/ 151 h 156"/>
                  <a:gd name="T52" fmla="*/ 62 w 99"/>
                  <a:gd name="T53" fmla="*/ 154 h 156"/>
                  <a:gd name="T54" fmla="*/ 56 w 99"/>
                  <a:gd name="T55" fmla="*/ 155 h 156"/>
                  <a:gd name="T56" fmla="*/ 52 w 99"/>
                  <a:gd name="T57" fmla="*/ 156 h 156"/>
                  <a:gd name="T58" fmla="*/ 45 w 99"/>
                  <a:gd name="T59" fmla="*/ 155 h 156"/>
                  <a:gd name="T60" fmla="*/ 39 w 99"/>
                  <a:gd name="T61" fmla="*/ 155 h 156"/>
                  <a:gd name="T62" fmla="*/ 32 w 99"/>
                  <a:gd name="T63" fmla="*/ 152 h 156"/>
                  <a:gd name="T64" fmla="*/ 25 w 99"/>
                  <a:gd name="T65" fmla="*/ 151 h 156"/>
                  <a:gd name="T66" fmla="*/ 15 w 99"/>
                  <a:gd name="T67" fmla="*/ 141 h 156"/>
                  <a:gd name="T68" fmla="*/ 8 w 99"/>
                  <a:gd name="T69" fmla="*/ 129 h 156"/>
                  <a:gd name="T70" fmla="*/ 2 w 99"/>
                  <a:gd name="T71" fmla="*/ 118 h 156"/>
                  <a:gd name="T72" fmla="*/ 1 w 99"/>
                  <a:gd name="T73" fmla="*/ 106 h 156"/>
                  <a:gd name="T74" fmla="*/ 0 w 99"/>
                  <a:gd name="T75" fmla="*/ 95 h 156"/>
                  <a:gd name="T76" fmla="*/ 1 w 99"/>
                  <a:gd name="T77" fmla="*/ 82 h 156"/>
                  <a:gd name="T78" fmla="*/ 5 w 99"/>
                  <a:gd name="T79" fmla="*/ 71 h 156"/>
                  <a:gd name="T80" fmla="*/ 10 w 99"/>
                  <a:gd name="T81" fmla="*/ 60 h 156"/>
                  <a:gd name="T82" fmla="*/ 15 w 99"/>
                  <a:gd name="T83" fmla="*/ 49 h 156"/>
                  <a:gd name="T84" fmla="*/ 23 w 99"/>
                  <a:gd name="T85" fmla="*/ 38 h 156"/>
                  <a:gd name="T86" fmla="*/ 31 w 99"/>
                  <a:gd name="T87" fmla="*/ 29 h 156"/>
                  <a:gd name="T88" fmla="*/ 41 w 99"/>
                  <a:gd name="T89" fmla="*/ 21 h 156"/>
                  <a:gd name="T90" fmla="*/ 51 w 99"/>
                  <a:gd name="T91" fmla="*/ 13 h 156"/>
                  <a:gd name="T92" fmla="*/ 61 w 99"/>
                  <a:gd name="T93" fmla="*/ 8 h 156"/>
                  <a:gd name="T94" fmla="*/ 72 w 99"/>
                  <a:gd name="T95" fmla="*/ 4 h 156"/>
                  <a:gd name="T96" fmla="*/ 84 w 99"/>
                  <a:gd name="T97" fmla="*/ 0 h 156"/>
                  <a:gd name="T98" fmla="*/ 84 w 99"/>
                  <a:gd name="T99" fmla="*/ 0 h 1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
                  <a:gd name="T151" fmla="*/ 0 h 156"/>
                  <a:gd name="T152" fmla="*/ 99 w 99"/>
                  <a:gd name="T153" fmla="*/ 156 h 1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 h="156">
                    <a:moveTo>
                      <a:pt x="84" y="0"/>
                    </a:moveTo>
                    <a:lnTo>
                      <a:pt x="86" y="5"/>
                    </a:lnTo>
                    <a:lnTo>
                      <a:pt x="87" y="12"/>
                    </a:lnTo>
                    <a:lnTo>
                      <a:pt x="90" y="18"/>
                    </a:lnTo>
                    <a:lnTo>
                      <a:pt x="93" y="25"/>
                    </a:lnTo>
                    <a:lnTo>
                      <a:pt x="94" y="30"/>
                    </a:lnTo>
                    <a:lnTo>
                      <a:pt x="95" y="38"/>
                    </a:lnTo>
                    <a:lnTo>
                      <a:pt x="98" y="46"/>
                    </a:lnTo>
                    <a:lnTo>
                      <a:pt x="99" y="55"/>
                    </a:lnTo>
                    <a:lnTo>
                      <a:pt x="99" y="61"/>
                    </a:lnTo>
                    <a:lnTo>
                      <a:pt x="99" y="70"/>
                    </a:lnTo>
                    <a:lnTo>
                      <a:pt x="99" y="78"/>
                    </a:lnTo>
                    <a:lnTo>
                      <a:pt x="99" y="86"/>
                    </a:lnTo>
                    <a:lnTo>
                      <a:pt x="99" y="93"/>
                    </a:lnTo>
                    <a:lnTo>
                      <a:pt x="98" y="99"/>
                    </a:lnTo>
                    <a:lnTo>
                      <a:pt x="97" y="108"/>
                    </a:lnTo>
                    <a:lnTo>
                      <a:pt x="95" y="116"/>
                    </a:lnTo>
                    <a:lnTo>
                      <a:pt x="93" y="120"/>
                    </a:lnTo>
                    <a:lnTo>
                      <a:pt x="91" y="126"/>
                    </a:lnTo>
                    <a:lnTo>
                      <a:pt x="89" y="131"/>
                    </a:lnTo>
                    <a:lnTo>
                      <a:pt x="86" y="135"/>
                    </a:lnTo>
                    <a:lnTo>
                      <a:pt x="83" y="139"/>
                    </a:lnTo>
                    <a:lnTo>
                      <a:pt x="81" y="143"/>
                    </a:lnTo>
                    <a:lnTo>
                      <a:pt x="76" y="147"/>
                    </a:lnTo>
                    <a:lnTo>
                      <a:pt x="72" y="150"/>
                    </a:lnTo>
                    <a:lnTo>
                      <a:pt x="67" y="151"/>
                    </a:lnTo>
                    <a:lnTo>
                      <a:pt x="62" y="154"/>
                    </a:lnTo>
                    <a:lnTo>
                      <a:pt x="56" y="155"/>
                    </a:lnTo>
                    <a:lnTo>
                      <a:pt x="52" y="156"/>
                    </a:lnTo>
                    <a:lnTo>
                      <a:pt x="45" y="155"/>
                    </a:lnTo>
                    <a:lnTo>
                      <a:pt x="39" y="155"/>
                    </a:lnTo>
                    <a:lnTo>
                      <a:pt x="32" y="152"/>
                    </a:lnTo>
                    <a:lnTo>
                      <a:pt x="25" y="151"/>
                    </a:lnTo>
                    <a:lnTo>
                      <a:pt x="15" y="141"/>
                    </a:lnTo>
                    <a:lnTo>
                      <a:pt x="8" y="129"/>
                    </a:lnTo>
                    <a:lnTo>
                      <a:pt x="2" y="118"/>
                    </a:lnTo>
                    <a:lnTo>
                      <a:pt x="1" y="106"/>
                    </a:lnTo>
                    <a:lnTo>
                      <a:pt x="0" y="95"/>
                    </a:lnTo>
                    <a:lnTo>
                      <a:pt x="1" y="82"/>
                    </a:lnTo>
                    <a:lnTo>
                      <a:pt x="5" y="71"/>
                    </a:lnTo>
                    <a:lnTo>
                      <a:pt x="10" y="60"/>
                    </a:lnTo>
                    <a:lnTo>
                      <a:pt x="15" y="49"/>
                    </a:lnTo>
                    <a:lnTo>
                      <a:pt x="23" y="38"/>
                    </a:lnTo>
                    <a:lnTo>
                      <a:pt x="31" y="29"/>
                    </a:lnTo>
                    <a:lnTo>
                      <a:pt x="41" y="21"/>
                    </a:lnTo>
                    <a:lnTo>
                      <a:pt x="51" y="13"/>
                    </a:lnTo>
                    <a:lnTo>
                      <a:pt x="61" y="8"/>
                    </a:lnTo>
                    <a:lnTo>
                      <a:pt x="72" y="4"/>
                    </a:lnTo>
                    <a:lnTo>
                      <a:pt x="84" y="0"/>
                    </a:lnTo>
                    <a:close/>
                  </a:path>
                </a:pathLst>
              </a:custGeom>
              <a:solidFill>
                <a:srgbClr val="4F4200"/>
              </a:solidFill>
              <a:ln w="9525">
                <a:noFill/>
                <a:round/>
                <a:headEnd/>
                <a:tailEnd/>
              </a:ln>
            </p:spPr>
            <p:txBody>
              <a:bodyPr/>
              <a:lstStyle/>
              <a:p>
                <a:endParaRPr lang="es-MX"/>
              </a:p>
            </p:txBody>
          </p:sp>
          <p:sp>
            <p:nvSpPr>
              <p:cNvPr id="111626" name="Freeform 11"/>
              <p:cNvSpPr>
                <a:spLocks/>
              </p:cNvSpPr>
              <p:nvPr/>
            </p:nvSpPr>
            <p:spPr bwMode="auto">
              <a:xfrm>
                <a:off x="3425" y="2474"/>
                <a:ext cx="275" cy="147"/>
              </a:xfrm>
              <a:custGeom>
                <a:avLst/>
                <a:gdLst>
                  <a:gd name="T0" fmla="*/ 1099 w 1099"/>
                  <a:gd name="T1" fmla="*/ 159 h 589"/>
                  <a:gd name="T2" fmla="*/ 848 w 1099"/>
                  <a:gd name="T3" fmla="*/ 558 h 589"/>
                  <a:gd name="T4" fmla="*/ 845 w 1099"/>
                  <a:gd name="T5" fmla="*/ 558 h 589"/>
                  <a:gd name="T6" fmla="*/ 836 w 1099"/>
                  <a:gd name="T7" fmla="*/ 561 h 589"/>
                  <a:gd name="T8" fmla="*/ 822 w 1099"/>
                  <a:gd name="T9" fmla="*/ 564 h 589"/>
                  <a:gd name="T10" fmla="*/ 804 w 1099"/>
                  <a:gd name="T11" fmla="*/ 568 h 589"/>
                  <a:gd name="T12" fmla="*/ 782 w 1099"/>
                  <a:gd name="T13" fmla="*/ 573 h 589"/>
                  <a:gd name="T14" fmla="*/ 756 w 1099"/>
                  <a:gd name="T15" fmla="*/ 577 h 589"/>
                  <a:gd name="T16" fmla="*/ 729 w 1099"/>
                  <a:gd name="T17" fmla="*/ 581 h 589"/>
                  <a:gd name="T18" fmla="*/ 700 w 1099"/>
                  <a:gd name="T19" fmla="*/ 586 h 589"/>
                  <a:gd name="T20" fmla="*/ 670 w 1099"/>
                  <a:gd name="T21" fmla="*/ 588 h 589"/>
                  <a:gd name="T22" fmla="*/ 640 w 1099"/>
                  <a:gd name="T23" fmla="*/ 589 h 589"/>
                  <a:gd name="T24" fmla="*/ 609 w 1099"/>
                  <a:gd name="T25" fmla="*/ 588 h 589"/>
                  <a:gd name="T26" fmla="*/ 580 w 1099"/>
                  <a:gd name="T27" fmla="*/ 584 h 589"/>
                  <a:gd name="T28" fmla="*/ 551 w 1099"/>
                  <a:gd name="T29" fmla="*/ 579 h 589"/>
                  <a:gd name="T30" fmla="*/ 527 w 1099"/>
                  <a:gd name="T31" fmla="*/ 571 h 589"/>
                  <a:gd name="T32" fmla="*/ 505 w 1099"/>
                  <a:gd name="T33" fmla="*/ 559 h 589"/>
                  <a:gd name="T34" fmla="*/ 487 w 1099"/>
                  <a:gd name="T35" fmla="*/ 544 h 589"/>
                  <a:gd name="T36" fmla="*/ 466 w 1099"/>
                  <a:gd name="T37" fmla="*/ 528 h 589"/>
                  <a:gd name="T38" fmla="*/ 441 w 1099"/>
                  <a:gd name="T39" fmla="*/ 519 h 589"/>
                  <a:gd name="T40" fmla="*/ 409 w 1099"/>
                  <a:gd name="T41" fmla="*/ 512 h 589"/>
                  <a:gd name="T42" fmla="*/ 374 w 1099"/>
                  <a:gd name="T43" fmla="*/ 509 h 589"/>
                  <a:gd name="T44" fmla="*/ 335 w 1099"/>
                  <a:gd name="T45" fmla="*/ 509 h 589"/>
                  <a:gd name="T46" fmla="*/ 295 w 1099"/>
                  <a:gd name="T47" fmla="*/ 511 h 589"/>
                  <a:gd name="T48" fmla="*/ 252 w 1099"/>
                  <a:gd name="T49" fmla="*/ 513 h 589"/>
                  <a:gd name="T50" fmla="*/ 211 w 1099"/>
                  <a:gd name="T51" fmla="*/ 515 h 589"/>
                  <a:gd name="T52" fmla="*/ 169 w 1099"/>
                  <a:gd name="T53" fmla="*/ 518 h 589"/>
                  <a:gd name="T54" fmla="*/ 130 w 1099"/>
                  <a:gd name="T55" fmla="*/ 518 h 589"/>
                  <a:gd name="T56" fmla="*/ 94 w 1099"/>
                  <a:gd name="T57" fmla="*/ 515 h 589"/>
                  <a:gd name="T58" fmla="*/ 63 w 1099"/>
                  <a:gd name="T59" fmla="*/ 511 h 589"/>
                  <a:gd name="T60" fmla="*/ 37 w 1099"/>
                  <a:gd name="T61" fmla="*/ 501 h 589"/>
                  <a:gd name="T62" fmla="*/ 16 w 1099"/>
                  <a:gd name="T63" fmla="*/ 489 h 589"/>
                  <a:gd name="T64" fmla="*/ 4 w 1099"/>
                  <a:gd name="T65" fmla="*/ 470 h 589"/>
                  <a:gd name="T66" fmla="*/ 0 w 1099"/>
                  <a:gd name="T67" fmla="*/ 446 h 589"/>
                  <a:gd name="T68" fmla="*/ 1 w 1099"/>
                  <a:gd name="T69" fmla="*/ 418 h 589"/>
                  <a:gd name="T70" fmla="*/ 4 w 1099"/>
                  <a:gd name="T71" fmla="*/ 391 h 589"/>
                  <a:gd name="T72" fmla="*/ 8 w 1099"/>
                  <a:gd name="T73" fmla="*/ 364 h 589"/>
                  <a:gd name="T74" fmla="*/ 15 w 1099"/>
                  <a:gd name="T75" fmla="*/ 340 h 589"/>
                  <a:gd name="T76" fmla="*/ 23 w 1099"/>
                  <a:gd name="T77" fmla="*/ 315 h 589"/>
                  <a:gd name="T78" fmla="*/ 31 w 1099"/>
                  <a:gd name="T79" fmla="*/ 293 h 589"/>
                  <a:gd name="T80" fmla="*/ 40 w 1099"/>
                  <a:gd name="T81" fmla="*/ 271 h 589"/>
                  <a:gd name="T82" fmla="*/ 50 w 1099"/>
                  <a:gd name="T83" fmla="*/ 251 h 589"/>
                  <a:gd name="T84" fmla="*/ 59 w 1099"/>
                  <a:gd name="T85" fmla="*/ 233 h 589"/>
                  <a:gd name="T86" fmla="*/ 68 w 1099"/>
                  <a:gd name="T87" fmla="*/ 216 h 589"/>
                  <a:gd name="T88" fmla="*/ 76 w 1099"/>
                  <a:gd name="T89" fmla="*/ 202 h 589"/>
                  <a:gd name="T90" fmla="*/ 84 w 1099"/>
                  <a:gd name="T91" fmla="*/ 190 h 589"/>
                  <a:gd name="T92" fmla="*/ 90 w 1099"/>
                  <a:gd name="T93" fmla="*/ 180 h 589"/>
                  <a:gd name="T94" fmla="*/ 96 w 1099"/>
                  <a:gd name="T95" fmla="*/ 174 h 589"/>
                  <a:gd name="T96" fmla="*/ 99 w 1099"/>
                  <a:gd name="T97" fmla="*/ 170 h 589"/>
                  <a:gd name="T98" fmla="*/ 100 w 1099"/>
                  <a:gd name="T99" fmla="*/ 168 h 589"/>
                  <a:gd name="T100" fmla="*/ 413 w 1099"/>
                  <a:gd name="T101" fmla="*/ 0 h 589"/>
                  <a:gd name="T102" fmla="*/ 1099 w 1099"/>
                  <a:gd name="T103" fmla="*/ 159 h 589"/>
                  <a:gd name="T104" fmla="*/ 1099 w 1099"/>
                  <a:gd name="T105" fmla="*/ 159 h 5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9"/>
                  <a:gd name="T160" fmla="*/ 0 h 589"/>
                  <a:gd name="T161" fmla="*/ 1099 w 1099"/>
                  <a:gd name="T162" fmla="*/ 589 h 58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9" h="589">
                    <a:moveTo>
                      <a:pt x="1099" y="159"/>
                    </a:moveTo>
                    <a:lnTo>
                      <a:pt x="848" y="558"/>
                    </a:lnTo>
                    <a:lnTo>
                      <a:pt x="845" y="558"/>
                    </a:lnTo>
                    <a:lnTo>
                      <a:pt x="836" y="561"/>
                    </a:lnTo>
                    <a:lnTo>
                      <a:pt x="822" y="564"/>
                    </a:lnTo>
                    <a:lnTo>
                      <a:pt x="804" y="568"/>
                    </a:lnTo>
                    <a:lnTo>
                      <a:pt x="782" y="573"/>
                    </a:lnTo>
                    <a:lnTo>
                      <a:pt x="756" y="577"/>
                    </a:lnTo>
                    <a:lnTo>
                      <a:pt x="729" y="581"/>
                    </a:lnTo>
                    <a:lnTo>
                      <a:pt x="700" y="586"/>
                    </a:lnTo>
                    <a:lnTo>
                      <a:pt x="670" y="588"/>
                    </a:lnTo>
                    <a:lnTo>
                      <a:pt x="640" y="589"/>
                    </a:lnTo>
                    <a:lnTo>
                      <a:pt x="609" y="588"/>
                    </a:lnTo>
                    <a:lnTo>
                      <a:pt x="580" y="584"/>
                    </a:lnTo>
                    <a:lnTo>
                      <a:pt x="551" y="579"/>
                    </a:lnTo>
                    <a:lnTo>
                      <a:pt x="527" y="571"/>
                    </a:lnTo>
                    <a:lnTo>
                      <a:pt x="505" y="559"/>
                    </a:lnTo>
                    <a:lnTo>
                      <a:pt x="487" y="544"/>
                    </a:lnTo>
                    <a:lnTo>
                      <a:pt x="466" y="528"/>
                    </a:lnTo>
                    <a:lnTo>
                      <a:pt x="441" y="519"/>
                    </a:lnTo>
                    <a:lnTo>
                      <a:pt x="409" y="512"/>
                    </a:lnTo>
                    <a:lnTo>
                      <a:pt x="374" y="509"/>
                    </a:lnTo>
                    <a:lnTo>
                      <a:pt x="335" y="509"/>
                    </a:lnTo>
                    <a:lnTo>
                      <a:pt x="295" y="511"/>
                    </a:lnTo>
                    <a:lnTo>
                      <a:pt x="252" y="513"/>
                    </a:lnTo>
                    <a:lnTo>
                      <a:pt x="211" y="515"/>
                    </a:lnTo>
                    <a:lnTo>
                      <a:pt x="169" y="518"/>
                    </a:lnTo>
                    <a:lnTo>
                      <a:pt x="130" y="518"/>
                    </a:lnTo>
                    <a:lnTo>
                      <a:pt x="94" y="515"/>
                    </a:lnTo>
                    <a:lnTo>
                      <a:pt x="63" y="511"/>
                    </a:lnTo>
                    <a:lnTo>
                      <a:pt x="37" y="501"/>
                    </a:lnTo>
                    <a:lnTo>
                      <a:pt x="16" y="489"/>
                    </a:lnTo>
                    <a:lnTo>
                      <a:pt x="4" y="470"/>
                    </a:lnTo>
                    <a:lnTo>
                      <a:pt x="0" y="446"/>
                    </a:lnTo>
                    <a:lnTo>
                      <a:pt x="1" y="418"/>
                    </a:lnTo>
                    <a:lnTo>
                      <a:pt x="4" y="391"/>
                    </a:lnTo>
                    <a:lnTo>
                      <a:pt x="8" y="364"/>
                    </a:lnTo>
                    <a:lnTo>
                      <a:pt x="15" y="340"/>
                    </a:lnTo>
                    <a:lnTo>
                      <a:pt x="23" y="315"/>
                    </a:lnTo>
                    <a:lnTo>
                      <a:pt x="31" y="293"/>
                    </a:lnTo>
                    <a:lnTo>
                      <a:pt x="40" y="271"/>
                    </a:lnTo>
                    <a:lnTo>
                      <a:pt x="50" y="251"/>
                    </a:lnTo>
                    <a:lnTo>
                      <a:pt x="59" y="233"/>
                    </a:lnTo>
                    <a:lnTo>
                      <a:pt x="68" y="216"/>
                    </a:lnTo>
                    <a:lnTo>
                      <a:pt x="76" y="202"/>
                    </a:lnTo>
                    <a:lnTo>
                      <a:pt x="84" y="190"/>
                    </a:lnTo>
                    <a:lnTo>
                      <a:pt x="90" y="180"/>
                    </a:lnTo>
                    <a:lnTo>
                      <a:pt x="96" y="174"/>
                    </a:lnTo>
                    <a:lnTo>
                      <a:pt x="99" y="170"/>
                    </a:lnTo>
                    <a:lnTo>
                      <a:pt x="100" y="168"/>
                    </a:lnTo>
                    <a:lnTo>
                      <a:pt x="413" y="0"/>
                    </a:lnTo>
                    <a:lnTo>
                      <a:pt x="1099" y="159"/>
                    </a:lnTo>
                    <a:close/>
                  </a:path>
                </a:pathLst>
              </a:custGeom>
              <a:solidFill>
                <a:srgbClr val="CFA636"/>
              </a:solidFill>
              <a:ln w="9525">
                <a:noFill/>
                <a:round/>
                <a:headEnd/>
                <a:tailEnd/>
              </a:ln>
            </p:spPr>
            <p:txBody>
              <a:bodyPr/>
              <a:lstStyle/>
              <a:p>
                <a:endParaRPr lang="es-MX"/>
              </a:p>
            </p:txBody>
          </p:sp>
          <p:sp>
            <p:nvSpPr>
              <p:cNvPr id="111627" name="Freeform 12"/>
              <p:cNvSpPr>
                <a:spLocks/>
              </p:cNvSpPr>
              <p:nvPr/>
            </p:nvSpPr>
            <p:spPr bwMode="auto">
              <a:xfrm>
                <a:off x="3619" y="2511"/>
                <a:ext cx="77" cy="105"/>
              </a:xfrm>
              <a:custGeom>
                <a:avLst/>
                <a:gdLst>
                  <a:gd name="T0" fmla="*/ 259 w 307"/>
                  <a:gd name="T1" fmla="*/ 0 h 422"/>
                  <a:gd name="T2" fmla="*/ 0 w 307"/>
                  <a:gd name="T3" fmla="*/ 422 h 422"/>
                  <a:gd name="T4" fmla="*/ 54 w 307"/>
                  <a:gd name="T5" fmla="*/ 418 h 422"/>
                  <a:gd name="T6" fmla="*/ 307 w 307"/>
                  <a:gd name="T7" fmla="*/ 18 h 422"/>
                  <a:gd name="T8" fmla="*/ 259 w 307"/>
                  <a:gd name="T9" fmla="*/ 0 h 422"/>
                  <a:gd name="T10" fmla="*/ 259 w 307"/>
                  <a:gd name="T11" fmla="*/ 0 h 422"/>
                  <a:gd name="T12" fmla="*/ 0 60000 65536"/>
                  <a:gd name="T13" fmla="*/ 0 60000 65536"/>
                  <a:gd name="T14" fmla="*/ 0 60000 65536"/>
                  <a:gd name="T15" fmla="*/ 0 60000 65536"/>
                  <a:gd name="T16" fmla="*/ 0 60000 65536"/>
                  <a:gd name="T17" fmla="*/ 0 60000 65536"/>
                  <a:gd name="T18" fmla="*/ 0 w 307"/>
                  <a:gd name="T19" fmla="*/ 0 h 422"/>
                  <a:gd name="T20" fmla="*/ 307 w 307"/>
                  <a:gd name="T21" fmla="*/ 422 h 422"/>
                </a:gdLst>
                <a:ahLst/>
                <a:cxnLst>
                  <a:cxn ang="T12">
                    <a:pos x="T0" y="T1"/>
                  </a:cxn>
                  <a:cxn ang="T13">
                    <a:pos x="T2" y="T3"/>
                  </a:cxn>
                  <a:cxn ang="T14">
                    <a:pos x="T4" y="T5"/>
                  </a:cxn>
                  <a:cxn ang="T15">
                    <a:pos x="T6" y="T7"/>
                  </a:cxn>
                  <a:cxn ang="T16">
                    <a:pos x="T8" y="T9"/>
                  </a:cxn>
                  <a:cxn ang="T17">
                    <a:pos x="T10" y="T11"/>
                  </a:cxn>
                </a:cxnLst>
                <a:rect l="T18" t="T19" r="T20" b="T21"/>
                <a:pathLst>
                  <a:path w="307" h="422">
                    <a:moveTo>
                      <a:pt x="259" y="0"/>
                    </a:moveTo>
                    <a:lnTo>
                      <a:pt x="0" y="422"/>
                    </a:lnTo>
                    <a:lnTo>
                      <a:pt x="54" y="418"/>
                    </a:lnTo>
                    <a:lnTo>
                      <a:pt x="307" y="18"/>
                    </a:lnTo>
                    <a:lnTo>
                      <a:pt x="259" y="0"/>
                    </a:lnTo>
                    <a:close/>
                  </a:path>
                </a:pathLst>
              </a:custGeom>
              <a:solidFill>
                <a:srgbClr val="FFB300"/>
              </a:solidFill>
              <a:ln w="9525">
                <a:noFill/>
                <a:round/>
                <a:headEnd/>
                <a:tailEnd/>
              </a:ln>
            </p:spPr>
            <p:txBody>
              <a:bodyPr/>
              <a:lstStyle/>
              <a:p>
                <a:endParaRPr lang="es-MX"/>
              </a:p>
            </p:txBody>
          </p:sp>
          <p:sp>
            <p:nvSpPr>
              <p:cNvPr id="111628" name="Freeform 13"/>
              <p:cNvSpPr>
                <a:spLocks/>
              </p:cNvSpPr>
              <p:nvPr/>
            </p:nvSpPr>
            <p:spPr bwMode="auto">
              <a:xfrm>
                <a:off x="3550" y="2360"/>
                <a:ext cx="178" cy="141"/>
              </a:xfrm>
              <a:custGeom>
                <a:avLst/>
                <a:gdLst>
                  <a:gd name="T0" fmla="*/ 373 w 712"/>
                  <a:gd name="T1" fmla="*/ 0 h 564"/>
                  <a:gd name="T2" fmla="*/ 352 w 712"/>
                  <a:gd name="T3" fmla="*/ 4 h 564"/>
                  <a:gd name="T4" fmla="*/ 316 w 712"/>
                  <a:gd name="T5" fmla="*/ 11 h 564"/>
                  <a:gd name="T6" fmla="*/ 271 w 712"/>
                  <a:gd name="T7" fmla="*/ 20 h 564"/>
                  <a:gd name="T8" fmla="*/ 223 w 712"/>
                  <a:gd name="T9" fmla="*/ 31 h 564"/>
                  <a:gd name="T10" fmla="*/ 176 w 712"/>
                  <a:gd name="T11" fmla="*/ 41 h 564"/>
                  <a:gd name="T12" fmla="*/ 137 w 712"/>
                  <a:gd name="T13" fmla="*/ 49 h 564"/>
                  <a:gd name="T14" fmla="*/ 110 w 712"/>
                  <a:gd name="T15" fmla="*/ 56 h 564"/>
                  <a:gd name="T16" fmla="*/ 99 w 712"/>
                  <a:gd name="T17" fmla="*/ 59 h 564"/>
                  <a:gd name="T18" fmla="*/ 86 w 712"/>
                  <a:gd name="T19" fmla="*/ 76 h 564"/>
                  <a:gd name="T20" fmla="*/ 70 w 712"/>
                  <a:gd name="T21" fmla="*/ 106 h 564"/>
                  <a:gd name="T22" fmla="*/ 53 w 712"/>
                  <a:gd name="T23" fmla="*/ 142 h 564"/>
                  <a:gd name="T24" fmla="*/ 35 w 712"/>
                  <a:gd name="T25" fmla="*/ 180 h 564"/>
                  <a:gd name="T26" fmla="*/ 19 w 712"/>
                  <a:gd name="T27" fmla="*/ 216 h 564"/>
                  <a:gd name="T28" fmla="*/ 7 w 712"/>
                  <a:gd name="T29" fmla="*/ 245 h 564"/>
                  <a:gd name="T30" fmla="*/ 1 w 712"/>
                  <a:gd name="T31" fmla="*/ 262 h 564"/>
                  <a:gd name="T32" fmla="*/ 72 w 712"/>
                  <a:gd name="T33" fmla="*/ 564 h 564"/>
                  <a:gd name="T34" fmla="*/ 557 w 712"/>
                  <a:gd name="T35" fmla="*/ 556 h 564"/>
                  <a:gd name="T36" fmla="*/ 558 w 712"/>
                  <a:gd name="T37" fmla="*/ 542 h 564"/>
                  <a:gd name="T38" fmla="*/ 561 w 712"/>
                  <a:gd name="T39" fmla="*/ 516 h 564"/>
                  <a:gd name="T40" fmla="*/ 567 w 712"/>
                  <a:gd name="T41" fmla="*/ 487 h 564"/>
                  <a:gd name="T42" fmla="*/ 573 w 712"/>
                  <a:gd name="T43" fmla="*/ 453 h 564"/>
                  <a:gd name="T44" fmla="*/ 580 w 712"/>
                  <a:gd name="T45" fmla="*/ 420 h 564"/>
                  <a:gd name="T46" fmla="*/ 586 w 712"/>
                  <a:gd name="T47" fmla="*/ 392 h 564"/>
                  <a:gd name="T48" fmla="*/ 591 w 712"/>
                  <a:gd name="T49" fmla="*/ 370 h 564"/>
                  <a:gd name="T50" fmla="*/ 597 w 712"/>
                  <a:gd name="T51" fmla="*/ 360 h 564"/>
                  <a:gd name="T52" fmla="*/ 603 w 712"/>
                  <a:gd name="T53" fmla="*/ 362 h 564"/>
                  <a:gd name="T54" fmla="*/ 610 w 712"/>
                  <a:gd name="T55" fmla="*/ 375 h 564"/>
                  <a:gd name="T56" fmla="*/ 617 w 712"/>
                  <a:gd name="T57" fmla="*/ 393 h 564"/>
                  <a:gd name="T58" fmla="*/ 622 w 712"/>
                  <a:gd name="T59" fmla="*/ 415 h 564"/>
                  <a:gd name="T60" fmla="*/ 628 w 712"/>
                  <a:gd name="T61" fmla="*/ 437 h 564"/>
                  <a:gd name="T62" fmla="*/ 632 w 712"/>
                  <a:gd name="T63" fmla="*/ 455 h 564"/>
                  <a:gd name="T64" fmla="*/ 635 w 712"/>
                  <a:gd name="T65" fmla="*/ 467 h 564"/>
                  <a:gd name="T66" fmla="*/ 712 w 712"/>
                  <a:gd name="T67" fmla="*/ 287 h 564"/>
                  <a:gd name="T68" fmla="*/ 376 w 712"/>
                  <a:gd name="T69" fmla="*/ 0 h 5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2"/>
                  <a:gd name="T106" fmla="*/ 0 h 564"/>
                  <a:gd name="T107" fmla="*/ 712 w 712"/>
                  <a:gd name="T108" fmla="*/ 564 h 5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2" h="564">
                    <a:moveTo>
                      <a:pt x="376" y="0"/>
                    </a:moveTo>
                    <a:lnTo>
                      <a:pt x="373" y="0"/>
                    </a:lnTo>
                    <a:lnTo>
                      <a:pt x="365" y="1"/>
                    </a:lnTo>
                    <a:lnTo>
                      <a:pt x="352" y="4"/>
                    </a:lnTo>
                    <a:lnTo>
                      <a:pt x="336" y="7"/>
                    </a:lnTo>
                    <a:lnTo>
                      <a:pt x="316" y="11"/>
                    </a:lnTo>
                    <a:lnTo>
                      <a:pt x="295" y="15"/>
                    </a:lnTo>
                    <a:lnTo>
                      <a:pt x="271" y="20"/>
                    </a:lnTo>
                    <a:lnTo>
                      <a:pt x="248" y="27"/>
                    </a:lnTo>
                    <a:lnTo>
                      <a:pt x="223" y="31"/>
                    </a:lnTo>
                    <a:lnTo>
                      <a:pt x="199" y="36"/>
                    </a:lnTo>
                    <a:lnTo>
                      <a:pt x="176" y="41"/>
                    </a:lnTo>
                    <a:lnTo>
                      <a:pt x="155" y="45"/>
                    </a:lnTo>
                    <a:lnTo>
                      <a:pt x="137" y="49"/>
                    </a:lnTo>
                    <a:lnTo>
                      <a:pt x="122" y="53"/>
                    </a:lnTo>
                    <a:lnTo>
                      <a:pt x="110" y="56"/>
                    </a:lnTo>
                    <a:lnTo>
                      <a:pt x="104" y="58"/>
                    </a:lnTo>
                    <a:lnTo>
                      <a:pt x="99" y="59"/>
                    </a:lnTo>
                    <a:lnTo>
                      <a:pt x="94" y="67"/>
                    </a:lnTo>
                    <a:lnTo>
                      <a:pt x="86" y="76"/>
                    </a:lnTo>
                    <a:lnTo>
                      <a:pt x="79" y="90"/>
                    </a:lnTo>
                    <a:lnTo>
                      <a:pt x="70" y="106"/>
                    </a:lnTo>
                    <a:lnTo>
                      <a:pt x="62" y="123"/>
                    </a:lnTo>
                    <a:lnTo>
                      <a:pt x="53" y="142"/>
                    </a:lnTo>
                    <a:lnTo>
                      <a:pt x="45" y="162"/>
                    </a:lnTo>
                    <a:lnTo>
                      <a:pt x="35" y="180"/>
                    </a:lnTo>
                    <a:lnTo>
                      <a:pt x="27" y="198"/>
                    </a:lnTo>
                    <a:lnTo>
                      <a:pt x="19" y="216"/>
                    </a:lnTo>
                    <a:lnTo>
                      <a:pt x="13" y="232"/>
                    </a:lnTo>
                    <a:lnTo>
                      <a:pt x="7" y="245"/>
                    </a:lnTo>
                    <a:lnTo>
                      <a:pt x="3" y="255"/>
                    </a:lnTo>
                    <a:lnTo>
                      <a:pt x="1" y="262"/>
                    </a:lnTo>
                    <a:lnTo>
                      <a:pt x="0" y="264"/>
                    </a:lnTo>
                    <a:lnTo>
                      <a:pt x="72" y="564"/>
                    </a:lnTo>
                    <a:lnTo>
                      <a:pt x="557" y="558"/>
                    </a:lnTo>
                    <a:lnTo>
                      <a:pt x="557" y="556"/>
                    </a:lnTo>
                    <a:lnTo>
                      <a:pt x="557" y="550"/>
                    </a:lnTo>
                    <a:lnTo>
                      <a:pt x="558" y="542"/>
                    </a:lnTo>
                    <a:lnTo>
                      <a:pt x="560" y="531"/>
                    </a:lnTo>
                    <a:lnTo>
                      <a:pt x="561" y="516"/>
                    </a:lnTo>
                    <a:lnTo>
                      <a:pt x="564" y="503"/>
                    </a:lnTo>
                    <a:lnTo>
                      <a:pt x="567" y="487"/>
                    </a:lnTo>
                    <a:lnTo>
                      <a:pt x="571" y="470"/>
                    </a:lnTo>
                    <a:lnTo>
                      <a:pt x="573" y="453"/>
                    </a:lnTo>
                    <a:lnTo>
                      <a:pt x="576" y="437"/>
                    </a:lnTo>
                    <a:lnTo>
                      <a:pt x="580" y="420"/>
                    </a:lnTo>
                    <a:lnTo>
                      <a:pt x="583" y="406"/>
                    </a:lnTo>
                    <a:lnTo>
                      <a:pt x="586" y="392"/>
                    </a:lnTo>
                    <a:lnTo>
                      <a:pt x="589" y="379"/>
                    </a:lnTo>
                    <a:lnTo>
                      <a:pt x="591" y="370"/>
                    </a:lnTo>
                    <a:lnTo>
                      <a:pt x="595" y="364"/>
                    </a:lnTo>
                    <a:lnTo>
                      <a:pt x="597" y="360"/>
                    </a:lnTo>
                    <a:lnTo>
                      <a:pt x="600" y="360"/>
                    </a:lnTo>
                    <a:lnTo>
                      <a:pt x="603" y="362"/>
                    </a:lnTo>
                    <a:lnTo>
                      <a:pt x="606" y="368"/>
                    </a:lnTo>
                    <a:lnTo>
                      <a:pt x="610" y="375"/>
                    </a:lnTo>
                    <a:lnTo>
                      <a:pt x="613" y="383"/>
                    </a:lnTo>
                    <a:lnTo>
                      <a:pt x="617" y="393"/>
                    </a:lnTo>
                    <a:lnTo>
                      <a:pt x="620" y="405"/>
                    </a:lnTo>
                    <a:lnTo>
                      <a:pt x="622" y="415"/>
                    </a:lnTo>
                    <a:lnTo>
                      <a:pt x="625" y="427"/>
                    </a:lnTo>
                    <a:lnTo>
                      <a:pt x="628" y="437"/>
                    </a:lnTo>
                    <a:lnTo>
                      <a:pt x="630" y="447"/>
                    </a:lnTo>
                    <a:lnTo>
                      <a:pt x="632" y="455"/>
                    </a:lnTo>
                    <a:lnTo>
                      <a:pt x="634" y="462"/>
                    </a:lnTo>
                    <a:lnTo>
                      <a:pt x="635" y="467"/>
                    </a:lnTo>
                    <a:lnTo>
                      <a:pt x="636" y="468"/>
                    </a:lnTo>
                    <a:lnTo>
                      <a:pt x="712" y="287"/>
                    </a:lnTo>
                    <a:lnTo>
                      <a:pt x="581" y="46"/>
                    </a:lnTo>
                    <a:lnTo>
                      <a:pt x="376" y="0"/>
                    </a:lnTo>
                    <a:close/>
                  </a:path>
                </a:pathLst>
              </a:custGeom>
              <a:solidFill>
                <a:srgbClr val="4D4D4D"/>
              </a:solidFill>
              <a:ln w="9525">
                <a:noFill/>
                <a:round/>
                <a:headEnd/>
                <a:tailEnd/>
              </a:ln>
            </p:spPr>
            <p:txBody>
              <a:bodyPr/>
              <a:lstStyle/>
              <a:p>
                <a:endParaRPr lang="es-MX"/>
              </a:p>
            </p:txBody>
          </p:sp>
          <p:sp>
            <p:nvSpPr>
              <p:cNvPr id="111629" name="Freeform 14"/>
              <p:cNvSpPr>
                <a:spLocks/>
              </p:cNvSpPr>
              <p:nvPr/>
            </p:nvSpPr>
            <p:spPr bwMode="auto">
              <a:xfrm>
                <a:off x="3462" y="2490"/>
                <a:ext cx="143" cy="79"/>
              </a:xfrm>
              <a:custGeom>
                <a:avLst/>
                <a:gdLst>
                  <a:gd name="T0" fmla="*/ 507 w 571"/>
                  <a:gd name="T1" fmla="*/ 0 h 314"/>
                  <a:gd name="T2" fmla="*/ 571 w 571"/>
                  <a:gd name="T3" fmla="*/ 18 h 314"/>
                  <a:gd name="T4" fmla="*/ 365 w 571"/>
                  <a:gd name="T5" fmla="*/ 299 h 314"/>
                  <a:gd name="T6" fmla="*/ 362 w 571"/>
                  <a:gd name="T7" fmla="*/ 299 h 314"/>
                  <a:gd name="T8" fmla="*/ 352 w 571"/>
                  <a:gd name="T9" fmla="*/ 301 h 314"/>
                  <a:gd name="T10" fmla="*/ 338 w 571"/>
                  <a:gd name="T11" fmla="*/ 302 h 314"/>
                  <a:gd name="T12" fmla="*/ 318 w 571"/>
                  <a:gd name="T13" fmla="*/ 304 h 314"/>
                  <a:gd name="T14" fmla="*/ 294 w 571"/>
                  <a:gd name="T15" fmla="*/ 305 h 314"/>
                  <a:gd name="T16" fmla="*/ 268 w 571"/>
                  <a:gd name="T17" fmla="*/ 307 h 314"/>
                  <a:gd name="T18" fmla="*/ 241 w 571"/>
                  <a:gd name="T19" fmla="*/ 310 h 314"/>
                  <a:gd name="T20" fmla="*/ 212 w 571"/>
                  <a:gd name="T21" fmla="*/ 311 h 314"/>
                  <a:gd name="T22" fmla="*/ 182 w 571"/>
                  <a:gd name="T23" fmla="*/ 313 h 314"/>
                  <a:gd name="T24" fmla="*/ 153 w 571"/>
                  <a:gd name="T25" fmla="*/ 314 h 314"/>
                  <a:gd name="T26" fmla="*/ 126 w 571"/>
                  <a:gd name="T27" fmla="*/ 314 h 314"/>
                  <a:gd name="T28" fmla="*/ 100 w 571"/>
                  <a:gd name="T29" fmla="*/ 314 h 314"/>
                  <a:gd name="T30" fmla="*/ 79 w 571"/>
                  <a:gd name="T31" fmla="*/ 314 h 314"/>
                  <a:gd name="T32" fmla="*/ 59 w 571"/>
                  <a:gd name="T33" fmla="*/ 313 h 314"/>
                  <a:gd name="T34" fmla="*/ 45 w 571"/>
                  <a:gd name="T35" fmla="*/ 310 h 314"/>
                  <a:gd name="T36" fmla="*/ 38 w 571"/>
                  <a:gd name="T37" fmla="*/ 307 h 314"/>
                  <a:gd name="T38" fmla="*/ 32 w 571"/>
                  <a:gd name="T39" fmla="*/ 302 h 314"/>
                  <a:gd name="T40" fmla="*/ 28 w 571"/>
                  <a:gd name="T41" fmla="*/ 296 h 314"/>
                  <a:gd name="T42" fmla="*/ 23 w 571"/>
                  <a:gd name="T43" fmla="*/ 290 h 314"/>
                  <a:gd name="T44" fmla="*/ 20 w 571"/>
                  <a:gd name="T45" fmla="*/ 284 h 314"/>
                  <a:gd name="T46" fmla="*/ 15 w 571"/>
                  <a:gd name="T47" fmla="*/ 278 h 314"/>
                  <a:gd name="T48" fmla="*/ 13 w 571"/>
                  <a:gd name="T49" fmla="*/ 272 h 314"/>
                  <a:gd name="T50" fmla="*/ 11 w 571"/>
                  <a:gd name="T51" fmla="*/ 265 h 314"/>
                  <a:gd name="T52" fmla="*/ 8 w 571"/>
                  <a:gd name="T53" fmla="*/ 259 h 314"/>
                  <a:gd name="T54" fmla="*/ 6 w 571"/>
                  <a:gd name="T55" fmla="*/ 252 h 314"/>
                  <a:gd name="T56" fmla="*/ 4 w 571"/>
                  <a:gd name="T57" fmla="*/ 248 h 314"/>
                  <a:gd name="T58" fmla="*/ 3 w 571"/>
                  <a:gd name="T59" fmla="*/ 242 h 314"/>
                  <a:gd name="T60" fmla="*/ 1 w 571"/>
                  <a:gd name="T61" fmla="*/ 237 h 314"/>
                  <a:gd name="T62" fmla="*/ 0 w 571"/>
                  <a:gd name="T63" fmla="*/ 234 h 314"/>
                  <a:gd name="T64" fmla="*/ 0 w 571"/>
                  <a:gd name="T65" fmla="*/ 231 h 314"/>
                  <a:gd name="T66" fmla="*/ 0 w 571"/>
                  <a:gd name="T67" fmla="*/ 229 h 314"/>
                  <a:gd name="T68" fmla="*/ 507 w 571"/>
                  <a:gd name="T69" fmla="*/ 0 h 314"/>
                  <a:gd name="T70" fmla="*/ 507 w 571"/>
                  <a:gd name="T71" fmla="*/ 0 h 3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71"/>
                  <a:gd name="T109" fmla="*/ 0 h 314"/>
                  <a:gd name="T110" fmla="*/ 571 w 571"/>
                  <a:gd name="T111" fmla="*/ 314 h 3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71" h="314">
                    <a:moveTo>
                      <a:pt x="507" y="0"/>
                    </a:moveTo>
                    <a:lnTo>
                      <a:pt x="571" y="18"/>
                    </a:lnTo>
                    <a:lnTo>
                      <a:pt x="365" y="299"/>
                    </a:lnTo>
                    <a:lnTo>
                      <a:pt x="362" y="299"/>
                    </a:lnTo>
                    <a:lnTo>
                      <a:pt x="352" y="301"/>
                    </a:lnTo>
                    <a:lnTo>
                      <a:pt x="338" y="302"/>
                    </a:lnTo>
                    <a:lnTo>
                      <a:pt x="318" y="304"/>
                    </a:lnTo>
                    <a:lnTo>
                      <a:pt x="294" y="305"/>
                    </a:lnTo>
                    <a:lnTo>
                      <a:pt x="268" y="307"/>
                    </a:lnTo>
                    <a:lnTo>
                      <a:pt x="241" y="310"/>
                    </a:lnTo>
                    <a:lnTo>
                      <a:pt x="212" y="311"/>
                    </a:lnTo>
                    <a:lnTo>
                      <a:pt x="182" y="313"/>
                    </a:lnTo>
                    <a:lnTo>
                      <a:pt x="153" y="314"/>
                    </a:lnTo>
                    <a:lnTo>
                      <a:pt x="126" y="314"/>
                    </a:lnTo>
                    <a:lnTo>
                      <a:pt x="100" y="314"/>
                    </a:lnTo>
                    <a:lnTo>
                      <a:pt x="79" y="314"/>
                    </a:lnTo>
                    <a:lnTo>
                      <a:pt x="59" y="313"/>
                    </a:lnTo>
                    <a:lnTo>
                      <a:pt x="45" y="310"/>
                    </a:lnTo>
                    <a:lnTo>
                      <a:pt x="38" y="307"/>
                    </a:lnTo>
                    <a:lnTo>
                      <a:pt x="32" y="302"/>
                    </a:lnTo>
                    <a:lnTo>
                      <a:pt x="28" y="296"/>
                    </a:lnTo>
                    <a:lnTo>
                      <a:pt x="23" y="290"/>
                    </a:lnTo>
                    <a:lnTo>
                      <a:pt x="20" y="284"/>
                    </a:lnTo>
                    <a:lnTo>
                      <a:pt x="15" y="278"/>
                    </a:lnTo>
                    <a:lnTo>
                      <a:pt x="13" y="272"/>
                    </a:lnTo>
                    <a:lnTo>
                      <a:pt x="11" y="265"/>
                    </a:lnTo>
                    <a:lnTo>
                      <a:pt x="8" y="259"/>
                    </a:lnTo>
                    <a:lnTo>
                      <a:pt x="6" y="252"/>
                    </a:lnTo>
                    <a:lnTo>
                      <a:pt x="4" y="248"/>
                    </a:lnTo>
                    <a:lnTo>
                      <a:pt x="3" y="242"/>
                    </a:lnTo>
                    <a:lnTo>
                      <a:pt x="1" y="237"/>
                    </a:lnTo>
                    <a:lnTo>
                      <a:pt x="0" y="234"/>
                    </a:lnTo>
                    <a:lnTo>
                      <a:pt x="0" y="231"/>
                    </a:lnTo>
                    <a:lnTo>
                      <a:pt x="0" y="229"/>
                    </a:lnTo>
                    <a:lnTo>
                      <a:pt x="507" y="0"/>
                    </a:lnTo>
                    <a:close/>
                  </a:path>
                </a:pathLst>
              </a:custGeom>
              <a:solidFill>
                <a:srgbClr val="999999"/>
              </a:solidFill>
              <a:ln w="9525">
                <a:noFill/>
                <a:round/>
                <a:headEnd/>
                <a:tailEnd/>
              </a:ln>
            </p:spPr>
            <p:txBody>
              <a:bodyPr/>
              <a:lstStyle/>
              <a:p>
                <a:endParaRPr lang="es-MX"/>
              </a:p>
            </p:txBody>
          </p:sp>
          <p:sp>
            <p:nvSpPr>
              <p:cNvPr id="111630" name="Freeform 15"/>
              <p:cNvSpPr>
                <a:spLocks/>
              </p:cNvSpPr>
              <p:nvPr/>
            </p:nvSpPr>
            <p:spPr bwMode="auto">
              <a:xfrm>
                <a:off x="3544" y="2499"/>
                <a:ext cx="112" cy="70"/>
              </a:xfrm>
              <a:custGeom>
                <a:avLst/>
                <a:gdLst>
                  <a:gd name="T0" fmla="*/ 0 w 448"/>
                  <a:gd name="T1" fmla="*/ 211 h 284"/>
                  <a:gd name="T2" fmla="*/ 29 w 448"/>
                  <a:gd name="T3" fmla="*/ 261 h 284"/>
                  <a:gd name="T4" fmla="*/ 259 w 448"/>
                  <a:gd name="T5" fmla="*/ 284 h 284"/>
                  <a:gd name="T6" fmla="*/ 447 w 448"/>
                  <a:gd name="T7" fmla="*/ 35 h 284"/>
                  <a:gd name="T8" fmla="*/ 448 w 448"/>
                  <a:gd name="T9" fmla="*/ 0 h 284"/>
                  <a:gd name="T10" fmla="*/ 0 w 448"/>
                  <a:gd name="T11" fmla="*/ 211 h 284"/>
                  <a:gd name="T12" fmla="*/ 0 w 448"/>
                  <a:gd name="T13" fmla="*/ 211 h 284"/>
                  <a:gd name="T14" fmla="*/ 0 60000 65536"/>
                  <a:gd name="T15" fmla="*/ 0 60000 65536"/>
                  <a:gd name="T16" fmla="*/ 0 60000 65536"/>
                  <a:gd name="T17" fmla="*/ 0 60000 65536"/>
                  <a:gd name="T18" fmla="*/ 0 60000 65536"/>
                  <a:gd name="T19" fmla="*/ 0 60000 65536"/>
                  <a:gd name="T20" fmla="*/ 0 60000 65536"/>
                  <a:gd name="T21" fmla="*/ 0 w 448"/>
                  <a:gd name="T22" fmla="*/ 0 h 284"/>
                  <a:gd name="T23" fmla="*/ 448 w 448"/>
                  <a:gd name="T24" fmla="*/ 284 h 2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8" h="284">
                    <a:moveTo>
                      <a:pt x="0" y="211"/>
                    </a:moveTo>
                    <a:lnTo>
                      <a:pt x="29" y="261"/>
                    </a:lnTo>
                    <a:lnTo>
                      <a:pt x="259" y="284"/>
                    </a:lnTo>
                    <a:lnTo>
                      <a:pt x="447" y="35"/>
                    </a:lnTo>
                    <a:lnTo>
                      <a:pt x="448" y="0"/>
                    </a:lnTo>
                    <a:lnTo>
                      <a:pt x="0" y="211"/>
                    </a:lnTo>
                    <a:close/>
                  </a:path>
                </a:pathLst>
              </a:custGeom>
              <a:solidFill>
                <a:srgbClr val="999999"/>
              </a:solidFill>
              <a:ln w="9525">
                <a:noFill/>
                <a:round/>
                <a:headEnd/>
                <a:tailEnd/>
              </a:ln>
            </p:spPr>
            <p:txBody>
              <a:bodyPr/>
              <a:lstStyle/>
              <a:p>
                <a:endParaRPr lang="es-MX"/>
              </a:p>
            </p:txBody>
          </p:sp>
          <p:sp>
            <p:nvSpPr>
              <p:cNvPr id="111631" name="Freeform 16"/>
              <p:cNvSpPr>
                <a:spLocks/>
              </p:cNvSpPr>
              <p:nvPr/>
            </p:nvSpPr>
            <p:spPr bwMode="auto">
              <a:xfrm>
                <a:off x="3544" y="2492"/>
                <a:ext cx="112" cy="69"/>
              </a:xfrm>
              <a:custGeom>
                <a:avLst/>
                <a:gdLst>
                  <a:gd name="T0" fmla="*/ 339 w 448"/>
                  <a:gd name="T1" fmla="*/ 4 h 279"/>
                  <a:gd name="T2" fmla="*/ 221 w 448"/>
                  <a:gd name="T3" fmla="*/ 0 h 279"/>
                  <a:gd name="T4" fmla="*/ 0 w 448"/>
                  <a:gd name="T5" fmla="*/ 238 h 279"/>
                  <a:gd name="T6" fmla="*/ 244 w 448"/>
                  <a:gd name="T7" fmla="*/ 279 h 279"/>
                  <a:gd name="T8" fmla="*/ 448 w 448"/>
                  <a:gd name="T9" fmla="*/ 27 h 279"/>
                  <a:gd name="T10" fmla="*/ 339 w 448"/>
                  <a:gd name="T11" fmla="*/ 4 h 279"/>
                  <a:gd name="T12" fmla="*/ 339 w 448"/>
                  <a:gd name="T13" fmla="*/ 4 h 279"/>
                  <a:gd name="T14" fmla="*/ 0 60000 65536"/>
                  <a:gd name="T15" fmla="*/ 0 60000 65536"/>
                  <a:gd name="T16" fmla="*/ 0 60000 65536"/>
                  <a:gd name="T17" fmla="*/ 0 60000 65536"/>
                  <a:gd name="T18" fmla="*/ 0 60000 65536"/>
                  <a:gd name="T19" fmla="*/ 0 60000 65536"/>
                  <a:gd name="T20" fmla="*/ 0 60000 65536"/>
                  <a:gd name="T21" fmla="*/ 0 w 448"/>
                  <a:gd name="T22" fmla="*/ 0 h 279"/>
                  <a:gd name="T23" fmla="*/ 448 w 448"/>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8" h="279">
                    <a:moveTo>
                      <a:pt x="339" y="4"/>
                    </a:moveTo>
                    <a:lnTo>
                      <a:pt x="221" y="0"/>
                    </a:lnTo>
                    <a:lnTo>
                      <a:pt x="0" y="238"/>
                    </a:lnTo>
                    <a:lnTo>
                      <a:pt x="244" y="279"/>
                    </a:lnTo>
                    <a:lnTo>
                      <a:pt x="448" y="27"/>
                    </a:lnTo>
                    <a:lnTo>
                      <a:pt x="339" y="4"/>
                    </a:lnTo>
                    <a:close/>
                  </a:path>
                </a:pathLst>
              </a:custGeom>
              <a:solidFill>
                <a:srgbClr val="E6E6E6"/>
              </a:solidFill>
              <a:ln w="9525">
                <a:noFill/>
                <a:round/>
                <a:headEnd/>
                <a:tailEnd/>
              </a:ln>
            </p:spPr>
            <p:txBody>
              <a:bodyPr/>
              <a:lstStyle/>
              <a:p>
                <a:endParaRPr lang="es-MX"/>
              </a:p>
            </p:txBody>
          </p:sp>
          <p:sp>
            <p:nvSpPr>
              <p:cNvPr id="111632" name="Freeform 17"/>
              <p:cNvSpPr>
                <a:spLocks/>
              </p:cNvSpPr>
              <p:nvPr/>
            </p:nvSpPr>
            <p:spPr bwMode="auto">
              <a:xfrm>
                <a:off x="3597" y="2364"/>
                <a:ext cx="88" cy="120"/>
              </a:xfrm>
              <a:custGeom>
                <a:avLst/>
                <a:gdLst>
                  <a:gd name="T0" fmla="*/ 9 w 350"/>
                  <a:gd name="T1" fmla="*/ 121 h 478"/>
                  <a:gd name="T2" fmla="*/ 0 w 350"/>
                  <a:gd name="T3" fmla="*/ 240 h 478"/>
                  <a:gd name="T4" fmla="*/ 138 w 350"/>
                  <a:gd name="T5" fmla="*/ 476 h 478"/>
                  <a:gd name="T6" fmla="*/ 149 w 350"/>
                  <a:gd name="T7" fmla="*/ 459 h 478"/>
                  <a:gd name="T8" fmla="*/ 169 w 350"/>
                  <a:gd name="T9" fmla="*/ 429 h 478"/>
                  <a:gd name="T10" fmla="*/ 196 w 350"/>
                  <a:gd name="T11" fmla="*/ 390 h 478"/>
                  <a:gd name="T12" fmla="*/ 227 w 350"/>
                  <a:gd name="T13" fmla="*/ 347 h 478"/>
                  <a:gd name="T14" fmla="*/ 258 w 350"/>
                  <a:gd name="T15" fmla="*/ 303 h 478"/>
                  <a:gd name="T16" fmla="*/ 287 w 350"/>
                  <a:gd name="T17" fmla="*/ 264 h 478"/>
                  <a:gd name="T18" fmla="*/ 310 w 350"/>
                  <a:gd name="T19" fmla="*/ 233 h 478"/>
                  <a:gd name="T20" fmla="*/ 321 w 350"/>
                  <a:gd name="T21" fmla="*/ 218 h 478"/>
                  <a:gd name="T22" fmla="*/ 318 w 350"/>
                  <a:gd name="T23" fmla="*/ 211 h 478"/>
                  <a:gd name="T24" fmla="*/ 309 w 350"/>
                  <a:gd name="T25" fmla="*/ 203 h 478"/>
                  <a:gd name="T26" fmla="*/ 297 w 350"/>
                  <a:gd name="T27" fmla="*/ 197 h 478"/>
                  <a:gd name="T28" fmla="*/ 282 w 350"/>
                  <a:gd name="T29" fmla="*/ 191 h 478"/>
                  <a:gd name="T30" fmla="*/ 268 w 350"/>
                  <a:gd name="T31" fmla="*/ 187 h 478"/>
                  <a:gd name="T32" fmla="*/ 257 w 350"/>
                  <a:gd name="T33" fmla="*/ 183 h 478"/>
                  <a:gd name="T34" fmla="*/ 251 w 350"/>
                  <a:gd name="T35" fmla="*/ 182 h 478"/>
                  <a:gd name="T36" fmla="*/ 350 w 350"/>
                  <a:gd name="T37" fmla="*/ 128 h 478"/>
                  <a:gd name="T38" fmla="*/ 350 w 350"/>
                  <a:gd name="T39" fmla="*/ 122 h 478"/>
                  <a:gd name="T40" fmla="*/ 350 w 350"/>
                  <a:gd name="T41" fmla="*/ 110 h 478"/>
                  <a:gd name="T42" fmla="*/ 349 w 350"/>
                  <a:gd name="T43" fmla="*/ 91 h 478"/>
                  <a:gd name="T44" fmla="*/ 348 w 350"/>
                  <a:gd name="T45" fmla="*/ 70 h 478"/>
                  <a:gd name="T46" fmla="*/ 346 w 350"/>
                  <a:gd name="T47" fmla="*/ 49 h 478"/>
                  <a:gd name="T48" fmla="*/ 342 w 350"/>
                  <a:gd name="T49" fmla="*/ 30 h 478"/>
                  <a:gd name="T50" fmla="*/ 336 w 350"/>
                  <a:gd name="T51" fmla="*/ 15 h 478"/>
                  <a:gd name="T52" fmla="*/ 328 w 350"/>
                  <a:gd name="T53" fmla="*/ 8 h 478"/>
                  <a:gd name="T54" fmla="*/ 309 w 350"/>
                  <a:gd name="T55" fmla="*/ 5 h 478"/>
                  <a:gd name="T56" fmla="*/ 277 w 350"/>
                  <a:gd name="T57" fmla="*/ 2 h 478"/>
                  <a:gd name="T58" fmla="*/ 235 w 350"/>
                  <a:gd name="T59" fmla="*/ 0 h 478"/>
                  <a:gd name="T60" fmla="*/ 189 w 350"/>
                  <a:gd name="T61" fmla="*/ 0 h 478"/>
                  <a:gd name="T62" fmla="*/ 144 w 350"/>
                  <a:gd name="T63" fmla="*/ 0 h 478"/>
                  <a:gd name="T64" fmla="*/ 105 w 350"/>
                  <a:gd name="T65" fmla="*/ 0 h 478"/>
                  <a:gd name="T66" fmla="*/ 79 w 350"/>
                  <a:gd name="T67" fmla="*/ 0 h 478"/>
                  <a:gd name="T68" fmla="*/ 69 w 350"/>
                  <a:gd name="T69" fmla="*/ 0 h 4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0"/>
                  <a:gd name="T106" fmla="*/ 0 h 478"/>
                  <a:gd name="T107" fmla="*/ 350 w 350"/>
                  <a:gd name="T108" fmla="*/ 478 h 4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0" h="478">
                    <a:moveTo>
                      <a:pt x="69" y="0"/>
                    </a:moveTo>
                    <a:lnTo>
                      <a:pt x="9" y="121"/>
                    </a:lnTo>
                    <a:lnTo>
                      <a:pt x="76" y="182"/>
                    </a:lnTo>
                    <a:lnTo>
                      <a:pt x="0" y="240"/>
                    </a:lnTo>
                    <a:lnTo>
                      <a:pt x="136" y="478"/>
                    </a:lnTo>
                    <a:lnTo>
                      <a:pt x="138" y="476"/>
                    </a:lnTo>
                    <a:lnTo>
                      <a:pt x="143" y="469"/>
                    </a:lnTo>
                    <a:lnTo>
                      <a:pt x="149" y="459"/>
                    </a:lnTo>
                    <a:lnTo>
                      <a:pt x="159" y="446"/>
                    </a:lnTo>
                    <a:lnTo>
                      <a:pt x="169" y="429"/>
                    </a:lnTo>
                    <a:lnTo>
                      <a:pt x="183" y="410"/>
                    </a:lnTo>
                    <a:lnTo>
                      <a:pt x="196" y="390"/>
                    </a:lnTo>
                    <a:lnTo>
                      <a:pt x="212" y="369"/>
                    </a:lnTo>
                    <a:lnTo>
                      <a:pt x="227" y="347"/>
                    </a:lnTo>
                    <a:lnTo>
                      <a:pt x="243" y="325"/>
                    </a:lnTo>
                    <a:lnTo>
                      <a:pt x="258" y="303"/>
                    </a:lnTo>
                    <a:lnTo>
                      <a:pt x="273" y="283"/>
                    </a:lnTo>
                    <a:lnTo>
                      <a:pt x="287" y="264"/>
                    </a:lnTo>
                    <a:lnTo>
                      <a:pt x="300" y="247"/>
                    </a:lnTo>
                    <a:lnTo>
                      <a:pt x="310" y="233"/>
                    </a:lnTo>
                    <a:lnTo>
                      <a:pt x="320" y="221"/>
                    </a:lnTo>
                    <a:lnTo>
                      <a:pt x="321" y="218"/>
                    </a:lnTo>
                    <a:lnTo>
                      <a:pt x="321" y="215"/>
                    </a:lnTo>
                    <a:lnTo>
                      <a:pt x="318" y="211"/>
                    </a:lnTo>
                    <a:lnTo>
                      <a:pt x="315" y="208"/>
                    </a:lnTo>
                    <a:lnTo>
                      <a:pt x="309" y="203"/>
                    </a:lnTo>
                    <a:lnTo>
                      <a:pt x="304" y="201"/>
                    </a:lnTo>
                    <a:lnTo>
                      <a:pt x="297" y="197"/>
                    </a:lnTo>
                    <a:lnTo>
                      <a:pt x="290" y="195"/>
                    </a:lnTo>
                    <a:lnTo>
                      <a:pt x="282" y="191"/>
                    </a:lnTo>
                    <a:lnTo>
                      <a:pt x="275" y="188"/>
                    </a:lnTo>
                    <a:lnTo>
                      <a:pt x="268" y="187"/>
                    </a:lnTo>
                    <a:lnTo>
                      <a:pt x="263" y="186"/>
                    </a:lnTo>
                    <a:lnTo>
                      <a:pt x="257" y="183"/>
                    </a:lnTo>
                    <a:lnTo>
                      <a:pt x="253" y="182"/>
                    </a:lnTo>
                    <a:lnTo>
                      <a:pt x="251" y="182"/>
                    </a:lnTo>
                    <a:lnTo>
                      <a:pt x="250" y="182"/>
                    </a:lnTo>
                    <a:lnTo>
                      <a:pt x="350" y="128"/>
                    </a:lnTo>
                    <a:lnTo>
                      <a:pt x="350" y="126"/>
                    </a:lnTo>
                    <a:lnTo>
                      <a:pt x="350" y="122"/>
                    </a:lnTo>
                    <a:lnTo>
                      <a:pt x="350" y="117"/>
                    </a:lnTo>
                    <a:lnTo>
                      <a:pt x="350" y="110"/>
                    </a:lnTo>
                    <a:lnTo>
                      <a:pt x="349" y="100"/>
                    </a:lnTo>
                    <a:lnTo>
                      <a:pt x="349" y="91"/>
                    </a:lnTo>
                    <a:lnTo>
                      <a:pt x="348" y="81"/>
                    </a:lnTo>
                    <a:lnTo>
                      <a:pt x="348" y="70"/>
                    </a:lnTo>
                    <a:lnTo>
                      <a:pt x="347" y="60"/>
                    </a:lnTo>
                    <a:lnTo>
                      <a:pt x="346" y="49"/>
                    </a:lnTo>
                    <a:lnTo>
                      <a:pt x="343" y="39"/>
                    </a:lnTo>
                    <a:lnTo>
                      <a:pt x="342" y="30"/>
                    </a:lnTo>
                    <a:lnTo>
                      <a:pt x="339" y="22"/>
                    </a:lnTo>
                    <a:lnTo>
                      <a:pt x="336" y="15"/>
                    </a:lnTo>
                    <a:lnTo>
                      <a:pt x="332" y="9"/>
                    </a:lnTo>
                    <a:lnTo>
                      <a:pt x="328" y="8"/>
                    </a:lnTo>
                    <a:lnTo>
                      <a:pt x="320" y="6"/>
                    </a:lnTo>
                    <a:lnTo>
                      <a:pt x="309" y="5"/>
                    </a:lnTo>
                    <a:lnTo>
                      <a:pt x="294" y="4"/>
                    </a:lnTo>
                    <a:lnTo>
                      <a:pt x="277" y="2"/>
                    </a:lnTo>
                    <a:lnTo>
                      <a:pt x="256" y="1"/>
                    </a:lnTo>
                    <a:lnTo>
                      <a:pt x="235" y="0"/>
                    </a:lnTo>
                    <a:lnTo>
                      <a:pt x="212" y="0"/>
                    </a:lnTo>
                    <a:lnTo>
                      <a:pt x="189" y="0"/>
                    </a:lnTo>
                    <a:lnTo>
                      <a:pt x="165" y="0"/>
                    </a:lnTo>
                    <a:lnTo>
                      <a:pt x="144" y="0"/>
                    </a:lnTo>
                    <a:lnTo>
                      <a:pt x="123" y="0"/>
                    </a:lnTo>
                    <a:lnTo>
                      <a:pt x="105" y="0"/>
                    </a:lnTo>
                    <a:lnTo>
                      <a:pt x="90" y="0"/>
                    </a:lnTo>
                    <a:lnTo>
                      <a:pt x="79" y="0"/>
                    </a:lnTo>
                    <a:lnTo>
                      <a:pt x="72" y="0"/>
                    </a:lnTo>
                    <a:lnTo>
                      <a:pt x="69" y="0"/>
                    </a:lnTo>
                    <a:close/>
                  </a:path>
                </a:pathLst>
              </a:custGeom>
              <a:solidFill>
                <a:srgbClr val="333333"/>
              </a:solidFill>
              <a:ln w="9525">
                <a:noFill/>
                <a:round/>
                <a:headEnd/>
                <a:tailEnd/>
              </a:ln>
            </p:spPr>
            <p:txBody>
              <a:bodyPr/>
              <a:lstStyle/>
              <a:p>
                <a:endParaRPr lang="es-MX"/>
              </a:p>
            </p:txBody>
          </p:sp>
          <p:sp>
            <p:nvSpPr>
              <p:cNvPr id="111633" name="Freeform 18"/>
              <p:cNvSpPr>
                <a:spLocks/>
              </p:cNvSpPr>
              <p:nvPr/>
            </p:nvSpPr>
            <p:spPr bwMode="auto">
              <a:xfrm>
                <a:off x="3619" y="2382"/>
                <a:ext cx="49" cy="46"/>
              </a:xfrm>
              <a:custGeom>
                <a:avLst/>
                <a:gdLst>
                  <a:gd name="T0" fmla="*/ 0 w 197"/>
                  <a:gd name="T1" fmla="*/ 40 h 182"/>
                  <a:gd name="T2" fmla="*/ 0 w 197"/>
                  <a:gd name="T3" fmla="*/ 42 h 182"/>
                  <a:gd name="T4" fmla="*/ 0 w 197"/>
                  <a:gd name="T5" fmla="*/ 46 h 182"/>
                  <a:gd name="T6" fmla="*/ 1 w 197"/>
                  <a:gd name="T7" fmla="*/ 52 h 182"/>
                  <a:gd name="T8" fmla="*/ 2 w 197"/>
                  <a:gd name="T9" fmla="*/ 61 h 182"/>
                  <a:gd name="T10" fmla="*/ 3 w 197"/>
                  <a:gd name="T11" fmla="*/ 70 h 182"/>
                  <a:gd name="T12" fmla="*/ 5 w 197"/>
                  <a:gd name="T13" fmla="*/ 80 h 182"/>
                  <a:gd name="T14" fmla="*/ 8 w 197"/>
                  <a:gd name="T15" fmla="*/ 93 h 182"/>
                  <a:gd name="T16" fmla="*/ 10 w 197"/>
                  <a:gd name="T17" fmla="*/ 106 h 182"/>
                  <a:gd name="T18" fmla="*/ 12 w 197"/>
                  <a:gd name="T19" fmla="*/ 117 h 182"/>
                  <a:gd name="T20" fmla="*/ 16 w 197"/>
                  <a:gd name="T21" fmla="*/ 130 h 182"/>
                  <a:gd name="T22" fmla="*/ 19 w 197"/>
                  <a:gd name="T23" fmla="*/ 142 h 182"/>
                  <a:gd name="T24" fmla="*/ 23 w 197"/>
                  <a:gd name="T25" fmla="*/ 153 h 182"/>
                  <a:gd name="T26" fmla="*/ 26 w 197"/>
                  <a:gd name="T27" fmla="*/ 162 h 182"/>
                  <a:gd name="T28" fmla="*/ 30 w 197"/>
                  <a:gd name="T29" fmla="*/ 171 h 182"/>
                  <a:gd name="T30" fmla="*/ 34 w 197"/>
                  <a:gd name="T31" fmla="*/ 177 h 182"/>
                  <a:gd name="T32" fmla="*/ 39 w 197"/>
                  <a:gd name="T33" fmla="*/ 182 h 182"/>
                  <a:gd name="T34" fmla="*/ 45 w 197"/>
                  <a:gd name="T35" fmla="*/ 182 h 182"/>
                  <a:gd name="T36" fmla="*/ 53 w 197"/>
                  <a:gd name="T37" fmla="*/ 180 h 182"/>
                  <a:gd name="T38" fmla="*/ 63 w 197"/>
                  <a:gd name="T39" fmla="*/ 176 h 182"/>
                  <a:gd name="T40" fmla="*/ 75 w 197"/>
                  <a:gd name="T41" fmla="*/ 171 h 182"/>
                  <a:gd name="T42" fmla="*/ 87 w 197"/>
                  <a:gd name="T43" fmla="*/ 163 h 182"/>
                  <a:gd name="T44" fmla="*/ 101 w 197"/>
                  <a:gd name="T45" fmla="*/ 154 h 182"/>
                  <a:gd name="T46" fmla="*/ 115 w 197"/>
                  <a:gd name="T47" fmla="*/ 144 h 182"/>
                  <a:gd name="T48" fmla="*/ 130 w 197"/>
                  <a:gd name="T49" fmla="*/ 132 h 182"/>
                  <a:gd name="T50" fmla="*/ 142 w 197"/>
                  <a:gd name="T51" fmla="*/ 118 h 182"/>
                  <a:gd name="T52" fmla="*/ 156 w 197"/>
                  <a:gd name="T53" fmla="*/ 105 h 182"/>
                  <a:gd name="T54" fmla="*/ 168 w 197"/>
                  <a:gd name="T55" fmla="*/ 89 h 182"/>
                  <a:gd name="T56" fmla="*/ 178 w 197"/>
                  <a:gd name="T57" fmla="*/ 72 h 182"/>
                  <a:gd name="T58" fmla="*/ 186 w 197"/>
                  <a:gd name="T59" fmla="*/ 54 h 182"/>
                  <a:gd name="T60" fmla="*/ 192 w 197"/>
                  <a:gd name="T61" fmla="*/ 37 h 182"/>
                  <a:gd name="T62" fmla="*/ 195 w 197"/>
                  <a:gd name="T63" fmla="*/ 18 h 182"/>
                  <a:gd name="T64" fmla="*/ 197 w 197"/>
                  <a:gd name="T65" fmla="*/ 0 h 182"/>
                  <a:gd name="T66" fmla="*/ 0 w 197"/>
                  <a:gd name="T67" fmla="*/ 40 h 182"/>
                  <a:gd name="T68" fmla="*/ 0 w 197"/>
                  <a:gd name="T69" fmla="*/ 40 h 1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7"/>
                  <a:gd name="T106" fmla="*/ 0 h 182"/>
                  <a:gd name="T107" fmla="*/ 197 w 197"/>
                  <a:gd name="T108" fmla="*/ 182 h 1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7" h="182">
                    <a:moveTo>
                      <a:pt x="0" y="40"/>
                    </a:moveTo>
                    <a:lnTo>
                      <a:pt x="0" y="42"/>
                    </a:lnTo>
                    <a:lnTo>
                      <a:pt x="0" y="46"/>
                    </a:lnTo>
                    <a:lnTo>
                      <a:pt x="1" y="52"/>
                    </a:lnTo>
                    <a:lnTo>
                      <a:pt x="2" y="61"/>
                    </a:lnTo>
                    <a:lnTo>
                      <a:pt x="3" y="70"/>
                    </a:lnTo>
                    <a:lnTo>
                      <a:pt x="5" y="80"/>
                    </a:lnTo>
                    <a:lnTo>
                      <a:pt x="8" y="93"/>
                    </a:lnTo>
                    <a:lnTo>
                      <a:pt x="10" y="106"/>
                    </a:lnTo>
                    <a:lnTo>
                      <a:pt x="12" y="117"/>
                    </a:lnTo>
                    <a:lnTo>
                      <a:pt x="16" y="130"/>
                    </a:lnTo>
                    <a:lnTo>
                      <a:pt x="19" y="142"/>
                    </a:lnTo>
                    <a:lnTo>
                      <a:pt x="23" y="153"/>
                    </a:lnTo>
                    <a:lnTo>
                      <a:pt x="26" y="162"/>
                    </a:lnTo>
                    <a:lnTo>
                      <a:pt x="30" y="171"/>
                    </a:lnTo>
                    <a:lnTo>
                      <a:pt x="34" y="177"/>
                    </a:lnTo>
                    <a:lnTo>
                      <a:pt x="39" y="182"/>
                    </a:lnTo>
                    <a:lnTo>
                      <a:pt x="45" y="182"/>
                    </a:lnTo>
                    <a:lnTo>
                      <a:pt x="53" y="180"/>
                    </a:lnTo>
                    <a:lnTo>
                      <a:pt x="63" y="176"/>
                    </a:lnTo>
                    <a:lnTo>
                      <a:pt x="75" y="171"/>
                    </a:lnTo>
                    <a:lnTo>
                      <a:pt x="87" y="163"/>
                    </a:lnTo>
                    <a:lnTo>
                      <a:pt x="101" y="154"/>
                    </a:lnTo>
                    <a:lnTo>
                      <a:pt x="115" y="144"/>
                    </a:lnTo>
                    <a:lnTo>
                      <a:pt x="130" y="132"/>
                    </a:lnTo>
                    <a:lnTo>
                      <a:pt x="142" y="118"/>
                    </a:lnTo>
                    <a:lnTo>
                      <a:pt x="156" y="105"/>
                    </a:lnTo>
                    <a:lnTo>
                      <a:pt x="168" y="89"/>
                    </a:lnTo>
                    <a:lnTo>
                      <a:pt x="178" y="72"/>
                    </a:lnTo>
                    <a:lnTo>
                      <a:pt x="186" y="54"/>
                    </a:lnTo>
                    <a:lnTo>
                      <a:pt x="192" y="37"/>
                    </a:lnTo>
                    <a:lnTo>
                      <a:pt x="195" y="18"/>
                    </a:lnTo>
                    <a:lnTo>
                      <a:pt x="197" y="0"/>
                    </a:lnTo>
                    <a:lnTo>
                      <a:pt x="0" y="40"/>
                    </a:lnTo>
                    <a:close/>
                  </a:path>
                </a:pathLst>
              </a:custGeom>
              <a:solidFill>
                <a:srgbClr val="B34D1A"/>
              </a:solidFill>
              <a:ln w="9525">
                <a:noFill/>
                <a:round/>
                <a:headEnd/>
                <a:tailEnd/>
              </a:ln>
            </p:spPr>
            <p:txBody>
              <a:bodyPr/>
              <a:lstStyle/>
              <a:p>
                <a:endParaRPr lang="es-MX"/>
              </a:p>
            </p:txBody>
          </p:sp>
          <p:sp>
            <p:nvSpPr>
              <p:cNvPr id="111634" name="Freeform 19"/>
              <p:cNvSpPr>
                <a:spLocks/>
              </p:cNvSpPr>
              <p:nvPr/>
            </p:nvSpPr>
            <p:spPr bwMode="auto">
              <a:xfrm>
                <a:off x="3639" y="2389"/>
                <a:ext cx="33" cy="43"/>
              </a:xfrm>
              <a:custGeom>
                <a:avLst/>
                <a:gdLst>
                  <a:gd name="T0" fmla="*/ 109 w 133"/>
                  <a:gd name="T1" fmla="*/ 2 h 175"/>
                  <a:gd name="T2" fmla="*/ 106 w 133"/>
                  <a:gd name="T3" fmla="*/ 2 h 175"/>
                  <a:gd name="T4" fmla="*/ 103 w 133"/>
                  <a:gd name="T5" fmla="*/ 6 h 175"/>
                  <a:gd name="T6" fmla="*/ 97 w 133"/>
                  <a:gd name="T7" fmla="*/ 10 h 175"/>
                  <a:gd name="T8" fmla="*/ 90 w 133"/>
                  <a:gd name="T9" fmla="*/ 17 h 175"/>
                  <a:gd name="T10" fmla="*/ 81 w 133"/>
                  <a:gd name="T11" fmla="*/ 24 h 175"/>
                  <a:gd name="T12" fmla="*/ 72 w 133"/>
                  <a:gd name="T13" fmla="*/ 32 h 175"/>
                  <a:gd name="T14" fmla="*/ 61 w 133"/>
                  <a:gd name="T15" fmla="*/ 42 h 175"/>
                  <a:gd name="T16" fmla="*/ 52 w 133"/>
                  <a:gd name="T17" fmla="*/ 53 h 175"/>
                  <a:gd name="T18" fmla="*/ 41 w 133"/>
                  <a:gd name="T19" fmla="*/ 62 h 175"/>
                  <a:gd name="T20" fmla="*/ 32 w 133"/>
                  <a:gd name="T21" fmla="*/ 74 h 175"/>
                  <a:gd name="T22" fmla="*/ 22 w 133"/>
                  <a:gd name="T23" fmla="*/ 84 h 175"/>
                  <a:gd name="T24" fmla="*/ 14 w 133"/>
                  <a:gd name="T25" fmla="*/ 95 h 175"/>
                  <a:gd name="T26" fmla="*/ 7 w 133"/>
                  <a:gd name="T27" fmla="*/ 105 h 175"/>
                  <a:gd name="T28" fmla="*/ 4 w 133"/>
                  <a:gd name="T29" fmla="*/ 114 h 175"/>
                  <a:gd name="T30" fmla="*/ 0 w 133"/>
                  <a:gd name="T31" fmla="*/ 123 h 175"/>
                  <a:gd name="T32" fmla="*/ 2 w 133"/>
                  <a:gd name="T33" fmla="*/ 132 h 175"/>
                  <a:gd name="T34" fmla="*/ 2 w 133"/>
                  <a:gd name="T35" fmla="*/ 137 h 175"/>
                  <a:gd name="T36" fmla="*/ 3 w 133"/>
                  <a:gd name="T37" fmla="*/ 143 h 175"/>
                  <a:gd name="T38" fmla="*/ 4 w 133"/>
                  <a:gd name="T39" fmla="*/ 148 h 175"/>
                  <a:gd name="T40" fmla="*/ 5 w 133"/>
                  <a:gd name="T41" fmla="*/ 153 h 175"/>
                  <a:gd name="T42" fmla="*/ 5 w 133"/>
                  <a:gd name="T43" fmla="*/ 157 h 175"/>
                  <a:gd name="T44" fmla="*/ 6 w 133"/>
                  <a:gd name="T45" fmla="*/ 160 h 175"/>
                  <a:gd name="T46" fmla="*/ 7 w 133"/>
                  <a:gd name="T47" fmla="*/ 163 h 175"/>
                  <a:gd name="T48" fmla="*/ 9 w 133"/>
                  <a:gd name="T49" fmla="*/ 166 h 175"/>
                  <a:gd name="T50" fmla="*/ 10 w 133"/>
                  <a:gd name="T51" fmla="*/ 171 h 175"/>
                  <a:gd name="T52" fmla="*/ 11 w 133"/>
                  <a:gd name="T53" fmla="*/ 173 h 175"/>
                  <a:gd name="T54" fmla="*/ 12 w 133"/>
                  <a:gd name="T55" fmla="*/ 174 h 175"/>
                  <a:gd name="T56" fmla="*/ 12 w 133"/>
                  <a:gd name="T57" fmla="*/ 175 h 175"/>
                  <a:gd name="T58" fmla="*/ 13 w 133"/>
                  <a:gd name="T59" fmla="*/ 173 h 175"/>
                  <a:gd name="T60" fmla="*/ 18 w 133"/>
                  <a:gd name="T61" fmla="*/ 167 h 175"/>
                  <a:gd name="T62" fmla="*/ 23 w 133"/>
                  <a:gd name="T63" fmla="*/ 159 h 175"/>
                  <a:gd name="T64" fmla="*/ 32 w 133"/>
                  <a:gd name="T65" fmla="*/ 150 h 175"/>
                  <a:gd name="T66" fmla="*/ 41 w 133"/>
                  <a:gd name="T67" fmla="*/ 138 h 175"/>
                  <a:gd name="T68" fmla="*/ 51 w 133"/>
                  <a:gd name="T69" fmla="*/ 125 h 175"/>
                  <a:gd name="T70" fmla="*/ 63 w 133"/>
                  <a:gd name="T71" fmla="*/ 110 h 175"/>
                  <a:gd name="T72" fmla="*/ 74 w 133"/>
                  <a:gd name="T73" fmla="*/ 95 h 175"/>
                  <a:gd name="T74" fmla="*/ 84 w 133"/>
                  <a:gd name="T75" fmla="*/ 80 h 175"/>
                  <a:gd name="T76" fmla="*/ 96 w 133"/>
                  <a:gd name="T77" fmla="*/ 64 h 175"/>
                  <a:gd name="T78" fmla="*/ 106 w 133"/>
                  <a:gd name="T79" fmla="*/ 50 h 175"/>
                  <a:gd name="T80" fmla="*/ 117 w 133"/>
                  <a:gd name="T81" fmla="*/ 36 h 175"/>
                  <a:gd name="T82" fmla="*/ 124 w 133"/>
                  <a:gd name="T83" fmla="*/ 23 h 175"/>
                  <a:gd name="T84" fmla="*/ 129 w 133"/>
                  <a:gd name="T85" fmla="*/ 14 h 175"/>
                  <a:gd name="T86" fmla="*/ 132 w 133"/>
                  <a:gd name="T87" fmla="*/ 6 h 175"/>
                  <a:gd name="T88" fmla="*/ 133 w 133"/>
                  <a:gd name="T89" fmla="*/ 0 h 175"/>
                  <a:gd name="T90" fmla="*/ 109 w 133"/>
                  <a:gd name="T91" fmla="*/ 2 h 175"/>
                  <a:gd name="T92" fmla="*/ 109 w 133"/>
                  <a:gd name="T93" fmla="*/ 2 h 1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3"/>
                  <a:gd name="T142" fmla="*/ 0 h 175"/>
                  <a:gd name="T143" fmla="*/ 133 w 133"/>
                  <a:gd name="T144" fmla="*/ 175 h 1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3" h="175">
                    <a:moveTo>
                      <a:pt x="109" y="2"/>
                    </a:moveTo>
                    <a:lnTo>
                      <a:pt x="106" y="2"/>
                    </a:lnTo>
                    <a:lnTo>
                      <a:pt x="103" y="6"/>
                    </a:lnTo>
                    <a:lnTo>
                      <a:pt x="97" y="10"/>
                    </a:lnTo>
                    <a:lnTo>
                      <a:pt x="90" y="17"/>
                    </a:lnTo>
                    <a:lnTo>
                      <a:pt x="81" y="24"/>
                    </a:lnTo>
                    <a:lnTo>
                      <a:pt x="72" y="32"/>
                    </a:lnTo>
                    <a:lnTo>
                      <a:pt x="61" y="42"/>
                    </a:lnTo>
                    <a:lnTo>
                      <a:pt x="52" y="53"/>
                    </a:lnTo>
                    <a:lnTo>
                      <a:pt x="41" y="62"/>
                    </a:lnTo>
                    <a:lnTo>
                      <a:pt x="32" y="74"/>
                    </a:lnTo>
                    <a:lnTo>
                      <a:pt x="22" y="84"/>
                    </a:lnTo>
                    <a:lnTo>
                      <a:pt x="14" y="95"/>
                    </a:lnTo>
                    <a:lnTo>
                      <a:pt x="7" y="105"/>
                    </a:lnTo>
                    <a:lnTo>
                      <a:pt x="4" y="114"/>
                    </a:lnTo>
                    <a:lnTo>
                      <a:pt x="0" y="123"/>
                    </a:lnTo>
                    <a:lnTo>
                      <a:pt x="2" y="132"/>
                    </a:lnTo>
                    <a:lnTo>
                      <a:pt x="2" y="137"/>
                    </a:lnTo>
                    <a:lnTo>
                      <a:pt x="3" y="143"/>
                    </a:lnTo>
                    <a:lnTo>
                      <a:pt x="4" y="148"/>
                    </a:lnTo>
                    <a:lnTo>
                      <a:pt x="5" y="153"/>
                    </a:lnTo>
                    <a:lnTo>
                      <a:pt x="5" y="157"/>
                    </a:lnTo>
                    <a:lnTo>
                      <a:pt x="6" y="160"/>
                    </a:lnTo>
                    <a:lnTo>
                      <a:pt x="7" y="163"/>
                    </a:lnTo>
                    <a:lnTo>
                      <a:pt x="9" y="166"/>
                    </a:lnTo>
                    <a:lnTo>
                      <a:pt x="10" y="171"/>
                    </a:lnTo>
                    <a:lnTo>
                      <a:pt x="11" y="173"/>
                    </a:lnTo>
                    <a:lnTo>
                      <a:pt x="12" y="174"/>
                    </a:lnTo>
                    <a:lnTo>
                      <a:pt x="12" y="175"/>
                    </a:lnTo>
                    <a:lnTo>
                      <a:pt x="13" y="173"/>
                    </a:lnTo>
                    <a:lnTo>
                      <a:pt x="18" y="167"/>
                    </a:lnTo>
                    <a:lnTo>
                      <a:pt x="23" y="159"/>
                    </a:lnTo>
                    <a:lnTo>
                      <a:pt x="32" y="150"/>
                    </a:lnTo>
                    <a:lnTo>
                      <a:pt x="41" y="138"/>
                    </a:lnTo>
                    <a:lnTo>
                      <a:pt x="51" y="125"/>
                    </a:lnTo>
                    <a:lnTo>
                      <a:pt x="63" y="110"/>
                    </a:lnTo>
                    <a:lnTo>
                      <a:pt x="74" y="95"/>
                    </a:lnTo>
                    <a:lnTo>
                      <a:pt x="84" y="80"/>
                    </a:lnTo>
                    <a:lnTo>
                      <a:pt x="96" y="64"/>
                    </a:lnTo>
                    <a:lnTo>
                      <a:pt x="106" y="50"/>
                    </a:lnTo>
                    <a:lnTo>
                      <a:pt x="117" y="36"/>
                    </a:lnTo>
                    <a:lnTo>
                      <a:pt x="124" y="23"/>
                    </a:lnTo>
                    <a:lnTo>
                      <a:pt x="129" y="14"/>
                    </a:lnTo>
                    <a:lnTo>
                      <a:pt x="132" y="6"/>
                    </a:lnTo>
                    <a:lnTo>
                      <a:pt x="133" y="0"/>
                    </a:lnTo>
                    <a:lnTo>
                      <a:pt x="109" y="2"/>
                    </a:lnTo>
                    <a:close/>
                  </a:path>
                </a:pathLst>
              </a:custGeom>
              <a:solidFill>
                <a:srgbClr val="E6E6FF"/>
              </a:solidFill>
              <a:ln w="9525">
                <a:noFill/>
                <a:round/>
                <a:headEnd/>
                <a:tailEnd/>
              </a:ln>
            </p:spPr>
            <p:txBody>
              <a:bodyPr/>
              <a:lstStyle/>
              <a:p>
                <a:endParaRPr lang="es-MX"/>
              </a:p>
            </p:txBody>
          </p:sp>
          <p:sp>
            <p:nvSpPr>
              <p:cNvPr id="111635" name="Freeform 20"/>
              <p:cNvSpPr>
                <a:spLocks/>
              </p:cNvSpPr>
              <p:nvPr/>
            </p:nvSpPr>
            <p:spPr bwMode="auto">
              <a:xfrm>
                <a:off x="3613" y="2389"/>
                <a:ext cx="14" cy="43"/>
              </a:xfrm>
              <a:custGeom>
                <a:avLst/>
                <a:gdLst>
                  <a:gd name="T0" fmla="*/ 0 w 56"/>
                  <a:gd name="T1" fmla="*/ 0 h 171"/>
                  <a:gd name="T2" fmla="*/ 0 w 56"/>
                  <a:gd name="T3" fmla="*/ 3 h 171"/>
                  <a:gd name="T4" fmla="*/ 0 w 56"/>
                  <a:gd name="T5" fmla="*/ 6 h 171"/>
                  <a:gd name="T6" fmla="*/ 0 w 56"/>
                  <a:gd name="T7" fmla="*/ 12 h 171"/>
                  <a:gd name="T8" fmla="*/ 2 w 56"/>
                  <a:gd name="T9" fmla="*/ 21 h 171"/>
                  <a:gd name="T10" fmla="*/ 2 w 56"/>
                  <a:gd name="T11" fmla="*/ 32 h 171"/>
                  <a:gd name="T12" fmla="*/ 3 w 56"/>
                  <a:gd name="T13" fmla="*/ 43 h 171"/>
                  <a:gd name="T14" fmla="*/ 5 w 56"/>
                  <a:gd name="T15" fmla="*/ 56 h 171"/>
                  <a:gd name="T16" fmla="*/ 8 w 56"/>
                  <a:gd name="T17" fmla="*/ 70 h 171"/>
                  <a:gd name="T18" fmla="*/ 9 w 56"/>
                  <a:gd name="T19" fmla="*/ 83 h 171"/>
                  <a:gd name="T20" fmla="*/ 11 w 56"/>
                  <a:gd name="T21" fmla="*/ 97 h 171"/>
                  <a:gd name="T22" fmla="*/ 14 w 56"/>
                  <a:gd name="T23" fmla="*/ 112 h 171"/>
                  <a:gd name="T24" fmla="*/ 18 w 56"/>
                  <a:gd name="T25" fmla="*/ 126 h 171"/>
                  <a:gd name="T26" fmla="*/ 22 w 56"/>
                  <a:gd name="T27" fmla="*/ 139 h 171"/>
                  <a:gd name="T28" fmla="*/ 26 w 56"/>
                  <a:gd name="T29" fmla="*/ 151 h 171"/>
                  <a:gd name="T30" fmla="*/ 31 w 56"/>
                  <a:gd name="T31" fmla="*/ 162 h 171"/>
                  <a:gd name="T32" fmla="*/ 37 w 56"/>
                  <a:gd name="T33" fmla="*/ 171 h 171"/>
                  <a:gd name="T34" fmla="*/ 38 w 56"/>
                  <a:gd name="T35" fmla="*/ 170 h 171"/>
                  <a:gd name="T36" fmla="*/ 40 w 56"/>
                  <a:gd name="T37" fmla="*/ 166 h 171"/>
                  <a:gd name="T38" fmla="*/ 43 w 56"/>
                  <a:gd name="T39" fmla="*/ 163 h 171"/>
                  <a:gd name="T40" fmla="*/ 47 w 56"/>
                  <a:gd name="T41" fmla="*/ 157 h 171"/>
                  <a:gd name="T42" fmla="*/ 50 w 56"/>
                  <a:gd name="T43" fmla="*/ 151 h 171"/>
                  <a:gd name="T44" fmla="*/ 54 w 56"/>
                  <a:gd name="T45" fmla="*/ 144 h 171"/>
                  <a:gd name="T46" fmla="*/ 55 w 56"/>
                  <a:gd name="T47" fmla="*/ 141 h 171"/>
                  <a:gd name="T48" fmla="*/ 56 w 56"/>
                  <a:gd name="T49" fmla="*/ 138 h 171"/>
                  <a:gd name="T50" fmla="*/ 56 w 56"/>
                  <a:gd name="T51" fmla="*/ 134 h 171"/>
                  <a:gd name="T52" fmla="*/ 56 w 56"/>
                  <a:gd name="T53" fmla="*/ 131 h 171"/>
                  <a:gd name="T54" fmla="*/ 55 w 56"/>
                  <a:gd name="T55" fmla="*/ 125 h 171"/>
                  <a:gd name="T56" fmla="*/ 54 w 56"/>
                  <a:gd name="T57" fmla="*/ 120 h 171"/>
                  <a:gd name="T58" fmla="*/ 52 w 56"/>
                  <a:gd name="T59" fmla="*/ 112 h 171"/>
                  <a:gd name="T60" fmla="*/ 50 w 56"/>
                  <a:gd name="T61" fmla="*/ 105 h 171"/>
                  <a:gd name="T62" fmla="*/ 47 w 56"/>
                  <a:gd name="T63" fmla="*/ 96 h 171"/>
                  <a:gd name="T64" fmla="*/ 43 w 56"/>
                  <a:gd name="T65" fmla="*/ 88 h 171"/>
                  <a:gd name="T66" fmla="*/ 41 w 56"/>
                  <a:gd name="T67" fmla="*/ 79 h 171"/>
                  <a:gd name="T68" fmla="*/ 39 w 56"/>
                  <a:gd name="T69" fmla="*/ 70 h 171"/>
                  <a:gd name="T70" fmla="*/ 34 w 56"/>
                  <a:gd name="T71" fmla="*/ 60 h 171"/>
                  <a:gd name="T72" fmla="*/ 31 w 56"/>
                  <a:gd name="T73" fmla="*/ 52 h 171"/>
                  <a:gd name="T74" fmla="*/ 28 w 56"/>
                  <a:gd name="T75" fmla="*/ 44 h 171"/>
                  <a:gd name="T76" fmla="*/ 25 w 56"/>
                  <a:gd name="T77" fmla="*/ 37 h 171"/>
                  <a:gd name="T78" fmla="*/ 22 w 56"/>
                  <a:gd name="T79" fmla="*/ 29 h 171"/>
                  <a:gd name="T80" fmla="*/ 18 w 56"/>
                  <a:gd name="T81" fmla="*/ 25 h 171"/>
                  <a:gd name="T82" fmla="*/ 17 w 56"/>
                  <a:gd name="T83" fmla="*/ 20 h 171"/>
                  <a:gd name="T84" fmla="*/ 16 w 56"/>
                  <a:gd name="T85" fmla="*/ 18 h 171"/>
                  <a:gd name="T86" fmla="*/ 11 w 56"/>
                  <a:gd name="T87" fmla="*/ 14 h 171"/>
                  <a:gd name="T88" fmla="*/ 9 w 56"/>
                  <a:gd name="T89" fmla="*/ 11 h 171"/>
                  <a:gd name="T90" fmla="*/ 7 w 56"/>
                  <a:gd name="T91" fmla="*/ 7 h 171"/>
                  <a:gd name="T92" fmla="*/ 4 w 56"/>
                  <a:gd name="T93" fmla="*/ 5 h 171"/>
                  <a:gd name="T94" fmla="*/ 1 w 56"/>
                  <a:gd name="T95" fmla="*/ 2 h 171"/>
                  <a:gd name="T96" fmla="*/ 0 w 56"/>
                  <a:gd name="T97" fmla="*/ 0 h 171"/>
                  <a:gd name="T98" fmla="*/ 0 w 56"/>
                  <a:gd name="T99" fmla="*/ 0 h 1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171"/>
                  <a:gd name="T152" fmla="*/ 56 w 56"/>
                  <a:gd name="T153" fmla="*/ 171 h 1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171">
                    <a:moveTo>
                      <a:pt x="0" y="0"/>
                    </a:moveTo>
                    <a:lnTo>
                      <a:pt x="0" y="3"/>
                    </a:lnTo>
                    <a:lnTo>
                      <a:pt x="0" y="6"/>
                    </a:lnTo>
                    <a:lnTo>
                      <a:pt x="0" y="12"/>
                    </a:lnTo>
                    <a:lnTo>
                      <a:pt x="2" y="21"/>
                    </a:lnTo>
                    <a:lnTo>
                      <a:pt x="2" y="32"/>
                    </a:lnTo>
                    <a:lnTo>
                      <a:pt x="3" y="43"/>
                    </a:lnTo>
                    <a:lnTo>
                      <a:pt x="5" y="56"/>
                    </a:lnTo>
                    <a:lnTo>
                      <a:pt x="8" y="70"/>
                    </a:lnTo>
                    <a:lnTo>
                      <a:pt x="9" y="83"/>
                    </a:lnTo>
                    <a:lnTo>
                      <a:pt x="11" y="97"/>
                    </a:lnTo>
                    <a:lnTo>
                      <a:pt x="14" y="112"/>
                    </a:lnTo>
                    <a:lnTo>
                      <a:pt x="18" y="126"/>
                    </a:lnTo>
                    <a:lnTo>
                      <a:pt x="22" y="139"/>
                    </a:lnTo>
                    <a:lnTo>
                      <a:pt x="26" y="151"/>
                    </a:lnTo>
                    <a:lnTo>
                      <a:pt x="31" y="162"/>
                    </a:lnTo>
                    <a:lnTo>
                      <a:pt x="37" y="171"/>
                    </a:lnTo>
                    <a:lnTo>
                      <a:pt x="38" y="170"/>
                    </a:lnTo>
                    <a:lnTo>
                      <a:pt x="40" y="166"/>
                    </a:lnTo>
                    <a:lnTo>
                      <a:pt x="43" y="163"/>
                    </a:lnTo>
                    <a:lnTo>
                      <a:pt x="47" y="157"/>
                    </a:lnTo>
                    <a:lnTo>
                      <a:pt x="50" y="151"/>
                    </a:lnTo>
                    <a:lnTo>
                      <a:pt x="54" y="144"/>
                    </a:lnTo>
                    <a:lnTo>
                      <a:pt x="55" y="141"/>
                    </a:lnTo>
                    <a:lnTo>
                      <a:pt x="56" y="138"/>
                    </a:lnTo>
                    <a:lnTo>
                      <a:pt x="56" y="134"/>
                    </a:lnTo>
                    <a:lnTo>
                      <a:pt x="56" y="131"/>
                    </a:lnTo>
                    <a:lnTo>
                      <a:pt x="55" y="125"/>
                    </a:lnTo>
                    <a:lnTo>
                      <a:pt x="54" y="120"/>
                    </a:lnTo>
                    <a:lnTo>
                      <a:pt x="52" y="112"/>
                    </a:lnTo>
                    <a:lnTo>
                      <a:pt x="50" y="105"/>
                    </a:lnTo>
                    <a:lnTo>
                      <a:pt x="47" y="96"/>
                    </a:lnTo>
                    <a:lnTo>
                      <a:pt x="43" y="88"/>
                    </a:lnTo>
                    <a:lnTo>
                      <a:pt x="41" y="79"/>
                    </a:lnTo>
                    <a:lnTo>
                      <a:pt x="39" y="70"/>
                    </a:lnTo>
                    <a:lnTo>
                      <a:pt x="34" y="60"/>
                    </a:lnTo>
                    <a:lnTo>
                      <a:pt x="31" y="52"/>
                    </a:lnTo>
                    <a:lnTo>
                      <a:pt x="28" y="44"/>
                    </a:lnTo>
                    <a:lnTo>
                      <a:pt x="25" y="37"/>
                    </a:lnTo>
                    <a:lnTo>
                      <a:pt x="22" y="29"/>
                    </a:lnTo>
                    <a:lnTo>
                      <a:pt x="18" y="25"/>
                    </a:lnTo>
                    <a:lnTo>
                      <a:pt x="17" y="20"/>
                    </a:lnTo>
                    <a:lnTo>
                      <a:pt x="16" y="18"/>
                    </a:lnTo>
                    <a:lnTo>
                      <a:pt x="11" y="14"/>
                    </a:lnTo>
                    <a:lnTo>
                      <a:pt x="9" y="11"/>
                    </a:lnTo>
                    <a:lnTo>
                      <a:pt x="7" y="7"/>
                    </a:lnTo>
                    <a:lnTo>
                      <a:pt x="4" y="5"/>
                    </a:lnTo>
                    <a:lnTo>
                      <a:pt x="1" y="2"/>
                    </a:lnTo>
                    <a:lnTo>
                      <a:pt x="0" y="0"/>
                    </a:lnTo>
                    <a:close/>
                  </a:path>
                </a:pathLst>
              </a:custGeom>
              <a:solidFill>
                <a:srgbClr val="E6E6FF"/>
              </a:solidFill>
              <a:ln w="9525">
                <a:noFill/>
                <a:round/>
                <a:headEnd/>
                <a:tailEnd/>
              </a:ln>
            </p:spPr>
            <p:txBody>
              <a:bodyPr/>
              <a:lstStyle/>
              <a:p>
                <a:endParaRPr lang="es-MX"/>
              </a:p>
            </p:txBody>
          </p:sp>
          <p:sp>
            <p:nvSpPr>
              <p:cNvPr id="111636" name="Freeform 21"/>
              <p:cNvSpPr>
                <a:spLocks/>
              </p:cNvSpPr>
              <p:nvPr/>
            </p:nvSpPr>
            <p:spPr bwMode="auto">
              <a:xfrm>
                <a:off x="3543" y="2380"/>
                <a:ext cx="41" cy="93"/>
              </a:xfrm>
              <a:custGeom>
                <a:avLst/>
                <a:gdLst>
                  <a:gd name="T0" fmla="*/ 110 w 163"/>
                  <a:gd name="T1" fmla="*/ 0 h 373"/>
                  <a:gd name="T2" fmla="*/ 110 w 163"/>
                  <a:gd name="T3" fmla="*/ 2 h 373"/>
                  <a:gd name="T4" fmla="*/ 114 w 163"/>
                  <a:gd name="T5" fmla="*/ 5 h 373"/>
                  <a:gd name="T6" fmla="*/ 116 w 163"/>
                  <a:gd name="T7" fmla="*/ 11 h 373"/>
                  <a:gd name="T8" fmla="*/ 119 w 163"/>
                  <a:gd name="T9" fmla="*/ 20 h 373"/>
                  <a:gd name="T10" fmla="*/ 124 w 163"/>
                  <a:gd name="T11" fmla="*/ 29 h 373"/>
                  <a:gd name="T12" fmla="*/ 130 w 163"/>
                  <a:gd name="T13" fmla="*/ 41 h 373"/>
                  <a:gd name="T14" fmla="*/ 136 w 163"/>
                  <a:gd name="T15" fmla="*/ 53 h 373"/>
                  <a:gd name="T16" fmla="*/ 141 w 163"/>
                  <a:gd name="T17" fmla="*/ 67 h 373"/>
                  <a:gd name="T18" fmla="*/ 146 w 163"/>
                  <a:gd name="T19" fmla="*/ 80 h 373"/>
                  <a:gd name="T20" fmla="*/ 150 w 163"/>
                  <a:gd name="T21" fmla="*/ 94 h 373"/>
                  <a:gd name="T22" fmla="*/ 155 w 163"/>
                  <a:gd name="T23" fmla="*/ 108 h 373"/>
                  <a:gd name="T24" fmla="*/ 159 w 163"/>
                  <a:gd name="T25" fmla="*/ 121 h 373"/>
                  <a:gd name="T26" fmla="*/ 161 w 163"/>
                  <a:gd name="T27" fmla="*/ 134 h 373"/>
                  <a:gd name="T28" fmla="*/ 163 w 163"/>
                  <a:gd name="T29" fmla="*/ 147 h 373"/>
                  <a:gd name="T30" fmla="*/ 163 w 163"/>
                  <a:gd name="T31" fmla="*/ 158 h 373"/>
                  <a:gd name="T32" fmla="*/ 162 w 163"/>
                  <a:gd name="T33" fmla="*/ 169 h 373"/>
                  <a:gd name="T34" fmla="*/ 157 w 163"/>
                  <a:gd name="T35" fmla="*/ 178 h 373"/>
                  <a:gd name="T36" fmla="*/ 154 w 163"/>
                  <a:gd name="T37" fmla="*/ 189 h 373"/>
                  <a:gd name="T38" fmla="*/ 149 w 163"/>
                  <a:gd name="T39" fmla="*/ 203 h 373"/>
                  <a:gd name="T40" fmla="*/ 145 w 163"/>
                  <a:gd name="T41" fmla="*/ 219 h 373"/>
                  <a:gd name="T42" fmla="*/ 138 w 163"/>
                  <a:gd name="T43" fmla="*/ 234 h 373"/>
                  <a:gd name="T44" fmla="*/ 132 w 163"/>
                  <a:gd name="T45" fmla="*/ 252 h 373"/>
                  <a:gd name="T46" fmla="*/ 125 w 163"/>
                  <a:gd name="T47" fmla="*/ 269 h 373"/>
                  <a:gd name="T48" fmla="*/ 119 w 163"/>
                  <a:gd name="T49" fmla="*/ 287 h 373"/>
                  <a:gd name="T50" fmla="*/ 113 w 163"/>
                  <a:gd name="T51" fmla="*/ 303 h 373"/>
                  <a:gd name="T52" fmla="*/ 107 w 163"/>
                  <a:gd name="T53" fmla="*/ 320 h 373"/>
                  <a:gd name="T54" fmla="*/ 101 w 163"/>
                  <a:gd name="T55" fmla="*/ 333 h 373"/>
                  <a:gd name="T56" fmla="*/ 96 w 163"/>
                  <a:gd name="T57" fmla="*/ 346 h 373"/>
                  <a:gd name="T58" fmla="*/ 92 w 163"/>
                  <a:gd name="T59" fmla="*/ 357 h 373"/>
                  <a:gd name="T60" fmla="*/ 89 w 163"/>
                  <a:gd name="T61" fmla="*/ 365 h 373"/>
                  <a:gd name="T62" fmla="*/ 87 w 163"/>
                  <a:gd name="T63" fmla="*/ 370 h 373"/>
                  <a:gd name="T64" fmla="*/ 87 w 163"/>
                  <a:gd name="T65" fmla="*/ 373 h 373"/>
                  <a:gd name="T66" fmla="*/ 0 w 163"/>
                  <a:gd name="T67" fmla="*/ 200 h 373"/>
                  <a:gd name="T68" fmla="*/ 0 w 163"/>
                  <a:gd name="T69" fmla="*/ 197 h 373"/>
                  <a:gd name="T70" fmla="*/ 3 w 163"/>
                  <a:gd name="T71" fmla="*/ 191 h 373"/>
                  <a:gd name="T72" fmla="*/ 9 w 163"/>
                  <a:gd name="T73" fmla="*/ 180 h 373"/>
                  <a:gd name="T74" fmla="*/ 16 w 163"/>
                  <a:gd name="T75" fmla="*/ 168 h 373"/>
                  <a:gd name="T76" fmla="*/ 24 w 163"/>
                  <a:gd name="T77" fmla="*/ 151 h 373"/>
                  <a:gd name="T78" fmla="*/ 33 w 163"/>
                  <a:gd name="T79" fmla="*/ 134 h 373"/>
                  <a:gd name="T80" fmla="*/ 43 w 163"/>
                  <a:gd name="T81" fmla="*/ 117 h 373"/>
                  <a:gd name="T82" fmla="*/ 54 w 163"/>
                  <a:gd name="T83" fmla="*/ 98 h 373"/>
                  <a:gd name="T84" fmla="*/ 63 w 163"/>
                  <a:gd name="T85" fmla="*/ 79 h 373"/>
                  <a:gd name="T86" fmla="*/ 73 w 163"/>
                  <a:gd name="T87" fmla="*/ 60 h 373"/>
                  <a:gd name="T88" fmla="*/ 83 w 163"/>
                  <a:gd name="T89" fmla="*/ 43 h 373"/>
                  <a:gd name="T90" fmla="*/ 92 w 163"/>
                  <a:gd name="T91" fmla="*/ 29 h 373"/>
                  <a:gd name="T92" fmla="*/ 99 w 163"/>
                  <a:gd name="T93" fmla="*/ 15 h 373"/>
                  <a:gd name="T94" fmla="*/ 104 w 163"/>
                  <a:gd name="T95" fmla="*/ 7 h 373"/>
                  <a:gd name="T96" fmla="*/ 109 w 163"/>
                  <a:gd name="T97" fmla="*/ 2 h 373"/>
                  <a:gd name="T98" fmla="*/ 110 w 163"/>
                  <a:gd name="T99" fmla="*/ 0 h 373"/>
                  <a:gd name="T100" fmla="*/ 110 w 163"/>
                  <a:gd name="T101" fmla="*/ 0 h 3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3"/>
                  <a:gd name="T154" fmla="*/ 0 h 373"/>
                  <a:gd name="T155" fmla="*/ 163 w 163"/>
                  <a:gd name="T156" fmla="*/ 373 h 3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3" h="373">
                    <a:moveTo>
                      <a:pt x="110" y="0"/>
                    </a:moveTo>
                    <a:lnTo>
                      <a:pt x="110" y="2"/>
                    </a:lnTo>
                    <a:lnTo>
                      <a:pt x="114" y="5"/>
                    </a:lnTo>
                    <a:lnTo>
                      <a:pt x="116" y="11"/>
                    </a:lnTo>
                    <a:lnTo>
                      <a:pt x="119" y="20"/>
                    </a:lnTo>
                    <a:lnTo>
                      <a:pt x="124" y="29"/>
                    </a:lnTo>
                    <a:lnTo>
                      <a:pt x="130" y="41"/>
                    </a:lnTo>
                    <a:lnTo>
                      <a:pt x="136" y="53"/>
                    </a:lnTo>
                    <a:lnTo>
                      <a:pt x="141" y="67"/>
                    </a:lnTo>
                    <a:lnTo>
                      <a:pt x="146" y="80"/>
                    </a:lnTo>
                    <a:lnTo>
                      <a:pt x="150" y="94"/>
                    </a:lnTo>
                    <a:lnTo>
                      <a:pt x="155" y="108"/>
                    </a:lnTo>
                    <a:lnTo>
                      <a:pt x="159" y="121"/>
                    </a:lnTo>
                    <a:lnTo>
                      <a:pt x="161" y="134"/>
                    </a:lnTo>
                    <a:lnTo>
                      <a:pt x="163" y="147"/>
                    </a:lnTo>
                    <a:lnTo>
                      <a:pt x="163" y="158"/>
                    </a:lnTo>
                    <a:lnTo>
                      <a:pt x="162" y="169"/>
                    </a:lnTo>
                    <a:lnTo>
                      <a:pt x="157" y="178"/>
                    </a:lnTo>
                    <a:lnTo>
                      <a:pt x="154" y="189"/>
                    </a:lnTo>
                    <a:lnTo>
                      <a:pt x="149" y="203"/>
                    </a:lnTo>
                    <a:lnTo>
                      <a:pt x="145" y="219"/>
                    </a:lnTo>
                    <a:lnTo>
                      <a:pt x="138" y="234"/>
                    </a:lnTo>
                    <a:lnTo>
                      <a:pt x="132" y="252"/>
                    </a:lnTo>
                    <a:lnTo>
                      <a:pt x="125" y="269"/>
                    </a:lnTo>
                    <a:lnTo>
                      <a:pt x="119" y="287"/>
                    </a:lnTo>
                    <a:lnTo>
                      <a:pt x="113" y="303"/>
                    </a:lnTo>
                    <a:lnTo>
                      <a:pt x="107" y="320"/>
                    </a:lnTo>
                    <a:lnTo>
                      <a:pt x="101" y="333"/>
                    </a:lnTo>
                    <a:lnTo>
                      <a:pt x="96" y="346"/>
                    </a:lnTo>
                    <a:lnTo>
                      <a:pt x="92" y="357"/>
                    </a:lnTo>
                    <a:lnTo>
                      <a:pt x="89" y="365"/>
                    </a:lnTo>
                    <a:lnTo>
                      <a:pt x="87" y="370"/>
                    </a:lnTo>
                    <a:lnTo>
                      <a:pt x="87" y="373"/>
                    </a:lnTo>
                    <a:lnTo>
                      <a:pt x="0" y="200"/>
                    </a:lnTo>
                    <a:lnTo>
                      <a:pt x="0" y="197"/>
                    </a:lnTo>
                    <a:lnTo>
                      <a:pt x="3" y="191"/>
                    </a:lnTo>
                    <a:lnTo>
                      <a:pt x="9" y="180"/>
                    </a:lnTo>
                    <a:lnTo>
                      <a:pt x="16" y="168"/>
                    </a:lnTo>
                    <a:lnTo>
                      <a:pt x="24" y="151"/>
                    </a:lnTo>
                    <a:lnTo>
                      <a:pt x="33" y="134"/>
                    </a:lnTo>
                    <a:lnTo>
                      <a:pt x="43" y="117"/>
                    </a:lnTo>
                    <a:lnTo>
                      <a:pt x="54" y="98"/>
                    </a:lnTo>
                    <a:lnTo>
                      <a:pt x="63" y="79"/>
                    </a:lnTo>
                    <a:lnTo>
                      <a:pt x="73" y="60"/>
                    </a:lnTo>
                    <a:lnTo>
                      <a:pt x="83" y="43"/>
                    </a:lnTo>
                    <a:lnTo>
                      <a:pt x="92" y="29"/>
                    </a:lnTo>
                    <a:lnTo>
                      <a:pt x="99" y="15"/>
                    </a:lnTo>
                    <a:lnTo>
                      <a:pt x="104" y="7"/>
                    </a:lnTo>
                    <a:lnTo>
                      <a:pt x="109" y="2"/>
                    </a:lnTo>
                    <a:lnTo>
                      <a:pt x="110" y="0"/>
                    </a:lnTo>
                    <a:close/>
                  </a:path>
                </a:pathLst>
              </a:custGeom>
              <a:solidFill>
                <a:srgbClr val="333333"/>
              </a:solidFill>
              <a:ln w="9525">
                <a:noFill/>
                <a:round/>
                <a:headEnd/>
                <a:tailEnd/>
              </a:ln>
            </p:spPr>
            <p:txBody>
              <a:bodyPr/>
              <a:lstStyle/>
              <a:p>
                <a:endParaRPr lang="es-MX"/>
              </a:p>
            </p:txBody>
          </p:sp>
          <p:sp>
            <p:nvSpPr>
              <p:cNvPr id="111637" name="Freeform 22"/>
              <p:cNvSpPr>
                <a:spLocks/>
              </p:cNvSpPr>
              <p:nvPr/>
            </p:nvSpPr>
            <p:spPr bwMode="auto">
              <a:xfrm>
                <a:off x="3652" y="2493"/>
                <a:ext cx="51" cy="27"/>
              </a:xfrm>
              <a:custGeom>
                <a:avLst/>
                <a:gdLst>
                  <a:gd name="T0" fmla="*/ 202 w 202"/>
                  <a:gd name="T1" fmla="*/ 0 h 110"/>
                  <a:gd name="T2" fmla="*/ 199 w 202"/>
                  <a:gd name="T3" fmla="*/ 0 h 110"/>
                  <a:gd name="T4" fmla="*/ 194 w 202"/>
                  <a:gd name="T5" fmla="*/ 0 h 110"/>
                  <a:gd name="T6" fmla="*/ 184 w 202"/>
                  <a:gd name="T7" fmla="*/ 0 h 110"/>
                  <a:gd name="T8" fmla="*/ 174 w 202"/>
                  <a:gd name="T9" fmla="*/ 2 h 110"/>
                  <a:gd name="T10" fmla="*/ 160 w 202"/>
                  <a:gd name="T11" fmla="*/ 3 h 110"/>
                  <a:gd name="T12" fmla="*/ 145 w 202"/>
                  <a:gd name="T13" fmla="*/ 5 h 110"/>
                  <a:gd name="T14" fmla="*/ 129 w 202"/>
                  <a:gd name="T15" fmla="*/ 6 h 110"/>
                  <a:gd name="T16" fmla="*/ 113 w 202"/>
                  <a:gd name="T17" fmla="*/ 9 h 110"/>
                  <a:gd name="T18" fmla="*/ 96 w 202"/>
                  <a:gd name="T19" fmla="*/ 9 h 110"/>
                  <a:gd name="T20" fmla="*/ 79 w 202"/>
                  <a:gd name="T21" fmla="*/ 10 h 110"/>
                  <a:gd name="T22" fmla="*/ 62 w 202"/>
                  <a:gd name="T23" fmla="*/ 10 h 110"/>
                  <a:gd name="T24" fmla="*/ 47 w 202"/>
                  <a:gd name="T25" fmla="*/ 11 h 110"/>
                  <a:gd name="T26" fmla="*/ 34 w 202"/>
                  <a:gd name="T27" fmla="*/ 11 h 110"/>
                  <a:gd name="T28" fmla="*/ 22 w 202"/>
                  <a:gd name="T29" fmla="*/ 11 h 110"/>
                  <a:gd name="T30" fmla="*/ 13 w 202"/>
                  <a:gd name="T31" fmla="*/ 11 h 110"/>
                  <a:gd name="T32" fmla="*/ 8 w 202"/>
                  <a:gd name="T33" fmla="*/ 11 h 110"/>
                  <a:gd name="T34" fmla="*/ 8 w 202"/>
                  <a:gd name="T35" fmla="*/ 12 h 110"/>
                  <a:gd name="T36" fmla="*/ 9 w 202"/>
                  <a:gd name="T37" fmla="*/ 18 h 110"/>
                  <a:gd name="T38" fmla="*/ 9 w 202"/>
                  <a:gd name="T39" fmla="*/ 21 h 110"/>
                  <a:gd name="T40" fmla="*/ 9 w 202"/>
                  <a:gd name="T41" fmla="*/ 26 h 110"/>
                  <a:gd name="T42" fmla="*/ 11 w 202"/>
                  <a:gd name="T43" fmla="*/ 30 h 110"/>
                  <a:gd name="T44" fmla="*/ 11 w 202"/>
                  <a:gd name="T45" fmla="*/ 35 h 110"/>
                  <a:gd name="T46" fmla="*/ 11 w 202"/>
                  <a:gd name="T47" fmla="*/ 40 h 110"/>
                  <a:gd name="T48" fmla="*/ 11 w 202"/>
                  <a:gd name="T49" fmla="*/ 45 h 110"/>
                  <a:gd name="T50" fmla="*/ 9 w 202"/>
                  <a:gd name="T51" fmla="*/ 50 h 110"/>
                  <a:gd name="T52" fmla="*/ 9 w 202"/>
                  <a:gd name="T53" fmla="*/ 55 h 110"/>
                  <a:gd name="T54" fmla="*/ 7 w 202"/>
                  <a:gd name="T55" fmla="*/ 59 h 110"/>
                  <a:gd name="T56" fmla="*/ 5 w 202"/>
                  <a:gd name="T57" fmla="*/ 64 h 110"/>
                  <a:gd name="T58" fmla="*/ 3 w 202"/>
                  <a:gd name="T59" fmla="*/ 67 h 110"/>
                  <a:gd name="T60" fmla="*/ 0 w 202"/>
                  <a:gd name="T61" fmla="*/ 72 h 110"/>
                  <a:gd name="T62" fmla="*/ 0 w 202"/>
                  <a:gd name="T63" fmla="*/ 72 h 110"/>
                  <a:gd name="T64" fmla="*/ 5 w 202"/>
                  <a:gd name="T65" fmla="*/ 73 h 110"/>
                  <a:gd name="T66" fmla="*/ 11 w 202"/>
                  <a:gd name="T67" fmla="*/ 74 h 110"/>
                  <a:gd name="T68" fmla="*/ 19 w 202"/>
                  <a:gd name="T69" fmla="*/ 77 h 110"/>
                  <a:gd name="T70" fmla="*/ 28 w 202"/>
                  <a:gd name="T71" fmla="*/ 80 h 110"/>
                  <a:gd name="T72" fmla="*/ 39 w 202"/>
                  <a:gd name="T73" fmla="*/ 83 h 110"/>
                  <a:gd name="T74" fmla="*/ 51 w 202"/>
                  <a:gd name="T75" fmla="*/ 86 h 110"/>
                  <a:gd name="T76" fmla="*/ 66 w 202"/>
                  <a:gd name="T77" fmla="*/ 90 h 110"/>
                  <a:gd name="T78" fmla="*/ 79 w 202"/>
                  <a:gd name="T79" fmla="*/ 94 h 110"/>
                  <a:gd name="T80" fmla="*/ 94 w 202"/>
                  <a:gd name="T81" fmla="*/ 97 h 110"/>
                  <a:gd name="T82" fmla="*/ 107 w 202"/>
                  <a:gd name="T83" fmla="*/ 100 h 110"/>
                  <a:gd name="T84" fmla="*/ 121 w 202"/>
                  <a:gd name="T85" fmla="*/ 103 h 110"/>
                  <a:gd name="T86" fmla="*/ 134 w 202"/>
                  <a:gd name="T87" fmla="*/ 105 h 110"/>
                  <a:gd name="T88" fmla="*/ 146 w 202"/>
                  <a:gd name="T89" fmla="*/ 108 h 110"/>
                  <a:gd name="T90" fmla="*/ 158 w 202"/>
                  <a:gd name="T91" fmla="*/ 109 h 110"/>
                  <a:gd name="T92" fmla="*/ 168 w 202"/>
                  <a:gd name="T93" fmla="*/ 110 h 110"/>
                  <a:gd name="T94" fmla="*/ 202 w 202"/>
                  <a:gd name="T95" fmla="*/ 0 h 110"/>
                  <a:gd name="T96" fmla="*/ 202 w 202"/>
                  <a:gd name="T97" fmla="*/ 0 h 1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2"/>
                  <a:gd name="T148" fmla="*/ 0 h 110"/>
                  <a:gd name="T149" fmla="*/ 202 w 202"/>
                  <a:gd name="T150" fmla="*/ 110 h 1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2" h="110">
                    <a:moveTo>
                      <a:pt x="202" y="0"/>
                    </a:moveTo>
                    <a:lnTo>
                      <a:pt x="199" y="0"/>
                    </a:lnTo>
                    <a:lnTo>
                      <a:pt x="194" y="0"/>
                    </a:lnTo>
                    <a:lnTo>
                      <a:pt x="184" y="0"/>
                    </a:lnTo>
                    <a:lnTo>
                      <a:pt x="174" y="2"/>
                    </a:lnTo>
                    <a:lnTo>
                      <a:pt x="160" y="3"/>
                    </a:lnTo>
                    <a:lnTo>
                      <a:pt x="145" y="5"/>
                    </a:lnTo>
                    <a:lnTo>
                      <a:pt x="129" y="6"/>
                    </a:lnTo>
                    <a:lnTo>
                      <a:pt x="113" y="9"/>
                    </a:lnTo>
                    <a:lnTo>
                      <a:pt x="96" y="9"/>
                    </a:lnTo>
                    <a:lnTo>
                      <a:pt x="79" y="10"/>
                    </a:lnTo>
                    <a:lnTo>
                      <a:pt x="62" y="10"/>
                    </a:lnTo>
                    <a:lnTo>
                      <a:pt x="47" y="11"/>
                    </a:lnTo>
                    <a:lnTo>
                      <a:pt x="34" y="11"/>
                    </a:lnTo>
                    <a:lnTo>
                      <a:pt x="22" y="11"/>
                    </a:lnTo>
                    <a:lnTo>
                      <a:pt x="13" y="11"/>
                    </a:lnTo>
                    <a:lnTo>
                      <a:pt x="8" y="11"/>
                    </a:lnTo>
                    <a:lnTo>
                      <a:pt x="8" y="12"/>
                    </a:lnTo>
                    <a:lnTo>
                      <a:pt x="9" y="18"/>
                    </a:lnTo>
                    <a:lnTo>
                      <a:pt x="9" y="21"/>
                    </a:lnTo>
                    <a:lnTo>
                      <a:pt x="9" y="26"/>
                    </a:lnTo>
                    <a:lnTo>
                      <a:pt x="11" y="30"/>
                    </a:lnTo>
                    <a:lnTo>
                      <a:pt x="11" y="35"/>
                    </a:lnTo>
                    <a:lnTo>
                      <a:pt x="11" y="40"/>
                    </a:lnTo>
                    <a:lnTo>
                      <a:pt x="11" y="45"/>
                    </a:lnTo>
                    <a:lnTo>
                      <a:pt x="9" y="50"/>
                    </a:lnTo>
                    <a:lnTo>
                      <a:pt x="9" y="55"/>
                    </a:lnTo>
                    <a:lnTo>
                      <a:pt x="7" y="59"/>
                    </a:lnTo>
                    <a:lnTo>
                      <a:pt x="5" y="64"/>
                    </a:lnTo>
                    <a:lnTo>
                      <a:pt x="3" y="67"/>
                    </a:lnTo>
                    <a:lnTo>
                      <a:pt x="0" y="72"/>
                    </a:lnTo>
                    <a:lnTo>
                      <a:pt x="5" y="73"/>
                    </a:lnTo>
                    <a:lnTo>
                      <a:pt x="11" y="74"/>
                    </a:lnTo>
                    <a:lnTo>
                      <a:pt x="19" y="77"/>
                    </a:lnTo>
                    <a:lnTo>
                      <a:pt x="28" y="80"/>
                    </a:lnTo>
                    <a:lnTo>
                      <a:pt x="39" y="83"/>
                    </a:lnTo>
                    <a:lnTo>
                      <a:pt x="51" y="86"/>
                    </a:lnTo>
                    <a:lnTo>
                      <a:pt x="66" y="90"/>
                    </a:lnTo>
                    <a:lnTo>
                      <a:pt x="79" y="94"/>
                    </a:lnTo>
                    <a:lnTo>
                      <a:pt x="94" y="97"/>
                    </a:lnTo>
                    <a:lnTo>
                      <a:pt x="107" y="100"/>
                    </a:lnTo>
                    <a:lnTo>
                      <a:pt x="121" y="103"/>
                    </a:lnTo>
                    <a:lnTo>
                      <a:pt x="134" y="105"/>
                    </a:lnTo>
                    <a:lnTo>
                      <a:pt x="146" y="108"/>
                    </a:lnTo>
                    <a:lnTo>
                      <a:pt x="158" y="109"/>
                    </a:lnTo>
                    <a:lnTo>
                      <a:pt x="168" y="110"/>
                    </a:lnTo>
                    <a:lnTo>
                      <a:pt x="202" y="0"/>
                    </a:lnTo>
                    <a:close/>
                  </a:path>
                </a:pathLst>
              </a:custGeom>
              <a:solidFill>
                <a:srgbClr val="B36EFF"/>
              </a:solidFill>
              <a:ln w="9525">
                <a:noFill/>
                <a:round/>
                <a:headEnd/>
                <a:tailEnd/>
              </a:ln>
            </p:spPr>
            <p:txBody>
              <a:bodyPr/>
              <a:lstStyle/>
              <a:p>
                <a:endParaRPr lang="es-MX"/>
              </a:p>
            </p:txBody>
          </p:sp>
          <p:sp>
            <p:nvSpPr>
              <p:cNvPr id="111638" name="Freeform 23"/>
              <p:cNvSpPr>
                <a:spLocks/>
              </p:cNvSpPr>
              <p:nvPr/>
            </p:nvSpPr>
            <p:spPr bwMode="auto">
              <a:xfrm>
                <a:off x="3689" y="2393"/>
                <a:ext cx="50" cy="99"/>
              </a:xfrm>
              <a:custGeom>
                <a:avLst/>
                <a:gdLst>
                  <a:gd name="T0" fmla="*/ 25 w 199"/>
                  <a:gd name="T1" fmla="*/ 0 h 398"/>
                  <a:gd name="T2" fmla="*/ 25 w 199"/>
                  <a:gd name="T3" fmla="*/ 2 h 398"/>
                  <a:gd name="T4" fmla="*/ 24 w 199"/>
                  <a:gd name="T5" fmla="*/ 6 h 398"/>
                  <a:gd name="T6" fmla="*/ 21 w 199"/>
                  <a:gd name="T7" fmla="*/ 14 h 398"/>
                  <a:gd name="T8" fmla="*/ 19 w 199"/>
                  <a:gd name="T9" fmla="*/ 25 h 398"/>
                  <a:gd name="T10" fmla="*/ 16 w 199"/>
                  <a:gd name="T11" fmla="*/ 37 h 398"/>
                  <a:gd name="T12" fmla="*/ 15 w 199"/>
                  <a:gd name="T13" fmla="*/ 52 h 398"/>
                  <a:gd name="T14" fmla="*/ 11 w 199"/>
                  <a:gd name="T15" fmla="*/ 67 h 398"/>
                  <a:gd name="T16" fmla="*/ 9 w 199"/>
                  <a:gd name="T17" fmla="*/ 85 h 398"/>
                  <a:gd name="T18" fmla="*/ 5 w 199"/>
                  <a:gd name="T19" fmla="*/ 101 h 398"/>
                  <a:gd name="T20" fmla="*/ 3 w 199"/>
                  <a:gd name="T21" fmla="*/ 118 h 398"/>
                  <a:gd name="T22" fmla="*/ 1 w 199"/>
                  <a:gd name="T23" fmla="*/ 134 h 398"/>
                  <a:gd name="T24" fmla="*/ 1 w 199"/>
                  <a:gd name="T25" fmla="*/ 151 h 398"/>
                  <a:gd name="T26" fmla="*/ 0 w 199"/>
                  <a:gd name="T27" fmla="*/ 166 h 398"/>
                  <a:gd name="T28" fmla="*/ 1 w 199"/>
                  <a:gd name="T29" fmla="*/ 179 h 398"/>
                  <a:gd name="T30" fmla="*/ 2 w 199"/>
                  <a:gd name="T31" fmla="*/ 191 h 398"/>
                  <a:gd name="T32" fmla="*/ 4 w 199"/>
                  <a:gd name="T33" fmla="*/ 200 h 398"/>
                  <a:gd name="T34" fmla="*/ 8 w 199"/>
                  <a:gd name="T35" fmla="*/ 208 h 398"/>
                  <a:gd name="T36" fmla="*/ 13 w 199"/>
                  <a:gd name="T37" fmla="*/ 219 h 398"/>
                  <a:gd name="T38" fmla="*/ 19 w 199"/>
                  <a:gd name="T39" fmla="*/ 232 h 398"/>
                  <a:gd name="T40" fmla="*/ 27 w 199"/>
                  <a:gd name="T41" fmla="*/ 247 h 398"/>
                  <a:gd name="T42" fmla="*/ 35 w 199"/>
                  <a:gd name="T43" fmla="*/ 262 h 398"/>
                  <a:gd name="T44" fmla="*/ 44 w 199"/>
                  <a:gd name="T45" fmla="*/ 279 h 398"/>
                  <a:gd name="T46" fmla="*/ 54 w 199"/>
                  <a:gd name="T47" fmla="*/ 297 h 398"/>
                  <a:gd name="T48" fmla="*/ 63 w 199"/>
                  <a:gd name="T49" fmla="*/ 314 h 398"/>
                  <a:gd name="T50" fmla="*/ 71 w 199"/>
                  <a:gd name="T51" fmla="*/ 329 h 398"/>
                  <a:gd name="T52" fmla="*/ 79 w 199"/>
                  <a:gd name="T53" fmla="*/ 345 h 398"/>
                  <a:gd name="T54" fmla="*/ 87 w 199"/>
                  <a:gd name="T55" fmla="*/ 359 h 398"/>
                  <a:gd name="T56" fmla="*/ 94 w 199"/>
                  <a:gd name="T57" fmla="*/ 373 h 398"/>
                  <a:gd name="T58" fmla="*/ 100 w 199"/>
                  <a:gd name="T59" fmla="*/ 382 h 398"/>
                  <a:gd name="T60" fmla="*/ 104 w 199"/>
                  <a:gd name="T61" fmla="*/ 391 h 398"/>
                  <a:gd name="T62" fmla="*/ 108 w 199"/>
                  <a:gd name="T63" fmla="*/ 397 h 398"/>
                  <a:gd name="T64" fmla="*/ 109 w 199"/>
                  <a:gd name="T65" fmla="*/ 398 h 398"/>
                  <a:gd name="T66" fmla="*/ 199 w 199"/>
                  <a:gd name="T67" fmla="*/ 176 h 398"/>
                  <a:gd name="T68" fmla="*/ 25 w 199"/>
                  <a:gd name="T69" fmla="*/ 0 h 398"/>
                  <a:gd name="T70" fmla="*/ 25 w 199"/>
                  <a:gd name="T71" fmla="*/ 0 h 3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9"/>
                  <a:gd name="T109" fmla="*/ 0 h 398"/>
                  <a:gd name="T110" fmla="*/ 199 w 199"/>
                  <a:gd name="T111" fmla="*/ 398 h 3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9" h="398">
                    <a:moveTo>
                      <a:pt x="25" y="0"/>
                    </a:moveTo>
                    <a:lnTo>
                      <a:pt x="25" y="2"/>
                    </a:lnTo>
                    <a:lnTo>
                      <a:pt x="24" y="6"/>
                    </a:lnTo>
                    <a:lnTo>
                      <a:pt x="21" y="14"/>
                    </a:lnTo>
                    <a:lnTo>
                      <a:pt x="19" y="25"/>
                    </a:lnTo>
                    <a:lnTo>
                      <a:pt x="16" y="37"/>
                    </a:lnTo>
                    <a:lnTo>
                      <a:pt x="15" y="52"/>
                    </a:lnTo>
                    <a:lnTo>
                      <a:pt x="11" y="67"/>
                    </a:lnTo>
                    <a:lnTo>
                      <a:pt x="9" y="85"/>
                    </a:lnTo>
                    <a:lnTo>
                      <a:pt x="5" y="101"/>
                    </a:lnTo>
                    <a:lnTo>
                      <a:pt x="3" y="118"/>
                    </a:lnTo>
                    <a:lnTo>
                      <a:pt x="1" y="134"/>
                    </a:lnTo>
                    <a:lnTo>
                      <a:pt x="1" y="151"/>
                    </a:lnTo>
                    <a:lnTo>
                      <a:pt x="0" y="166"/>
                    </a:lnTo>
                    <a:lnTo>
                      <a:pt x="1" y="179"/>
                    </a:lnTo>
                    <a:lnTo>
                      <a:pt x="2" y="191"/>
                    </a:lnTo>
                    <a:lnTo>
                      <a:pt x="4" y="200"/>
                    </a:lnTo>
                    <a:lnTo>
                      <a:pt x="8" y="208"/>
                    </a:lnTo>
                    <a:lnTo>
                      <a:pt x="13" y="219"/>
                    </a:lnTo>
                    <a:lnTo>
                      <a:pt x="19" y="232"/>
                    </a:lnTo>
                    <a:lnTo>
                      <a:pt x="27" y="247"/>
                    </a:lnTo>
                    <a:lnTo>
                      <a:pt x="35" y="262"/>
                    </a:lnTo>
                    <a:lnTo>
                      <a:pt x="44" y="279"/>
                    </a:lnTo>
                    <a:lnTo>
                      <a:pt x="54" y="297"/>
                    </a:lnTo>
                    <a:lnTo>
                      <a:pt x="63" y="314"/>
                    </a:lnTo>
                    <a:lnTo>
                      <a:pt x="71" y="329"/>
                    </a:lnTo>
                    <a:lnTo>
                      <a:pt x="79" y="345"/>
                    </a:lnTo>
                    <a:lnTo>
                      <a:pt x="87" y="359"/>
                    </a:lnTo>
                    <a:lnTo>
                      <a:pt x="94" y="373"/>
                    </a:lnTo>
                    <a:lnTo>
                      <a:pt x="100" y="382"/>
                    </a:lnTo>
                    <a:lnTo>
                      <a:pt x="104" y="391"/>
                    </a:lnTo>
                    <a:lnTo>
                      <a:pt x="108" y="397"/>
                    </a:lnTo>
                    <a:lnTo>
                      <a:pt x="109" y="398"/>
                    </a:lnTo>
                    <a:lnTo>
                      <a:pt x="199" y="176"/>
                    </a:lnTo>
                    <a:lnTo>
                      <a:pt x="25" y="0"/>
                    </a:lnTo>
                    <a:close/>
                  </a:path>
                </a:pathLst>
              </a:custGeom>
              <a:solidFill>
                <a:srgbClr val="333333"/>
              </a:solidFill>
              <a:ln w="9525">
                <a:noFill/>
                <a:round/>
                <a:headEnd/>
                <a:tailEnd/>
              </a:ln>
            </p:spPr>
            <p:txBody>
              <a:bodyPr/>
              <a:lstStyle/>
              <a:p>
                <a:endParaRPr lang="es-MX"/>
              </a:p>
            </p:txBody>
          </p:sp>
          <p:sp>
            <p:nvSpPr>
              <p:cNvPr id="111639" name="Freeform 24"/>
              <p:cNvSpPr>
                <a:spLocks/>
              </p:cNvSpPr>
              <p:nvPr/>
            </p:nvSpPr>
            <p:spPr bwMode="auto">
              <a:xfrm>
                <a:off x="3628" y="2441"/>
                <a:ext cx="237" cy="183"/>
              </a:xfrm>
              <a:custGeom>
                <a:avLst/>
                <a:gdLst>
                  <a:gd name="T0" fmla="*/ 525 w 948"/>
                  <a:gd name="T1" fmla="*/ 23 h 732"/>
                  <a:gd name="T2" fmla="*/ 559 w 948"/>
                  <a:gd name="T3" fmla="*/ 18 h 732"/>
                  <a:gd name="T4" fmla="*/ 617 w 948"/>
                  <a:gd name="T5" fmla="*/ 11 h 732"/>
                  <a:gd name="T6" fmla="*/ 691 w 948"/>
                  <a:gd name="T7" fmla="*/ 5 h 732"/>
                  <a:gd name="T8" fmla="*/ 770 w 948"/>
                  <a:gd name="T9" fmla="*/ 1 h 732"/>
                  <a:gd name="T10" fmla="*/ 844 w 948"/>
                  <a:gd name="T11" fmla="*/ 1 h 732"/>
                  <a:gd name="T12" fmla="*/ 905 w 948"/>
                  <a:gd name="T13" fmla="*/ 7 h 732"/>
                  <a:gd name="T14" fmla="*/ 941 w 948"/>
                  <a:gd name="T15" fmla="*/ 23 h 732"/>
                  <a:gd name="T16" fmla="*/ 948 w 948"/>
                  <a:gd name="T17" fmla="*/ 48 h 732"/>
                  <a:gd name="T18" fmla="*/ 939 w 948"/>
                  <a:gd name="T19" fmla="*/ 84 h 732"/>
                  <a:gd name="T20" fmla="*/ 922 w 948"/>
                  <a:gd name="T21" fmla="*/ 126 h 732"/>
                  <a:gd name="T22" fmla="*/ 902 w 948"/>
                  <a:gd name="T23" fmla="*/ 175 h 732"/>
                  <a:gd name="T24" fmla="*/ 879 w 948"/>
                  <a:gd name="T25" fmla="*/ 222 h 732"/>
                  <a:gd name="T26" fmla="*/ 856 w 948"/>
                  <a:gd name="T27" fmla="*/ 268 h 732"/>
                  <a:gd name="T28" fmla="*/ 835 w 948"/>
                  <a:gd name="T29" fmla="*/ 310 h 732"/>
                  <a:gd name="T30" fmla="*/ 821 w 948"/>
                  <a:gd name="T31" fmla="*/ 343 h 732"/>
                  <a:gd name="T32" fmla="*/ 812 w 948"/>
                  <a:gd name="T33" fmla="*/ 370 h 732"/>
                  <a:gd name="T34" fmla="*/ 798 w 948"/>
                  <a:gd name="T35" fmla="*/ 409 h 732"/>
                  <a:gd name="T36" fmla="*/ 775 w 948"/>
                  <a:gd name="T37" fmla="*/ 458 h 732"/>
                  <a:gd name="T38" fmla="*/ 746 w 948"/>
                  <a:gd name="T39" fmla="*/ 515 h 732"/>
                  <a:gd name="T40" fmla="*/ 712 w 948"/>
                  <a:gd name="T41" fmla="*/ 571 h 732"/>
                  <a:gd name="T42" fmla="*/ 674 w 948"/>
                  <a:gd name="T43" fmla="*/ 625 h 732"/>
                  <a:gd name="T44" fmla="*/ 631 w 948"/>
                  <a:gd name="T45" fmla="*/ 672 h 732"/>
                  <a:gd name="T46" fmla="*/ 589 w 948"/>
                  <a:gd name="T47" fmla="*/ 706 h 732"/>
                  <a:gd name="T48" fmla="*/ 539 w 948"/>
                  <a:gd name="T49" fmla="*/ 722 h 732"/>
                  <a:gd name="T50" fmla="*/ 468 w 948"/>
                  <a:gd name="T51" fmla="*/ 729 h 732"/>
                  <a:gd name="T52" fmla="*/ 380 w 948"/>
                  <a:gd name="T53" fmla="*/ 730 h 732"/>
                  <a:gd name="T54" fmla="*/ 285 w 948"/>
                  <a:gd name="T55" fmla="*/ 727 h 732"/>
                  <a:gd name="T56" fmla="*/ 190 w 948"/>
                  <a:gd name="T57" fmla="*/ 720 h 732"/>
                  <a:gd name="T58" fmla="*/ 106 w 948"/>
                  <a:gd name="T59" fmla="*/ 713 h 732"/>
                  <a:gd name="T60" fmla="*/ 42 w 948"/>
                  <a:gd name="T61" fmla="*/ 706 h 732"/>
                  <a:gd name="T62" fmla="*/ 5 w 948"/>
                  <a:gd name="T63" fmla="*/ 702 h 732"/>
                  <a:gd name="T64" fmla="*/ 521 w 948"/>
                  <a:gd name="T65" fmla="*/ 24 h 7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8"/>
                  <a:gd name="T100" fmla="*/ 0 h 732"/>
                  <a:gd name="T101" fmla="*/ 948 w 948"/>
                  <a:gd name="T102" fmla="*/ 732 h 7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8" h="732">
                    <a:moveTo>
                      <a:pt x="521" y="24"/>
                    </a:moveTo>
                    <a:lnTo>
                      <a:pt x="525" y="23"/>
                    </a:lnTo>
                    <a:lnTo>
                      <a:pt x="538" y="22"/>
                    </a:lnTo>
                    <a:lnTo>
                      <a:pt x="559" y="18"/>
                    </a:lnTo>
                    <a:lnTo>
                      <a:pt x="586" y="15"/>
                    </a:lnTo>
                    <a:lnTo>
                      <a:pt x="617" y="11"/>
                    </a:lnTo>
                    <a:lnTo>
                      <a:pt x="654" y="9"/>
                    </a:lnTo>
                    <a:lnTo>
                      <a:pt x="691" y="5"/>
                    </a:lnTo>
                    <a:lnTo>
                      <a:pt x="731" y="3"/>
                    </a:lnTo>
                    <a:lnTo>
                      <a:pt x="770" y="1"/>
                    </a:lnTo>
                    <a:lnTo>
                      <a:pt x="808" y="0"/>
                    </a:lnTo>
                    <a:lnTo>
                      <a:pt x="844" y="1"/>
                    </a:lnTo>
                    <a:lnTo>
                      <a:pt x="878" y="3"/>
                    </a:lnTo>
                    <a:lnTo>
                      <a:pt x="905" y="7"/>
                    </a:lnTo>
                    <a:lnTo>
                      <a:pt x="927" y="14"/>
                    </a:lnTo>
                    <a:lnTo>
                      <a:pt x="941" y="23"/>
                    </a:lnTo>
                    <a:lnTo>
                      <a:pt x="948" y="34"/>
                    </a:lnTo>
                    <a:lnTo>
                      <a:pt x="948" y="48"/>
                    </a:lnTo>
                    <a:lnTo>
                      <a:pt x="944" y="65"/>
                    </a:lnTo>
                    <a:lnTo>
                      <a:pt x="939" y="84"/>
                    </a:lnTo>
                    <a:lnTo>
                      <a:pt x="932" y="106"/>
                    </a:lnTo>
                    <a:lnTo>
                      <a:pt x="922" y="126"/>
                    </a:lnTo>
                    <a:lnTo>
                      <a:pt x="913" y="151"/>
                    </a:lnTo>
                    <a:lnTo>
                      <a:pt x="902" y="175"/>
                    </a:lnTo>
                    <a:lnTo>
                      <a:pt x="891" y="199"/>
                    </a:lnTo>
                    <a:lnTo>
                      <a:pt x="879" y="222"/>
                    </a:lnTo>
                    <a:lnTo>
                      <a:pt x="866" y="246"/>
                    </a:lnTo>
                    <a:lnTo>
                      <a:pt x="856" y="268"/>
                    </a:lnTo>
                    <a:lnTo>
                      <a:pt x="844" y="290"/>
                    </a:lnTo>
                    <a:lnTo>
                      <a:pt x="835" y="310"/>
                    </a:lnTo>
                    <a:lnTo>
                      <a:pt x="827" y="328"/>
                    </a:lnTo>
                    <a:lnTo>
                      <a:pt x="821" y="343"/>
                    </a:lnTo>
                    <a:lnTo>
                      <a:pt x="817" y="357"/>
                    </a:lnTo>
                    <a:lnTo>
                      <a:pt x="812" y="370"/>
                    </a:lnTo>
                    <a:lnTo>
                      <a:pt x="806" y="388"/>
                    </a:lnTo>
                    <a:lnTo>
                      <a:pt x="798" y="409"/>
                    </a:lnTo>
                    <a:lnTo>
                      <a:pt x="788" y="432"/>
                    </a:lnTo>
                    <a:lnTo>
                      <a:pt x="775" y="458"/>
                    </a:lnTo>
                    <a:lnTo>
                      <a:pt x="761" y="486"/>
                    </a:lnTo>
                    <a:lnTo>
                      <a:pt x="746" y="515"/>
                    </a:lnTo>
                    <a:lnTo>
                      <a:pt x="730" y="544"/>
                    </a:lnTo>
                    <a:lnTo>
                      <a:pt x="712" y="571"/>
                    </a:lnTo>
                    <a:lnTo>
                      <a:pt x="693" y="600"/>
                    </a:lnTo>
                    <a:lnTo>
                      <a:pt x="674" y="625"/>
                    </a:lnTo>
                    <a:lnTo>
                      <a:pt x="653" y="651"/>
                    </a:lnTo>
                    <a:lnTo>
                      <a:pt x="631" y="672"/>
                    </a:lnTo>
                    <a:lnTo>
                      <a:pt x="610" y="691"/>
                    </a:lnTo>
                    <a:lnTo>
                      <a:pt x="589" y="706"/>
                    </a:lnTo>
                    <a:lnTo>
                      <a:pt x="567" y="717"/>
                    </a:lnTo>
                    <a:lnTo>
                      <a:pt x="539" y="722"/>
                    </a:lnTo>
                    <a:lnTo>
                      <a:pt x="507" y="727"/>
                    </a:lnTo>
                    <a:lnTo>
                      <a:pt x="468" y="729"/>
                    </a:lnTo>
                    <a:lnTo>
                      <a:pt x="426" y="732"/>
                    </a:lnTo>
                    <a:lnTo>
                      <a:pt x="380" y="730"/>
                    </a:lnTo>
                    <a:lnTo>
                      <a:pt x="333" y="729"/>
                    </a:lnTo>
                    <a:lnTo>
                      <a:pt x="285" y="727"/>
                    </a:lnTo>
                    <a:lnTo>
                      <a:pt x="238" y="725"/>
                    </a:lnTo>
                    <a:lnTo>
                      <a:pt x="190" y="720"/>
                    </a:lnTo>
                    <a:lnTo>
                      <a:pt x="147" y="718"/>
                    </a:lnTo>
                    <a:lnTo>
                      <a:pt x="106" y="713"/>
                    </a:lnTo>
                    <a:lnTo>
                      <a:pt x="72" y="710"/>
                    </a:lnTo>
                    <a:lnTo>
                      <a:pt x="42" y="706"/>
                    </a:lnTo>
                    <a:lnTo>
                      <a:pt x="20" y="704"/>
                    </a:lnTo>
                    <a:lnTo>
                      <a:pt x="5" y="702"/>
                    </a:lnTo>
                    <a:lnTo>
                      <a:pt x="0" y="702"/>
                    </a:lnTo>
                    <a:lnTo>
                      <a:pt x="521" y="24"/>
                    </a:lnTo>
                    <a:close/>
                  </a:path>
                </a:pathLst>
              </a:custGeom>
              <a:solidFill>
                <a:srgbClr val="756969"/>
              </a:solidFill>
              <a:ln w="9525">
                <a:noFill/>
                <a:round/>
                <a:headEnd/>
                <a:tailEnd/>
              </a:ln>
            </p:spPr>
            <p:txBody>
              <a:bodyPr/>
              <a:lstStyle/>
              <a:p>
                <a:endParaRPr lang="es-MX"/>
              </a:p>
            </p:txBody>
          </p:sp>
          <p:sp>
            <p:nvSpPr>
              <p:cNvPr id="111640" name="Freeform 25"/>
              <p:cNvSpPr>
                <a:spLocks/>
              </p:cNvSpPr>
              <p:nvPr/>
            </p:nvSpPr>
            <p:spPr bwMode="auto">
              <a:xfrm>
                <a:off x="3647" y="2403"/>
                <a:ext cx="215" cy="200"/>
              </a:xfrm>
              <a:custGeom>
                <a:avLst/>
                <a:gdLst>
                  <a:gd name="T0" fmla="*/ 454 w 857"/>
                  <a:gd name="T1" fmla="*/ 24 h 800"/>
                  <a:gd name="T2" fmla="*/ 460 w 857"/>
                  <a:gd name="T3" fmla="*/ 16 h 800"/>
                  <a:gd name="T4" fmla="*/ 467 w 857"/>
                  <a:gd name="T5" fmla="*/ 9 h 800"/>
                  <a:gd name="T6" fmla="*/ 475 w 857"/>
                  <a:gd name="T7" fmla="*/ 3 h 800"/>
                  <a:gd name="T8" fmla="*/ 486 w 857"/>
                  <a:gd name="T9" fmla="*/ 0 h 800"/>
                  <a:gd name="T10" fmla="*/ 503 w 857"/>
                  <a:gd name="T11" fmla="*/ 0 h 800"/>
                  <a:gd name="T12" fmla="*/ 520 w 857"/>
                  <a:gd name="T13" fmla="*/ 5 h 800"/>
                  <a:gd name="T14" fmla="*/ 543 w 857"/>
                  <a:gd name="T15" fmla="*/ 16 h 800"/>
                  <a:gd name="T16" fmla="*/ 582 w 857"/>
                  <a:gd name="T17" fmla="*/ 34 h 800"/>
                  <a:gd name="T18" fmla="*/ 630 w 857"/>
                  <a:gd name="T19" fmla="*/ 60 h 800"/>
                  <a:gd name="T20" fmla="*/ 687 w 857"/>
                  <a:gd name="T21" fmla="*/ 86 h 800"/>
                  <a:gd name="T22" fmla="*/ 742 w 857"/>
                  <a:gd name="T23" fmla="*/ 114 h 800"/>
                  <a:gd name="T24" fmla="*/ 791 w 857"/>
                  <a:gd name="T25" fmla="*/ 139 h 800"/>
                  <a:gd name="T26" fmla="*/ 832 w 857"/>
                  <a:gd name="T27" fmla="*/ 159 h 800"/>
                  <a:gd name="T28" fmla="*/ 854 w 857"/>
                  <a:gd name="T29" fmla="*/ 169 h 800"/>
                  <a:gd name="T30" fmla="*/ 856 w 857"/>
                  <a:gd name="T31" fmla="*/ 172 h 800"/>
                  <a:gd name="T32" fmla="*/ 841 w 857"/>
                  <a:gd name="T33" fmla="*/ 169 h 800"/>
                  <a:gd name="T34" fmla="*/ 817 w 857"/>
                  <a:gd name="T35" fmla="*/ 168 h 800"/>
                  <a:gd name="T36" fmla="*/ 787 w 857"/>
                  <a:gd name="T37" fmla="*/ 168 h 800"/>
                  <a:gd name="T38" fmla="*/ 754 w 857"/>
                  <a:gd name="T39" fmla="*/ 172 h 800"/>
                  <a:gd name="T40" fmla="*/ 720 w 857"/>
                  <a:gd name="T41" fmla="*/ 179 h 800"/>
                  <a:gd name="T42" fmla="*/ 692 w 857"/>
                  <a:gd name="T43" fmla="*/ 194 h 800"/>
                  <a:gd name="T44" fmla="*/ 673 w 857"/>
                  <a:gd name="T45" fmla="*/ 215 h 800"/>
                  <a:gd name="T46" fmla="*/ 661 w 857"/>
                  <a:gd name="T47" fmla="*/ 247 h 800"/>
                  <a:gd name="T48" fmla="*/ 648 w 857"/>
                  <a:gd name="T49" fmla="*/ 289 h 800"/>
                  <a:gd name="T50" fmla="*/ 628 w 857"/>
                  <a:gd name="T51" fmla="*/ 343 h 800"/>
                  <a:gd name="T52" fmla="*/ 603 w 857"/>
                  <a:gd name="T53" fmla="*/ 406 h 800"/>
                  <a:gd name="T54" fmla="*/ 573 w 857"/>
                  <a:gd name="T55" fmla="*/ 476 h 800"/>
                  <a:gd name="T56" fmla="*/ 537 w 857"/>
                  <a:gd name="T57" fmla="*/ 551 h 800"/>
                  <a:gd name="T58" fmla="*/ 496 w 857"/>
                  <a:gd name="T59" fmla="*/ 630 h 800"/>
                  <a:gd name="T60" fmla="*/ 450 w 857"/>
                  <a:gd name="T61" fmla="*/ 710 h 800"/>
                  <a:gd name="T62" fmla="*/ 408 w 857"/>
                  <a:gd name="T63" fmla="*/ 770 h 800"/>
                  <a:gd name="T64" fmla="*/ 358 w 857"/>
                  <a:gd name="T65" fmla="*/ 793 h 800"/>
                  <a:gd name="T66" fmla="*/ 293 w 857"/>
                  <a:gd name="T67" fmla="*/ 800 h 800"/>
                  <a:gd name="T68" fmla="*/ 221 w 857"/>
                  <a:gd name="T69" fmla="*/ 796 h 800"/>
                  <a:gd name="T70" fmla="*/ 148 w 857"/>
                  <a:gd name="T71" fmla="*/ 784 h 800"/>
                  <a:gd name="T72" fmla="*/ 82 w 857"/>
                  <a:gd name="T73" fmla="*/ 770 h 800"/>
                  <a:gd name="T74" fmla="*/ 32 w 857"/>
                  <a:gd name="T75" fmla="*/ 756 h 800"/>
                  <a:gd name="T76" fmla="*/ 3 w 857"/>
                  <a:gd name="T77" fmla="*/ 747 h 800"/>
                  <a:gd name="T78" fmla="*/ 454 w 857"/>
                  <a:gd name="T79" fmla="*/ 26 h 8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57"/>
                  <a:gd name="T121" fmla="*/ 0 h 800"/>
                  <a:gd name="T122" fmla="*/ 857 w 857"/>
                  <a:gd name="T123" fmla="*/ 800 h 8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57" h="800">
                    <a:moveTo>
                      <a:pt x="454" y="26"/>
                    </a:moveTo>
                    <a:lnTo>
                      <a:pt x="454" y="24"/>
                    </a:lnTo>
                    <a:lnTo>
                      <a:pt x="458" y="19"/>
                    </a:lnTo>
                    <a:lnTo>
                      <a:pt x="460" y="16"/>
                    </a:lnTo>
                    <a:lnTo>
                      <a:pt x="463" y="13"/>
                    </a:lnTo>
                    <a:lnTo>
                      <a:pt x="467" y="9"/>
                    </a:lnTo>
                    <a:lnTo>
                      <a:pt x="471" y="7"/>
                    </a:lnTo>
                    <a:lnTo>
                      <a:pt x="475" y="3"/>
                    </a:lnTo>
                    <a:lnTo>
                      <a:pt x="481" y="2"/>
                    </a:lnTo>
                    <a:lnTo>
                      <a:pt x="486" y="0"/>
                    </a:lnTo>
                    <a:lnTo>
                      <a:pt x="495" y="0"/>
                    </a:lnTo>
                    <a:lnTo>
                      <a:pt x="503" y="0"/>
                    </a:lnTo>
                    <a:lnTo>
                      <a:pt x="511" y="2"/>
                    </a:lnTo>
                    <a:lnTo>
                      <a:pt x="520" y="5"/>
                    </a:lnTo>
                    <a:lnTo>
                      <a:pt x="530" y="10"/>
                    </a:lnTo>
                    <a:lnTo>
                      <a:pt x="543" y="16"/>
                    </a:lnTo>
                    <a:lnTo>
                      <a:pt x="560" y="24"/>
                    </a:lnTo>
                    <a:lnTo>
                      <a:pt x="582" y="34"/>
                    </a:lnTo>
                    <a:lnTo>
                      <a:pt x="606" y="47"/>
                    </a:lnTo>
                    <a:lnTo>
                      <a:pt x="630" y="60"/>
                    </a:lnTo>
                    <a:lnTo>
                      <a:pt x="659" y="73"/>
                    </a:lnTo>
                    <a:lnTo>
                      <a:pt x="687" y="86"/>
                    </a:lnTo>
                    <a:lnTo>
                      <a:pt x="714" y="101"/>
                    </a:lnTo>
                    <a:lnTo>
                      <a:pt x="742" y="114"/>
                    </a:lnTo>
                    <a:lnTo>
                      <a:pt x="768" y="127"/>
                    </a:lnTo>
                    <a:lnTo>
                      <a:pt x="791" y="139"/>
                    </a:lnTo>
                    <a:lnTo>
                      <a:pt x="813" y="150"/>
                    </a:lnTo>
                    <a:lnTo>
                      <a:pt x="832" y="159"/>
                    </a:lnTo>
                    <a:lnTo>
                      <a:pt x="846" y="166"/>
                    </a:lnTo>
                    <a:lnTo>
                      <a:pt x="854" y="169"/>
                    </a:lnTo>
                    <a:lnTo>
                      <a:pt x="857" y="172"/>
                    </a:lnTo>
                    <a:lnTo>
                      <a:pt x="856" y="172"/>
                    </a:lnTo>
                    <a:lnTo>
                      <a:pt x="849" y="170"/>
                    </a:lnTo>
                    <a:lnTo>
                      <a:pt x="841" y="169"/>
                    </a:lnTo>
                    <a:lnTo>
                      <a:pt x="831" y="169"/>
                    </a:lnTo>
                    <a:lnTo>
                      <a:pt x="817" y="168"/>
                    </a:lnTo>
                    <a:lnTo>
                      <a:pt x="802" y="168"/>
                    </a:lnTo>
                    <a:lnTo>
                      <a:pt x="787" y="168"/>
                    </a:lnTo>
                    <a:lnTo>
                      <a:pt x="771" y="169"/>
                    </a:lnTo>
                    <a:lnTo>
                      <a:pt x="754" y="172"/>
                    </a:lnTo>
                    <a:lnTo>
                      <a:pt x="736" y="174"/>
                    </a:lnTo>
                    <a:lnTo>
                      <a:pt x="720" y="179"/>
                    </a:lnTo>
                    <a:lnTo>
                      <a:pt x="705" y="185"/>
                    </a:lnTo>
                    <a:lnTo>
                      <a:pt x="692" y="194"/>
                    </a:lnTo>
                    <a:lnTo>
                      <a:pt x="681" y="204"/>
                    </a:lnTo>
                    <a:lnTo>
                      <a:pt x="673" y="215"/>
                    </a:lnTo>
                    <a:lnTo>
                      <a:pt x="667" y="230"/>
                    </a:lnTo>
                    <a:lnTo>
                      <a:pt x="661" y="247"/>
                    </a:lnTo>
                    <a:lnTo>
                      <a:pt x="656" y="267"/>
                    </a:lnTo>
                    <a:lnTo>
                      <a:pt x="648" y="289"/>
                    </a:lnTo>
                    <a:lnTo>
                      <a:pt x="638" y="316"/>
                    </a:lnTo>
                    <a:lnTo>
                      <a:pt x="628" y="343"/>
                    </a:lnTo>
                    <a:lnTo>
                      <a:pt x="617" y="373"/>
                    </a:lnTo>
                    <a:lnTo>
                      <a:pt x="603" y="406"/>
                    </a:lnTo>
                    <a:lnTo>
                      <a:pt x="589" y="440"/>
                    </a:lnTo>
                    <a:lnTo>
                      <a:pt x="573" y="476"/>
                    </a:lnTo>
                    <a:lnTo>
                      <a:pt x="556" y="513"/>
                    </a:lnTo>
                    <a:lnTo>
                      <a:pt x="537" y="551"/>
                    </a:lnTo>
                    <a:lnTo>
                      <a:pt x="518" y="590"/>
                    </a:lnTo>
                    <a:lnTo>
                      <a:pt x="496" y="630"/>
                    </a:lnTo>
                    <a:lnTo>
                      <a:pt x="474" y="671"/>
                    </a:lnTo>
                    <a:lnTo>
                      <a:pt x="450" y="710"/>
                    </a:lnTo>
                    <a:lnTo>
                      <a:pt x="425" y="751"/>
                    </a:lnTo>
                    <a:lnTo>
                      <a:pt x="408" y="770"/>
                    </a:lnTo>
                    <a:lnTo>
                      <a:pt x="385" y="784"/>
                    </a:lnTo>
                    <a:lnTo>
                      <a:pt x="358" y="793"/>
                    </a:lnTo>
                    <a:lnTo>
                      <a:pt x="328" y="799"/>
                    </a:lnTo>
                    <a:lnTo>
                      <a:pt x="293" y="800"/>
                    </a:lnTo>
                    <a:lnTo>
                      <a:pt x="257" y="800"/>
                    </a:lnTo>
                    <a:lnTo>
                      <a:pt x="221" y="796"/>
                    </a:lnTo>
                    <a:lnTo>
                      <a:pt x="185" y="792"/>
                    </a:lnTo>
                    <a:lnTo>
                      <a:pt x="148" y="784"/>
                    </a:lnTo>
                    <a:lnTo>
                      <a:pt x="114" y="778"/>
                    </a:lnTo>
                    <a:lnTo>
                      <a:pt x="82" y="770"/>
                    </a:lnTo>
                    <a:lnTo>
                      <a:pt x="56" y="763"/>
                    </a:lnTo>
                    <a:lnTo>
                      <a:pt x="32" y="756"/>
                    </a:lnTo>
                    <a:lnTo>
                      <a:pt x="15" y="751"/>
                    </a:lnTo>
                    <a:lnTo>
                      <a:pt x="3" y="747"/>
                    </a:lnTo>
                    <a:lnTo>
                      <a:pt x="0" y="747"/>
                    </a:lnTo>
                    <a:lnTo>
                      <a:pt x="454" y="26"/>
                    </a:lnTo>
                    <a:close/>
                  </a:path>
                </a:pathLst>
              </a:custGeom>
              <a:solidFill>
                <a:srgbClr val="918787"/>
              </a:solidFill>
              <a:ln w="9525">
                <a:noFill/>
                <a:round/>
                <a:headEnd/>
                <a:tailEnd/>
              </a:ln>
            </p:spPr>
            <p:txBody>
              <a:bodyPr/>
              <a:lstStyle/>
              <a:p>
                <a:endParaRPr lang="es-MX"/>
              </a:p>
            </p:txBody>
          </p:sp>
          <p:sp>
            <p:nvSpPr>
              <p:cNvPr id="111641" name="Freeform 26"/>
              <p:cNvSpPr>
                <a:spLocks/>
              </p:cNvSpPr>
              <p:nvPr/>
            </p:nvSpPr>
            <p:spPr bwMode="auto">
              <a:xfrm>
                <a:off x="3647" y="2414"/>
                <a:ext cx="147" cy="190"/>
              </a:xfrm>
              <a:custGeom>
                <a:avLst/>
                <a:gdLst>
                  <a:gd name="T0" fmla="*/ 323 w 587"/>
                  <a:gd name="T1" fmla="*/ 100 h 760"/>
                  <a:gd name="T2" fmla="*/ 314 w 587"/>
                  <a:gd name="T3" fmla="*/ 104 h 760"/>
                  <a:gd name="T4" fmla="*/ 302 w 587"/>
                  <a:gd name="T5" fmla="*/ 117 h 760"/>
                  <a:gd name="T6" fmla="*/ 285 w 587"/>
                  <a:gd name="T7" fmla="*/ 140 h 760"/>
                  <a:gd name="T8" fmla="*/ 265 w 587"/>
                  <a:gd name="T9" fmla="*/ 178 h 760"/>
                  <a:gd name="T10" fmla="*/ 252 w 587"/>
                  <a:gd name="T11" fmla="*/ 199 h 760"/>
                  <a:gd name="T12" fmla="*/ 236 w 587"/>
                  <a:gd name="T13" fmla="*/ 217 h 760"/>
                  <a:gd name="T14" fmla="*/ 221 w 587"/>
                  <a:gd name="T15" fmla="*/ 235 h 760"/>
                  <a:gd name="T16" fmla="*/ 209 w 587"/>
                  <a:gd name="T17" fmla="*/ 248 h 760"/>
                  <a:gd name="T18" fmla="*/ 201 w 587"/>
                  <a:gd name="T19" fmla="*/ 258 h 760"/>
                  <a:gd name="T20" fmla="*/ 200 w 587"/>
                  <a:gd name="T21" fmla="*/ 277 h 760"/>
                  <a:gd name="T22" fmla="*/ 198 w 587"/>
                  <a:gd name="T23" fmla="*/ 306 h 760"/>
                  <a:gd name="T24" fmla="*/ 198 w 587"/>
                  <a:gd name="T25" fmla="*/ 337 h 760"/>
                  <a:gd name="T26" fmla="*/ 196 w 587"/>
                  <a:gd name="T27" fmla="*/ 365 h 760"/>
                  <a:gd name="T28" fmla="*/ 195 w 587"/>
                  <a:gd name="T29" fmla="*/ 386 h 760"/>
                  <a:gd name="T30" fmla="*/ 192 w 587"/>
                  <a:gd name="T31" fmla="*/ 395 h 760"/>
                  <a:gd name="T32" fmla="*/ 179 w 587"/>
                  <a:gd name="T33" fmla="*/ 414 h 760"/>
                  <a:gd name="T34" fmla="*/ 160 w 587"/>
                  <a:gd name="T35" fmla="*/ 443 h 760"/>
                  <a:gd name="T36" fmla="*/ 139 w 587"/>
                  <a:gd name="T37" fmla="*/ 474 h 760"/>
                  <a:gd name="T38" fmla="*/ 122 w 587"/>
                  <a:gd name="T39" fmla="*/ 500 h 760"/>
                  <a:gd name="T40" fmla="*/ 116 w 587"/>
                  <a:gd name="T41" fmla="*/ 510 h 760"/>
                  <a:gd name="T42" fmla="*/ 9 w 587"/>
                  <a:gd name="T43" fmla="*/ 707 h 760"/>
                  <a:gd name="T44" fmla="*/ 52 w 587"/>
                  <a:gd name="T45" fmla="*/ 726 h 760"/>
                  <a:gd name="T46" fmla="*/ 124 w 587"/>
                  <a:gd name="T47" fmla="*/ 749 h 760"/>
                  <a:gd name="T48" fmla="*/ 210 w 587"/>
                  <a:gd name="T49" fmla="*/ 760 h 760"/>
                  <a:gd name="T50" fmla="*/ 302 w 587"/>
                  <a:gd name="T51" fmla="*/ 751 h 760"/>
                  <a:gd name="T52" fmla="*/ 368 w 587"/>
                  <a:gd name="T53" fmla="*/ 720 h 760"/>
                  <a:gd name="T54" fmla="*/ 390 w 587"/>
                  <a:gd name="T55" fmla="*/ 692 h 760"/>
                  <a:gd name="T56" fmla="*/ 409 w 587"/>
                  <a:gd name="T57" fmla="*/ 651 h 760"/>
                  <a:gd name="T58" fmla="*/ 429 w 587"/>
                  <a:gd name="T59" fmla="*/ 605 h 760"/>
                  <a:gd name="T60" fmla="*/ 448 w 587"/>
                  <a:gd name="T61" fmla="*/ 558 h 760"/>
                  <a:gd name="T62" fmla="*/ 468 w 587"/>
                  <a:gd name="T63" fmla="*/ 520 h 760"/>
                  <a:gd name="T64" fmla="*/ 492 w 587"/>
                  <a:gd name="T65" fmla="*/ 479 h 760"/>
                  <a:gd name="T66" fmla="*/ 523 w 587"/>
                  <a:gd name="T67" fmla="*/ 426 h 760"/>
                  <a:gd name="T68" fmla="*/ 552 w 587"/>
                  <a:gd name="T69" fmla="*/ 368 h 760"/>
                  <a:gd name="T70" fmla="*/ 576 w 587"/>
                  <a:gd name="T71" fmla="*/ 312 h 760"/>
                  <a:gd name="T72" fmla="*/ 587 w 587"/>
                  <a:gd name="T73" fmla="*/ 262 h 760"/>
                  <a:gd name="T74" fmla="*/ 577 w 587"/>
                  <a:gd name="T75" fmla="*/ 221 h 760"/>
                  <a:gd name="T76" fmla="*/ 550 w 587"/>
                  <a:gd name="T77" fmla="*/ 162 h 760"/>
                  <a:gd name="T78" fmla="*/ 514 w 587"/>
                  <a:gd name="T79" fmla="*/ 100 h 760"/>
                  <a:gd name="T80" fmla="*/ 478 w 587"/>
                  <a:gd name="T81" fmla="*/ 43 h 760"/>
                  <a:gd name="T82" fmla="*/ 454 w 587"/>
                  <a:gd name="T83" fmla="*/ 8 h 760"/>
                  <a:gd name="T84" fmla="*/ 328 w 587"/>
                  <a:gd name="T85" fmla="*/ 99 h 7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7"/>
                  <a:gd name="T130" fmla="*/ 0 h 760"/>
                  <a:gd name="T131" fmla="*/ 587 w 587"/>
                  <a:gd name="T132" fmla="*/ 760 h 7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7" h="760">
                    <a:moveTo>
                      <a:pt x="328" y="99"/>
                    </a:moveTo>
                    <a:lnTo>
                      <a:pt x="326" y="99"/>
                    </a:lnTo>
                    <a:lnTo>
                      <a:pt x="323" y="100"/>
                    </a:lnTo>
                    <a:lnTo>
                      <a:pt x="320" y="100"/>
                    </a:lnTo>
                    <a:lnTo>
                      <a:pt x="317" y="102"/>
                    </a:lnTo>
                    <a:lnTo>
                      <a:pt x="314" y="104"/>
                    </a:lnTo>
                    <a:lnTo>
                      <a:pt x="311" y="109"/>
                    </a:lnTo>
                    <a:lnTo>
                      <a:pt x="307" y="112"/>
                    </a:lnTo>
                    <a:lnTo>
                      <a:pt x="302" y="117"/>
                    </a:lnTo>
                    <a:lnTo>
                      <a:pt x="297" y="123"/>
                    </a:lnTo>
                    <a:lnTo>
                      <a:pt x="292" y="132"/>
                    </a:lnTo>
                    <a:lnTo>
                      <a:pt x="285" y="140"/>
                    </a:lnTo>
                    <a:lnTo>
                      <a:pt x="279" y="152"/>
                    </a:lnTo>
                    <a:lnTo>
                      <a:pt x="272" y="163"/>
                    </a:lnTo>
                    <a:lnTo>
                      <a:pt x="265" y="178"/>
                    </a:lnTo>
                    <a:lnTo>
                      <a:pt x="261" y="184"/>
                    </a:lnTo>
                    <a:lnTo>
                      <a:pt x="256" y="192"/>
                    </a:lnTo>
                    <a:lnTo>
                      <a:pt x="252" y="199"/>
                    </a:lnTo>
                    <a:lnTo>
                      <a:pt x="246" y="206"/>
                    </a:lnTo>
                    <a:lnTo>
                      <a:pt x="241" y="212"/>
                    </a:lnTo>
                    <a:lnTo>
                      <a:pt x="236" y="217"/>
                    </a:lnTo>
                    <a:lnTo>
                      <a:pt x="231" y="224"/>
                    </a:lnTo>
                    <a:lnTo>
                      <a:pt x="226" y="230"/>
                    </a:lnTo>
                    <a:lnTo>
                      <a:pt x="221" y="235"/>
                    </a:lnTo>
                    <a:lnTo>
                      <a:pt x="216" y="239"/>
                    </a:lnTo>
                    <a:lnTo>
                      <a:pt x="212" y="244"/>
                    </a:lnTo>
                    <a:lnTo>
                      <a:pt x="209" y="248"/>
                    </a:lnTo>
                    <a:lnTo>
                      <a:pt x="204" y="252"/>
                    </a:lnTo>
                    <a:lnTo>
                      <a:pt x="203" y="255"/>
                    </a:lnTo>
                    <a:lnTo>
                      <a:pt x="201" y="258"/>
                    </a:lnTo>
                    <a:lnTo>
                      <a:pt x="201" y="261"/>
                    </a:lnTo>
                    <a:lnTo>
                      <a:pt x="200" y="269"/>
                    </a:lnTo>
                    <a:lnTo>
                      <a:pt x="200" y="277"/>
                    </a:lnTo>
                    <a:lnTo>
                      <a:pt x="199" y="286"/>
                    </a:lnTo>
                    <a:lnTo>
                      <a:pt x="199" y="296"/>
                    </a:lnTo>
                    <a:lnTo>
                      <a:pt x="198" y="306"/>
                    </a:lnTo>
                    <a:lnTo>
                      <a:pt x="198" y="316"/>
                    </a:lnTo>
                    <a:lnTo>
                      <a:pt x="198" y="327"/>
                    </a:lnTo>
                    <a:lnTo>
                      <a:pt x="198" y="337"/>
                    </a:lnTo>
                    <a:lnTo>
                      <a:pt x="196" y="346"/>
                    </a:lnTo>
                    <a:lnTo>
                      <a:pt x="196" y="356"/>
                    </a:lnTo>
                    <a:lnTo>
                      <a:pt x="196" y="365"/>
                    </a:lnTo>
                    <a:lnTo>
                      <a:pt x="196" y="373"/>
                    </a:lnTo>
                    <a:lnTo>
                      <a:pt x="195" y="380"/>
                    </a:lnTo>
                    <a:lnTo>
                      <a:pt x="195" y="386"/>
                    </a:lnTo>
                    <a:lnTo>
                      <a:pt x="194" y="390"/>
                    </a:lnTo>
                    <a:lnTo>
                      <a:pt x="194" y="393"/>
                    </a:lnTo>
                    <a:lnTo>
                      <a:pt x="192" y="395"/>
                    </a:lnTo>
                    <a:lnTo>
                      <a:pt x="188" y="401"/>
                    </a:lnTo>
                    <a:lnTo>
                      <a:pt x="185" y="406"/>
                    </a:lnTo>
                    <a:lnTo>
                      <a:pt x="179" y="414"/>
                    </a:lnTo>
                    <a:lnTo>
                      <a:pt x="173" y="424"/>
                    </a:lnTo>
                    <a:lnTo>
                      <a:pt x="166" y="434"/>
                    </a:lnTo>
                    <a:lnTo>
                      <a:pt x="160" y="443"/>
                    </a:lnTo>
                    <a:lnTo>
                      <a:pt x="153" y="455"/>
                    </a:lnTo>
                    <a:lnTo>
                      <a:pt x="146" y="465"/>
                    </a:lnTo>
                    <a:lnTo>
                      <a:pt x="139" y="474"/>
                    </a:lnTo>
                    <a:lnTo>
                      <a:pt x="132" y="484"/>
                    </a:lnTo>
                    <a:lnTo>
                      <a:pt x="127" y="493"/>
                    </a:lnTo>
                    <a:lnTo>
                      <a:pt x="122" y="500"/>
                    </a:lnTo>
                    <a:lnTo>
                      <a:pt x="118" y="504"/>
                    </a:lnTo>
                    <a:lnTo>
                      <a:pt x="116" y="508"/>
                    </a:lnTo>
                    <a:lnTo>
                      <a:pt x="116" y="510"/>
                    </a:lnTo>
                    <a:lnTo>
                      <a:pt x="0" y="704"/>
                    </a:lnTo>
                    <a:lnTo>
                      <a:pt x="2" y="704"/>
                    </a:lnTo>
                    <a:lnTo>
                      <a:pt x="9" y="707"/>
                    </a:lnTo>
                    <a:lnTo>
                      <a:pt x="20" y="713"/>
                    </a:lnTo>
                    <a:lnTo>
                      <a:pt x="35" y="719"/>
                    </a:lnTo>
                    <a:lnTo>
                      <a:pt x="52" y="726"/>
                    </a:lnTo>
                    <a:lnTo>
                      <a:pt x="74" y="734"/>
                    </a:lnTo>
                    <a:lnTo>
                      <a:pt x="97" y="741"/>
                    </a:lnTo>
                    <a:lnTo>
                      <a:pt x="124" y="749"/>
                    </a:lnTo>
                    <a:lnTo>
                      <a:pt x="151" y="753"/>
                    </a:lnTo>
                    <a:lnTo>
                      <a:pt x="180" y="758"/>
                    </a:lnTo>
                    <a:lnTo>
                      <a:pt x="210" y="760"/>
                    </a:lnTo>
                    <a:lnTo>
                      <a:pt x="240" y="760"/>
                    </a:lnTo>
                    <a:lnTo>
                      <a:pt x="271" y="757"/>
                    </a:lnTo>
                    <a:lnTo>
                      <a:pt x="302" y="751"/>
                    </a:lnTo>
                    <a:lnTo>
                      <a:pt x="332" y="739"/>
                    </a:lnTo>
                    <a:lnTo>
                      <a:pt x="362" y="726"/>
                    </a:lnTo>
                    <a:lnTo>
                      <a:pt x="368" y="720"/>
                    </a:lnTo>
                    <a:lnTo>
                      <a:pt x="376" y="712"/>
                    </a:lnTo>
                    <a:lnTo>
                      <a:pt x="383" y="703"/>
                    </a:lnTo>
                    <a:lnTo>
                      <a:pt x="390" y="692"/>
                    </a:lnTo>
                    <a:lnTo>
                      <a:pt x="397" y="678"/>
                    </a:lnTo>
                    <a:lnTo>
                      <a:pt x="404" y="666"/>
                    </a:lnTo>
                    <a:lnTo>
                      <a:pt x="409" y="651"/>
                    </a:lnTo>
                    <a:lnTo>
                      <a:pt x="416" y="636"/>
                    </a:lnTo>
                    <a:lnTo>
                      <a:pt x="423" y="621"/>
                    </a:lnTo>
                    <a:lnTo>
                      <a:pt x="429" y="605"/>
                    </a:lnTo>
                    <a:lnTo>
                      <a:pt x="436" y="588"/>
                    </a:lnTo>
                    <a:lnTo>
                      <a:pt x="443" y="575"/>
                    </a:lnTo>
                    <a:lnTo>
                      <a:pt x="448" y="558"/>
                    </a:lnTo>
                    <a:lnTo>
                      <a:pt x="455" y="545"/>
                    </a:lnTo>
                    <a:lnTo>
                      <a:pt x="462" y="532"/>
                    </a:lnTo>
                    <a:lnTo>
                      <a:pt x="468" y="520"/>
                    </a:lnTo>
                    <a:lnTo>
                      <a:pt x="475" y="508"/>
                    </a:lnTo>
                    <a:lnTo>
                      <a:pt x="483" y="494"/>
                    </a:lnTo>
                    <a:lnTo>
                      <a:pt x="492" y="479"/>
                    </a:lnTo>
                    <a:lnTo>
                      <a:pt x="503" y="462"/>
                    </a:lnTo>
                    <a:lnTo>
                      <a:pt x="512" y="444"/>
                    </a:lnTo>
                    <a:lnTo>
                      <a:pt x="523" y="426"/>
                    </a:lnTo>
                    <a:lnTo>
                      <a:pt x="534" y="406"/>
                    </a:lnTo>
                    <a:lnTo>
                      <a:pt x="544" y="388"/>
                    </a:lnTo>
                    <a:lnTo>
                      <a:pt x="552" y="368"/>
                    </a:lnTo>
                    <a:lnTo>
                      <a:pt x="561" y="349"/>
                    </a:lnTo>
                    <a:lnTo>
                      <a:pt x="569" y="329"/>
                    </a:lnTo>
                    <a:lnTo>
                      <a:pt x="576" y="312"/>
                    </a:lnTo>
                    <a:lnTo>
                      <a:pt x="581" y="293"/>
                    </a:lnTo>
                    <a:lnTo>
                      <a:pt x="585" y="277"/>
                    </a:lnTo>
                    <a:lnTo>
                      <a:pt x="587" y="262"/>
                    </a:lnTo>
                    <a:lnTo>
                      <a:pt x="587" y="251"/>
                    </a:lnTo>
                    <a:lnTo>
                      <a:pt x="582" y="236"/>
                    </a:lnTo>
                    <a:lnTo>
                      <a:pt x="577" y="221"/>
                    </a:lnTo>
                    <a:lnTo>
                      <a:pt x="569" y="202"/>
                    </a:lnTo>
                    <a:lnTo>
                      <a:pt x="560" y="183"/>
                    </a:lnTo>
                    <a:lnTo>
                      <a:pt x="550" y="162"/>
                    </a:lnTo>
                    <a:lnTo>
                      <a:pt x="538" y="141"/>
                    </a:lnTo>
                    <a:lnTo>
                      <a:pt x="526" y="121"/>
                    </a:lnTo>
                    <a:lnTo>
                      <a:pt x="514" y="100"/>
                    </a:lnTo>
                    <a:lnTo>
                      <a:pt x="501" y="79"/>
                    </a:lnTo>
                    <a:lnTo>
                      <a:pt x="490" y="61"/>
                    </a:lnTo>
                    <a:lnTo>
                      <a:pt x="478" y="43"/>
                    </a:lnTo>
                    <a:lnTo>
                      <a:pt x="469" y="30"/>
                    </a:lnTo>
                    <a:lnTo>
                      <a:pt x="460" y="17"/>
                    </a:lnTo>
                    <a:lnTo>
                      <a:pt x="454" y="8"/>
                    </a:lnTo>
                    <a:lnTo>
                      <a:pt x="451" y="1"/>
                    </a:lnTo>
                    <a:lnTo>
                      <a:pt x="450" y="0"/>
                    </a:lnTo>
                    <a:lnTo>
                      <a:pt x="328" y="99"/>
                    </a:lnTo>
                    <a:close/>
                  </a:path>
                </a:pathLst>
              </a:custGeom>
              <a:solidFill>
                <a:srgbClr val="F580FF"/>
              </a:solidFill>
              <a:ln w="9525">
                <a:noFill/>
                <a:round/>
                <a:headEnd/>
                <a:tailEnd/>
              </a:ln>
            </p:spPr>
            <p:txBody>
              <a:bodyPr/>
              <a:lstStyle/>
              <a:p>
                <a:endParaRPr lang="es-MX"/>
              </a:p>
            </p:txBody>
          </p:sp>
          <p:sp>
            <p:nvSpPr>
              <p:cNvPr id="111642" name="Freeform 27"/>
              <p:cNvSpPr>
                <a:spLocks/>
              </p:cNvSpPr>
              <p:nvPr/>
            </p:nvSpPr>
            <p:spPr bwMode="auto">
              <a:xfrm>
                <a:off x="3721" y="2396"/>
                <a:ext cx="43" cy="41"/>
              </a:xfrm>
              <a:custGeom>
                <a:avLst/>
                <a:gdLst>
                  <a:gd name="T0" fmla="*/ 148 w 172"/>
                  <a:gd name="T1" fmla="*/ 0 h 164"/>
                  <a:gd name="T2" fmla="*/ 148 w 172"/>
                  <a:gd name="T3" fmla="*/ 1 h 164"/>
                  <a:gd name="T4" fmla="*/ 148 w 172"/>
                  <a:gd name="T5" fmla="*/ 4 h 164"/>
                  <a:gd name="T6" fmla="*/ 149 w 172"/>
                  <a:gd name="T7" fmla="*/ 7 h 164"/>
                  <a:gd name="T8" fmla="*/ 151 w 172"/>
                  <a:gd name="T9" fmla="*/ 13 h 164"/>
                  <a:gd name="T10" fmla="*/ 152 w 172"/>
                  <a:gd name="T11" fmla="*/ 19 h 164"/>
                  <a:gd name="T12" fmla="*/ 155 w 172"/>
                  <a:gd name="T13" fmla="*/ 27 h 164"/>
                  <a:gd name="T14" fmla="*/ 156 w 172"/>
                  <a:gd name="T15" fmla="*/ 35 h 164"/>
                  <a:gd name="T16" fmla="*/ 159 w 172"/>
                  <a:gd name="T17" fmla="*/ 44 h 164"/>
                  <a:gd name="T18" fmla="*/ 160 w 172"/>
                  <a:gd name="T19" fmla="*/ 52 h 164"/>
                  <a:gd name="T20" fmla="*/ 163 w 172"/>
                  <a:gd name="T21" fmla="*/ 61 h 164"/>
                  <a:gd name="T22" fmla="*/ 164 w 172"/>
                  <a:gd name="T23" fmla="*/ 71 h 164"/>
                  <a:gd name="T24" fmla="*/ 166 w 172"/>
                  <a:gd name="T25" fmla="*/ 79 h 164"/>
                  <a:gd name="T26" fmla="*/ 167 w 172"/>
                  <a:gd name="T27" fmla="*/ 86 h 164"/>
                  <a:gd name="T28" fmla="*/ 170 w 172"/>
                  <a:gd name="T29" fmla="*/ 94 h 164"/>
                  <a:gd name="T30" fmla="*/ 170 w 172"/>
                  <a:gd name="T31" fmla="*/ 98 h 164"/>
                  <a:gd name="T32" fmla="*/ 172 w 172"/>
                  <a:gd name="T33" fmla="*/ 104 h 164"/>
                  <a:gd name="T34" fmla="*/ 170 w 172"/>
                  <a:gd name="T35" fmla="*/ 109 h 164"/>
                  <a:gd name="T36" fmla="*/ 166 w 172"/>
                  <a:gd name="T37" fmla="*/ 113 h 164"/>
                  <a:gd name="T38" fmla="*/ 160 w 172"/>
                  <a:gd name="T39" fmla="*/ 118 h 164"/>
                  <a:gd name="T40" fmla="*/ 155 w 172"/>
                  <a:gd name="T41" fmla="*/ 124 h 164"/>
                  <a:gd name="T42" fmla="*/ 145 w 172"/>
                  <a:gd name="T43" fmla="*/ 129 h 164"/>
                  <a:gd name="T44" fmla="*/ 136 w 172"/>
                  <a:gd name="T45" fmla="*/ 135 h 164"/>
                  <a:gd name="T46" fmla="*/ 125 w 172"/>
                  <a:gd name="T47" fmla="*/ 141 h 164"/>
                  <a:gd name="T48" fmla="*/ 115 w 172"/>
                  <a:gd name="T49" fmla="*/ 148 h 164"/>
                  <a:gd name="T50" fmla="*/ 104 w 172"/>
                  <a:gd name="T51" fmla="*/ 151 h 164"/>
                  <a:gd name="T52" fmla="*/ 92 w 172"/>
                  <a:gd name="T53" fmla="*/ 156 h 164"/>
                  <a:gd name="T54" fmla="*/ 82 w 172"/>
                  <a:gd name="T55" fmla="*/ 159 h 164"/>
                  <a:gd name="T56" fmla="*/ 73 w 172"/>
                  <a:gd name="T57" fmla="*/ 163 h 164"/>
                  <a:gd name="T58" fmla="*/ 64 w 172"/>
                  <a:gd name="T59" fmla="*/ 164 h 164"/>
                  <a:gd name="T60" fmla="*/ 57 w 172"/>
                  <a:gd name="T61" fmla="*/ 164 h 164"/>
                  <a:gd name="T62" fmla="*/ 51 w 172"/>
                  <a:gd name="T63" fmla="*/ 164 h 164"/>
                  <a:gd name="T64" fmla="*/ 49 w 172"/>
                  <a:gd name="T65" fmla="*/ 162 h 164"/>
                  <a:gd name="T66" fmla="*/ 45 w 172"/>
                  <a:gd name="T67" fmla="*/ 157 h 164"/>
                  <a:gd name="T68" fmla="*/ 42 w 172"/>
                  <a:gd name="T69" fmla="*/ 152 h 164"/>
                  <a:gd name="T70" fmla="*/ 38 w 172"/>
                  <a:gd name="T71" fmla="*/ 148 h 164"/>
                  <a:gd name="T72" fmla="*/ 35 w 172"/>
                  <a:gd name="T73" fmla="*/ 142 h 164"/>
                  <a:gd name="T74" fmla="*/ 31 w 172"/>
                  <a:gd name="T75" fmla="*/ 135 h 164"/>
                  <a:gd name="T76" fmla="*/ 27 w 172"/>
                  <a:gd name="T77" fmla="*/ 128 h 164"/>
                  <a:gd name="T78" fmla="*/ 23 w 172"/>
                  <a:gd name="T79" fmla="*/ 121 h 164"/>
                  <a:gd name="T80" fmla="*/ 19 w 172"/>
                  <a:gd name="T81" fmla="*/ 115 h 164"/>
                  <a:gd name="T82" fmla="*/ 15 w 172"/>
                  <a:gd name="T83" fmla="*/ 109 h 164"/>
                  <a:gd name="T84" fmla="*/ 11 w 172"/>
                  <a:gd name="T85" fmla="*/ 102 h 164"/>
                  <a:gd name="T86" fmla="*/ 7 w 172"/>
                  <a:gd name="T87" fmla="*/ 96 h 164"/>
                  <a:gd name="T88" fmla="*/ 5 w 172"/>
                  <a:gd name="T89" fmla="*/ 91 h 164"/>
                  <a:gd name="T90" fmla="*/ 3 w 172"/>
                  <a:gd name="T91" fmla="*/ 87 h 164"/>
                  <a:gd name="T92" fmla="*/ 2 w 172"/>
                  <a:gd name="T93" fmla="*/ 84 h 164"/>
                  <a:gd name="T94" fmla="*/ 0 w 172"/>
                  <a:gd name="T95" fmla="*/ 82 h 164"/>
                  <a:gd name="T96" fmla="*/ 148 w 172"/>
                  <a:gd name="T97" fmla="*/ 0 h 164"/>
                  <a:gd name="T98" fmla="*/ 148 w 172"/>
                  <a:gd name="T99" fmla="*/ 0 h 1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2"/>
                  <a:gd name="T151" fmla="*/ 0 h 164"/>
                  <a:gd name="T152" fmla="*/ 172 w 172"/>
                  <a:gd name="T153" fmla="*/ 164 h 1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2" h="164">
                    <a:moveTo>
                      <a:pt x="148" y="0"/>
                    </a:moveTo>
                    <a:lnTo>
                      <a:pt x="148" y="1"/>
                    </a:lnTo>
                    <a:lnTo>
                      <a:pt x="148" y="4"/>
                    </a:lnTo>
                    <a:lnTo>
                      <a:pt x="149" y="7"/>
                    </a:lnTo>
                    <a:lnTo>
                      <a:pt x="151" y="13"/>
                    </a:lnTo>
                    <a:lnTo>
                      <a:pt x="152" y="19"/>
                    </a:lnTo>
                    <a:lnTo>
                      <a:pt x="155" y="27"/>
                    </a:lnTo>
                    <a:lnTo>
                      <a:pt x="156" y="35"/>
                    </a:lnTo>
                    <a:lnTo>
                      <a:pt x="159" y="44"/>
                    </a:lnTo>
                    <a:lnTo>
                      <a:pt x="160" y="52"/>
                    </a:lnTo>
                    <a:lnTo>
                      <a:pt x="163" y="61"/>
                    </a:lnTo>
                    <a:lnTo>
                      <a:pt x="164" y="71"/>
                    </a:lnTo>
                    <a:lnTo>
                      <a:pt x="166" y="79"/>
                    </a:lnTo>
                    <a:lnTo>
                      <a:pt x="167" y="86"/>
                    </a:lnTo>
                    <a:lnTo>
                      <a:pt x="170" y="94"/>
                    </a:lnTo>
                    <a:lnTo>
                      <a:pt x="170" y="98"/>
                    </a:lnTo>
                    <a:lnTo>
                      <a:pt x="172" y="104"/>
                    </a:lnTo>
                    <a:lnTo>
                      <a:pt x="170" y="109"/>
                    </a:lnTo>
                    <a:lnTo>
                      <a:pt x="166" y="113"/>
                    </a:lnTo>
                    <a:lnTo>
                      <a:pt x="160" y="118"/>
                    </a:lnTo>
                    <a:lnTo>
                      <a:pt x="155" y="124"/>
                    </a:lnTo>
                    <a:lnTo>
                      <a:pt x="145" y="129"/>
                    </a:lnTo>
                    <a:lnTo>
                      <a:pt x="136" y="135"/>
                    </a:lnTo>
                    <a:lnTo>
                      <a:pt x="125" y="141"/>
                    </a:lnTo>
                    <a:lnTo>
                      <a:pt x="115" y="148"/>
                    </a:lnTo>
                    <a:lnTo>
                      <a:pt x="104" y="151"/>
                    </a:lnTo>
                    <a:lnTo>
                      <a:pt x="92" y="156"/>
                    </a:lnTo>
                    <a:lnTo>
                      <a:pt x="82" y="159"/>
                    </a:lnTo>
                    <a:lnTo>
                      <a:pt x="73" y="163"/>
                    </a:lnTo>
                    <a:lnTo>
                      <a:pt x="64" y="164"/>
                    </a:lnTo>
                    <a:lnTo>
                      <a:pt x="57" y="164"/>
                    </a:lnTo>
                    <a:lnTo>
                      <a:pt x="51" y="164"/>
                    </a:lnTo>
                    <a:lnTo>
                      <a:pt x="49" y="162"/>
                    </a:lnTo>
                    <a:lnTo>
                      <a:pt x="45" y="157"/>
                    </a:lnTo>
                    <a:lnTo>
                      <a:pt x="42" y="152"/>
                    </a:lnTo>
                    <a:lnTo>
                      <a:pt x="38" y="148"/>
                    </a:lnTo>
                    <a:lnTo>
                      <a:pt x="35" y="142"/>
                    </a:lnTo>
                    <a:lnTo>
                      <a:pt x="31" y="135"/>
                    </a:lnTo>
                    <a:lnTo>
                      <a:pt x="27" y="128"/>
                    </a:lnTo>
                    <a:lnTo>
                      <a:pt x="23" y="121"/>
                    </a:lnTo>
                    <a:lnTo>
                      <a:pt x="19" y="115"/>
                    </a:lnTo>
                    <a:lnTo>
                      <a:pt x="15" y="109"/>
                    </a:lnTo>
                    <a:lnTo>
                      <a:pt x="11" y="102"/>
                    </a:lnTo>
                    <a:lnTo>
                      <a:pt x="7" y="96"/>
                    </a:lnTo>
                    <a:lnTo>
                      <a:pt x="5" y="91"/>
                    </a:lnTo>
                    <a:lnTo>
                      <a:pt x="3" y="87"/>
                    </a:lnTo>
                    <a:lnTo>
                      <a:pt x="2" y="84"/>
                    </a:lnTo>
                    <a:lnTo>
                      <a:pt x="0" y="82"/>
                    </a:lnTo>
                    <a:lnTo>
                      <a:pt x="148" y="0"/>
                    </a:lnTo>
                    <a:close/>
                  </a:path>
                </a:pathLst>
              </a:custGeom>
              <a:solidFill>
                <a:srgbClr val="CC804D"/>
              </a:solidFill>
              <a:ln w="9525">
                <a:noFill/>
                <a:round/>
                <a:headEnd/>
                <a:tailEnd/>
              </a:ln>
            </p:spPr>
            <p:txBody>
              <a:bodyPr/>
              <a:lstStyle/>
              <a:p>
                <a:endParaRPr lang="es-MX"/>
              </a:p>
            </p:txBody>
          </p:sp>
          <p:sp>
            <p:nvSpPr>
              <p:cNvPr id="111643" name="Freeform 28"/>
              <p:cNvSpPr>
                <a:spLocks/>
              </p:cNvSpPr>
              <p:nvPr/>
            </p:nvSpPr>
            <p:spPr bwMode="auto">
              <a:xfrm>
                <a:off x="3611" y="2306"/>
                <a:ext cx="78" cy="100"/>
              </a:xfrm>
              <a:custGeom>
                <a:avLst/>
                <a:gdLst>
                  <a:gd name="T0" fmla="*/ 7 w 316"/>
                  <a:gd name="T1" fmla="*/ 81 h 399"/>
                  <a:gd name="T2" fmla="*/ 4 w 316"/>
                  <a:gd name="T3" fmla="*/ 106 h 399"/>
                  <a:gd name="T4" fmla="*/ 0 w 316"/>
                  <a:gd name="T5" fmla="*/ 150 h 399"/>
                  <a:gd name="T6" fmla="*/ 0 w 316"/>
                  <a:gd name="T7" fmla="*/ 207 h 399"/>
                  <a:gd name="T8" fmla="*/ 3 w 316"/>
                  <a:gd name="T9" fmla="*/ 267 h 399"/>
                  <a:gd name="T10" fmla="*/ 12 w 316"/>
                  <a:gd name="T11" fmla="*/ 323 h 399"/>
                  <a:gd name="T12" fmla="*/ 29 w 316"/>
                  <a:gd name="T13" fmla="*/ 368 h 399"/>
                  <a:gd name="T14" fmla="*/ 59 w 316"/>
                  <a:gd name="T15" fmla="*/ 395 h 399"/>
                  <a:gd name="T16" fmla="*/ 98 w 316"/>
                  <a:gd name="T17" fmla="*/ 397 h 399"/>
                  <a:gd name="T18" fmla="*/ 132 w 316"/>
                  <a:gd name="T19" fmla="*/ 393 h 399"/>
                  <a:gd name="T20" fmla="*/ 157 w 316"/>
                  <a:gd name="T21" fmla="*/ 382 h 399"/>
                  <a:gd name="T22" fmla="*/ 176 w 316"/>
                  <a:gd name="T23" fmla="*/ 369 h 399"/>
                  <a:gd name="T24" fmla="*/ 190 w 316"/>
                  <a:gd name="T25" fmla="*/ 357 h 399"/>
                  <a:gd name="T26" fmla="*/ 198 w 316"/>
                  <a:gd name="T27" fmla="*/ 344 h 399"/>
                  <a:gd name="T28" fmla="*/ 204 w 316"/>
                  <a:gd name="T29" fmla="*/ 334 h 399"/>
                  <a:gd name="T30" fmla="*/ 206 w 316"/>
                  <a:gd name="T31" fmla="*/ 328 h 399"/>
                  <a:gd name="T32" fmla="*/ 209 w 316"/>
                  <a:gd name="T33" fmla="*/ 328 h 399"/>
                  <a:gd name="T34" fmla="*/ 214 w 316"/>
                  <a:gd name="T35" fmla="*/ 328 h 399"/>
                  <a:gd name="T36" fmla="*/ 221 w 316"/>
                  <a:gd name="T37" fmla="*/ 328 h 399"/>
                  <a:gd name="T38" fmla="*/ 229 w 316"/>
                  <a:gd name="T39" fmla="*/ 327 h 399"/>
                  <a:gd name="T40" fmla="*/ 239 w 316"/>
                  <a:gd name="T41" fmla="*/ 323 h 399"/>
                  <a:gd name="T42" fmla="*/ 247 w 316"/>
                  <a:gd name="T43" fmla="*/ 319 h 399"/>
                  <a:gd name="T44" fmla="*/ 256 w 316"/>
                  <a:gd name="T45" fmla="*/ 310 h 399"/>
                  <a:gd name="T46" fmla="*/ 264 w 316"/>
                  <a:gd name="T47" fmla="*/ 298 h 399"/>
                  <a:gd name="T48" fmla="*/ 267 w 316"/>
                  <a:gd name="T49" fmla="*/ 286 h 399"/>
                  <a:gd name="T50" fmla="*/ 269 w 316"/>
                  <a:gd name="T51" fmla="*/ 277 h 399"/>
                  <a:gd name="T52" fmla="*/ 270 w 316"/>
                  <a:gd name="T53" fmla="*/ 268 h 399"/>
                  <a:gd name="T54" fmla="*/ 269 w 316"/>
                  <a:gd name="T55" fmla="*/ 261 h 399"/>
                  <a:gd name="T56" fmla="*/ 269 w 316"/>
                  <a:gd name="T57" fmla="*/ 253 h 399"/>
                  <a:gd name="T58" fmla="*/ 270 w 316"/>
                  <a:gd name="T59" fmla="*/ 244 h 399"/>
                  <a:gd name="T60" fmla="*/ 279 w 316"/>
                  <a:gd name="T61" fmla="*/ 232 h 399"/>
                  <a:gd name="T62" fmla="*/ 293 w 316"/>
                  <a:gd name="T63" fmla="*/ 225 h 399"/>
                  <a:gd name="T64" fmla="*/ 305 w 316"/>
                  <a:gd name="T65" fmla="*/ 220 h 399"/>
                  <a:gd name="T66" fmla="*/ 313 w 316"/>
                  <a:gd name="T67" fmla="*/ 217 h 399"/>
                  <a:gd name="T68" fmla="*/ 275 w 316"/>
                  <a:gd name="T69" fmla="*/ 18 h 399"/>
                  <a:gd name="T70" fmla="*/ 7 w 316"/>
                  <a:gd name="T71" fmla="*/ 78 h 3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6"/>
                  <a:gd name="T109" fmla="*/ 0 h 399"/>
                  <a:gd name="T110" fmla="*/ 316 w 316"/>
                  <a:gd name="T111" fmla="*/ 399 h 3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6" h="399">
                    <a:moveTo>
                      <a:pt x="7" y="78"/>
                    </a:moveTo>
                    <a:lnTo>
                      <a:pt x="7" y="81"/>
                    </a:lnTo>
                    <a:lnTo>
                      <a:pt x="6" y="91"/>
                    </a:lnTo>
                    <a:lnTo>
                      <a:pt x="4" y="106"/>
                    </a:lnTo>
                    <a:lnTo>
                      <a:pt x="3" y="127"/>
                    </a:lnTo>
                    <a:lnTo>
                      <a:pt x="0" y="150"/>
                    </a:lnTo>
                    <a:lnTo>
                      <a:pt x="0" y="178"/>
                    </a:lnTo>
                    <a:lnTo>
                      <a:pt x="0" y="207"/>
                    </a:lnTo>
                    <a:lnTo>
                      <a:pt x="2" y="238"/>
                    </a:lnTo>
                    <a:lnTo>
                      <a:pt x="3" y="267"/>
                    </a:lnTo>
                    <a:lnTo>
                      <a:pt x="6" y="296"/>
                    </a:lnTo>
                    <a:lnTo>
                      <a:pt x="12" y="323"/>
                    </a:lnTo>
                    <a:lnTo>
                      <a:pt x="20" y="348"/>
                    </a:lnTo>
                    <a:lnTo>
                      <a:pt x="29" y="368"/>
                    </a:lnTo>
                    <a:lnTo>
                      <a:pt x="43" y="384"/>
                    </a:lnTo>
                    <a:lnTo>
                      <a:pt x="59" y="395"/>
                    </a:lnTo>
                    <a:lnTo>
                      <a:pt x="79" y="399"/>
                    </a:lnTo>
                    <a:lnTo>
                      <a:pt x="98" y="397"/>
                    </a:lnTo>
                    <a:lnTo>
                      <a:pt x="115" y="396"/>
                    </a:lnTo>
                    <a:lnTo>
                      <a:pt x="132" y="393"/>
                    </a:lnTo>
                    <a:lnTo>
                      <a:pt x="145" y="388"/>
                    </a:lnTo>
                    <a:lnTo>
                      <a:pt x="157" y="382"/>
                    </a:lnTo>
                    <a:lnTo>
                      <a:pt x="167" y="376"/>
                    </a:lnTo>
                    <a:lnTo>
                      <a:pt x="176" y="369"/>
                    </a:lnTo>
                    <a:lnTo>
                      <a:pt x="185" y="364"/>
                    </a:lnTo>
                    <a:lnTo>
                      <a:pt x="190" y="357"/>
                    </a:lnTo>
                    <a:lnTo>
                      <a:pt x="195" y="350"/>
                    </a:lnTo>
                    <a:lnTo>
                      <a:pt x="198" y="344"/>
                    </a:lnTo>
                    <a:lnTo>
                      <a:pt x="203" y="338"/>
                    </a:lnTo>
                    <a:lnTo>
                      <a:pt x="204" y="334"/>
                    </a:lnTo>
                    <a:lnTo>
                      <a:pt x="206" y="330"/>
                    </a:lnTo>
                    <a:lnTo>
                      <a:pt x="206" y="328"/>
                    </a:lnTo>
                    <a:lnTo>
                      <a:pt x="208" y="328"/>
                    </a:lnTo>
                    <a:lnTo>
                      <a:pt x="209" y="328"/>
                    </a:lnTo>
                    <a:lnTo>
                      <a:pt x="212" y="328"/>
                    </a:lnTo>
                    <a:lnTo>
                      <a:pt x="214" y="328"/>
                    </a:lnTo>
                    <a:lnTo>
                      <a:pt x="218" y="328"/>
                    </a:lnTo>
                    <a:lnTo>
                      <a:pt x="221" y="328"/>
                    </a:lnTo>
                    <a:lnTo>
                      <a:pt x="226" y="328"/>
                    </a:lnTo>
                    <a:lnTo>
                      <a:pt x="229" y="327"/>
                    </a:lnTo>
                    <a:lnTo>
                      <a:pt x="234" y="326"/>
                    </a:lnTo>
                    <a:lnTo>
                      <a:pt x="239" y="323"/>
                    </a:lnTo>
                    <a:lnTo>
                      <a:pt x="243" y="322"/>
                    </a:lnTo>
                    <a:lnTo>
                      <a:pt x="247" y="319"/>
                    </a:lnTo>
                    <a:lnTo>
                      <a:pt x="251" y="314"/>
                    </a:lnTo>
                    <a:lnTo>
                      <a:pt x="256" y="310"/>
                    </a:lnTo>
                    <a:lnTo>
                      <a:pt x="261" y="305"/>
                    </a:lnTo>
                    <a:lnTo>
                      <a:pt x="264" y="298"/>
                    </a:lnTo>
                    <a:lnTo>
                      <a:pt x="266" y="292"/>
                    </a:lnTo>
                    <a:lnTo>
                      <a:pt x="267" y="286"/>
                    </a:lnTo>
                    <a:lnTo>
                      <a:pt x="269" y="282"/>
                    </a:lnTo>
                    <a:lnTo>
                      <a:pt x="269" y="277"/>
                    </a:lnTo>
                    <a:lnTo>
                      <a:pt x="270" y="273"/>
                    </a:lnTo>
                    <a:lnTo>
                      <a:pt x="270" y="268"/>
                    </a:lnTo>
                    <a:lnTo>
                      <a:pt x="270" y="265"/>
                    </a:lnTo>
                    <a:lnTo>
                      <a:pt x="269" y="261"/>
                    </a:lnTo>
                    <a:lnTo>
                      <a:pt x="269" y="257"/>
                    </a:lnTo>
                    <a:lnTo>
                      <a:pt x="269" y="253"/>
                    </a:lnTo>
                    <a:lnTo>
                      <a:pt x="269" y="251"/>
                    </a:lnTo>
                    <a:lnTo>
                      <a:pt x="270" y="244"/>
                    </a:lnTo>
                    <a:lnTo>
                      <a:pt x="274" y="239"/>
                    </a:lnTo>
                    <a:lnTo>
                      <a:pt x="279" y="232"/>
                    </a:lnTo>
                    <a:lnTo>
                      <a:pt x="286" y="229"/>
                    </a:lnTo>
                    <a:lnTo>
                      <a:pt x="293" y="225"/>
                    </a:lnTo>
                    <a:lnTo>
                      <a:pt x="300" y="222"/>
                    </a:lnTo>
                    <a:lnTo>
                      <a:pt x="305" y="220"/>
                    </a:lnTo>
                    <a:lnTo>
                      <a:pt x="311" y="217"/>
                    </a:lnTo>
                    <a:lnTo>
                      <a:pt x="313" y="217"/>
                    </a:lnTo>
                    <a:lnTo>
                      <a:pt x="316" y="217"/>
                    </a:lnTo>
                    <a:lnTo>
                      <a:pt x="275" y="18"/>
                    </a:lnTo>
                    <a:lnTo>
                      <a:pt x="89" y="0"/>
                    </a:lnTo>
                    <a:lnTo>
                      <a:pt x="7" y="78"/>
                    </a:lnTo>
                    <a:close/>
                  </a:path>
                </a:pathLst>
              </a:custGeom>
              <a:solidFill>
                <a:srgbClr val="BF6633"/>
              </a:solidFill>
              <a:ln w="9525">
                <a:noFill/>
                <a:round/>
                <a:headEnd/>
                <a:tailEnd/>
              </a:ln>
            </p:spPr>
            <p:txBody>
              <a:bodyPr/>
              <a:lstStyle/>
              <a:p>
                <a:endParaRPr lang="es-MX"/>
              </a:p>
            </p:txBody>
          </p:sp>
          <p:sp>
            <p:nvSpPr>
              <p:cNvPr id="111644" name="Freeform 29"/>
              <p:cNvSpPr>
                <a:spLocks/>
              </p:cNvSpPr>
              <p:nvPr/>
            </p:nvSpPr>
            <p:spPr bwMode="auto">
              <a:xfrm>
                <a:off x="3627" y="2333"/>
                <a:ext cx="39" cy="42"/>
              </a:xfrm>
              <a:custGeom>
                <a:avLst/>
                <a:gdLst>
                  <a:gd name="T0" fmla="*/ 138 w 154"/>
                  <a:gd name="T1" fmla="*/ 15 h 168"/>
                  <a:gd name="T2" fmla="*/ 131 w 154"/>
                  <a:gd name="T3" fmla="*/ 13 h 168"/>
                  <a:gd name="T4" fmla="*/ 119 w 154"/>
                  <a:gd name="T5" fmla="*/ 12 h 168"/>
                  <a:gd name="T6" fmla="*/ 103 w 154"/>
                  <a:gd name="T7" fmla="*/ 12 h 168"/>
                  <a:gd name="T8" fmla="*/ 85 w 154"/>
                  <a:gd name="T9" fmla="*/ 12 h 168"/>
                  <a:gd name="T10" fmla="*/ 67 w 154"/>
                  <a:gd name="T11" fmla="*/ 15 h 168"/>
                  <a:gd name="T12" fmla="*/ 51 w 154"/>
                  <a:gd name="T13" fmla="*/ 19 h 168"/>
                  <a:gd name="T14" fmla="*/ 37 w 154"/>
                  <a:gd name="T15" fmla="*/ 28 h 168"/>
                  <a:gd name="T16" fmla="*/ 30 w 154"/>
                  <a:gd name="T17" fmla="*/ 41 h 168"/>
                  <a:gd name="T18" fmla="*/ 22 w 154"/>
                  <a:gd name="T19" fmla="*/ 56 h 168"/>
                  <a:gd name="T20" fmla="*/ 17 w 154"/>
                  <a:gd name="T21" fmla="*/ 76 h 168"/>
                  <a:gd name="T22" fmla="*/ 13 w 154"/>
                  <a:gd name="T23" fmla="*/ 95 h 168"/>
                  <a:gd name="T24" fmla="*/ 9 w 154"/>
                  <a:gd name="T25" fmla="*/ 115 h 168"/>
                  <a:gd name="T26" fmla="*/ 8 w 154"/>
                  <a:gd name="T27" fmla="*/ 131 h 168"/>
                  <a:gd name="T28" fmla="*/ 8 w 154"/>
                  <a:gd name="T29" fmla="*/ 145 h 168"/>
                  <a:gd name="T30" fmla="*/ 9 w 154"/>
                  <a:gd name="T31" fmla="*/ 153 h 168"/>
                  <a:gd name="T32" fmla="*/ 15 w 154"/>
                  <a:gd name="T33" fmla="*/ 156 h 168"/>
                  <a:gd name="T34" fmla="*/ 27 w 154"/>
                  <a:gd name="T35" fmla="*/ 159 h 168"/>
                  <a:gd name="T36" fmla="*/ 30 w 154"/>
                  <a:gd name="T37" fmla="*/ 159 h 168"/>
                  <a:gd name="T38" fmla="*/ 30 w 154"/>
                  <a:gd name="T39" fmla="*/ 163 h 168"/>
                  <a:gd name="T40" fmla="*/ 22 w 154"/>
                  <a:gd name="T41" fmla="*/ 168 h 168"/>
                  <a:gd name="T42" fmla="*/ 14 w 154"/>
                  <a:gd name="T43" fmla="*/ 168 h 168"/>
                  <a:gd name="T44" fmla="*/ 7 w 154"/>
                  <a:gd name="T45" fmla="*/ 163 h 168"/>
                  <a:gd name="T46" fmla="*/ 4 w 154"/>
                  <a:gd name="T47" fmla="*/ 155 h 168"/>
                  <a:gd name="T48" fmla="*/ 1 w 154"/>
                  <a:gd name="T49" fmla="*/ 148 h 168"/>
                  <a:gd name="T50" fmla="*/ 0 w 154"/>
                  <a:gd name="T51" fmla="*/ 138 h 168"/>
                  <a:gd name="T52" fmla="*/ 0 w 154"/>
                  <a:gd name="T53" fmla="*/ 123 h 168"/>
                  <a:gd name="T54" fmla="*/ 1 w 154"/>
                  <a:gd name="T55" fmla="*/ 103 h 168"/>
                  <a:gd name="T56" fmla="*/ 6 w 154"/>
                  <a:gd name="T57" fmla="*/ 83 h 168"/>
                  <a:gd name="T58" fmla="*/ 12 w 154"/>
                  <a:gd name="T59" fmla="*/ 61 h 168"/>
                  <a:gd name="T60" fmla="*/ 19 w 154"/>
                  <a:gd name="T61" fmla="*/ 41 h 168"/>
                  <a:gd name="T62" fmla="*/ 27 w 154"/>
                  <a:gd name="T63" fmla="*/ 24 h 168"/>
                  <a:gd name="T64" fmla="*/ 37 w 154"/>
                  <a:gd name="T65" fmla="*/ 12 h 168"/>
                  <a:gd name="T66" fmla="*/ 48 w 154"/>
                  <a:gd name="T67" fmla="*/ 6 h 168"/>
                  <a:gd name="T68" fmla="*/ 63 w 154"/>
                  <a:gd name="T69" fmla="*/ 3 h 168"/>
                  <a:gd name="T70" fmla="*/ 80 w 154"/>
                  <a:gd name="T71" fmla="*/ 1 h 168"/>
                  <a:gd name="T72" fmla="*/ 99 w 154"/>
                  <a:gd name="T73" fmla="*/ 0 h 168"/>
                  <a:gd name="T74" fmla="*/ 116 w 154"/>
                  <a:gd name="T75" fmla="*/ 1 h 168"/>
                  <a:gd name="T76" fmla="*/ 132 w 154"/>
                  <a:gd name="T77" fmla="*/ 2 h 168"/>
                  <a:gd name="T78" fmla="*/ 145 w 154"/>
                  <a:gd name="T79" fmla="*/ 4 h 168"/>
                  <a:gd name="T80" fmla="*/ 152 w 154"/>
                  <a:gd name="T81" fmla="*/ 6 h 168"/>
                  <a:gd name="T82" fmla="*/ 152 w 154"/>
                  <a:gd name="T83" fmla="*/ 12 h 168"/>
                  <a:gd name="T84" fmla="*/ 142 w 154"/>
                  <a:gd name="T85" fmla="*/ 15 h 168"/>
                  <a:gd name="T86" fmla="*/ 139 w 154"/>
                  <a:gd name="T87" fmla="*/ 16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68"/>
                  <a:gd name="T134" fmla="*/ 154 w 15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68">
                    <a:moveTo>
                      <a:pt x="139" y="16"/>
                    </a:moveTo>
                    <a:lnTo>
                      <a:pt x="138" y="15"/>
                    </a:lnTo>
                    <a:lnTo>
                      <a:pt x="136" y="15"/>
                    </a:lnTo>
                    <a:lnTo>
                      <a:pt x="131" y="13"/>
                    </a:lnTo>
                    <a:lnTo>
                      <a:pt x="126" y="13"/>
                    </a:lnTo>
                    <a:lnTo>
                      <a:pt x="119" y="12"/>
                    </a:lnTo>
                    <a:lnTo>
                      <a:pt x="111" y="12"/>
                    </a:lnTo>
                    <a:lnTo>
                      <a:pt x="103" y="12"/>
                    </a:lnTo>
                    <a:lnTo>
                      <a:pt x="95" y="12"/>
                    </a:lnTo>
                    <a:lnTo>
                      <a:pt x="85" y="12"/>
                    </a:lnTo>
                    <a:lnTo>
                      <a:pt x="76" y="13"/>
                    </a:lnTo>
                    <a:lnTo>
                      <a:pt x="67" y="15"/>
                    </a:lnTo>
                    <a:lnTo>
                      <a:pt x="59" y="17"/>
                    </a:lnTo>
                    <a:lnTo>
                      <a:pt x="51" y="19"/>
                    </a:lnTo>
                    <a:lnTo>
                      <a:pt x="44" y="24"/>
                    </a:lnTo>
                    <a:lnTo>
                      <a:pt x="37" y="28"/>
                    </a:lnTo>
                    <a:lnTo>
                      <a:pt x="34" y="34"/>
                    </a:lnTo>
                    <a:lnTo>
                      <a:pt x="30" y="41"/>
                    </a:lnTo>
                    <a:lnTo>
                      <a:pt x="25" y="49"/>
                    </a:lnTo>
                    <a:lnTo>
                      <a:pt x="22" y="56"/>
                    </a:lnTo>
                    <a:lnTo>
                      <a:pt x="20" y="65"/>
                    </a:lnTo>
                    <a:lnTo>
                      <a:pt x="17" y="76"/>
                    </a:lnTo>
                    <a:lnTo>
                      <a:pt x="15" y="85"/>
                    </a:lnTo>
                    <a:lnTo>
                      <a:pt x="13" y="95"/>
                    </a:lnTo>
                    <a:lnTo>
                      <a:pt x="12" y="106"/>
                    </a:lnTo>
                    <a:lnTo>
                      <a:pt x="9" y="115"/>
                    </a:lnTo>
                    <a:lnTo>
                      <a:pt x="9" y="123"/>
                    </a:lnTo>
                    <a:lnTo>
                      <a:pt x="8" y="131"/>
                    </a:lnTo>
                    <a:lnTo>
                      <a:pt x="8" y="139"/>
                    </a:lnTo>
                    <a:lnTo>
                      <a:pt x="8" y="145"/>
                    </a:lnTo>
                    <a:lnTo>
                      <a:pt x="8" y="149"/>
                    </a:lnTo>
                    <a:lnTo>
                      <a:pt x="9" y="153"/>
                    </a:lnTo>
                    <a:lnTo>
                      <a:pt x="12" y="155"/>
                    </a:lnTo>
                    <a:lnTo>
                      <a:pt x="15" y="156"/>
                    </a:lnTo>
                    <a:lnTo>
                      <a:pt x="22" y="157"/>
                    </a:lnTo>
                    <a:lnTo>
                      <a:pt x="27" y="159"/>
                    </a:lnTo>
                    <a:lnTo>
                      <a:pt x="30" y="159"/>
                    </a:lnTo>
                    <a:lnTo>
                      <a:pt x="31" y="161"/>
                    </a:lnTo>
                    <a:lnTo>
                      <a:pt x="30" y="163"/>
                    </a:lnTo>
                    <a:lnTo>
                      <a:pt x="25" y="167"/>
                    </a:lnTo>
                    <a:lnTo>
                      <a:pt x="22" y="168"/>
                    </a:lnTo>
                    <a:lnTo>
                      <a:pt x="17" y="168"/>
                    </a:lnTo>
                    <a:lnTo>
                      <a:pt x="14" y="168"/>
                    </a:lnTo>
                    <a:lnTo>
                      <a:pt x="10" y="167"/>
                    </a:lnTo>
                    <a:lnTo>
                      <a:pt x="7" y="163"/>
                    </a:lnTo>
                    <a:lnTo>
                      <a:pt x="5" y="159"/>
                    </a:lnTo>
                    <a:lnTo>
                      <a:pt x="4" y="155"/>
                    </a:lnTo>
                    <a:lnTo>
                      <a:pt x="2" y="152"/>
                    </a:lnTo>
                    <a:lnTo>
                      <a:pt x="1" y="148"/>
                    </a:lnTo>
                    <a:lnTo>
                      <a:pt x="1" y="145"/>
                    </a:lnTo>
                    <a:lnTo>
                      <a:pt x="0" y="138"/>
                    </a:lnTo>
                    <a:lnTo>
                      <a:pt x="0" y="131"/>
                    </a:lnTo>
                    <a:lnTo>
                      <a:pt x="0" y="123"/>
                    </a:lnTo>
                    <a:lnTo>
                      <a:pt x="1" y="115"/>
                    </a:lnTo>
                    <a:lnTo>
                      <a:pt x="1" y="103"/>
                    </a:lnTo>
                    <a:lnTo>
                      <a:pt x="4" y="94"/>
                    </a:lnTo>
                    <a:lnTo>
                      <a:pt x="6" y="83"/>
                    </a:lnTo>
                    <a:lnTo>
                      <a:pt x="9" y="72"/>
                    </a:lnTo>
                    <a:lnTo>
                      <a:pt x="12" y="61"/>
                    </a:lnTo>
                    <a:lnTo>
                      <a:pt x="15" y="51"/>
                    </a:lnTo>
                    <a:lnTo>
                      <a:pt x="19" y="41"/>
                    </a:lnTo>
                    <a:lnTo>
                      <a:pt x="23" y="33"/>
                    </a:lnTo>
                    <a:lnTo>
                      <a:pt x="27" y="24"/>
                    </a:lnTo>
                    <a:lnTo>
                      <a:pt x="32" y="18"/>
                    </a:lnTo>
                    <a:lnTo>
                      <a:pt x="37" y="12"/>
                    </a:lnTo>
                    <a:lnTo>
                      <a:pt x="44" y="9"/>
                    </a:lnTo>
                    <a:lnTo>
                      <a:pt x="48" y="6"/>
                    </a:lnTo>
                    <a:lnTo>
                      <a:pt x="55" y="4"/>
                    </a:lnTo>
                    <a:lnTo>
                      <a:pt x="63" y="3"/>
                    </a:lnTo>
                    <a:lnTo>
                      <a:pt x="71" y="2"/>
                    </a:lnTo>
                    <a:lnTo>
                      <a:pt x="80" y="1"/>
                    </a:lnTo>
                    <a:lnTo>
                      <a:pt x="90" y="0"/>
                    </a:lnTo>
                    <a:lnTo>
                      <a:pt x="99" y="0"/>
                    </a:lnTo>
                    <a:lnTo>
                      <a:pt x="108" y="1"/>
                    </a:lnTo>
                    <a:lnTo>
                      <a:pt x="116" y="1"/>
                    </a:lnTo>
                    <a:lnTo>
                      <a:pt x="126" y="2"/>
                    </a:lnTo>
                    <a:lnTo>
                      <a:pt x="132" y="2"/>
                    </a:lnTo>
                    <a:lnTo>
                      <a:pt x="139" y="3"/>
                    </a:lnTo>
                    <a:lnTo>
                      <a:pt x="145" y="4"/>
                    </a:lnTo>
                    <a:lnTo>
                      <a:pt x="150" y="5"/>
                    </a:lnTo>
                    <a:lnTo>
                      <a:pt x="152" y="6"/>
                    </a:lnTo>
                    <a:lnTo>
                      <a:pt x="154" y="8"/>
                    </a:lnTo>
                    <a:lnTo>
                      <a:pt x="152" y="12"/>
                    </a:lnTo>
                    <a:lnTo>
                      <a:pt x="147" y="15"/>
                    </a:lnTo>
                    <a:lnTo>
                      <a:pt x="142" y="15"/>
                    </a:lnTo>
                    <a:lnTo>
                      <a:pt x="139" y="16"/>
                    </a:lnTo>
                    <a:close/>
                  </a:path>
                </a:pathLst>
              </a:custGeom>
              <a:solidFill>
                <a:srgbClr val="DE8080"/>
              </a:solidFill>
              <a:ln w="9525">
                <a:noFill/>
                <a:round/>
                <a:headEnd/>
                <a:tailEnd/>
              </a:ln>
            </p:spPr>
            <p:txBody>
              <a:bodyPr/>
              <a:lstStyle/>
              <a:p>
                <a:endParaRPr lang="es-MX"/>
              </a:p>
            </p:txBody>
          </p:sp>
          <p:sp>
            <p:nvSpPr>
              <p:cNvPr id="111645" name="Freeform 30"/>
              <p:cNvSpPr>
                <a:spLocks/>
              </p:cNvSpPr>
              <p:nvPr/>
            </p:nvSpPr>
            <p:spPr bwMode="auto">
              <a:xfrm>
                <a:off x="3613" y="2329"/>
                <a:ext cx="4" cy="7"/>
              </a:xfrm>
              <a:custGeom>
                <a:avLst/>
                <a:gdLst>
                  <a:gd name="T0" fmla="*/ 8 w 13"/>
                  <a:gd name="T1" fmla="*/ 0 h 26"/>
                  <a:gd name="T2" fmla="*/ 11 w 13"/>
                  <a:gd name="T3" fmla="*/ 1 h 26"/>
                  <a:gd name="T4" fmla="*/ 13 w 13"/>
                  <a:gd name="T5" fmla="*/ 4 h 26"/>
                  <a:gd name="T6" fmla="*/ 13 w 13"/>
                  <a:gd name="T7" fmla="*/ 8 h 26"/>
                  <a:gd name="T8" fmla="*/ 11 w 13"/>
                  <a:gd name="T9" fmla="*/ 12 h 26"/>
                  <a:gd name="T10" fmla="*/ 10 w 13"/>
                  <a:gd name="T11" fmla="*/ 15 h 26"/>
                  <a:gd name="T12" fmla="*/ 9 w 13"/>
                  <a:gd name="T13" fmla="*/ 19 h 26"/>
                  <a:gd name="T14" fmla="*/ 8 w 13"/>
                  <a:gd name="T15" fmla="*/ 23 h 26"/>
                  <a:gd name="T16" fmla="*/ 7 w 13"/>
                  <a:gd name="T17" fmla="*/ 26 h 26"/>
                  <a:gd name="T18" fmla="*/ 3 w 13"/>
                  <a:gd name="T19" fmla="*/ 23 h 26"/>
                  <a:gd name="T20" fmla="*/ 1 w 13"/>
                  <a:gd name="T21" fmla="*/ 19 h 26"/>
                  <a:gd name="T22" fmla="*/ 0 w 13"/>
                  <a:gd name="T23" fmla="*/ 16 h 26"/>
                  <a:gd name="T24" fmla="*/ 1 w 13"/>
                  <a:gd name="T25" fmla="*/ 12 h 26"/>
                  <a:gd name="T26" fmla="*/ 1 w 13"/>
                  <a:gd name="T27" fmla="*/ 9 h 26"/>
                  <a:gd name="T28" fmla="*/ 3 w 13"/>
                  <a:gd name="T29" fmla="*/ 5 h 26"/>
                  <a:gd name="T30" fmla="*/ 6 w 13"/>
                  <a:gd name="T31" fmla="*/ 1 h 26"/>
                  <a:gd name="T32" fmla="*/ 8 w 13"/>
                  <a:gd name="T33" fmla="*/ 0 h 26"/>
                  <a:gd name="T34" fmla="*/ 8 w 13"/>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6"/>
                  <a:gd name="T56" fmla="*/ 13 w 1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6">
                    <a:moveTo>
                      <a:pt x="8" y="0"/>
                    </a:moveTo>
                    <a:lnTo>
                      <a:pt x="11" y="1"/>
                    </a:lnTo>
                    <a:lnTo>
                      <a:pt x="13" y="4"/>
                    </a:lnTo>
                    <a:lnTo>
                      <a:pt x="13" y="8"/>
                    </a:lnTo>
                    <a:lnTo>
                      <a:pt x="11" y="12"/>
                    </a:lnTo>
                    <a:lnTo>
                      <a:pt x="10" y="15"/>
                    </a:lnTo>
                    <a:lnTo>
                      <a:pt x="9" y="19"/>
                    </a:lnTo>
                    <a:lnTo>
                      <a:pt x="8" y="23"/>
                    </a:lnTo>
                    <a:lnTo>
                      <a:pt x="7" y="26"/>
                    </a:lnTo>
                    <a:lnTo>
                      <a:pt x="3" y="23"/>
                    </a:lnTo>
                    <a:lnTo>
                      <a:pt x="1" y="19"/>
                    </a:lnTo>
                    <a:lnTo>
                      <a:pt x="0" y="16"/>
                    </a:lnTo>
                    <a:lnTo>
                      <a:pt x="1" y="12"/>
                    </a:lnTo>
                    <a:lnTo>
                      <a:pt x="1" y="9"/>
                    </a:lnTo>
                    <a:lnTo>
                      <a:pt x="3" y="5"/>
                    </a:lnTo>
                    <a:lnTo>
                      <a:pt x="6" y="1"/>
                    </a:lnTo>
                    <a:lnTo>
                      <a:pt x="8" y="0"/>
                    </a:lnTo>
                    <a:close/>
                  </a:path>
                </a:pathLst>
              </a:custGeom>
              <a:solidFill>
                <a:srgbClr val="7D2BE0"/>
              </a:solidFill>
              <a:ln w="9525">
                <a:noFill/>
                <a:round/>
                <a:headEnd/>
                <a:tailEnd/>
              </a:ln>
            </p:spPr>
            <p:txBody>
              <a:bodyPr/>
              <a:lstStyle/>
              <a:p>
                <a:endParaRPr lang="es-MX"/>
              </a:p>
            </p:txBody>
          </p:sp>
          <p:sp>
            <p:nvSpPr>
              <p:cNvPr id="111646" name="Freeform 31"/>
              <p:cNvSpPr>
                <a:spLocks/>
              </p:cNvSpPr>
              <p:nvPr/>
            </p:nvSpPr>
            <p:spPr bwMode="auto">
              <a:xfrm>
                <a:off x="3617" y="2332"/>
                <a:ext cx="4" cy="6"/>
              </a:xfrm>
              <a:custGeom>
                <a:avLst/>
                <a:gdLst>
                  <a:gd name="T0" fmla="*/ 11 w 14"/>
                  <a:gd name="T1" fmla="*/ 0 h 26"/>
                  <a:gd name="T2" fmla="*/ 14 w 14"/>
                  <a:gd name="T3" fmla="*/ 3 h 26"/>
                  <a:gd name="T4" fmla="*/ 14 w 14"/>
                  <a:gd name="T5" fmla="*/ 7 h 26"/>
                  <a:gd name="T6" fmla="*/ 14 w 14"/>
                  <a:gd name="T7" fmla="*/ 12 h 26"/>
                  <a:gd name="T8" fmla="*/ 14 w 14"/>
                  <a:gd name="T9" fmla="*/ 16 h 26"/>
                  <a:gd name="T10" fmla="*/ 10 w 14"/>
                  <a:gd name="T11" fmla="*/ 20 h 26"/>
                  <a:gd name="T12" fmla="*/ 8 w 14"/>
                  <a:gd name="T13" fmla="*/ 23 h 26"/>
                  <a:gd name="T14" fmla="*/ 4 w 14"/>
                  <a:gd name="T15" fmla="*/ 26 h 26"/>
                  <a:gd name="T16" fmla="*/ 1 w 14"/>
                  <a:gd name="T17" fmla="*/ 26 h 26"/>
                  <a:gd name="T18" fmla="*/ 0 w 14"/>
                  <a:gd name="T19" fmla="*/ 22 h 26"/>
                  <a:gd name="T20" fmla="*/ 0 w 14"/>
                  <a:gd name="T21" fmla="*/ 18 h 26"/>
                  <a:gd name="T22" fmla="*/ 0 w 14"/>
                  <a:gd name="T23" fmla="*/ 14 h 26"/>
                  <a:gd name="T24" fmla="*/ 2 w 14"/>
                  <a:gd name="T25" fmla="*/ 12 h 26"/>
                  <a:gd name="T26" fmla="*/ 6 w 14"/>
                  <a:gd name="T27" fmla="*/ 6 h 26"/>
                  <a:gd name="T28" fmla="*/ 11 w 14"/>
                  <a:gd name="T29" fmla="*/ 0 h 26"/>
                  <a:gd name="T30" fmla="*/ 11 w 14"/>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26"/>
                  <a:gd name="T50" fmla="*/ 14 w 14"/>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26">
                    <a:moveTo>
                      <a:pt x="11" y="0"/>
                    </a:moveTo>
                    <a:lnTo>
                      <a:pt x="14" y="3"/>
                    </a:lnTo>
                    <a:lnTo>
                      <a:pt x="14" y="7"/>
                    </a:lnTo>
                    <a:lnTo>
                      <a:pt x="14" y="12"/>
                    </a:lnTo>
                    <a:lnTo>
                      <a:pt x="14" y="16"/>
                    </a:lnTo>
                    <a:lnTo>
                      <a:pt x="10" y="20"/>
                    </a:lnTo>
                    <a:lnTo>
                      <a:pt x="8" y="23"/>
                    </a:lnTo>
                    <a:lnTo>
                      <a:pt x="4" y="26"/>
                    </a:lnTo>
                    <a:lnTo>
                      <a:pt x="1" y="26"/>
                    </a:lnTo>
                    <a:lnTo>
                      <a:pt x="0" y="22"/>
                    </a:lnTo>
                    <a:lnTo>
                      <a:pt x="0" y="18"/>
                    </a:lnTo>
                    <a:lnTo>
                      <a:pt x="0" y="14"/>
                    </a:lnTo>
                    <a:lnTo>
                      <a:pt x="2" y="12"/>
                    </a:lnTo>
                    <a:lnTo>
                      <a:pt x="6" y="6"/>
                    </a:lnTo>
                    <a:lnTo>
                      <a:pt x="11" y="0"/>
                    </a:lnTo>
                    <a:close/>
                  </a:path>
                </a:pathLst>
              </a:custGeom>
              <a:solidFill>
                <a:srgbClr val="7D2BE0"/>
              </a:solidFill>
              <a:ln w="9525">
                <a:noFill/>
                <a:round/>
                <a:headEnd/>
                <a:tailEnd/>
              </a:ln>
            </p:spPr>
            <p:txBody>
              <a:bodyPr/>
              <a:lstStyle/>
              <a:p>
                <a:endParaRPr lang="es-MX"/>
              </a:p>
            </p:txBody>
          </p:sp>
          <p:sp>
            <p:nvSpPr>
              <p:cNvPr id="111647" name="Freeform 32"/>
              <p:cNvSpPr>
                <a:spLocks/>
              </p:cNvSpPr>
              <p:nvPr/>
            </p:nvSpPr>
            <p:spPr bwMode="auto">
              <a:xfrm>
                <a:off x="3622" y="2336"/>
                <a:ext cx="4" cy="5"/>
              </a:xfrm>
              <a:custGeom>
                <a:avLst/>
                <a:gdLst>
                  <a:gd name="T0" fmla="*/ 12 w 17"/>
                  <a:gd name="T1" fmla="*/ 0 h 21"/>
                  <a:gd name="T2" fmla="*/ 15 w 17"/>
                  <a:gd name="T3" fmla="*/ 3 h 21"/>
                  <a:gd name="T4" fmla="*/ 17 w 17"/>
                  <a:gd name="T5" fmla="*/ 7 h 21"/>
                  <a:gd name="T6" fmla="*/ 15 w 17"/>
                  <a:gd name="T7" fmla="*/ 12 h 21"/>
                  <a:gd name="T8" fmla="*/ 13 w 17"/>
                  <a:gd name="T9" fmla="*/ 17 h 21"/>
                  <a:gd name="T10" fmla="*/ 8 w 17"/>
                  <a:gd name="T11" fmla="*/ 20 h 21"/>
                  <a:gd name="T12" fmla="*/ 4 w 17"/>
                  <a:gd name="T13" fmla="*/ 21 h 21"/>
                  <a:gd name="T14" fmla="*/ 2 w 17"/>
                  <a:gd name="T15" fmla="*/ 20 h 21"/>
                  <a:gd name="T16" fmla="*/ 0 w 17"/>
                  <a:gd name="T17" fmla="*/ 18 h 21"/>
                  <a:gd name="T18" fmla="*/ 0 w 17"/>
                  <a:gd name="T19" fmla="*/ 15 h 21"/>
                  <a:gd name="T20" fmla="*/ 3 w 17"/>
                  <a:gd name="T21" fmla="*/ 10 h 21"/>
                  <a:gd name="T22" fmla="*/ 4 w 17"/>
                  <a:gd name="T23" fmla="*/ 7 h 21"/>
                  <a:gd name="T24" fmla="*/ 7 w 17"/>
                  <a:gd name="T25" fmla="*/ 4 h 21"/>
                  <a:gd name="T26" fmla="*/ 11 w 17"/>
                  <a:gd name="T27" fmla="*/ 2 h 21"/>
                  <a:gd name="T28" fmla="*/ 12 w 17"/>
                  <a:gd name="T29" fmla="*/ 0 h 21"/>
                  <a:gd name="T30" fmla="*/ 12 w 17"/>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1"/>
                  <a:gd name="T50" fmla="*/ 17 w 17"/>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1">
                    <a:moveTo>
                      <a:pt x="12" y="0"/>
                    </a:moveTo>
                    <a:lnTo>
                      <a:pt x="15" y="3"/>
                    </a:lnTo>
                    <a:lnTo>
                      <a:pt x="17" y="7"/>
                    </a:lnTo>
                    <a:lnTo>
                      <a:pt x="15" y="12"/>
                    </a:lnTo>
                    <a:lnTo>
                      <a:pt x="13" y="17"/>
                    </a:lnTo>
                    <a:lnTo>
                      <a:pt x="8" y="20"/>
                    </a:lnTo>
                    <a:lnTo>
                      <a:pt x="4" y="21"/>
                    </a:lnTo>
                    <a:lnTo>
                      <a:pt x="2" y="20"/>
                    </a:lnTo>
                    <a:lnTo>
                      <a:pt x="0" y="18"/>
                    </a:lnTo>
                    <a:lnTo>
                      <a:pt x="0" y="15"/>
                    </a:lnTo>
                    <a:lnTo>
                      <a:pt x="3" y="10"/>
                    </a:lnTo>
                    <a:lnTo>
                      <a:pt x="4" y="7"/>
                    </a:lnTo>
                    <a:lnTo>
                      <a:pt x="7" y="4"/>
                    </a:lnTo>
                    <a:lnTo>
                      <a:pt x="11" y="2"/>
                    </a:lnTo>
                    <a:lnTo>
                      <a:pt x="12" y="0"/>
                    </a:lnTo>
                    <a:close/>
                  </a:path>
                </a:pathLst>
              </a:custGeom>
              <a:solidFill>
                <a:srgbClr val="7D2BE0"/>
              </a:solidFill>
              <a:ln w="9525">
                <a:noFill/>
                <a:round/>
                <a:headEnd/>
                <a:tailEnd/>
              </a:ln>
            </p:spPr>
            <p:txBody>
              <a:bodyPr/>
              <a:lstStyle/>
              <a:p>
                <a:endParaRPr lang="es-MX"/>
              </a:p>
            </p:txBody>
          </p:sp>
          <p:sp>
            <p:nvSpPr>
              <p:cNvPr id="111648" name="Freeform 33"/>
              <p:cNvSpPr>
                <a:spLocks/>
              </p:cNvSpPr>
              <p:nvPr/>
            </p:nvSpPr>
            <p:spPr bwMode="auto">
              <a:xfrm>
                <a:off x="3652" y="2341"/>
                <a:ext cx="3" cy="8"/>
              </a:xfrm>
              <a:custGeom>
                <a:avLst/>
                <a:gdLst>
                  <a:gd name="T0" fmla="*/ 7 w 12"/>
                  <a:gd name="T1" fmla="*/ 0 h 30"/>
                  <a:gd name="T2" fmla="*/ 9 w 12"/>
                  <a:gd name="T3" fmla="*/ 2 h 30"/>
                  <a:gd name="T4" fmla="*/ 11 w 12"/>
                  <a:gd name="T5" fmla="*/ 6 h 30"/>
                  <a:gd name="T6" fmla="*/ 11 w 12"/>
                  <a:gd name="T7" fmla="*/ 9 h 30"/>
                  <a:gd name="T8" fmla="*/ 12 w 12"/>
                  <a:gd name="T9" fmla="*/ 15 h 30"/>
                  <a:gd name="T10" fmla="*/ 11 w 12"/>
                  <a:gd name="T11" fmla="*/ 19 h 30"/>
                  <a:gd name="T12" fmla="*/ 9 w 12"/>
                  <a:gd name="T13" fmla="*/ 23 h 30"/>
                  <a:gd name="T14" fmla="*/ 9 w 12"/>
                  <a:gd name="T15" fmla="*/ 27 h 30"/>
                  <a:gd name="T16" fmla="*/ 9 w 12"/>
                  <a:gd name="T17" fmla="*/ 30 h 30"/>
                  <a:gd name="T18" fmla="*/ 5 w 12"/>
                  <a:gd name="T19" fmla="*/ 30 h 30"/>
                  <a:gd name="T20" fmla="*/ 1 w 12"/>
                  <a:gd name="T21" fmla="*/ 30 h 30"/>
                  <a:gd name="T22" fmla="*/ 0 w 12"/>
                  <a:gd name="T23" fmla="*/ 27 h 30"/>
                  <a:gd name="T24" fmla="*/ 0 w 12"/>
                  <a:gd name="T25" fmla="*/ 22 h 30"/>
                  <a:gd name="T26" fmla="*/ 0 w 12"/>
                  <a:gd name="T27" fmla="*/ 19 h 30"/>
                  <a:gd name="T28" fmla="*/ 0 w 12"/>
                  <a:gd name="T29" fmla="*/ 15 h 30"/>
                  <a:gd name="T30" fmla="*/ 0 w 12"/>
                  <a:gd name="T31" fmla="*/ 10 h 30"/>
                  <a:gd name="T32" fmla="*/ 1 w 12"/>
                  <a:gd name="T33" fmla="*/ 7 h 30"/>
                  <a:gd name="T34" fmla="*/ 4 w 12"/>
                  <a:gd name="T35" fmla="*/ 2 h 30"/>
                  <a:gd name="T36" fmla="*/ 7 w 12"/>
                  <a:gd name="T37" fmla="*/ 0 h 30"/>
                  <a:gd name="T38" fmla="*/ 7 w 12"/>
                  <a:gd name="T39" fmla="*/ 0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
                  <a:gd name="T61" fmla="*/ 0 h 30"/>
                  <a:gd name="T62" fmla="*/ 12 w 12"/>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 h="30">
                    <a:moveTo>
                      <a:pt x="7" y="0"/>
                    </a:moveTo>
                    <a:lnTo>
                      <a:pt x="9" y="2"/>
                    </a:lnTo>
                    <a:lnTo>
                      <a:pt x="11" y="6"/>
                    </a:lnTo>
                    <a:lnTo>
                      <a:pt x="11" y="9"/>
                    </a:lnTo>
                    <a:lnTo>
                      <a:pt x="12" y="15"/>
                    </a:lnTo>
                    <a:lnTo>
                      <a:pt x="11" y="19"/>
                    </a:lnTo>
                    <a:lnTo>
                      <a:pt x="9" y="23"/>
                    </a:lnTo>
                    <a:lnTo>
                      <a:pt x="9" y="27"/>
                    </a:lnTo>
                    <a:lnTo>
                      <a:pt x="9" y="30"/>
                    </a:lnTo>
                    <a:lnTo>
                      <a:pt x="5" y="30"/>
                    </a:lnTo>
                    <a:lnTo>
                      <a:pt x="1" y="30"/>
                    </a:lnTo>
                    <a:lnTo>
                      <a:pt x="0" y="27"/>
                    </a:lnTo>
                    <a:lnTo>
                      <a:pt x="0" y="22"/>
                    </a:lnTo>
                    <a:lnTo>
                      <a:pt x="0" y="19"/>
                    </a:lnTo>
                    <a:lnTo>
                      <a:pt x="0" y="15"/>
                    </a:lnTo>
                    <a:lnTo>
                      <a:pt x="0" y="10"/>
                    </a:lnTo>
                    <a:lnTo>
                      <a:pt x="1" y="7"/>
                    </a:lnTo>
                    <a:lnTo>
                      <a:pt x="4" y="2"/>
                    </a:lnTo>
                    <a:lnTo>
                      <a:pt x="7" y="0"/>
                    </a:lnTo>
                    <a:close/>
                  </a:path>
                </a:pathLst>
              </a:custGeom>
              <a:solidFill>
                <a:srgbClr val="7D2BE0"/>
              </a:solidFill>
              <a:ln w="9525">
                <a:noFill/>
                <a:round/>
                <a:headEnd/>
                <a:tailEnd/>
              </a:ln>
            </p:spPr>
            <p:txBody>
              <a:bodyPr/>
              <a:lstStyle/>
              <a:p>
                <a:endParaRPr lang="es-MX"/>
              </a:p>
            </p:txBody>
          </p:sp>
          <p:sp>
            <p:nvSpPr>
              <p:cNvPr id="111649" name="Freeform 34"/>
              <p:cNvSpPr>
                <a:spLocks/>
              </p:cNvSpPr>
              <p:nvPr/>
            </p:nvSpPr>
            <p:spPr bwMode="auto">
              <a:xfrm>
                <a:off x="3645" y="2342"/>
                <a:ext cx="4" cy="8"/>
              </a:xfrm>
              <a:custGeom>
                <a:avLst/>
                <a:gdLst>
                  <a:gd name="T0" fmla="*/ 5 w 14"/>
                  <a:gd name="T1" fmla="*/ 0 h 32"/>
                  <a:gd name="T2" fmla="*/ 7 w 14"/>
                  <a:gd name="T3" fmla="*/ 2 h 32"/>
                  <a:gd name="T4" fmla="*/ 9 w 14"/>
                  <a:gd name="T5" fmla="*/ 6 h 32"/>
                  <a:gd name="T6" fmla="*/ 11 w 14"/>
                  <a:gd name="T7" fmla="*/ 10 h 32"/>
                  <a:gd name="T8" fmla="*/ 13 w 14"/>
                  <a:gd name="T9" fmla="*/ 14 h 32"/>
                  <a:gd name="T10" fmla="*/ 14 w 14"/>
                  <a:gd name="T11" fmla="*/ 19 h 32"/>
                  <a:gd name="T12" fmla="*/ 14 w 14"/>
                  <a:gd name="T13" fmla="*/ 25 h 32"/>
                  <a:gd name="T14" fmla="*/ 12 w 14"/>
                  <a:gd name="T15" fmla="*/ 28 h 32"/>
                  <a:gd name="T16" fmla="*/ 7 w 14"/>
                  <a:gd name="T17" fmla="*/ 32 h 32"/>
                  <a:gd name="T18" fmla="*/ 5 w 14"/>
                  <a:gd name="T19" fmla="*/ 27 h 32"/>
                  <a:gd name="T20" fmla="*/ 4 w 14"/>
                  <a:gd name="T21" fmla="*/ 23 h 32"/>
                  <a:gd name="T22" fmla="*/ 2 w 14"/>
                  <a:gd name="T23" fmla="*/ 19 h 32"/>
                  <a:gd name="T24" fmla="*/ 0 w 14"/>
                  <a:gd name="T25" fmla="*/ 15 h 32"/>
                  <a:gd name="T26" fmla="*/ 0 w 14"/>
                  <a:gd name="T27" fmla="*/ 11 h 32"/>
                  <a:gd name="T28" fmla="*/ 0 w 14"/>
                  <a:gd name="T29" fmla="*/ 7 h 32"/>
                  <a:gd name="T30" fmla="*/ 3 w 14"/>
                  <a:gd name="T31" fmla="*/ 3 h 32"/>
                  <a:gd name="T32" fmla="*/ 5 w 14"/>
                  <a:gd name="T33" fmla="*/ 0 h 32"/>
                  <a:gd name="T34" fmla="*/ 5 w 14"/>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32"/>
                  <a:gd name="T56" fmla="*/ 14 w 14"/>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32">
                    <a:moveTo>
                      <a:pt x="5" y="0"/>
                    </a:moveTo>
                    <a:lnTo>
                      <a:pt x="7" y="2"/>
                    </a:lnTo>
                    <a:lnTo>
                      <a:pt x="9" y="6"/>
                    </a:lnTo>
                    <a:lnTo>
                      <a:pt x="11" y="10"/>
                    </a:lnTo>
                    <a:lnTo>
                      <a:pt x="13" y="14"/>
                    </a:lnTo>
                    <a:lnTo>
                      <a:pt x="14" y="19"/>
                    </a:lnTo>
                    <a:lnTo>
                      <a:pt x="14" y="25"/>
                    </a:lnTo>
                    <a:lnTo>
                      <a:pt x="12" y="28"/>
                    </a:lnTo>
                    <a:lnTo>
                      <a:pt x="7" y="32"/>
                    </a:lnTo>
                    <a:lnTo>
                      <a:pt x="5" y="27"/>
                    </a:lnTo>
                    <a:lnTo>
                      <a:pt x="4" y="23"/>
                    </a:lnTo>
                    <a:lnTo>
                      <a:pt x="2" y="19"/>
                    </a:lnTo>
                    <a:lnTo>
                      <a:pt x="0" y="15"/>
                    </a:lnTo>
                    <a:lnTo>
                      <a:pt x="0" y="11"/>
                    </a:lnTo>
                    <a:lnTo>
                      <a:pt x="0" y="7"/>
                    </a:lnTo>
                    <a:lnTo>
                      <a:pt x="3" y="3"/>
                    </a:lnTo>
                    <a:lnTo>
                      <a:pt x="5" y="0"/>
                    </a:lnTo>
                    <a:close/>
                  </a:path>
                </a:pathLst>
              </a:custGeom>
              <a:solidFill>
                <a:srgbClr val="7D2BE0"/>
              </a:solidFill>
              <a:ln w="9525">
                <a:noFill/>
                <a:round/>
                <a:headEnd/>
                <a:tailEnd/>
              </a:ln>
            </p:spPr>
            <p:txBody>
              <a:bodyPr/>
              <a:lstStyle/>
              <a:p>
                <a:endParaRPr lang="es-MX"/>
              </a:p>
            </p:txBody>
          </p:sp>
          <p:sp>
            <p:nvSpPr>
              <p:cNvPr id="111650" name="Freeform 35"/>
              <p:cNvSpPr>
                <a:spLocks/>
              </p:cNvSpPr>
              <p:nvPr/>
            </p:nvSpPr>
            <p:spPr bwMode="auto">
              <a:xfrm>
                <a:off x="3659" y="2342"/>
                <a:ext cx="3" cy="7"/>
              </a:xfrm>
              <a:custGeom>
                <a:avLst/>
                <a:gdLst>
                  <a:gd name="T0" fmla="*/ 6 w 12"/>
                  <a:gd name="T1" fmla="*/ 0 h 26"/>
                  <a:gd name="T2" fmla="*/ 9 w 12"/>
                  <a:gd name="T3" fmla="*/ 2 h 26"/>
                  <a:gd name="T4" fmla="*/ 11 w 12"/>
                  <a:gd name="T5" fmla="*/ 5 h 26"/>
                  <a:gd name="T6" fmla="*/ 11 w 12"/>
                  <a:gd name="T7" fmla="*/ 9 h 26"/>
                  <a:gd name="T8" fmla="*/ 12 w 12"/>
                  <a:gd name="T9" fmla="*/ 12 h 26"/>
                  <a:gd name="T10" fmla="*/ 11 w 12"/>
                  <a:gd name="T11" fmla="*/ 16 h 26"/>
                  <a:gd name="T12" fmla="*/ 10 w 12"/>
                  <a:gd name="T13" fmla="*/ 20 h 26"/>
                  <a:gd name="T14" fmla="*/ 8 w 12"/>
                  <a:gd name="T15" fmla="*/ 24 h 26"/>
                  <a:gd name="T16" fmla="*/ 6 w 12"/>
                  <a:gd name="T17" fmla="*/ 26 h 26"/>
                  <a:gd name="T18" fmla="*/ 2 w 12"/>
                  <a:gd name="T19" fmla="*/ 24 h 26"/>
                  <a:gd name="T20" fmla="*/ 1 w 12"/>
                  <a:gd name="T21" fmla="*/ 20 h 26"/>
                  <a:gd name="T22" fmla="*/ 0 w 12"/>
                  <a:gd name="T23" fmla="*/ 17 h 26"/>
                  <a:gd name="T24" fmla="*/ 1 w 12"/>
                  <a:gd name="T25" fmla="*/ 14 h 26"/>
                  <a:gd name="T26" fmla="*/ 1 w 12"/>
                  <a:gd name="T27" fmla="*/ 10 h 26"/>
                  <a:gd name="T28" fmla="*/ 3 w 12"/>
                  <a:gd name="T29" fmla="*/ 7 h 26"/>
                  <a:gd name="T30" fmla="*/ 5 w 12"/>
                  <a:gd name="T31" fmla="*/ 2 h 26"/>
                  <a:gd name="T32" fmla="*/ 6 w 12"/>
                  <a:gd name="T33" fmla="*/ 0 h 26"/>
                  <a:gd name="T34" fmla="*/ 6 w 12"/>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26"/>
                  <a:gd name="T56" fmla="*/ 12 w 1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26">
                    <a:moveTo>
                      <a:pt x="6" y="0"/>
                    </a:moveTo>
                    <a:lnTo>
                      <a:pt x="9" y="2"/>
                    </a:lnTo>
                    <a:lnTo>
                      <a:pt x="11" y="5"/>
                    </a:lnTo>
                    <a:lnTo>
                      <a:pt x="11" y="9"/>
                    </a:lnTo>
                    <a:lnTo>
                      <a:pt x="12" y="12"/>
                    </a:lnTo>
                    <a:lnTo>
                      <a:pt x="11" y="16"/>
                    </a:lnTo>
                    <a:lnTo>
                      <a:pt x="10" y="20"/>
                    </a:lnTo>
                    <a:lnTo>
                      <a:pt x="8" y="24"/>
                    </a:lnTo>
                    <a:lnTo>
                      <a:pt x="6" y="26"/>
                    </a:lnTo>
                    <a:lnTo>
                      <a:pt x="2" y="24"/>
                    </a:lnTo>
                    <a:lnTo>
                      <a:pt x="1" y="20"/>
                    </a:lnTo>
                    <a:lnTo>
                      <a:pt x="0" y="17"/>
                    </a:lnTo>
                    <a:lnTo>
                      <a:pt x="1" y="14"/>
                    </a:lnTo>
                    <a:lnTo>
                      <a:pt x="1" y="10"/>
                    </a:lnTo>
                    <a:lnTo>
                      <a:pt x="3" y="7"/>
                    </a:lnTo>
                    <a:lnTo>
                      <a:pt x="5" y="2"/>
                    </a:lnTo>
                    <a:lnTo>
                      <a:pt x="6" y="0"/>
                    </a:lnTo>
                    <a:close/>
                  </a:path>
                </a:pathLst>
              </a:custGeom>
              <a:solidFill>
                <a:srgbClr val="7D2BE0"/>
              </a:solidFill>
              <a:ln w="9525">
                <a:noFill/>
                <a:round/>
                <a:headEnd/>
                <a:tailEnd/>
              </a:ln>
            </p:spPr>
            <p:txBody>
              <a:bodyPr/>
              <a:lstStyle/>
              <a:p>
                <a:endParaRPr lang="es-MX"/>
              </a:p>
            </p:txBody>
          </p:sp>
          <p:sp>
            <p:nvSpPr>
              <p:cNvPr id="111651" name="Freeform 36"/>
              <p:cNvSpPr>
                <a:spLocks/>
              </p:cNvSpPr>
              <p:nvPr/>
            </p:nvSpPr>
            <p:spPr bwMode="auto">
              <a:xfrm>
                <a:off x="3639" y="2344"/>
                <a:ext cx="3" cy="6"/>
              </a:xfrm>
              <a:custGeom>
                <a:avLst/>
                <a:gdLst>
                  <a:gd name="T0" fmla="*/ 5 w 14"/>
                  <a:gd name="T1" fmla="*/ 0 h 27"/>
                  <a:gd name="T2" fmla="*/ 9 w 14"/>
                  <a:gd name="T3" fmla="*/ 6 h 27"/>
                  <a:gd name="T4" fmla="*/ 13 w 14"/>
                  <a:gd name="T5" fmla="*/ 12 h 27"/>
                  <a:gd name="T6" fmla="*/ 13 w 14"/>
                  <a:gd name="T7" fmla="*/ 15 h 27"/>
                  <a:gd name="T8" fmla="*/ 14 w 14"/>
                  <a:gd name="T9" fmla="*/ 19 h 27"/>
                  <a:gd name="T10" fmla="*/ 14 w 14"/>
                  <a:gd name="T11" fmla="*/ 22 h 27"/>
                  <a:gd name="T12" fmla="*/ 14 w 14"/>
                  <a:gd name="T13" fmla="*/ 27 h 27"/>
                  <a:gd name="T14" fmla="*/ 12 w 14"/>
                  <a:gd name="T15" fmla="*/ 27 h 27"/>
                  <a:gd name="T16" fmla="*/ 8 w 14"/>
                  <a:gd name="T17" fmla="*/ 27 h 27"/>
                  <a:gd name="T18" fmla="*/ 5 w 14"/>
                  <a:gd name="T19" fmla="*/ 25 h 27"/>
                  <a:gd name="T20" fmla="*/ 3 w 14"/>
                  <a:gd name="T21" fmla="*/ 21 h 27"/>
                  <a:gd name="T22" fmla="*/ 1 w 14"/>
                  <a:gd name="T23" fmla="*/ 16 h 27"/>
                  <a:gd name="T24" fmla="*/ 1 w 14"/>
                  <a:gd name="T25" fmla="*/ 13 h 27"/>
                  <a:gd name="T26" fmla="*/ 0 w 14"/>
                  <a:gd name="T27" fmla="*/ 10 h 27"/>
                  <a:gd name="T28" fmla="*/ 1 w 14"/>
                  <a:gd name="T29" fmla="*/ 6 h 27"/>
                  <a:gd name="T30" fmla="*/ 2 w 14"/>
                  <a:gd name="T31" fmla="*/ 3 h 27"/>
                  <a:gd name="T32" fmla="*/ 5 w 14"/>
                  <a:gd name="T33" fmla="*/ 0 h 27"/>
                  <a:gd name="T34" fmla="*/ 5 w 14"/>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27"/>
                  <a:gd name="T56" fmla="*/ 14 w 1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27">
                    <a:moveTo>
                      <a:pt x="5" y="0"/>
                    </a:moveTo>
                    <a:lnTo>
                      <a:pt x="9" y="6"/>
                    </a:lnTo>
                    <a:lnTo>
                      <a:pt x="13" y="12"/>
                    </a:lnTo>
                    <a:lnTo>
                      <a:pt x="13" y="15"/>
                    </a:lnTo>
                    <a:lnTo>
                      <a:pt x="14" y="19"/>
                    </a:lnTo>
                    <a:lnTo>
                      <a:pt x="14" y="22"/>
                    </a:lnTo>
                    <a:lnTo>
                      <a:pt x="14" y="27"/>
                    </a:lnTo>
                    <a:lnTo>
                      <a:pt x="12" y="27"/>
                    </a:lnTo>
                    <a:lnTo>
                      <a:pt x="8" y="27"/>
                    </a:lnTo>
                    <a:lnTo>
                      <a:pt x="5" y="25"/>
                    </a:lnTo>
                    <a:lnTo>
                      <a:pt x="3" y="21"/>
                    </a:lnTo>
                    <a:lnTo>
                      <a:pt x="1" y="16"/>
                    </a:lnTo>
                    <a:lnTo>
                      <a:pt x="1" y="13"/>
                    </a:lnTo>
                    <a:lnTo>
                      <a:pt x="0" y="10"/>
                    </a:lnTo>
                    <a:lnTo>
                      <a:pt x="1" y="6"/>
                    </a:lnTo>
                    <a:lnTo>
                      <a:pt x="2" y="3"/>
                    </a:lnTo>
                    <a:lnTo>
                      <a:pt x="5" y="0"/>
                    </a:lnTo>
                    <a:close/>
                  </a:path>
                </a:pathLst>
              </a:custGeom>
              <a:solidFill>
                <a:srgbClr val="7D2BE0"/>
              </a:solidFill>
              <a:ln w="9525">
                <a:noFill/>
                <a:round/>
                <a:headEnd/>
                <a:tailEnd/>
              </a:ln>
            </p:spPr>
            <p:txBody>
              <a:bodyPr/>
              <a:lstStyle/>
              <a:p>
                <a:endParaRPr lang="es-MX"/>
              </a:p>
            </p:txBody>
          </p:sp>
          <p:sp>
            <p:nvSpPr>
              <p:cNvPr id="111652" name="Freeform 37"/>
              <p:cNvSpPr>
                <a:spLocks/>
              </p:cNvSpPr>
              <p:nvPr/>
            </p:nvSpPr>
            <p:spPr bwMode="auto">
              <a:xfrm>
                <a:off x="3666" y="2345"/>
                <a:ext cx="3" cy="6"/>
              </a:xfrm>
              <a:custGeom>
                <a:avLst/>
                <a:gdLst>
                  <a:gd name="T0" fmla="*/ 11 w 14"/>
                  <a:gd name="T1" fmla="*/ 0 h 25"/>
                  <a:gd name="T2" fmla="*/ 12 w 14"/>
                  <a:gd name="T3" fmla="*/ 2 h 25"/>
                  <a:gd name="T4" fmla="*/ 13 w 14"/>
                  <a:gd name="T5" fmla="*/ 6 h 25"/>
                  <a:gd name="T6" fmla="*/ 13 w 14"/>
                  <a:gd name="T7" fmla="*/ 10 h 25"/>
                  <a:gd name="T8" fmla="*/ 14 w 14"/>
                  <a:gd name="T9" fmla="*/ 15 h 25"/>
                  <a:gd name="T10" fmla="*/ 12 w 14"/>
                  <a:gd name="T11" fmla="*/ 20 h 25"/>
                  <a:gd name="T12" fmla="*/ 9 w 14"/>
                  <a:gd name="T13" fmla="*/ 24 h 25"/>
                  <a:gd name="T14" fmla="*/ 5 w 14"/>
                  <a:gd name="T15" fmla="*/ 25 h 25"/>
                  <a:gd name="T16" fmla="*/ 1 w 14"/>
                  <a:gd name="T17" fmla="*/ 25 h 25"/>
                  <a:gd name="T18" fmla="*/ 0 w 14"/>
                  <a:gd name="T19" fmla="*/ 17 h 25"/>
                  <a:gd name="T20" fmla="*/ 1 w 14"/>
                  <a:gd name="T21" fmla="*/ 11 h 25"/>
                  <a:gd name="T22" fmla="*/ 5 w 14"/>
                  <a:gd name="T23" fmla="*/ 5 h 25"/>
                  <a:gd name="T24" fmla="*/ 11 w 14"/>
                  <a:gd name="T25" fmla="*/ 0 h 25"/>
                  <a:gd name="T26" fmla="*/ 11 w 14"/>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5"/>
                  <a:gd name="T44" fmla="*/ 14 w 14"/>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5">
                    <a:moveTo>
                      <a:pt x="11" y="0"/>
                    </a:moveTo>
                    <a:lnTo>
                      <a:pt x="12" y="2"/>
                    </a:lnTo>
                    <a:lnTo>
                      <a:pt x="13" y="6"/>
                    </a:lnTo>
                    <a:lnTo>
                      <a:pt x="13" y="10"/>
                    </a:lnTo>
                    <a:lnTo>
                      <a:pt x="14" y="15"/>
                    </a:lnTo>
                    <a:lnTo>
                      <a:pt x="12" y="20"/>
                    </a:lnTo>
                    <a:lnTo>
                      <a:pt x="9" y="24"/>
                    </a:lnTo>
                    <a:lnTo>
                      <a:pt x="5" y="25"/>
                    </a:lnTo>
                    <a:lnTo>
                      <a:pt x="1" y="25"/>
                    </a:lnTo>
                    <a:lnTo>
                      <a:pt x="0" y="17"/>
                    </a:lnTo>
                    <a:lnTo>
                      <a:pt x="1" y="11"/>
                    </a:lnTo>
                    <a:lnTo>
                      <a:pt x="5" y="5"/>
                    </a:lnTo>
                    <a:lnTo>
                      <a:pt x="11" y="0"/>
                    </a:lnTo>
                    <a:close/>
                  </a:path>
                </a:pathLst>
              </a:custGeom>
              <a:solidFill>
                <a:srgbClr val="7D2BE0"/>
              </a:solidFill>
              <a:ln w="9525">
                <a:noFill/>
                <a:round/>
                <a:headEnd/>
                <a:tailEnd/>
              </a:ln>
            </p:spPr>
            <p:txBody>
              <a:bodyPr/>
              <a:lstStyle/>
              <a:p>
                <a:endParaRPr lang="es-MX"/>
              </a:p>
            </p:txBody>
          </p:sp>
          <p:sp>
            <p:nvSpPr>
              <p:cNvPr id="111653" name="Freeform 38"/>
              <p:cNvSpPr>
                <a:spLocks/>
              </p:cNvSpPr>
              <p:nvPr/>
            </p:nvSpPr>
            <p:spPr bwMode="auto">
              <a:xfrm>
                <a:off x="3672" y="2349"/>
                <a:ext cx="4" cy="6"/>
              </a:xfrm>
              <a:custGeom>
                <a:avLst/>
                <a:gdLst>
                  <a:gd name="T0" fmla="*/ 17 w 20"/>
                  <a:gd name="T1" fmla="*/ 0 h 22"/>
                  <a:gd name="T2" fmla="*/ 20 w 20"/>
                  <a:gd name="T3" fmla="*/ 4 h 22"/>
                  <a:gd name="T4" fmla="*/ 20 w 20"/>
                  <a:gd name="T5" fmla="*/ 8 h 22"/>
                  <a:gd name="T6" fmla="*/ 19 w 20"/>
                  <a:gd name="T7" fmla="*/ 13 h 22"/>
                  <a:gd name="T8" fmla="*/ 17 w 20"/>
                  <a:gd name="T9" fmla="*/ 18 h 22"/>
                  <a:gd name="T10" fmla="*/ 12 w 20"/>
                  <a:gd name="T11" fmla="*/ 21 h 22"/>
                  <a:gd name="T12" fmla="*/ 8 w 20"/>
                  <a:gd name="T13" fmla="*/ 22 h 22"/>
                  <a:gd name="T14" fmla="*/ 4 w 20"/>
                  <a:gd name="T15" fmla="*/ 21 h 22"/>
                  <a:gd name="T16" fmla="*/ 0 w 20"/>
                  <a:gd name="T17" fmla="*/ 16 h 22"/>
                  <a:gd name="T18" fmla="*/ 3 w 20"/>
                  <a:gd name="T19" fmla="*/ 13 h 22"/>
                  <a:gd name="T20" fmla="*/ 7 w 20"/>
                  <a:gd name="T21" fmla="*/ 8 h 22"/>
                  <a:gd name="T22" fmla="*/ 13 w 20"/>
                  <a:gd name="T23" fmla="*/ 4 h 22"/>
                  <a:gd name="T24" fmla="*/ 17 w 20"/>
                  <a:gd name="T25" fmla="*/ 0 h 22"/>
                  <a:gd name="T26" fmla="*/ 17 w 20"/>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17" y="0"/>
                    </a:moveTo>
                    <a:lnTo>
                      <a:pt x="20" y="4"/>
                    </a:lnTo>
                    <a:lnTo>
                      <a:pt x="20" y="8"/>
                    </a:lnTo>
                    <a:lnTo>
                      <a:pt x="19" y="13"/>
                    </a:lnTo>
                    <a:lnTo>
                      <a:pt x="17" y="18"/>
                    </a:lnTo>
                    <a:lnTo>
                      <a:pt x="12" y="21"/>
                    </a:lnTo>
                    <a:lnTo>
                      <a:pt x="8" y="22"/>
                    </a:lnTo>
                    <a:lnTo>
                      <a:pt x="4" y="21"/>
                    </a:lnTo>
                    <a:lnTo>
                      <a:pt x="0" y="16"/>
                    </a:lnTo>
                    <a:lnTo>
                      <a:pt x="3" y="13"/>
                    </a:lnTo>
                    <a:lnTo>
                      <a:pt x="7" y="8"/>
                    </a:lnTo>
                    <a:lnTo>
                      <a:pt x="13" y="4"/>
                    </a:lnTo>
                    <a:lnTo>
                      <a:pt x="17" y="0"/>
                    </a:lnTo>
                    <a:close/>
                  </a:path>
                </a:pathLst>
              </a:custGeom>
              <a:solidFill>
                <a:srgbClr val="7D2BE0"/>
              </a:solidFill>
              <a:ln w="9525">
                <a:noFill/>
                <a:round/>
                <a:headEnd/>
                <a:tailEnd/>
              </a:ln>
            </p:spPr>
            <p:txBody>
              <a:bodyPr/>
              <a:lstStyle/>
              <a:p>
                <a:endParaRPr lang="es-MX"/>
              </a:p>
            </p:txBody>
          </p:sp>
          <p:sp>
            <p:nvSpPr>
              <p:cNvPr id="111654" name="Freeform 39"/>
              <p:cNvSpPr>
                <a:spLocks/>
              </p:cNvSpPr>
              <p:nvPr/>
            </p:nvSpPr>
            <p:spPr bwMode="auto">
              <a:xfrm>
                <a:off x="3676" y="2353"/>
                <a:ext cx="4" cy="6"/>
              </a:xfrm>
              <a:custGeom>
                <a:avLst/>
                <a:gdLst>
                  <a:gd name="T0" fmla="*/ 11 w 16"/>
                  <a:gd name="T1" fmla="*/ 0 h 22"/>
                  <a:gd name="T2" fmla="*/ 16 w 16"/>
                  <a:gd name="T3" fmla="*/ 3 h 22"/>
                  <a:gd name="T4" fmla="*/ 16 w 16"/>
                  <a:gd name="T5" fmla="*/ 7 h 22"/>
                  <a:gd name="T6" fmla="*/ 15 w 16"/>
                  <a:gd name="T7" fmla="*/ 12 h 22"/>
                  <a:gd name="T8" fmla="*/ 12 w 16"/>
                  <a:gd name="T9" fmla="*/ 18 h 22"/>
                  <a:gd name="T10" fmla="*/ 7 w 16"/>
                  <a:gd name="T11" fmla="*/ 21 h 22"/>
                  <a:gd name="T12" fmla="*/ 2 w 16"/>
                  <a:gd name="T13" fmla="*/ 22 h 22"/>
                  <a:gd name="T14" fmla="*/ 1 w 16"/>
                  <a:gd name="T15" fmla="*/ 21 h 22"/>
                  <a:gd name="T16" fmla="*/ 0 w 16"/>
                  <a:gd name="T17" fmla="*/ 19 h 22"/>
                  <a:gd name="T18" fmla="*/ 0 w 16"/>
                  <a:gd name="T19" fmla="*/ 15 h 22"/>
                  <a:gd name="T20" fmla="*/ 1 w 16"/>
                  <a:gd name="T21" fmla="*/ 11 h 22"/>
                  <a:gd name="T22" fmla="*/ 3 w 16"/>
                  <a:gd name="T23" fmla="*/ 8 h 22"/>
                  <a:gd name="T24" fmla="*/ 7 w 16"/>
                  <a:gd name="T25" fmla="*/ 5 h 22"/>
                  <a:gd name="T26" fmla="*/ 9 w 16"/>
                  <a:gd name="T27" fmla="*/ 2 h 22"/>
                  <a:gd name="T28" fmla="*/ 11 w 16"/>
                  <a:gd name="T29" fmla="*/ 0 h 22"/>
                  <a:gd name="T30" fmla="*/ 11 w 16"/>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22"/>
                  <a:gd name="T50" fmla="*/ 16 w 1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22">
                    <a:moveTo>
                      <a:pt x="11" y="0"/>
                    </a:moveTo>
                    <a:lnTo>
                      <a:pt x="16" y="3"/>
                    </a:lnTo>
                    <a:lnTo>
                      <a:pt x="16" y="7"/>
                    </a:lnTo>
                    <a:lnTo>
                      <a:pt x="15" y="12"/>
                    </a:lnTo>
                    <a:lnTo>
                      <a:pt x="12" y="18"/>
                    </a:lnTo>
                    <a:lnTo>
                      <a:pt x="7" y="21"/>
                    </a:lnTo>
                    <a:lnTo>
                      <a:pt x="2" y="22"/>
                    </a:lnTo>
                    <a:lnTo>
                      <a:pt x="1" y="21"/>
                    </a:lnTo>
                    <a:lnTo>
                      <a:pt x="0" y="19"/>
                    </a:lnTo>
                    <a:lnTo>
                      <a:pt x="0" y="15"/>
                    </a:lnTo>
                    <a:lnTo>
                      <a:pt x="1" y="11"/>
                    </a:lnTo>
                    <a:lnTo>
                      <a:pt x="3" y="8"/>
                    </a:lnTo>
                    <a:lnTo>
                      <a:pt x="7" y="5"/>
                    </a:lnTo>
                    <a:lnTo>
                      <a:pt x="9" y="2"/>
                    </a:lnTo>
                    <a:lnTo>
                      <a:pt x="11" y="0"/>
                    </a:lnTo>
                    <a:close/>
                  </a:path>
                </a:pathLst>
              </a:custGeom>
              <a:solidFill>
                <a:srgbClr val="7D2BE0"/>
              </a:solidFill>
              <a:ln w="9525">
                <a:noFill/>
                <a:round/>
                <a:headEnd/>
                <a:tailEnd/>
              </a:ln>
            </p:spPr>
            <p:txBody>
              <a:bodyPr/>
              <a:lstStyle/>
              <a:p>
                <a:endParaRPr lang="es-MX"/>
              </a:p>
            </p:txBody>
          </p:sp>
          <p:sp>
            <p:nvSpPr>
              <p:cNvPr id="111655" name="Freeform 40"/>
              <p:cNvSpPr>
                <a:spLocks/>
              </p:cNvSpPr>
              <p:nvPr/>
            </p:nvSpPr>
            <p:spPr bwMode="auto">
              <a:xfrm>
                <a:off x="3639" y="2346"/>
                <a:ext cx="39" cy="15"/>
              </a:xfrm>
              <a:custGeom>
                <a:avLst/>
                <a:gdLst>
                  <a:gd name="T0" fmla="*/ 0 w 156"/>
                  <a:gd name="T1" fmla="*/ 15 h 57"/>
                  <a:gd name="T2" fmla="*/ 1 w 156"/>
                  <a:gd name="T3" fmla="*/ 14 h 57"/>
                  <a:gd name="T4" fmla="*/ 4 w 156"/>
                  <a:gd name="T5" fmla="*/ 13 h 57"/>
                  <a:gd name="T6" fmla="*/ 8 w 156"/>
                  <a:gd name="T7" fmla="*/ 10 h 57"/>
                  <a:gd name="T8" fmla="*/ 15 w 156"/>
                  <a:gd name="T9" fmla="*/ 8 h 57"/>
                  <a:gd name="T10" fmla="*/ 23 w 156"/>
                  <a:gd name="T11" fmla="*/ 4 h 57"/>
                  <a:gd name="T12" fmla="*/ 32 w 156"/>
                  <a:gd name="T13" fmla="*/ 3 h 57"/>
                  <a:gd name="T14" fmla="*/ 43 w 156"/>
                  <a:gd name="T15" fmla="*/ 1 h 57"/>
                  <a:gd name="T16" fmla="*/ 54 w 156"/>
                  <a:gd name="T17" fmla="*/ 0 h 57"/>
                  <a:gd name="T18" fmla="*/ 66 w 156"/>
                  <a:gd name="T19" fmla="*/ 0 h 57"/>
                  <a:gd name="T20" fmla="*/ 78 w 156"/>
                  <a:gd name="T21" fmla="*/ 1 h 57"/>
                  <a:gd name="T22" fmla="*/ 91 w 156"/>
                  <a:gd name="T23" fmla="*/ 3 h 57"/>
                  <a:gd name="T24" fmla="*/ 105 w 156"/>
                  <a:gd name="T25" fmla="*/ 8 h 57"/>
                  <a:gd name="T26" fmla="*/ 118 w 156"/>
                  <a:gd name="T27" fmla="*/ 14 h 57"/>
                  <a:gd name="T28" fmla="*/ 130 w 156"/>
                  <a:gd name="T29" fmla="*/ 23 h 57"/>
                  <a:gd name="T30" fmla="*/ 143 w 156"/>
                  <a:gd name="T31" fmla="*/ 34 h 57"/>
                  <a:gd name="T32" fmla="*/ 156 w 156"/>
                  <a:gd name="T33" fmla="*/ 49 h 57"/>
                  <a:gd name="T34" fmla="*/ 154 w 156"/>
                  <a:gd name="T35" fmla="*/ 49 h 57"/>
                  <a:gd name="T36" fmla="*/ 152 w 156"/>
                  <a:gd name="T37" fmla="*/ 49 h 57"/>
                  <a:gd name="T38" fmla="*/ 148 w 156"/>
                  <a:gd name="T39" fmla="*/ 51 h 57"/>
                  <a:gd name="T40" fmla="*/ 143 w 156"/>
                  <a:gd name="T41" fmla="*/ 53 h 57"/>
                  <a:gd name="T42" fmla="*/ 136 w 156"/>
                  <a:gd name="T43" fmla="*/ 54 h 57"/>
                  <a:gd name="T44" fmla="*/ 129 w 156"/>
                  <a:gd name="T45" fmla="*/ 55 h 57"/>
                  <a:gd name="T46" fmla="*/ 120 w 156"/>
                  <a:gd name="T47" fmla="*/ 56 h 57"/>
                  <a:gd name="T48" fmla="*/ 111 w 156"/>
                  <a:gd name="T49" fmla="*/ 57 h 57"/>
                  <a:gd name="T50" fmla="*/ 99 w 156"/>
                  <a:gd name="T51" fmla="*/ 56 h 57"/>
                  <a:gd name="T52" fmla="*/ 89 w 156"/>
                  <a:gd name="T53" fmla="*/ 56 h 57"/>
                  <a:gd name="T54" fmla="*/ 76 w 156"/>
                  <a:gd name="T55" fmla="*/ 54 h 57"/>
                  <a:gd name="T56" fmla="*/ 63 w 156"/>
                  <a:gd name="T57" fmla="*/ 52 h 57"/>
                  <a:gd name="T58" fmla="*/ 50 w 156"/>
                  <a:gd name="T59" fmla="*/ 48 h 57"/>
                  <a:gd name="T60" fmla="*/ 37 w 156"/>
                  <a:gd name="T61" fmla="*/ 43 h 57"/>
                  <a:gd name="T62" fmla="*/ 23 w 156"/>
                  <a:gd name="T63" fmla="*/ 36 h 57"/>
                  <a:gd name="T64" fmla="*/ 9 w 156"/>
                  <a:gd name="T65" fmla="*/ 28 h 57"/>
                  <a:gd name="T66" fmla="*/ 0 w 156"/>
                  <a:gd name="T67" fmla="*/ 15 h 57"/>
                  <a:gd name="T68" fmla="*/ 0 w 156"/>
                  <a:gd name="T69" fmla="*/ 15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6"/>
                  <a:gd name="T106" fmla="*/ 0 h 57"/>
                  <a:gd name="T107" fmla="*/ 156 w 156"/>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6" h="57">
                    <a:moveTo>
                      <a:pt x="0" y="15"/>
                    </a:moveTo>
                    <a:lnTo>
                      <a:pt x="1" y="14"/>
                    </a:lnTo>
                    <a:lnTo>
                      <a:pt x="4" y="13"/>
                    </a:lnTo>
                    <a:lnTo>
                      <a:pt x="8" y="10"/>
                    </a:lnTo>
                    <a:lnTo>
                      <a:pt x="15" y="8"/>
                    </a:lnTo>
                    <a:lnTo>
                      <a:pt x="23" y="4"/>
                    </a:lnTo>
                    <a:lnTo>
                      <a:pt x="32" y="3"/>
                    </a:lnTo>
                    <a:lnTo>
                      <a:pt x="43" y="1"/>
                    </a:lnTo>
                    <a:lnTo>
                      <a:pt x="54" y="0"/>
                    </a:lnTo>
                    <a:lnTo>
                      <a:pt x="66" y="0"/>
                    </a:lnTo>
                    <a:lnTo>
                      <a:pt x="78" y="1"/>
                    </a:lnTo>
                    <a:lnTo>
                      <a:pt x="91" y="3"/>
                    </a:lnTo>
                    <a:lnTo>
                      <a:pt x="105" y="8"/>
                    </a:lnTo>
                    <a:lnTo>
                      <a:pt x="118" y="14"/>
                    </a:lnTo>
                    <a:lnTo>
                      <a:pt x="130" y="23"/>
                    </a:lnTo>
                    <a:lnTo>
                      <a:pt x="143" y="34"/>
                    </a:lnTo>
                    <a:lnTo>
                      <a:pt x="156" y="49"/>
                    </a:lnTo>
                    <a:lnTo>
                      <a:pt x="154" y="49"/>
                    </a:lnTo>
                    <a:lnTo>
                      <a:pt x="152" y="49"/>
                    </a:lnTo>
                    <a:lnTo>
                      <a:pt x="148" y="51"/>
                    </a:lnTo>
                    <a:lnTo>
                      <a:pt x="143" y="53"/>
                    </a:lnTo>
                    <a:lnTo>
                      <a:pt x="136" y="54"/>
                    </a:lnTo>
                    <a:lnTo>
                      <a:pt x="129" y="55"/>
                    </a:lnTo>
                    <a:lnTo>
                      <a:pt x="120" y="56"/>
                    </a:lnTo>
                    <a:lnTo>
                      <a:pt x="111" y="57"/>
                    </a:lnTo>
                    <a:lnTo>
                      <a:pt x="99" y="56"/>
                    </a:lnTo>
                    <a:lnTo>
                      <a:pt x="89" y="56"/>
                    </a:lnTo>
                    <a:lnTo>
                      <a:pt x="76" y="54"/>
                    </a:lnTo>
                    <a:lnTo>
                      <a:pt x="63" y="52"/>
                    </a:lnTo>
                    <a:lnTo>
                      <a:pt x="50" y="48"/>
                    </a:lnTo>
                    <a:lnTo>
                      <a:pt x="37" y="43"/>
                    </a:lnTo>
                    <a:lnTo>
                      <a:pt x="23" y="36"/>
                    </a:lnTo>
                    <a:lnTo>
                      <a:pt x="9" y="28"/>
                    </a:lnTo>
                    <a:lnTo>
                      <a:pt x="0" y="15"/>
                    </a:lnTo>
                    <a:close/>
                  </a:path>
                </a:pathLst>
              </a:custGeom>
              <a:solidFill>
                <a:srgbClr val="1FE0E6"/>
              </a:solidFill>
              <a:ln w="9525">
                <a:noFill/>
                <a:round/>
                <a:headEnd/>
                <a:tailEnd/>
              </a:ln>
            </p:spPr>
            <p:txBody>
              <a:bodyPr/>
              <a:lstStyle/>
              <a:p>
                <a:endParaRPr lang="es-MX"/>
              </a:p>
            </p:txBody>
          </p:sp>
          <p:sp>
            <p:nvSpPr>
              <p:cNvPr id="111656" name="Freeform 41"/>
              <p:cNvSpPr>
                <a:spLocks/>
              </p:cNvSpPr>
              <p:nvPr/>
            </p:nvSpPr>
            <p:spPr bwMode="auto">
              <a:xfrm>
                <a:off x="3611" y="2334"/>
                <a:ext cx="14" cy="14"/>
              </a:xfrm>
              <a:custGeom>
                <a:avLst/>
                <a:gdLst>
                  <a:gd name="T0" fmla="*/ 4 w 58"/>
                  <a:gd name="T1" fmla="*/ 0 h 59"/>
                  <a:gd name="T2" fmla="*/ 5 w 58"/>
                  <a:gd name="T3" fmla="*/ 0 h 59"/>
                  <a:gd name="T4" fmla="*/ 11 w 58"/>
                  <a:gd name="T5" fmla="*/ 2 h 59"/>
                  <a:gd name="T6" fmla="*/ 13 w 58"/>
                  <a:gd name="T7" fmla="*/ 4 h 59"/>
                  <a:gd name="T8" fmla="*/ 18 w 58"/>
                  <a:gd name="T9" fmla="*/ 5 h 59"/>
                  <a:gd name="T10" fmla="*/ 22 w 58"/>
                  <a:gd name="T11" fmla="*/ 7 h 59"/>
                  <a:gd name="T12" fmla="*/ 27 w 58"/>
                  <a:gd name="T13" fmla="*/ 11 h 59"/>
                  <a:gd name="T14" fmla="*/ 31 w 58"/>
                  <a:gd name="T15" fmla="*/ 13 h 59"/>
                  <a:gd name="T16" fmla="*/ 36 w 58"/>
                  <a:gd name="T17" fmla="*/ 16 h 59"/>
                  <a:gd name="T18" fmla="*/ 41 w 58"/>
                  <a:gd name="T19" fmla="*/ 20 h 59"/>
                  <a:gd name="T20" fmla="*/ 45 w 58"/>
                  <a:gd name="T21" fmla="*/ 24 h 59"/>
                  <a:gd name="T22" fmla="*/ 49 w 58"/>
                  <a:gd name="T23" fmla="*/ 29 h 59"/>
                  <a:gd name="T24" fmla="*/ 52 w 58"/>
                  <a:gd name="T25" fmla="*/ 34 h 59"/>
                  <a:gd name="T26" fmla="*/ 56 w 58"/>
                  <a:gd name="T27" fmla="*/ 39 h 59"/>
                  <a:gd name="T28" fmla="*/ 58 w 58"/>
                  <a:gd name="T29" fmla="*/ 46 h 59"/>
                  <a:gd name="T30" fmla="*/ 57 w 58"/>
                  <a:gd name="T31" fmla="*/ 46 h 59"/>
                  <a:gd name="T32" fmla="*/ 53 w 58"/>
                  <a:gd name="T33" fmla="*/ 47 h 59"/>
                  <a:gd name="T34" fmla="*/ 50 w 58"/>
                  <a:gd name="T35" fmla="*/ 47 h 59"/>
                  <a:gd name="T36" fmla="*/ 46 w 58"/>
                  <a:gd name="T37" fmla="*/ 49 h 59"/>
                  <a:gd name="T38" fmla="*/ 43 w 58"/>
                  <a:gd name="T39" fmla="*/ 50 h 59"/>
                  <a:gd name="T40" fmla="*/ 39 w 58"/>
                  <a:gd name="T41" fmla="*/ 52 h 59"/>
                  <a:gd name="T42" fmla="*/ 35 w 58"/>
                  <a:gd name="T43" fmla="*/ 52 h 59"/>
                  <a:gd name="T44" fmla="*/ 30 w 58"/>
                  <a:gd name="T45" fmla="*/ 54 h 59"/>
                  <a:gd name="T46" fmla="*/ 26 w 58"/>
                  <a:gd name="T47" fmla="*/ 54 h 59"/>
                  <a:gd name="T48" fmla="*/ 21 w 58"/>
                  <a:gd name="T49" fmla="*/ 55 h 59"/>
                  <a:gd name="T50" fmla="*/ 15 w 58"/>
                  <a:gd name="T51" fmla="*/ 57 h 59"/>
                  <a:gd name="T52" fmla="*/ 11 w 58"/>
                  <a:gd name="T53" fmla="*/ 57 h 59"/>
                  <a:gd name="T54" fmla="*/ 6 w 58"/>
                  <a:gd name="T55" fmla="*/ 58 h 59"/>
                  <a:gd name="T56" fmla="*/ 2 w 58"/>
                  <a:gd name="T57" fmla="*/ 59 h 59"/>
                  <a:gd name="T58" fmla="*/ 0 w 58"/>
                  <a:gd name="T59" fmla="*/ 57 h 59"/>
                  <a:gd name="T60" fmla="*/ 0 w 58"/>
                  <a:gd name="T61" fmla="*/ 55 h 59"/>
                  <a:gd name="T62" fmla="*/ 0 w 58"/>
                  <a:gd name="T63" fmla="*/ 52 h 59"/>
                  <a:gd name="T64" fmla="*/ 0 w 58"/>
                  <a:gd name="T65" fmla="*/ 49 h 59"/>
                  <a:gd name="T66" fmla="*/ 0 w 58"/>
                  <a:gd name="T67" fmla="*/ 45 h 59"/>
                  <a:gd name="T68" fmla="*/ 0 w 58"/>
                  <a:gd name="T69" fmla="*/ 39 h 59"/>
                  <a:gd name="T70" fmla="*/ 0 w 58"/>
                  <a:gd name="T71" fmla="*/ 35 h 59"/>
                  <a:gd name="T72" fmla="*/ 2 w 58"/>
                  <a:gd name="T73" fmla="*/ 29 h 59"/>
                  <a:gd name="T74" fmla="*/ 2 w 58"/>
                  <a:gd name="T75" fmla="*/ 23 h 59"/>
                  <a:gd name="T76" fmla="*/ 2 w 58"/>
                  <a:gd name="T77" fmla="*/ 17 h 59"/>
                  <a:gd name="T78" fmla="*/ 2 w 58"/>
                  <a:gd name="T79" fmla="*/ 13 h 59"/>
                  <a:gd name="T80" fmla="*/ 3 w 58"/>
                  <a:gd name="T81" fmla="*/ 8 h 59"/>
                  <a:gd name="T82" fmla="*/ 3 w 58"/>
                  <a:gd name="T83" fmla="*/ 5 h 59"/>
                  <a:gd name="T84" fmla="*/ 3 w 58"/>
                  <a:gd name="T85" fmla="*/ 2 h 59"/>
                  <a:gd name="T86" fmla="*/ 3 w 58"/>
                  <a:gd name="T87" fmla="*/ 0 h 59"/>
                  <a:gd name="T88" fmla="*/ 4 w 58"/>
                  <a:gd name="T89" fmla="*/ 0 h 59"/>
                  <a:gd name="T90" fmla="*/ 4 w 58"/>
                  <a:gd name="T91" fmla="*/ 0 h 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59"/>
                  <a:gd name="T140" fmla="*/ 58 w 58"/>
                  <a:gd name="T141" fmla="*/ 59 h 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59">
                    <a:moveTo>
                      <a:pt x="4" y="0"/>
                    </a:moveTo>
                    <a:lnTo>
                      <a:pt x="5" y="0"/>
                    </a:lnTo>
                    <a:lnTo>
                      <a:pt x="11" y="2"/>
                    </a:lnTo>
                    <a:lnTo>
                      <a:pt x="13" y="4"/>
                    </a:lnTo>
                    <a:lnTo>
                      <a:pt x="18" y="5"/>
                    </a:lnTo>
                    <a:lnTo>
                      <a:pt x="22" y="7"/>
                    </a:lnTo>
                    <a:lnTo>
                      <a:pt x="27" y="11"/>
                    </a:lnTo>
                    <a:lnTo>
                      <a:pt x="31" y="13"/>
                    </a:lnTo>
                    <a:lnTo>
                      <a:pt x="36" y="16"/>
                    </a:lnTo>
                    <a:lnTo>
                      <a:pt x="41" y="20"/>
                    </a:lnTo>
                    <a:lnTo>
                      <a:pt x="45" y="24"/>
                    </a:lnTo>
                    <a:lnTo>
                      <a:pt x="49" y="29"/>
                    </a:lnTo>
                    <a:lnTo>
                      <a:pt x="52" y="34"/>
                    </a:lnTo>
                    <a:lnTo>
                      <a:pt x="56" y="39"/>
                    </a:lnTo>
                    <a:lnTo>
                      <a:pt x="58" y="46"/>
                    </a:lnTo>
                    <a:lnTo>
                      <a:pt x="57" y="46"/>
                    </a:lnTo>
                    <a:lnTo>
                      <a:pt x="53" y="47"/>
                    </a:lnTo>
                    <a:lnTo>
                      <a:pt x="50" y="47"/>
                    </a:lnTo>
                    <a:lnTo>
                      <a:pt x="46" y="49"/>
                    </a:lnTo>
                    <a:lnTo>
                      <a:pt x="43" y="50"/>
                    </a:lnTo>
                    <a:lnTo>
                      <a:pt x="39" y="52"/>
                    </a:lnTo>
                    <a:lnTo>
                      <a:pt x="35" y="52"/>
                    </a:lnTo>
                    <a:lnTo>
                      <a:pt x="30" y="54"/>
                    </a:lnTo>
                    <a:lnTo>
                      <a:pt x="26" y="54"/>
                    </a:lnTo>
                    <a:lnTo>
                      <a:pt x="21" y="55"/>
                    </a:lnTo>
                    <a:lnTo>
                      <a:pt x="15" y="57"/>
                    </a:lnTo>
                    <a:lnTo>
                      <a:pt x="11" y="57"/>
                    </a:lnTo>
                    <a:lnTo>
                      <a:pt x="6" y="58"/>
                    </a:lnTo>
                    <a:lnTo>
                      <a:pt x="2" y="59"/>
                    </a:lnTo>
                    <a:lnTo>
                      <a:pt x="0" y="57"/>
                    </a:lnTo>
                    <a:lnTo>
                      <a:pt x="0" y="55"/>
                    </a:lnTo>
                    <a:lnTo>
                      <a:pt x="0" y="52"/>
                    </a:lnTo>
                    <a:lnTo>
                      <a:pt x="0" y="49"/>
                    </a:lnTo>
                    <a:lnTo>
                      <a:pt x="0" y="45"/>
                    </a:lnTo>
                    <a:lnTo>
                      <a:pt x="0" y="39"/>
                    </a:lnTo>
                    <a:lnTo>
                      <a:pt x="0" y="35"/>
                    </a:lnTo>
                    <a:lnTo>
                      <a:pt x="2" y="29"/>
                    </a:lnTo>
                    <a:lnTo>
                      <a:pt x="2" y="23"/>
                    </a:lnTo>
                    <a:lnTo>
                      <a:pt x="2" y="17"/>
                    </a:lnTo>
                    <a:lnTo>
                      <a:pt x="2" y="13"/>
                    </a:lnTo>
                    <a:lnTo>
                      <a:pt x="3" y="8"/>
                    </a:lnTo>
                    <a:lnTo>
                      <a:pt x="3" y="5"/>
                    </a:lnTo>
                    <a:lnTo>
                      <a:pt x="3" y="2"/>
                    </a:lnTo>
                    <a:lnTo>
                      <a:pt x="3" y="0"/>
                    </a:lnTo>
                    <a:lnTo>
                      <a:pt x="4" y="0"/>
                    </a:lnTo>
                    <a:close/>
                  </a:path>
                </a:pathLst>
              </a:custGeom>
              <a:solidFill>
                <a:srgbClr val="1FE0E6"/>
              </a:solidFill>
              <a:ln w="9525">
                <a:noFill/>
                <a:round/>
                <a:headEnd/>
                <a:tailEnd/>
              </a:ln>
            </p:spPr>
            <p:txBody>
              <a:bodyPr/>
              <a:lstStyle/>
              <a:p>
                <a:endParaRPr lang="es-MX"/>
              </a:p>
            </p:txBody>
          </p:sp>
          <p:sp>
            <p:nvSpPr>
              <p:cNvPr id="111657" name="Freeform 42"/>
              <p:cNvSpPr>
                <a:spLocks/>
              </p:cNvSpPr>
              <p:nvPr/>
            </p:nvSpPr>
            <p:spPr bwMode="auto">
              <a:xfrm>
                <a:off x="3609" y="2285"/>
                <a:ext cx="93" cy="88"/>
              </a:xfrm>
              <a:custGeom>
                <a:avLst/>
                <a:gdLst>
                  <a:gd name="T0" fmla="*/ 20 w 375"/>
                  <a:gd name="T1" fmla="*/ 179 h 349"/>
                  <a:gd name="T2" fmla="*/ 35 w 375"/>
                  <a:gd name="T3" fmla="*/ 156 h 349"/>
                  <a:gd name="T4" fmla="*/ 42 w 375"/>
                  <a:gd name="T5" fmla="*/ 139 h 349"/>
                  <a:gd name="T6" fmla="*/ 66 w 375"/>
                  <a:gd name="T7" fmla="*/ 129 h 349"/>
                  <a:gd name="T8" fmla="*/ 88 w 375"/>
                  <a:gd name="T9" fmla="*/ 117 h 349"/>
                  <a:gd name="T10" fmla="*/ 111 w 375"/>
                  <a:gd name="T11" fmla="*/ 112 h 349"/>
                  <a:gd name="T12" fmla="*/ 135 w 375"/>
                  <a:gd name="T13" fmla="*/ 108 h 349"/>
                  <a:gd name="T14" fmla="*/ 154 w 375"/>
                  <a:gd name="T15" fmla="*/ 109 h 349"/>
                  <a:gd name="T16" fmla="*/ 165 w 375"/>
                  <a:gd name="T17" fmla="*/ 126 h 349"/>
                  <a:gd name="T18" fmla="*/ 186 w 375"/>
                  <a:gd name="T19" fmla="*/ 127 h 349"/>
                  <a:gd name="T20" fmla="*/ 209 w 375"/>
                  <a:gd name="T21" fmla="*/ 126 h 349"/>
                  <a:gd name="T22" fmla="*/ 219 w 375"/>
                  <a:gd name="T23" fmla="*/ 145 h 349"/>
                  <a:gd name="T24" fmla="*/ 238 w 375"/>
                  <a:gd name="T25" fmla="*/ 148 h 349"/>
                  <a:gd name="T26" fmla="*/ 256 w 375"/>
                  <a:gd name="T27" fmla="*/ 153 h 349"/>
                  <a:gd name="T28" fmla="*/ 262 w 375"/>
                  <a:gd name="T29" fmla="*/ 169 h 349"/>
                  <a:gd name="T30" fmla="*/ 272 w 375"/>
                  <a:gd name="T31" fmla="*/ 189 h 349"/>
                  <a:gd name="T32" fmla="*/ 285 w 375"/>
                  <a:gd name="T33" fmla="*/ 204 h 349"/>
                  <a:gd name="T34" fmla="*/ 282 w 375"/>
                  <a:gd name="T35" fmla="*/ 222 h 349"/>
                  <a:gd name="T36" fmla="*/ 293 w 375"/>
                  <a:gd name="T37" fmla="*/ 250 h 349"/>
                  <a:gd name="T38" fmla="*/ 293 w 375"/>
                  <a:gd name="T39" fmla="*/ 272 h 349"/>
                  <a:gd name="T40" fmla="*/ 288 w 375"/>
                  <a:gd name="T41" fmla="*/ 297 h 349"/>
                  <a:gd name="T42" fmla="*/ 277 w 375"/>
                  <a:gd name="T43" fmla="*/ 319 h 349"/>
                  <a:gd name="T44" fmla="*/ 268 w 375"/>
                  <a:gd name="T45" fmla="*/ 337 h 349"/>
                  <a:gd name="T46" fmla="*/ 276 w 375"/>
                  <a:gd name="T47" fmla="*/ 349 h 349"/>
                  <a:gd name="T48" fmla="*/ 297 w 375"/>
                  <a:gd name="T49" fmla="*/ 346 h 349"/>
                  <a:gd name="T50" fmla="*/ 318 w 375"/>
                  <a:gd name="T51" fmla="*/ 336 h 349"/>
                  <a:gd name="T52" fmla="*/ 330 w 375"/>
                  <a:gd name="T53" fmla="*/ 299 h 349"/>
                  <a:gd name="T54" fmla="*/ 352 w 375"/>
                  <a:gd name="T55" fmla="*/ 216 h 349"/>
                  <a:gd name="T56" fmla="*/ 371 w 375"/>
                  <a:gd name="T57" fmla="*/ 149 h 349"/>
                  <a:gd name="T58" fmla="*/ 375 w 375"/>
                  <a:gd name="T59" fmla="*/ 132 h 349"/>
                  <a:gd name="T60" fmla="*/ 362 w 375"/>
                  <a:gd name="T61" fmla="*/ 112 h 349"/>
                  <a:gd name="T62" fmla="*/ 341 w 375"/>
                  <a:gd name="T63" fmla="*/ 109 h 349"/>
                  <a:gd name="T64" fmla="*/ 334 w 375"/>
                  <a:gd name="T65" fmla="*/ 93 h 349"/>
                  <a:gd name="T66" fmla="*/ 327 w 375"/>
                  <a:gd name="T67" fmla="*/ 74 h 349"/>
                  <a:gd name="T68" fmla="*/ 307 w 375"/>
                  <a:gd name="T69" fmla="*/ 68 h 349"/>
                  <a:gd name="T70" fmla="*/ 302 w 375"/>
                  <a:gd name="T71" fmla="*/ 44 h 349"/>
                  <a:gd name="T72" fmla="*/ 280 w 375"/>
                  <a:gd name="T73" fmla="*/ 42 h 349"/>
                  <a:gd name="T74" fmla="*/ 261 w 375"/>
                  <a:gd name="T75" fmla="*/ 33 h 349"/>
                  <a:gd name="T76" fmla="*/ 250 w 375"/>
                  <a:gd name="T77" fmla="*/ 15 h 349"/>
                  <a:gd name="T78" fmla="*/ 233 w 375"/>
                  <a:gd name="T79" fmla="*/ 15 h 349"/>
                  <a:gd name="T80" fmla="*/ 205 w 375"/>
                  <a:gd name="T81" fmla="*/ 19 h 349"/>
                  <a:gd name="T82" fmla="*/ 185 w 375"/>
                  <a:gd name="T83" fmla="*/ 3 h 349"/>
                  <a:gd name="T84" fmla="*/ 166 w 375"/>
                  <a:gd name="T85" fmla="*/ 4 h 349"/>
                  <a:gd name="T86" fmla="*/ 135 w 375"/>
                  <a:gd name="T87" fmla="*/ 8 h 349"/>
                  <a:gd name="T88" fmla="*/ 108 w 375"/>
                  <a:gd name="T89" fmla="*/ 8 h 349"/>
                  <a:gd name="T90" fmla="*/ 90 w 375"/>
                  <a:gd name="T91" fmla="*/ 24 h 349"/>
                  <a:gd name="T92" fmla="*/ 70 w 375"/>
                  <a:gd name="T93" fmla="*/ 31 h 349"/>
                  <a:gd name="T94" fmla="*/ 49 w 375"/>
                  <a:gd name="T95" fmla="*/ 40 h 349"/>
                  <a:gd name="T96" fmla="*/ 38 w 375"/>
                  <a:gd name="T97" fmla="*/ 66 h 349"/>
                  <a:gd name="T98" fmla="*/ 21 w 375"/>
                  <a:gd name="T99" fmla="*/ 83 h 349"/>
                  <a:gd name="T100" fmla="*/ 20 w 375"/>
                  <a:gd name="T101" fmla="*/ 108 h 349"/>
                  <a:gd name="T102" fmla="*/ 4 w 375"/>
                  <a:gd name="T103" fmla="*/ 127 h 349"/>
                  <a:gd name="T104" fmla="*/ 6 w 375"/>
                  <a:gd name="T105" fmla="*/ 154 h 349"/>
                  <a:gd name="T106" fmla="*/ 7 w 375"/>
                  <a:gd name="T107" fmla="*/ 176 h 3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5"/>
                  <a:gd name="T163" fmla="*/ 0 h 349"/>
                  <a:gd name="T164" fmla="*/ 375 w 375"/>
                  <a:gd name="T165" fmla="*/ 349 h 3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5" h="349">
                    <a:moveTo>
                      <a:pt x="6" y="187"/>
                    </a:moveTo>
                    <a:lnTo>
                      <a:pt x="7" y="186"/>
                    </a:lnTo>
                    <a:lnTo>
                      <a:pt x="10" y="185"/>
                    </a:lnTo>
                    <a:lnTo>
                      <a:pt x="14" y="183"/>
                    </a:lnTo>
                    <a:lnTo>
                      <a:pt x="20" y="179"/>
                    </a:lnTo>
                    <a:lnTo>
                      <a:pt x="25" y="174"/>
                    </a:lnTo>
                    <a:lnTo>
                      <a:pt x="30" y="168"/>
                    </a:lnTo>
                    <a:lnTo>
                      <a:pt x="32" y="164"/>
                    </a:lnTo>
                    <a:lnTo>
                      <a:pt x="34" y="161"/>
                    </a:lnTo>
                    <a:lnTo>
                      <a:pt x="35" y="156"/>
                    </a:lnTo>
                    <a:lnTo>
                      <a:pt x="36" y="153"/>
                    </a:lnTo>
                    <a:lnTo>
                      <a:pt x="36" y="148"/>
                    </a:lnTo>
                    <a:lnTo>
                      <a:pt x="38" y="145"/>
                    </a:lnTo>
                    <a:lnTo>
                      <a:pt x="40" y="141"/>
                    </a:lnTo>
                    <a:lnTo>
                      <a:pt x="42" y="139"/>
                    </a:lnTo>
                    <a:lnTo>
                      <a:pt x="45" y="134"/>
                    </a:lnTo>
                    <a:lnTo>
                      <a:pt x="51" y="132"/>
                    </a:lnTo>
                    <a:lnTo>
                      <a:pt x="56" y="130"/>
                    </a:lnTo>
                    <a:lnTo>
                      <a:pt x="61" y="129"/>
                    </a:lnTo>
                    <a:lnTo>
                      <a:pt x="66" y="129"/>
                    </a:lnTo>
                    <a:lnTo>
                      <a:pt x="71" y="130"/>
                    </a:lnTo>
                    <a:lnTo>
                      <a:pt x="75" y="129"/>
                    </a:lnTo>
                    <a:lnTo>
                      <a:pt x="79" y="126"/>
                    </a:lnTo>
                    <a:lnTo>
                      <a:pt x="83" y="122"/>
                    </a:lnTo>
                    <a:lnTo>
                      <a:pt x="88" y="117"/>
                    </a:lnTo>
                    <a:lnTo>
                      <a:pt x="93" y="111"/>
                    </a:lnTo>
                    <a:lnTo>
                      <a:pt x="97" y="109"/>
                    </a:lnTo>
                    <a:lnTo>
                      <a:pt x="102" y="108"/>
                    </a:lnTo>
                    <a:lnTo>
                      <a:pt x="106" y="110"/>
                    </a:lnTo>
                    <a:lnTo>
                      <a:pt x="111" y="112"/>
                    </a:lnTo>
                    <a:lnTo>
                      <a:pt x="117" y="114"/>
                    </a:lnTo>
                    <a:lnTo>
                      <a:pt x="120" y="112"/>
                    </a:lnTo>
                    <a:lnTo>
                      <a:pt x="126" y="112"/>
                    </a:lnTo>
                    <a:lnTo>
                      <a:pt x="131" y="110"/>
                    </a:lnTo>
                    <a:lnTo>
                      <a:pt x="135" y="108"/>
                    </a:lnTo>
                    <a:lnTo>
                      <a:pt x="140" y="106"/>
                    </a:lnTo>
                    <a:lnTo>
                      <a:pt x="145" y="106"/>
                    </a:lnTo>
                    <a:lnTo>
                      <a:pt x="149" y="106"/>
                    </a:lnTo>
                    <a:lnTo>
                      <a:pt x="152" y="107"/>
                    </a:lnTo>
                    <a:lnTo>
                      <a:pt x="154" y="109"/>
                    </a:lnTo>
                    <a:lnTo>
                      <a:pt x="156" y="112"/>
                    </a:lnTo>
                    <a:lnTo>
                      <a:pt x="157" y="115"/>
                    </a:lnTo>
                    <a:lnTo>
                      <a:pt x="158" y="118"/>
                    </a:lnTo>
                    <a:lnTo>
                      <a:pt x="160" y="123"/>
                    </a:lnTo>
                    <a:lnTo>
                      <a:pt x="165" y="126"/>
                    </a:lnTo>
                    <a:lnTo>
                      <a:pt x="170" y="129"/>
                    </a:lnTo>
                    <a:lnTo>
                      <a:pt x="175" y="130"/>
                    </a:lnTo>
                    <a:lnTo>
                      <a:pt x="179" y="129"/>
                    </a:lnTo>
                    <a:lnTo>
                      <a:pt x="182" y="127"/>
                    </a:lnTo>
                    <a:lnTo>
                      <a:pt x="186" y="127"/>
                    </a:lnTo>
                    <a:lnTo>
                      <a:pt x="189" y="127"/>
                    </a:lnTo>
                    <a:lnTo>
                      <a:pt x="196" y="125"/>
                    </a:lnTo>
                    <a:lnTo>
                      <a:pt x="202" y="124"/>
                    </a:lnTo>
                    <a:lnTo>
                      <a:pt x="205" y="124"/>
                    </a:lnTo>
                    <a:lnTo>
                      <a:pt x="209" y="126"/>
                    </a:lnTo>
                    <a:lnTo>
                      <a:pt x="210" y="132"/>
                    </a:lnTo>
                    <a:lnTo>
                      <a:pt x="212" y="139"/>
                    </a:lnTo>
                    <a:lnTo>
                      <a:pt x="213" y="142"/>
                    </a:lnTo>
                    <a:lnTo>
                      <a:pt x="218" y="145"/>
                    </a:lnTo>
                    <a:lnTo>
                      <a:pt x="219" y="145"/>
                    </a:lnTo>
                    <a:lnTo>
                      <a:pt x="223" y="146"/>
                    </a:lnTo>
                    <a:lnTo>
                      <a:pt x="225" y="147"/>
                    </a:lnTo>
                    <a:lnTo>
                      <a:pt x="231" y="148"/>
                    </a:lnTo>
                    <a:lnTo>
                      <a:pt x="233" y="148"/>
                    </a:lnTo>
                    <a:lnTo>
                      <a:pt x="238" y="148"/>
                    </a:lnTo>
                    <a:lnTo>
                      <a:pt x="240" y="148"/>
                    </a:lnTo>
                    <a:lnTo>
                      <a:pt x="243" y="148"/>
                    </a:lnTo>
                    <a:lnTo>
                      <a:pt x="249" y="149"/>
                    </a:lnTo>
                    <a:lnTo>
                      <a:pt x="254" y="152"/>
                    </a:lnTo>
                    <a:lnTo>
                      <a:pt x="256" y="153"/>
                    </a:lnTo>
                    <a:lnTo>
                      <a:pt x="258" y="157"/>
                    </a:lnTo>
                    <a:lnTo>
                      <a:pt x="259" y="159"/>
                    </a:lnTo>
                    <a:lnTo>
                      <a:pt x="261" y="162"/>
                    </a:lnTo>
                    <a:lnTo>
                      <a:pt x="261" y="166"/>
                    </a:lnTo>
                    <a:lnTo>
                      <a:pt x="262" y="169"/>
                    </a:lnTo>
                    <a:lnTo>
                      <a:pt x="262" y="175"/>
                    </a:lnTo>
                    <a:lnTo>
                      <a:pt x="263" y="179"/>
                    </a:lnTo>
                    <a:lnTo>
                      <a:pt x="264" y="183"/>
                    </a:lnTo>
                    <a:lnTo>
                      <a:pt x="268" y="186"/>
                    </a:lnTo>
                    <a:lnTo>
                      <a:pt x="272" y="189"/>
                    </a:lnTo>
                    <a:lnTo>
                      <a:pt x="279" y="192"/>
                    </a:lnTo>
                    <a:lnTo>
                      <a:pt x="281" y="193"/>
                    </a:lnTo>
                    <a:lnTo>
                      <a:pt x="284" y="195"/>
                    </a:lnTo>
                    <a:lnTo>
                      <a:pt x="285" y="199"/>
                    </a:lnTo>
                    <a:lnTo>
                      <a:pt x="285" y="204"/>
                    </a:lnTo>
                    <a:lnTo>
                      <a:pt x="285" y="206"/>
                    </a:lnTo>
                    <a:lnTo>
                      <a:pt x="284" y="210"/>
                    </a:lnTo>
                    <a:lnTo>
                      <a:pt x="284" y="214"/>
                    </a:lnTo>
                    <a:lnTo>
                      <a:pt x="284" y="219"/>
                    </a:lnTo>
                    <a:lnTo>
                      <a:pt x="282" y="222"/>
                    </a:lnTo>
                    <a:lnTo>
                      <a:pt x="285" y="227"/>
                    </a:lnTo>
                    <a:lnTo>
                      <a:pt x="286" y="232"/>
                    </a:lnTo>
                    <a:lnTo>
                      <a:pt x="289" y="238"/>
                    </a:lnTo>
                    <a:lnTo>
                      <a:pt x="292" y="244"/>
                    </a:lnTo>
                    <a:lnTo>
                      <a:pt x="293" y="250"/>
                    </a:lnTo>
                    <a:lnTo>
                      <a:pt x="294" y="254"/>
                    </a:lnTo>
                    <a:lnTo>
                      <a:pt x="296" y="259"/>
                    </a:lnTo>
                    <a:lnTo>
                      <a:pt x="295" y="262"/>
                    </a:lnTo>
                    <a:lnTo>
                      <a:pt x="294" y="267"/>
                    </a:lnTo>
                    <a:lnTo>
                      <a:pt x="293" y="272"/>
                    </a:lnTo>
                    <a:lnTo>
                      <a:pt x="292" y="277"/>
                    </a:lnTo>
                    <a:lnTo>
                      <a:pt x="289" y="283"/>
                    </a:lnTo>
                    <a:lnTo>
                      <a:pt x="289" y="288"/>
                    </a:lnTo>
                    <a:lnTo>
                      <a:pt x="288" y="292"/>
                    </a:lnTo>
                    <a:lnTo>
                      <a:pt x="288" y="297"/>
                    </a:lnTo>
                    <a:lnTo>
                      <a:pt x="286" y="300"/>
                    </a:lnTo>
                    <a:lnTo>
                      <a:pt x="284" y="307"/>
                    </a:lnTo>
                    <a:lnTo>
                      <a:pt x="281" y="311"/>
                    </a:lnTo>
                    <a:lnTo>
                      <a:pt x="279" y="314"/>
                    </a:lnTo>
                    <a:lnTo>
                      <a:pt x="277" y="319"/>
                    </a:lnTo>
                    <a:lnTo>
                      <a:pt x="276" y="322"/>
                    </a:lnTo>
                    <a:lnTo>
                      <a:pt x="272" y="326"/>
                    </a:lnTo>
                    <a:lnTo>
                      <a:pt x="271" y="330"/>
                    </a:lnTo>
                    <a:lnTo>
                      <a:pt x="269" y="334"/>
                    </a:lnTo>
                    <a:lnTo>
                      <a:pt x="268" y="337"/>
                    </a:lnTo>
                    <a:lnTo>
                      <a:pt x="266" y="343"/>
                    </a:lnTo>
                    <a:lnTo>
                      <a:pt x="269" y="348"/>
                    </a:lnTo>
                    <a:lnTo>
                      <a:pt x="270" y="348"/>
                    </a:lnTo>
                    <a:lnTo>
                      <a:pt x="272" y="349"/>
                    </a:lnTo>
                    <a:lnTo>
                      <a:pt x="276" y="349"/>
                    </a:lnTo>
                    <a:lnTo>
                      <a:pt x="280" y="349"/>
                    </a:lnTo>
                    <a:lnTo>
                      <a:pt x="284" y="349"/>
                    </a:lnTo>
                    <a:lnTo>
                      <a:pt x="288" y="348"/>
                    </a:lnTo>
                    <a:lnTo>
                      <a:pt x="292" y="348"/>
                    </a:lnTo>
                    <a:lnTo>
                      <a:pt x="297" y="346"/>
                    </a:lnTo>
                    <a:lnTo>
                      <a:pt x="301" y="344"/>
                    </a:lnTo>
                    <a:lnTo>
                      <a:pt x="305" y="343"/>
                    </a:lnTo>
                    <a:lnTo>
                      <a:pt x="309" y="341"/>
                    </a:lnTo>
                    <a:lnTo>
                      <a:pt x="314" y="340"/>
                    </a:lnTo>
                    <a:lnTo>
                      <a:pt x="318" y="336"/>
                    </a:lnTo>
                    <a:lnTo>
                      <a:pt x="320" y="334"/>
                    </a:lnTo>
                    <a:lnTo>
                      <a:pt x="322" y="329"/>
                    </a:lnTo>
                    <a:lnTo>
                      <a:pt x="324" y="322"/>
                    </a:lnTo>
                    <a:lnTo>
                      <a:pt x="326" y="311"/>
                    </a:lnTo>
                    <a:lnTo>
                      <a:pt x="330" y="299"/>
                    </a:lnTo>
                    <a:lnTo>
                      <a:pt x="333" y="284"/>
                    </a:lnTo>
                    <a:lnTo>
                      <a:pt x="338" y="268"/>
                    </a:lnTo>
                    <a:lnTo>
                      <a:pt x="342" y="251"/>
                    </a:lnTo>
                    <a:lnTo>
                      <a:pt x="348" y="235"/>
                    </a:lnTo>
                    <a:lnTo>
                      <a:pt x="352" y="216"/>
                    </a:lnTo>
                    <a:lnTo>
                      <a:pt x="357" y="200"/>
                    </a:lnTo>
                    <a:lnTo>
                      <a:pt x="361" y="184"/>
                    </a:lnTo>
                    <a:lnTo>
                      <a:pt x="365" y="170"/>
                    </a:lnTo>
                    <a:lnTo>
                      <a:pt x="368" y="159"/>
                    </a:lnTo>
                    <a:lnTo>
                      <a:pt x="371" y="149"/>
                    </a:lnTo>
                    <a:lnTo>
                      <a:pt x="372" y="144"/>
                    </a:lnTo>
                    <a:lnTo>
                      <a:pt x="373" y="142"/>
                    </a:lnTo>
                    <a:lnTo>
                      <a:pt x="373" y="140"/>
                    </a:lnTo>
                    <a:lnTo>
                      <a:pt x="375" y="137"/>
                    </a:lnTo>
                    <a:lnTo>
                      <a:pt x="375" y="132"/>
                    </a:lnTo>
                    <a:lnTo>
                      <a:pt x="375" y="126"/>
                    </a:lnTo>
                    <a:lnTo>
                      <a:pt x="372" y="121"/>
                    </a:lnTo>
                    <a:lnTo>
                      <a:pt x="369" y="116"/>
                    </a:lnTo>
                    <a:lnTo>
                      <a:pt x="365" y="114"/>
                    </a:lnTo>
                    <a:lnTo>
                      <a:pt x="362" y="112"/>
                    </a:lnTo>
                    <a:lnTo>
                      <a:pt x="358" y="111"/>
                    </a:lnTo>
                    <a:lnTo>
                      <a:pt x="354" y="111"/>
                    </a:lnTo>
                    <a:lnTo>
                      <a:pt x="348" y="110"/>
                    </a:lnTo>
                    <a:lnTo>
                      <a:pt x="345" y="110"/>
                    </a:lnTo>
                    <a:lnTo>
                      <a:pt x="341" y="109"/>
                    </a:lnTo>
                    <a:lnTo>
                      <a:pt x="339" y="109"/>
                    </a:lnTo>
                    <a:lnTo>
                      <a:pt x="335" y="106"/>
                    </a:lnTo>
                    <a:lnTo>
                      <a:pt x="334" y="102"/>
                    </a:lnTo>
                    <a:lnTo>
                      <a:pt x="333" y="98"/>
                    </a:lnTo>
                    <a:lnTo>
                      <a:pt x="334" y="93"/>
                    </a:lnTo>
                    <a:lnTo>
                      <a:pt x="335" y="88"/>
                    </a:lnTo>
                    <a:lnTo>
                      <a:pt x="337" y="84"/>
                    </a:lnTo>
                    <a:lnTo>
                      <a:pt x="335" y="79"/>
                    </a:lnTo>
                    <a:lnTo>
                      <a:pt x="332" y="77"/>
                    </a:lnTo>
                    <a:lnTo>
                      <a:pt x="327" y="74"/>
                    </a:lnTo>
                    <a:lnTo>
                      <a:pt x="323" y="74"/>
                    </a:lnTo>
                    <a:lnTo>
                      <a:pt x="317" y="73"/>
                    </a:lnTo>
                    <a:lnTo>
                      <a:pt x="312" y="73"/>
                    </a:lnTo>
                    <a:lnTo>
                      <a:pt x="308" y="71"/>
                    </a:lnTo>
                    <a:lnTo>
                      <a:pt x="307" y="68"/>
                    </a:lnTo>
                    <a:lnTo>
                      <a:pt x="305" y="62"/>
                    </a:lnTo>
                    <a:lnTo>
                      <a:pt x="305" y="57"/>
                    </a:lnTo>
                    <a:lnTo>
                      <a:pt x="304" y="53"/>
                    </a:lnTo>
                    <a:lnTo>
                      <a:pt x="304" y="49"/>
                    </a:lnTo>
                    <a:lnTo>
                      <a:pt x="302" y="44"/>
                    </a:lnTo>
                    <a:lnTo>
                      <a:pt x="297" y="42"/>
                    </a:lnTo>
                    <a:lnTo>
                      <a:pt x="294" y="41"/>
                    </a:lnTo>
                    <a:lnTo>
                      <a:pt x="291" y="41"/>
                    </a:lnTo>
                    <a:lnTo>
                      <a:pt x="286" y="41"/>
                    </a:lnTo>
                    <a:lnTo>
                      <a:pt x="280" y="42"/>
                    </a:lnTo>
                    <a:lnTo>
                      <a:pt x="274" y="41"/>
                    </a:lnTo>
                    <a:lnTo>
                      <a:pt x="270" y="41"/>
                    </a:lnTo>
                    <a:lnTo>
                      <a:pt x="266" y="40"/>
                    </a:lnTo>
                    <a:lnTo>
                      <a:pt x="264" y="39"/>
                    </a:lnTo>
                    <a:lnTo>
                      <a:pt x="261" y="33"/>
                    </a:lnTo>
                    <a:lnTo>
                      <a:pt x="258" y="28"/>
                    </a:lnTo>
                    <a:lnTo>
                      <a:pt x="256" y="23"/>
                    </a:lnTo>
                    <a:lnTo>
                      <a:pt x="254" y="18"/>
                    </a:lnTo>
                    <a:lnTo>
                      <a:pt x="253" y="16"/>
                    </a:lnTo>
                    <a:lnTo>
                      <a:pt x="250" y="15"/>
                    </a:lnTo>
                    <a:lnTo>
                      <a:pt x="248" y="13"/>
                    </a:lnTo>
                    <a:lnTo>
                      <a:pt x="244" y="13"/>
                    </a:lnTo>
                    <a:lnTo>
                      <a:pt x="241" y="13"/>
                    </a:lnTo>
                    <a:lnTo>
                      <a:pt x="236" y="13"/>
                    </a:lnTo>
                    <a:lnTo>
                      <a:pt x="233" y="15"/>
                    </a:lnTo>
                    <a:lnTo>
                      <a:pt x="230" y="15"/>
                    </a:lnTo>
                    <a:lnTo>
                      <a:pt x="223" y="17"/>
                    </a:lnTo>
                    <a:lnTo>
                      <a:pt x="217" y="19"/>
                    </a:lnTo>
                    <a:lnTo>
                      <a:pt x="211" y="19"/>
                    </a:lnTo>
                    <a:lnTo>
                      <a:pt x="205" y="19"/>
                    </a:lnTo>
                    <a:lnTo>
                      <a:pt x="201" y="18"/>
                    </a:lnTo>
                    <a:lnTo>
                      <a:pt x="196" y="15"/>
                    </a:lnTo>
                    <a:lnTo>
                      <a:pt x="192" y="10"/>
                    </a:lnTo>
                    <a:lnTo>
                      <a:pt x="188" y="6"/>
                    </a:lnTo>
                    <a:lnTo>
                      <a:pt x="185" y="3"/>
                    </a:lnTo>
                    <a:lnTo>
                      <a:pt x="181" y="2"/>
                    </a:lnTo>
                    <a:lnTo>
                      <a:pt x="178" y="0"/>
                    </a:lnTo>
                    <a:lnTo>
                      <a:pt x="174" y="0"/>
                    </a:lnTo>
                    <a:lnTo>
                      <a:pt x="171" y="1"/>
                    </a:lnTo>
                    <a:lnTo>
                      <a:pt x="166" y="4"/>
                    </a:lnTo>
                    <a:lnTo>
                      <a:pt x="160" y="6"/>
                    </a:lnTo>
                    <a:lnTo>
                      <a:pt x="156" y="8"/>
                    </a:lnTo>
                    <a:lnTo>
                      <a:pt x="149" y="9"/>
                    </a:lnTo>
                    <a:lnTo>
                      <a:pt x="143" y="9"/>
                    </a:lnTo>
                    <a:lnTo>
                      <a:pt x="135" y="8"/>
                    </a:lnTo>
                    <a:lnTo>
                      <a:pt x="129" y="8"/>
                    </a:lnTo>
                    <a:lnTo>
                      <a:pt x="122" y="6"/>
                    </a:lnTo>
                    <a:lnTo>
                      <a:pt x="118" y="6"/>
                    </a:lnTo>
                    <a:lnTo>
                      <a:pt x="111" y="5"/>
                    </a:lnTo>
                    <a:lnTo>
                      <a:pt x="108" y="8"/>
                    </a:lnTo>
                    <a:lnTo>
                      <a:pt x="104" y="10"/>
                    </a:lnTo>
                    <a:lnTo>
                      <a:pt x="101" y="13"/>
                    </a:lnTo>
                    <a:lnTo>
                      <a:pt x="97" y="17"/>
                    </a:lnTo>
                    <a:lnTo>
                      <a:pt x="94" y="21"/>
                    </a:lnTo>
                    <a:lnTo>
                      <a:pt x="90" y="24"/>
                    </a:lnTo>
                    <a:lnTo>
                      <a:pt x="88" y="27"/>
                    </a:lnTo>
                    <a:lnTo>
                      <a:pt x="83" y="28"/>
                    </a:lnTo>
                    <a:lnTo>
                      <a:pt x="80" y="30"/>
                    </a:lnTo>
                    <a:lnTo>
                      <a:pt x="74" y="30"/>
                    </a:lnTo>
                    <a:lnTo>
                      <a:pt x="70" y="31"/>
                    </a:lnTo>
                    <a:lnTo>
                      <a:pt x="64" y="30"/>
                    </a:lnTo>
                    <a:lnTo>
                      <a:pt x="59" y="31"/>
                    </a:lnTo>
                    <a:lnTo>
                      <a:pt x="56" y="32"/>
                    </a:lnTo>
                    <a:lnTo>
                      <a:pt x="52" y="35"/>
                    </a:lnTo>
                    <a:lnTo>
                      <a:pt x="49" y="40"/>
                    </a:lnTo>
                    <a:lnTo>
                      <a:pt x="48" y="44"/>
                    </a:lnTo>
                    <a:lnTo>
                      <a:pt x="45" y="50"/>
                    </a:lnTo>
                    <a:lnTo>
                      <a:pt x="43" y="57"/>
                    </a:lnTo>
                    <a:lnTo>
                      <a:pt x="41" y="62"/>
                    </a:lnTo>
                    <a:lnTo>
                      <a:pt x="38" y="66"/>
                    </a:lnTo>
                    <a:lnTo>
                      <a:pt x="35" y="70"/>
                    </a:lnTo>
                    <a:lnTo>
                      <a:pt x="30" y="72"/>
                    </a:lnTo>
                    <a:lnTo>
                      <a:pt x="26" y="73"/>
                    </a:lnTo>
                    <a:lnTo>
                      <a:pt x="22" y="78"/>
                    </a:lnTo>
                    <a:lnTo>
                      <a:pt x="21" y="83"/>
                    </a:lnTo>
                    <a:lnTo>
                      <a:pt x="21" y="88"/>
                    </a:lnTo>
                    <a:lnTo>
                      <a:pt x="20" y="93"/>
                    </a:lnTo>
                    <a:lnTo>
                      <a:pt x="20" y="100"/>
                    </a:lnTo>
                    <a:lnTo>
                      <a:pt x="20" y="104"/>
                    </a:lnTo>
                    <a:lnTo>
                      <a:pt x="20" y="108"/>
                    </a:lnTo>
                    <a:lnTo>
                      <a:pt x="18" y="110"/>
                    </a:lnTo>
                    <a:lnTo>
                      <a:pt x="14" y="115"/>
                    </a:lnTo>
                    <a:lnTo>
                      <a:pt x="12" y="118"/>
                    </a:lnTo>
                    <a:lnTo>
                      <a:pt x="9" y="123"/>
                    </a:lnTo>
                    <a:lnTo>
                      <a:pt x="4" y="127"/>
                    </a:lnTo>
                    <a:lnTo>
                      <a:pt x="3" y="132"/>
                    </a:lnTo>
                    <a:lnTo>
                      <a:pt x="0" y="137"/>
                    </a:lnTo>
                    <a:lnTo>
                      <a:pt x="3" y="142"/>
                    </a:lnTo>
                    <a:lnTo>
                      <a:pt x="5" y="147"/>
                    </a:lnTo>
                    <a:lnTo>
                      <a:pt x="6" y="154"/>
                    </a:lnTo>
                    <a:lnTo>
                      <a:pt x="6" y="157"/>
                    </a:lnTo>
                    <a:lnTo>
                      <a:pt x="7" y="161"/>
                    </a:lnTo>
                    <a:lnTo>
                      <a:pt x="7" y="166"/>
                    </a:lnTo>
                    <a:lnTo>
                      <a:pt x="7" y="169"/>
                    </a:lnTo>
                    <a:lnTo>
                      <a:pt x="7" y="176"/>
                    </a:lnTo>
                    <a:lnTo>
                      <a:pt x="6" y="182"/>
                    </a:lnTo>
                    <a:lnTo>
                      <a:pt x="6" y="186"/>
                    </a:lnTo>
                    <a:lnTo>
                      <a:pt x="6" y="187"/>
                    </a:lnTo>
                    <a:close/>
                  </a:path>
                </a:pathLst>
              </a:custGeom>
              <a:solidFill>
                <a:srgbClr val="693600"/>
              </a:solidFill>
              <a:ln w="9525">
                <a:noFill/>
                <a:round/>
                <a:headEnd/>
                <a:tailEnd/>
              </a:ln>
            </p:spPr>
            <p:txBody>
              <a:bodyPr/>
              <a:lstStyle/>
              <a:p>
                <a:endParaRPr lang="es-MX"/>
              </a:p>
            </p:txBody>
          </p:sp>
          <p:sp>
            <p:nvSpPr>
              <p:cNvPr id="111658" name="Freeform 43"/>
              <p:cNvSpPr>
                <a:spLocks/>
              </p:cNvSpPr>
              <p:nvPr/>
            </p:nvSpPr>
            <p:spPr bwMode="auto">
              <a:xfrm>
                <a:off x="3644" y="2350"/>
                <a:ext cx="27" cy="8"/>
              </a:xfrm>
              <a:custGeom>
                <a:avLst/>
                <a:gdLst>
                  <a:gd name="T0" fmla="*/ 0 w 106"/>
                  <a:gd name="T1" fmla="*/ 4 h 33"/>
                  <a:gd name="T2" fmla="*/ 0 w 106"/>
                  <a:gd name="T3" fmla="*/ 3 h 33"/>
                  <a:gd name="T4" fmla="*/ 2 w 106"/>
                  <a:gd name="T5" fmla="*/ 3 h 33"/>
                  <a:gd name="T6" fmla="*/ 6 w 106"/>
                  <a:gd name="T7" fmla="*/ 2 h 33"/>
                  <a:gd name="T8" fmla="*/ 12 w 106"/>
                  <a:gd name="T9" fmla="*/ 2 h 33"/>
                  <a:gd name="T10" fmla="*/ 16 w 106"/>
                  <a:gd name="T11" fmla="*/ 0 h 33"/>
                  <a:gd name="T12" fmla="*/ 24 w 106"/>
                  <a:gd name="T13" fmla="*/ 0 h 33"/>
                  <a:gd name="T14" fmla="*/ 31 w 106"/>
                  <a:gd name="T15" fmla="*/ 0 h 33"/>
                  <a:gd name="T16" fmla="*/ 40 w 106"/>
                  <a:gd name="T17" fmla="*/ 0 h 33"/>
                  <a:gd name="T18" fmla="*/ 47 w 106"/>
                  <a:gd name="T19" fmla="*/ 0 h 33"/>
                  <a:gd name="T20" fmla="*/ 58 w 106"/>
                  <a:gd name="T21" fmla="*/ 2 h 33"/>
                  <a:gd name="T22" fmla="*/ 66 w 106"/>
                  <a:gd name="T23" fmla="*/ 3 h 33"/>
                  <a:gd name="T24" fmla="*/ 75 w 106"/>
                  <a:gd name="T25" fmla="*/ 7 h 33"/>
                  <a:gd name="T26" fmla="*/ 83 w 106"/>
                  <a:gd name="T27" fmla="*/ 9 h 33"/>
                  <a:gd name="T28" fmla="*/ 91 w 106"/>
                  <a:gd name="T29" fmla="*/ 14 h 33"/>
                  <a:gd name="T30" fmla="*/ 99 w 106"/>
                  <a:gd name="T31" fmla="*/ 20 h 33"/>
                  <a:gd name="T32" fmla="*/ 106 w 106"/>
                  <a:gd name="T33" fmla="*/ 29 h 33"/>
                  <a:gd name="T34" fmla="*/ 104 w 106"/>
                  <a:gd name="T35" fmla="*/ 29 h 33"/>
                  <a:gd name="T36" fmla="*/ 99 w 106"/>
                  <a:gd name="T37" fmla="*/ 30 h 33"/>
                  <a:gd name="T38" fmla="*/ 94 w 106"/>
                  <a:gd name="T39" fmla="*/ 31 h 33"/>
                  <a:gd name="T40" fmla="*/ 90 w 106"/>
                  <a:gd name="T41" fmla="*/ 31 h 33"/>
                  <a:gd name="T42" fmla="*/ 84 w 106"/>
                  <a:gd name="T43" fmla="*/ 32 h 33"/>
                  <a:gd name="T44" fmla="*/ 79 w 106"/>
                  <a:gd name="T45" fmla="*/ 33 h 33"/>
                  <a:gd name="T46" fmla="*/ 71 w 106"/>
                  <a:gd name="T47" fmla="*/ 33 h 33"/>
                  <a:gd name="T48" fmla="*/ 64 w 106"/>
                  <a:gd name="T49" fmla="*/ 32 h 33"/>
                  <a:gd name="T50" fmla="*/ 55 w 106"/>
                  <a:gd name="T51" fmla="*/ 31 h 33"/>
                  <a:gd name="T52" fmla="*/ 47 w 106"/>
                  <a:gd name="T53" fmla="*/ 30 h 33"/>
                  <a:gd name="T54" fmla="*/ 38 w 106"/>
                  <a:gd name="T55" fmla="*/ 26 h 33"/>
                  <a:gd name="T56" fmla="*/ 29 w 106"/>
                  <a:gd name="T57" fmla="*/ 23 h 33"/>
                  <a:gd name="T58" fmla="*/ 18 w 106"/>
                  <a:gd name="T59" fmla="*/ 18 h 33"/>
                  <a:gd name="T60" fmla="*/ 8 w 106"/>
                  <a:gd name="T61" fmla="*/ 12 h 33"/>
                  <a:gd name="T62" fmla="*/ 0 w 106"/>
                  <a:gd name="T63" fmla="*/ 4 h 33"/>
                  <a:gd name="T64" fmla="*/ 0 w 106"/>
                  <a:gd name="T65" fmla="*/ 4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33"/>
                  <a:gd name="T101" fmla="*/ 106 w 106"/>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33">
                    <a:moveTo>
                      <a:pt x="0" y="4"/>
                    </a:moveTo>
                    <a:lnTo>
                      <a:pt x="0" y="3"/>
                    </a:lnTo>
                    <a:lnTo>
                      <a:pt x="2" y="3"/>
                    </a:lnTo>
                    <a:lnTo>
                      <a:pt x="6" y="2"/>
                    </a:lnTo>
                    <a:lnTo>
                      <a:pt x="12" y="2"/>
                    </a:lnTo>
                    <a:lnTo>
                      <a:pt x="16" y="0"/>
                    </a:lnTo>
                    <a:lnTo>
                      <a:pt x="24" y="0"/>
                    </a:lnTo>
                    <a:lnTo>
                      <a:pt x="31" y="0"/>
                    </a:lnTo>
                    <a:lnTo>
                      <a:pt x="40" y="0"/>
                    </a:lnTo>
                    <a:lnTo>
                      <a:pt x="47" y="0"/>
                    </a:lnTo>
                    <a:lnTo>
                      <a:pt x="58" y="2"/>
                    </a:lnTo>
                    <a:lnTo>
                      <a:pt x="66" y="3"/>
                    </a:lnTo>
                    <a:lnTo>
                      <a:pt x="75" y="7"/>
                    </a:lnTo>
                    <a:lnTo>
                      <a:pt x="83" y="9"/>
                    </a:lnTo>
                    <a:lnTo>
                      <a:pt x="91" y="14"/>
                    </a:lnTo>
                    <a:lnTo>
                      <a:pt x="99" y="20"/>
                    </a:lnTo>
                    <a:lnTo>
                      <a:pt x="106" y="29"/>
                    </a:lnTo>
                    <a:lnTo>
                      <a:pt x="104" y="29"/>
                    </a:lnTo>
                    <a:lnTo>
                      <a:pt x="99" y="30"/>
                    </a:lnTo>
                    <a:lnTo>
                      <a:pt x="94" y="31"/>
                    </a:lnTo>
                    <a:lnTo>
                      <a:pt x="90" y="31"/>
                    </a:lnTo>
                    <a:lnTo>
                      <a:pt x="84" y="32"/>
                    </a:lnTo>
                    <a:lnTo>
                      <a:pt x="79" y="33"/>
                    </a:lnTo>
                    <a:lnTo>
                      <a:pt x="71" y="33"/>
                    </a:lnTo>
                    <a:lnTo>
                      <a:pt x="64" y="32"/>
                    </a:lnTo>
                    <a:lnTo>
                      <a:pt x="55" y="31"/>
                    </a:lnTo>
                    <a:lnTo>
                      <a:pt x="47" y="30"/>
                    </a:lnTo>
                    <a:lnTo>
                      <a:pt x="38" y="26"/>
                    </a:lnTo>
                    <a:lnTo>
                      <a:pt x="29" y="23"/>
                    </a:lnTo>
                    <a:lnTo>
                      <a:pt x="18" y="18"/>
                    </a:lnTo>
                    <a:lnTo>
                      <a:pt x="8" y="12"/>
                    </a:lnTo>
                    <a:lnTo>
                      <a:pt x="0" y="4"/>
                    </a:lnTo>
                    <a:close/>
                  </a:path>
                </a:pathLst>
              </a:custGeom>
              <a:solidFill>
                <a:srgbClr val="FFFFFF"/>
              </a:solidFill>
              <a:ln w="9525">
                <a:noFill/>
                <a:round/>
                <a:headEnd/>
                <a:tailEnd/>
              </a:ln>
            </p:spPr>
            <p:txBody>
              <a:bodyPr/>
              <a:lstStyle/>
              <a:p>
                <a:endParaRPr lang="es-MX"/>
              </a:p>
            </p:txBody>
          </p:sp>
          <p:sp>
            <p:nvSpPr>
              <p:cNvPr id="111659" name="Freeform 44"/>
              <p:cNvSpPr>
                <a:spLocks/>
              </p:cNvSpPr>
              <p:nvPr/>
            </p:nvSpPr>
            <p:spPr bwMode="auto">
              <a:xfrm>
                <a:off x="3684" y="2311"/>
                <a:ext cx="121" cy="136"/>
              </a:xfrm>
              <a:custGeom>
                <a:avLst/>
                <a:gdLst>
                  <a:gd name="T0" fmla="*/ 5 w 483"/>
                  <a:gd name="T1" fmla="*/ 137 h 543"/>
                  <a:gd name="T2" fmla="*/ 0 w 483"/>
                  <a:gd name="T3" fmla="*/ 114 h 543"/>
                  <a:gd name="T4" fmla="*/ 14 w 483"/>
                  <a:gd name="T5" fmla="*/ 90 h 543"/>
                  <a:gd name="T6" fmla="*/ 25 w 483"/>
                  <a:gd name="T7" fmla="*/ 69 h 543"/>
                  <a:gd name="T8" fmla="*/ 33 w 483"/>
                  <a:gd name="T9" fmla="*/ 42 h 543"/>
                  <a:gd name="T10" fmla="*/ 56 w 483"/>
                  <a:gd name="T11" fmla="*/ 22 h 543"/>
                  <a:gd name="T12" fmla="*/ 77 w 483"/>
                  <a:gd name="T13" fmla="*/ 16 h 543"/>
                  <a:gd name="T14" fmla="*/ 99 w 483"/>
                  <a:gd name="T15" fmla="*/ 23 h 543"/>
                  <a:gd name="T16" fmla="*/ 125 w 483"/>
                  <a:gd name="T17" fmla="*/ 18 h 543"/>
                  <a:gd name="T18" fmla="*/ 155 w 483"/>
                  <a:gd name="T19" fmla="*/ 3 h 543"/>
                  <a:gd name="T20" fmla="*/ 176 w 483"/>
                  <a:gd name="T21" fmla="*/ 1 h 543"/>
                  <a:gd name="T22" fmla="*/ 194 w 483"/>
                  <a:gd name="T23" fmla="*/ 9 h 543"/>
                  <a:gd name="T24" fmla="*/ 222 w 483"/>
                  <a:gd name="T25" fmla="*/ 6 h 543"/>
                  <a:gd name="T26" fmla="*/ 241 w 483"/>
                  <a:gd name="T27" fmla="*/ 6 h 543"/>
                  <a:gd name="T28" fmla="*/ 266 w 483"/>
                  <a:gd name="T29" fmla="*/ 11 h 543"/>
                  <a:gd name="T30" fmla="*/ 289 w 483"/>
                  <a:gd name="T31" fmla="*/ 20 h 543"/>
                  <a:gd name="T32" fmla="*/ 301 w 483"/>
                  <a:gd name="T33" fmla="*/ 42 h 543"/>
                  <a:gd name="T34" fmla="*/ 329 w 483"/>
                  <a:gd name="T35" fmla="*/ 43 h 543"/>
                  <a:gd name="T36" fmla="*/ 359 w 483"/>
                  <a:gd name="T37" fmla="*/ 63 h 543"/>
                  <a:gd name="T38" fmla="*/ 363 w 483"/>
                  <a:gd name="T39" fmla="*/ 90 h 543"/>
                  <a:gd name="T40" fmla="*/ 366 w 483"/>
                  <a:gd name="T41" fmla="*/ 111 h 543"/>
                  <a:gd name="T42" fmla="*/ 390 w 483"/>
                  <a:gd name="T43" fmla="*/ 124 h 543"/>
                  <a:gd name="T44" fmla="*/ 401 w 483"/>
                  <a:gd name="T45" fmla="*/ 151 h 543"/>
                  <a:gd name="T46" fmla="*/ 401 w 483"/>
                  <a:gd name="T47" fmla="*/ 180 h 543"/>
                  <a:gd name="T48" fmla="*/ 415 w 483"/>
                  <a:gd name="T49" fmla="*/ 202 h 543"/>
                  <a:gd name="T50" fmla="*/ 424 w 483"/>
                  <a:gd name="T51" fmla="*/ 220 h 543"/>
                  <a:gd name="T52" fmla="*/ 424 w 483"/>
                  <a:gd name="T53" fmla="*/ 240 h 543"/>
                  <a:gd name="T54" fmla="*/ 418 w 483"/>
                  <a:gd name="T55" fmla="*/ 266 h 543"/>
                  <a:gd name="T56" fmla="*/ 430 w 483"/>
                  <a:gd name="T57" fmla="*/ 290 h 543"/>
                  <a:gd name="T58" fmla="*/ 449 w 483"/>
                  <a:gd name="T59" fmla="*/ 310 h 543"/>
                  <a:gd name="T60" fmla="*/ 443 w 483"/>
                  <a:gd name="T61" fmla="*/ 333 h 543"/>
                  <a:gd name="T62" fmla="*/ 454 w 483"/>
                  <a:gd name="T63" fmla="*/ 351 h 543"/>
                  <a:gd name="T64" fmla="*/ 477 w 483"/>
                  <a:gd name="T65" fmla="*/ 376 h 543"/>
                  <a:gd name="T66" fmla="*/ 476 w 483"/>
                  <a:gd name="T67" fmla="*/ 407 h 543"/>
                  <a:gd name="T68" fmla="*/ 461 w 483"/>
                  <a:gd name="T69" fmla="*/ 438 h 543"/>
                  <a:gd name="T70" fmla="*/ 468 w 483"/>
                  <a:gd name="T71" fmla="*/ 465 h 543"/>
                  <a:gd name="T72" fmla="*/ 439 w 483"/>
                  <a:gd name="T73" fmla="*/ 491 h 543"/>
                  <a:gd name="T74" fmla="*/ 426 w 483"/>
                  <a:gd name="T75" fmla="*/ 506 h 543"/>
                  <a:gd name="T76" fmla="*/ 414 w 483"/>
                  <a:gd name="T77" fmla="*/ 530 h 543"/>
                  <a:gd name="T78" fmla="*/ 399 w 483"/>
                  <a:gd name="T79" fmla="*/ 543 h 543"/>
                  <a:gd name="T80" fmla="*/ 375 w 483"/>
                  <a:gd name="T81" fmla="*/ 537 h 543"/>
                  <a:gd name="T82" fmla="*/ 353 w 483"/>
                  <a:gd name="T83" fmla="*/ 527 h 543"/>
                  <a:gd name="T84" fmla="*/ 345 w 483"/>
                  <a:gd name="T85" fmla="*/ 510 h 543"/>
                  <a:gd name="T86" fmla="*/ 340 w 483"/>
                  <a:gd name="T87" fmla="*/ 490 h 543"/>
                  <a:gd name="T88" fmla="*/ 325 w 483"/>
                  <a:gd name="T89" fmla="*/ 472 h 543"/>
                  <a:gd name="T90" fmla="*/ 307 w 483"/>
                  <a:gd name="T91" fmla="*/ 449 h 543"/>
                  <a:gd name="T92" fmla="*/ 305 w 483"/>
                  <a:gd name="T93" fmla="*/ 426 h 543"/>
                  <a:gd name="T94" fmla="*/ 300 w 483"/>
                  <a:gd name="T95" fmla="*/ 406 h 543"/>
                  <a:gd name="T96" fmla="*/ 283 w 483"/>
                  <a:gd name="T97" fmla="*/ 382 h 543"/>
                  <a:gd name="T98" fmla="*/ 262 w 483"/>
                  <a:gd name="T99" fmla="*/ 360 h 543"/>
                  <a:gd name="T100" fmla="*/ 253 w 483"/>
                  <a:gd name="T101" fmla="*/ 329 h 543"/>
                  <a:gd name="T102" fmla="*/ 164 w 483"/>
                  <a:gd name="T103" fmla="*/ 257 h 543"/>
                  <a:gd name="T104" fmla="*/ 55 w 483"/>
                  <a:gd name="T105" fmla="*/ 178 h 543"/>
                  <a:gd name="T106" fmla="*/ 15 w 483"/>
                  <a:gd name="T107" fmla="*/ 150 h 5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3"/>
                  <a:gd name="T163" fmla="*/ 0 h 543"/>
                  <a:gd name="T164" fmla="*/ 483 w 483"/>
                  <a:gd name="T165" fmla="*/ 543 h 5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3" h="543">
                    <a:moveTo>
                      <a:pt x="15" y="150"/>
                    </a:moveTo>
                    <a:lnTo>
                      <a:pt x="14" y="149"/>
                    </a:lnTo>
                    <a:lnTo>
                      <a:pt x="10" y="144"/>
                    </a:lnTo>
                    <a:lnTo>
                      <a:pt x="8" y="141"/>
                    </a:lnTo>
                    <a:lnTo>
                      <a:pt x="5" y="137"/>
                    </a:lnTo>
                    <a:lnTo>
                      <a:pt x="3" y="133"/>
                    </a:lnTo>
                    <a:lnTo>
                      <a:pt x="2" y="129"/>
                    </a:lnTo>
                    <a:lnTo>
                      <a:pt x="1" y="124"/>
                    </a:lnTo>
                    <a:lnTo>
                      <a:pt x="0" y="119"/>
                    </a:lnTo>
                    <a:lnTo>
                      <a:pt x="0" y="114"/>
                    </a:lnTo>
                    <a:lnTo>
                      <a:pt x="1" y="110"/>
                    </a:lnTo>
                    <a:lnTo>
                      <a:pt x="1" y="104"/>
                    </a:lnTo>
                    <a:lnTo>
                      <a:pt x="3" y="99"/>
                    </a:lnTo>
                    <a:lnTo>
                      <a:pt x="7" y="94"/>
                    </a:lnTo>
                    <a:lnTo>
                      <a:pt x="14" y="90"/>
                    </a:lnTo>
                    <a:lnTo>
                      <a:pt x="16" y="86"/>
                    </a:lnTo>
                    <a:lnTo>
                      <a:pt x="19" y="82"/>
                    </a:lnTo>
                    <a:lnTo>
                      <a:pt x="22" y="79"/>
                    </a:lnTo>
                    <a:lnTo>
                      <a:pt x="24" y="75"/>
                    </a:lnTo>
                    <a:lnTo>
                      <a:pt x="25" y="69"/>
                    </a:lnTo>
                    <a:lnTo>
                      <a:pt x="26" y="64"/>
                    </a:lnTo>
                    <a:lnTo>
                      <a:pt x="26" y="58"/>
                    </a:lnTo>
                    <a:lnTo>
                      <a:pt x="27" y="52"/>
                    </a:lnTo>
                    <a:lnTo>
                      <a:pt x="29" y="46"/>
                    </a:lnTo>
                    <a:lnTo>
                      <a:pt x="33" y="42"/>
                    </a:lnTo>
                    <a:lnTo>
                      <a:pt x="39" y="36"/>
                    </a:lnTo>
                    <a:lnTo>
                      <a:pt x="46" y="30"/>
                    </a:lnTo>
                    <a:lnTo>
                      <a:pt x="48" y="27"/>
                    </a:lnTo>
                    <a:lnTo>
                      <a:pt x="52" y="24"/>
                    </a:lnTo>
                    <a:lnTo>
                      <a:pt x="56" y="22"/>
                    </a:lnTo>
                    <a:lnTo>
                      <a:pt x="60" y="21"/>
                    </a:lnTo>
                    <a:lnTo>
                      <a:pt x="64" y="19"/>
                    </a:lnTo>
                    <a:lnTo>
                      <a:pt x="68" y="18"/>
                    </a:lnTo>
                    <a:lnTo>
                      <a:pt x="72" y="16"/>
                    </a:lnTo>
                    <a:lnTo>
                      <a:pt x="77" y="16"/>
                    </a:lnTo>
                    <a:lnTo>
                      <a:pt x="80" y="16"/>
                    </a:lnTo>
                    <a:lnTo>
                      <a:pt x="85" y="18"/>
                    </a:lnTo>
                    <a:lnTo>
                      <a:pt x="90" y="19"/>
                    </a:lnTo>
                    <a:lnTo>
                      <a:pt x="95" y="21"/>
                    </a:lnTo>
                    <a:lnTo>
                      <a:pt x="99" y="23"/>
                    </a:lnTo>
                    <a:lnTo>
                      <a:pt x="103" y="24"/>
                    </a:lnTo>
                    <a:lnTo>
                      <a:pt x="107" y="24"/>
                    </a:lnTo>
                    <a:lnTo>
                      <a:pt x="111" y="24"/>
                    </a:lnTo>
                    <a:lnTo>
                      <a:pt x="118" y="21"/>
                    </a:lnTo>
                    <a:lnTo>
                      <a:pt x="125" y="18"/>
                    </a:lnTo>
                    <a:lnTo>
                      <a:pt x="132" y="12"/>
                    </a:lnTo>
                    <a:lnTo>
                      <a:pt x="138" y="8"/>
                    </a:lnTo>
                    <a:lnTo>
                      <a:pt x="144" y="5"/>
                    </a:lnTo>
                    <a:lnTo>
                      <a:pt x="149" y="4"/>
                    </a:lnTo>
                    <a:lnTo>
                      <a:pt x="155" y="3"/>
                    </a:lnTo>
                    <a:lnTo>
                      <a:pt x="160" y="3"/>
                    </a:lnTo>
                    <a:lnTo>
                      <a:pt x="163" y="1"/>
                    </a:lnTo>
                    <a:lnTo>
                      <a:pt x="168" y="1"/>
                    </a:lnTo>
                    <a:lnTo>
                      <a:pt x="171" y="0"/>
                    </a:lnTo>
                    <a:lnTo>
                      <a:pt x="176" y="1"/>
                    </a:lnTo>
                    <a:lnTo>
                      <a:pt x="178" y="1"/>
                    </a:lnTo>
                    <a:lnTo>
                      <a:pt x="182" y="3"/>
                    </a:lnTo>
                    <a:lnTo>
                      <a:pt x="185" y="5"/>
                    </a:lnTo>
                    <a:lnTo>
                      <a:pt x="189" y="6"/>
                    </a:lnTo>
                    <a:lnTo>
                      <a:pt x="194" y="9"/>
                    </a:lnTo>
                    <a:lnTo>
                      <a:pt x="201" y="11"/>
                    </a:lnTo>
                    <a:lnTo>
                      <a:pt x="207" y="9"/>
                    </a:lnTo>
                    <a:lnTo>
                      <a:pt x="212" y="9"/>
                    </a:lnTo>
                    <a:lnTo>
                      <a:pt x="216" y="7"/>
                    </a:lnTo>
                    <a:lnTo>
                      <a:pt x="222" y="6"/>
                    </a:lnTo>
                    <a:lnTo>
                      <a:pt x="225" y="5"/>
                    </a:lnTo>
                    <a:lnTo>
                      <a:pt x="229" y="5"/>
                    </a:lnTo>
                    <a:lnTo>
                      <a:pt x="233" y="5"/>
                    </a:lnTo>
                    <a:lnTo>
                      <a:pt x="238" y="6"/>
                    </a:lnTo>
                    <a:lnTo>
                      <a:pt x="241" y="6"/>
                    </a:lnTo>
                    <a:lnTo>
                      <a:pt x="246" y="7"/>
                    </a:lnTo>
                    <a:lnTo>
                      <a:pt x="251" y="7"/>
                    </a:lnTo>
                    <a:lnTo>
                      <a:pt x="256" y="9"/>
                    </a:lnTo>
                    <a:lnTo>
                      <a:pt x="261" y="9"/>
                    </a:lnTo>
                    <a:lnTo>
                      <a:pt x="266" y="11"/>
                    </a:lnTo>
                    <a:lnTo>
                      <a:pt x="271" y="13"/>
                    </a:lnTo>
                    <a:lnTo>
                      <a:pt x="277" y="15"/>
                    </a:lnTo>
                    <a:lnTo>
                      <a:pt x="281" y="16"/>
                    </a:lnTo>
                    <a:lnTo>
                      <a:pt x="285" y="19"/>
                    </a:lnTo>
                    <a:lnTo>
                      <a:pt x="289" y="20"/>
                    </a:lnTo>
                    <a:lnTo>
                      <a:pt x="292" y="23"/>
                    </a:lnTo>
                    <a:lnTo>
                      <a:pt x="297" y="28"/>
                    </a:lnTo>
                    <a:lnTo>
                      <a:pt x="299" y="34"/>
                    </a:lnTo>
                    <a:lnTo>
                      <a:pt x="299" y="39"/>
                    </a:lnTo>
                    <a:lnTo>
                      <a:pt x="301" y="42"/>
                    </a:lnTo>
                    <a:lnTo>
                      <a:pt x="305" y="43"/>
                    </a:lnTo>
                    <a:lnTo>
                      <a:pt x="311" y="43"/>
                    </a:lnTo>
                    <a:lnTo>
                      <a:pt x="316" y="43"/>
                    </a:lnTo>
                    <a:lnTo>
                      <a:pt x="322" y="43"/>
                    </a:lnTo>
                    <a:lnTo>
                      <a:pt x="329" y="43"/>
                    </a:lnTo>
                    <a:lnTo>
                      <a:pt x="336" y="46"/>
                    </a:lnTo>
                    <a:lnTo>
                      <a:pt x="343" y="49"/>
                    </a:lnTo>
                    <a:lnTo>
                      <a:pt x="349" y="52"/>
                    </a:lnTo>
                    <a:lnTo>
                      <a:pt x="354" y="56"/>
                    </a:lnTo>
                    <a:lnTo>
                      <a:pt x="359" y="63"/>
                    </a:lnTo>
                    <a:lnTo>
                      <a:pt x="361" y="67"/>
                    </a:lnTo>
                    <a:lnTo>
                      <a:pt x="365" y="73"/>
                    </a:lnTo>
                    <a:lnTo>
                      <a:pt x="365" y="80"/>
                    </a:lnTo>
                    <a:lnTo>
                      <a:pt x="365" y="86"/>
                    </a:lnTo>
                    <a:lnTo>
                      <a:pt x="363" y="90"/>
                    </a:lnTo>
                    <a:lnTo>
                      <a:pt x="362" y="96"/>
                    </a:lnTo>
                    <a:lnTo>
                      <a:pt x="362" y="101"/>
                    </a:lnTo>
                    <a:lnTo>
                      <a:pt x="363" y="105"/>
                    </a:lnTo>
                    <a:lnTo>
                      <a:pt x="365" y="109"/>
                    </a:lnTo>
                    <a:lnTo>
                      <a:pt x="366" y="111"/>
                    </a:lnTo>
                    <a:lnTo>
                      <a:pt x="369" y="113"/>
                    </a:lnTo>
                    <a:lnTo>
                      <a:pt x="375" y="116"/>
                    </a:lnTo>
                    <a:lnTo>
                      <a:pt x="380" y="116"/>
                    </a:lnTo>
                    <a:lnTo>
                      <a:pt x="385" y="119"/>
                    </a:lnTo>
                    <a:lnTo>
                      <a:pt x="390" y="124"/>
                    </a:lnTo>
                    <a:lnTo>
                      <a:pt x="395" y="129"/>
                    </a:lnTo>
                    <a:lnTo>
                      <a:pt x="398" y="136"/>
                    </a:lnTo>
                    <a:lnTo>
                      <a:pt x="400" y="143"/>
                    </a:lnTo>
                    <a:lnTo>
                      <a:pt x="401" y="147"/>
                    </a:lnTo>
                    <a:lnTo>
                      <a:pt x="401" y="151"/>
                    </a:lnTo>
                    <a:lnTo>
                      <a:pt x="401" y="155"/>
                    </a:lnTo>
                    <a:lnTo>
                      <a:pt x="403" y="159"/>
                    </a:lnTo>
                    <a:lnTo>
                      <a:pt x="401" y="166"/>
                    </a:lnTo>
                    <a:lnTo>
                      <a:pt x="401" y="173"/>
                    </a:lnTo>
                    <a:lnTo>
                      <a:pt x="401" y="180"/>
                    </a:lnTo>
                    <a:lnTo>
                      <a:pt x="404" y="186"/>
                    </a:lnTo>
                    <a:lnTo>
                      <a:pt x="405" y="192"/>
                    </a:lnTo>
                    <a:lnTo>
                      <a:pt x="408" y="197"/>
                    </a:lnTo>
                    <a:lnTo>
                      <a:pt x="411" y="201"/>
                    </a:lnTo>
                    <a:lnTo>
                      <a:pt x="415" y="202"/>
                    </a:lnTo>
                    <a:lnTo>
                      <a:pt x="419" y="204"/>
                    </a:lnTo>
                    <a:lnTo>
                      <a:pt x="422" y="210"/>
                    </a:lnTo>
                    <a:lnTo>
                      <a:pt x="422" y="212"/>
                    </a:lnTo>
                    <a:lnTo>
                      <a:pt x="423" y="216"/>
                    </a:lnTo>
                    <a:lnTo>
                      <a:pt x="424" y="220"/>
                    </a:lnTo>
                    <a:lnTo>
                      <a:pt x="426" y="224"/>
                    </a:lnTo>
                    <a:lnTo>
                      <a:pt x="424" y="228"/>
                    </a:lnTo>
                    <a:lnTo>
                      <a:pt x="424" y="232"/>
                    </a:lnTo>
                    <a:lnTo>
                      <a:pt x="424" y="237"/>
                    </a:lnTo>
                    <a:lnTo>
                      <a:pt x="424" y="240"/>
                    </a:lnTo>
                    <a:lnTo>
                      <a:pt x="423" y="247"/>
                    </a:lnTo>
                    <a:lnTo>
                      <a:pt x="422" y="253"/>
                    </a:lnTo>
                    <a:lnTo>
                      <a:pt x="419" y="256"/>
                    </a:lnTo>
                    <a:lnTo>
                      <a:pt x="418" y="261"/>
                    </a:lnTo>
                    <a:lnTo>
                      <a:pt x="418" y="266"/>
                    </a:lnTo>
                    <a:lnTo>
                      <a:pt x="419" y="272"/>
                    </a:lnTo>
                    <a:lnTo>
                      <a:pt x="420" y="277"/>
                    </a:lnTo>
                    <a:lnTo>
                      <a:pt x="422" y="281"/>
                    </a:lnTo>
                    <a:lnTo>
                      <a:pt x="426" y="286"/>
                    </a:lnTo>
                    <a:lnTo>
                      <a:pt x="430" y="290"/>
                    </a:lnTo>
                    <a:lnTo>
                      <a:pt x="434" y="293"/>
                    </a:lnTo>
                    <a:lnTo>
                      <a:pt x="438" y="296"/>
                    </a:lnTo>
                    <a:lnTo>
                      <a:pt x="443" y="301"/>
                    </a:lnTo>
                    <a:lnTo>
                      <a:pt x="446" y="306"/>
                    </a:lnTo>
                    <a:lnTo>
                      <a:pt x="449" y="310"/>
                    </a:lnTo>
                    <a:lnTo>
                      <a:pt x="450" y="316"/>
                    </a:lnTo>
                    <a:lnTo>
                      <a:pt x="449" y="321"/>
                    </a:lnTo>
                    <a:lnTo>
                      <a:pt x="448" y="326"/>
                    </a:lnTo>
                    <a:lnTo>
                      <a:pt x="444" y="329"/>
                    </a:lnTo>
                    <a:lnTo>
                      <a:pt x="443" y="333"/>
                    </a:lnTo>
                    <a:lnTo>
                      <a:pt x="443" y="337"/>
                    </a:lnTo>
                    <a:lnTo>
                      <a:pt x="445" y="340"/>
                    </a:lnTo>
                    <a:lnTo>
                      <a:pt x="448" y="343"/>
                    </a:lnTo>
                    <a:lnTo>
                      <a:pt x="450" y="346"/>
                    </a:lnTo>
                    <a:lnTo>
                      <a:pt x="454" y="351"/>
                    </a:lnTo>
                    <a:lnTo>
                      <a:pt x="459" y="354"/>
                    </a:lnTo>
                    <a:lnTo>
                      <a:pt x="462" y="358"/>
                    </a:lnTo>
                    <a:lnTo>
                      <a:pt x="468" y="363"/>
                    </a:lnTo>
                    <a:lnTo>
                      <a:pt x="473" y="369"/>
                    </a:lnTo>
                    <a:lnTo>
                      <a:pt x="477" y="376"/>
                    </a:lnTo>
                    <a:lnTo>
                      <a:pt x="481" y="382"/>
                    </a:lnTo>
                    <a:lnTo>
                      <a:pt x="483" y="389"/>
                    </a:lnTo>
                    <a:lnTo>
                      <a:pt x="483" y="394"/>
                    </a:lnTo>
                    <a:lnTo>
                      <a:pt x="482" y="401"/>
                    </a:lnTo>
                    <a:lnTo>
                      <a:pt x="476" y="407"/>
                    </a:lnTo>
                    <a:lnTo>
                      <a:pt x="472" y="413"/>
                    </a:lnTo>
                    <a:lnTo>
                      <a:pt x="468" y="420"/>
                    </a:lnTo>
                    <a:lnTo>
                      <a:pt x="465" y="426"/>
                    </a:lnTo>
                    <a:lnTo>
                      <a:pt x="462" y="432"/>
                    </a:lnTo>
                    <a:lnTo>
                      <a:pt x="461" y="438"/>
                    </a:lnTo>
                    <a:lnTo>
                      <a:pt x="462" y="444"/>
                    </a:lnTo>
                    <a:lnTo>
                      <a:pt x="467" y="449"/>
                    </a:lnTo>
                    <a:lnTo>
                      <a:pt x="471" y="453"/>
                    </a:lnTo>
                    <a:lnTo>
                      <a:pt x="471" y="459"/>
                    </a:lnTo>
                    <a:lnTo>
                      <a:pt x="468" y="465"/>
                    </a:lnTo>
                    <a:lnTo>
                      <a:pt x="465" y="472"/>
                    </a:lnTo>
                    <a:lnTo>
                      <a:pt x="458" y="477"/>
                    </a:lnTo>
                    <a:lnTo>
                      <a:pt x="452" y="484"/>
                    </a:lnTo>
                    <a:lnTo>
                      <a:pt x="445" y="488"/>
                    </a:lnTo>
                    <a:lnTo>
                      <a:pt x="439" y="491"/>
                    </a:lnTo>
                    <a:lnTo>
                      <a:pt x="435" y="492"/>
                    </a:lnTo>
                    <a:lnTo>
                      <a:pt x="433" y="495"/>
                    </a:lnTo>
                    <a:lnTo>
                      <a:pt x="430" y="498"/>
                    </a:lnTo>
                    <a:lnTo>
                      <a:pt x="428" y="502"/>
                    </a:lnTo>
                    <a:lnTo>
                      <a:pt x="426" y="506"/>
                    </a:lnTo>
                    <a:lnTo>
                      <a:pt x="423" y="511"/>
                    </a:lnTo>
                    <a:lnTo>
                      <a:pt x="421" y="515"/>
                    </a:lnTo>
                    <a:lnTo>
                      <a:pt x="419" y="521"/>
                    </a:lnTo>
                    <a:lnTo>
                      <a:pt x="416" y="526"/>
                    </a:lnTo>
                    <a:lnTo>
                      <a:pt x="414" y="530"/>
                    </a:lnTo>
                    <a:lnTo>
                      <a:pt x="411" y="534"/>
                    </a:lnTo>
                    <a:lnTo>
                      <a:pt x="410" y="537"/>
                    </a:lnTo>
                    <a:lnTo>
                      <a:pt x="406" y="540"/>
                    </a:lnTo>
                    <a:lnTo>
                      <a:pt x="403" y="542"/>
                    </a:lnTo>
                    <a:lnTo>
                      <a:pt x="399" y="543"/>
                    </a:lnTo>
                    <a:lnTo>
                      <a:pt x="396" y="543"/>
                    </a:lnTo>
                    <a:lnTo>
                      <a:pt x="390" y="542"/>
                    </a:lnTo>
                    <a:lnTo>
                      <a:pt x="385" y="541"/>
                    </a:lnTo>
                    <a:lnTo>
                      <a:pt x="380" y="538"/>
                    </a:lnTo>
                    <a:lnTo>
                      <a:pt x="375" y="537"/>
                    </a:lnTo>
                    <a:lnTo>
                      <a:pt x="370" y="535"/>
                    </a:lnTo>
                    <a:lnTo>
                      <a:pt x="366" y="533"/>
                    </a:lnTo>
                    <a:lnTo>
                      <a:pt x="361" y="532"/>
                    </a:lnTo>
                    <a:lnTo>
                      <a:pt x="358" y="529"/>
                    </a:lnTo>
                    <a:lnTo>
                      <a:pt x="353" y="527"/>
                    </a:lnTo>
                    <a:lnTo>
                      <a:pt x="351" y="525"/>
                    </a:lnTo>
                    <a:lnTo>
                      <a:pt x="347" y="522"/>
                    </a:lnTo>
                    <a:lnTo>
                      <a:pt x="345" y="520"/>
                    </a:lnTo>
                    <a:lnTo>
                      <a:pt x="343" y="514"/>
                    </a:lnTo>
                    <a:lnTo>
                      <a:pt x="345" y="510"/>
                    </a:lnTo>
                    <a:lnTo>
                      <a:pt x="346" y="505"/>
                    </a:lnTo>
                    <a:lnTo>
                      <a:pt x="346" y="502"/>
                    </a:lnTo>
                    <a:lnTo>
                      <a:pt x="345" y="498"/>
                    </a:lnTo>
                    <a:lnTo>
                      <a:pt x="344" y="495"/>
                    </a:lnTo>
                    <a:lnTo>
                      <a:pt x="340" y="490"/>
                    </a:lnTo>
                    <a:lnTo>
                      <a:pt x="339" y="487"/>
                    </a:lnTo>
                    <a:lnTo>
                      <a:pt x="336" y="482"/>
                    </a:lnTo>
                    <a:lnTo>
                      <a:pt x="334" y="480"/>
                    </a:lnTo>
                    <a:lnTo>
                      <a:pt x="329" y="475"/>
                    </a:lnTo>
                    <a:lnTo>
                      <a:pt x="325" y="472"/>
                    </a:lnTo>
                    <a:lnTo>
                      <a:pt x="322" y="468"/>
                    </a:lnTo>
                    <a:lnTo>
                      <a:pt x="319" y="465"/>
                    </a:lnTo>
                    <a:lnTo>
                      <a:pt x="313" y="458"/>
                    </a:lnTo>
                    <a:lnTo>
                      <a:pt x="309" y="453"/>
                    </a:lnTo>
                    <a:lnTo>
                      <a:pt x="307" y="449"/>
                    </a:lnTo>
                    <a:lnTo>
                      <a:pt x="305" y="444"/>
                    </a:lnTo>
                    <a:lnTo>
                      <a:pt x="305" y="441"/>
                    </a:lnTo>
                    <a:lnTo>
                      <a:pt x="305" y="436"/>
                    </a:lnTo>
                    <a:lnTo>
                      <a:pt x="305" y="431"/>
                    </a:lnTo>
                    <a:lnTo>
                      <a:pt x="305" y="426"/>
                    </a:lnTo>
                    <a:lnTo>
                      <a:pt x="305" y="422"/>
                    </a:lnTo>
                    <a:lnTo>
                      <a:pt x="305" y="419"/>
                    </a:lnTo>
                    <a:lnTo>
                      <a:pt x="304" y="415"/>
                    </a:lnTo>
                    <a:lnTo>
                      <a:pt x="304" y="411"/>
                    </a:lnTo>
                    <a:lnTo>
                      <a:pt x="300" y="406"/>
                    </a:lnTo>
                    <a:lnTo>
                      <a:pt x="298" y="401"/>
                    </a:lnTo>
                    <a:lnTo>
                      <a:pt x="294" y="396"/>
                    </a:lnTo>
                    <a:lnTo>
                      <a:pt x="291" y="392"/>
                    </a:lnTo>
                    <a:lnTo>
                      <a:pt x="286" y="386"/>
                    </a:lnTo>
                    <a:lnTo>
                      <a:pt x="283" y="382"/>
                    </a:lnTo>
                    <a:lnTo>
                      <a:pt x="278" y="377"/>
                    </a:lnTo>
                    <a:lnTo>
                      <a:pt x="274" y="373"/>
                    </a:lnTo>
                    <a:lnTo>
                      <a:pt x="269" y="368"/>
                    </a:lnTo>
                    <a:lnTo>
                      <a:pt x="266" y="363"/>
                    </a:lnTo>
                    <a:lnTo>
                      <a:pt x="262" y="360"/>
                    </a:lnTo>
                    <a:lnTo>
                      <a:pt x="260" y="355"/>
                    </a:lnTo>
                    <a:lnTo>
                      <a:pt x="258" y="348"/>
                    </a:lnTo>
                    <a:lnTo>
                      <a:pt x="261" y="343"/>
                    </a:lnTo>
                    <a:lnTo>
                      <a:pt x="260" y="337"/>
                    </a:lnTo>
                    <a:lnTo>
                      <a:pt x="253" y="329"/>
                    </a:lnTo>
                    <a:lnTo>
                      <a:pt x="241" y="318"/>
                    </a:lnTo>
                    <a:lnTo>
                      <a:pt x="226" y="306"/>
                    </a:lnTo>
                    <a:lnTo>
                      <a:pt x="207" y="290"/>
                    </a:lnTo>
                    <a:lnTo>
                      <a:pt x="186" y="273"/>
                    </a:lnTo>
                    <a:lnTo>
                      <a:pt x="164" y="257"/>
                    </a:lnTo>
                    <a:lnTo>
                      <a:pt x="141" y="240"/>
                    </a:lnTo>
                    <a:lnTo>
                      <a:pt x="117" y="223"/>
                    </a:lnTo>
                    <a:lnTo>
                      <a:pt x="95" y="207"/>
                    </a:lnTo>
                    <a:lnTo>
                      <a:pt x="75" y="190"/>
                    </a:lnTo>
                    <a:lnTo>
                      <a:pt x="55" y="178"/>
                    </a:lnTo>
                    <a:lnTo>
                      <a:pt x="38" y="166"/>
                    </a:lnTo>
                    <a:lnTo>
                      <a:pt x="25" y="158"/>
                    </a:lnTo>
                    <a:lnTo>
                      <a:pt x="18" y="151"/>
                    </a:lnTo>
                    <a:lnTo>
                      <a:pt x="15" y="150"/>
                    </a:lnTo>
                    <a:close/>
                  </a:path>
                </a:pathLst>
              </a:custGeom>
              <a:solidFill>
                <a:srgbClr val="FF6600"/>
              </a:solidFill>
              <a:ln w="9525">
                <a:noFill/>
                <a:round/>
                <a:headEnd/>
                <a:tailEnd/>
              </a:ln>
            </p:spPr>
            <p:txBody>
              <a:bodyPr/>
              <a:lstStyle/>
              <a:p>
                <a:endParaRPr lang="es-MX"/>
              </a:p>
            </p:txBody>
          </p:sp>
          <p:sp>
            <p:nvSpPr>
              <p:cNvPr id="111660" name="Freeform 45"/>
              <p:cNvSpPr>
                <a:spLocks/>
              </p:cNvSpPr>
              <p:nvPr/>
            </p:nvSpPr>
            <p:spPr bwMode="auto">
              <a:xfrm>
                <a:off x="3610" y="2337"/>
                <a:ext cx="9" cy="8"/>
              </a:xfrm>
              <a:custGeom>
                <a:avLst/>
                <a:gdLst>
                  <a:gd name="T0" fmla="*/ 4 w 34"/>
                  <a:gd name="T1" fmla="*/ 0 h 33"/>
                  <a:gd name="T2" fmla="*/ 4 w 34"/>
                  <a:gd name="T3" fmla="*/ 0 h 33"/>
                  <a:gd name="T4" fmla="*/ 7 w 34"/>
                  <a:gd name="T5" fmla="*/ 1 h 33"/>
                  <a:gd name="T6" fmla="*/ 11 w 34"/>
                  <a:gd name="T7" fmla="*/ 3 h 33"/>
                  <a:gd name="T8" fmla="*/ 16 w 34"/>
                  <a:gd name="T9" fmla="*/ 7 h 33"/>
                  <a:gd name="T10" fmla="*/ 21 w 34"/>
                  <a:gd name="T11" fmla="*/ 10 h 33"/>
                  <a:gd name="T12" fmla="*/ 27 w 34"/>
                  <a:gd name="T13" fmla="*/ 14 h 33"/>
                  <a:gd name="T14" fmla="*/ 30 w 34"/>
                  <a:gd name="T15" fmla="*/ 18 h 33"/>
                  <a:gd name="T16" fmla="*/ 34 w 34"/>
                  <a:gd name="T17" fmla="*/ 23 h 33"/>
                  <a:gd name="T18" fmla="*/ 32 w 34"/>
                  <a:gd name="T19" fmla="*/ 23 h 33"/>
                  <a:gd name="T20" fmla="*/ 30 w 34"/>
                  <a:gd name="T21" fmla="*/ 25 h 33"/>
                  <a:gd name="T22" fmla="*/ 27 w 34"/>
                  <a:gd name="T23" fmla="*/ 26 h 33"/>
                  <a:gd name="T24" fmla="*/ 23 w 34"/>
                  <a:gd name="T25" fmla="*/ 30 h 33"/>
                  <a:gd name="T26" fmla="*/ 17 w 34"/>
                  <a:gd name="T27" fmla="*/ 32 h 33"/>
                  <a:gd name="T28" fmla="*/ 12 w 34"/>
                  <a:gd name="T29" fmla="*/ 33 h 33"/>
                  <a:gd name="T30" fmla="*/ 7 w 34"/>
                  <a:gd name="T31" fmla="*/ 33 h 33"/>
                  <a:gd name="T32" fmla="*/ 1 w 34"/>
                  <a:gd name="T33" fmla="*/ 33 h 33"/>
                  <a:gd name="T34" fmla="*/ 0 w 34"/>
                  <a:gd name="T35" fmla="*/ 31 h 33"/>
                  <a:gd name="T36" fmla="*/ 0 w 34"/>
                  <a:gd name="T37" fmla="*/ 26 h 33"/>
                  <a:gd name="T38" fmla="*/ 0 w 34"/>
                  <a:gd name="T39" fmla="*/ 21 h 33"/>
                  <a:gd name="T40" fmla="*/ 1 w 34"/>
                  <a:gd name="T41" fmla="*/ 16 h 33"/>
                  <a:gd name="T42" fmla="*/ 1 w 34"/>
                  <a:gd name="T43" fmla="*/ 9 h 33"/>
                  <a:gd name="T44" fmla="*/ 3 w 34"/>
                  <a:gd name="T45" fmla="*/ 4 h 33"/>
                  <a:gd name="T46" fmla="*/ 3 w 34"/>
                  <a:gd name="T47" fmla="*/ 1 h 33"/>
                  <a:gd name="T48" fmla="*/ 4 w 34"/>
                  <a:gd name="T49" fmla="*/ 0 h 33"/>
                  <a:gd name="T50" fmla="*/ 4 w 34"/>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
                  <a:gd name="T79" fmla="*/ 0 h 33"/>
                  <a:gd name="T80" fmla="*/ 34 w 34"/>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 h="33">
                    <a:moveTo>
                      <a:pt x="4" y="0"/>
                    </a:moveTo>
                    <a:lnTo>
                      <a:pt x="4" y="0"/>
                    </a:lnTo>
                    <a:lnTo>
                      <a:pt x="7" y="1"/>
                    </a:lnTo>
                    <a:lnTo>
                      <a:pt x="11" y="3"/>
                    </a:lnTo>
                    <a:lnTo>
                      <a:pt x="16" y="7"/>
                    </a:lnTo>
                    <a:lnTo>
                      <a:pt x="21" y="10"/>
                    </a:lnTo>
                    <a:lnTo>
                      <a:pt x="27" y="14"/>
                    </a:lnTo>
                    <a:lnTo>
                      <a:pt x="30" y="18"/>
                    </a:lnTo>
                    <a:lnTo>
                      <a:pt x="34" y="23"/>
                    </a:lnTo>
                    <a:lnTo>
                      <a:pt x="32" y="23"/>
                    </a:lnTo>
                    <a:lnTo>
                      <a:pt x="30" y="25"/>
                    </a:lnTo>
                    <a:lnTo>
                      <a:pt x="27" y="26"/>
                    </a:lnTo>
                    <a:lnTo>
                      <a:pt x="23" y="30"/>
                    </a:lnTo>
                    <a:lnTo>
                      <a:pt x="17" y="32"/>
                    </a:lnTo>
                    <a:lnTo>
                      <a:pt x="12" y="33"/>
                    </a:lnTo>
                    <a:lnTo>
                      <a:pt x="7" y="33"/>
                    </a:lnTo>
                    <a:lnTo>
                      <a:pt x="1" y="33"/>
                    </a:lnTo>
                    <a:lnTo>
                      <a:pt x="0" y="31"/>
                    </a:lnTo>
                    <a:lnTo>
                      <a:pt x="0" y="26"/>
                    </a:lnTo>
                    <a:lnTo>
                      <a:pt x="0" y="21"/>
                    </a:lnTo>
                    <a:lnTo>
                      <a:pt x="1" y="16"/>
                    </a:lnTo>
                    <a:lnTo>
                      <a:pt x="1" y="9"/>
                    </a:lnTo>
                    <a:lnTo>
                      <a:pt x="3" y="4"/>
                    </a:lnTo>
                    <a:lnTo>
                      <a:pt x="3" y="1"/>
                    </a:lnTo>
                    <a:lnTo>
                      <a:pt x="4" y="0"/>
                    </a:lnTo>
                    <a:close/>
                  </a:path>
                </a:pathLst>
              </a:custGeom>
              <a:solidFill>
                <a:srgbClr val="FFFFFF"/>
              </a:solidFill>
              <a:ln w="9525">
                <a:noFill/>
                <a:round/>
                <a:headEnd/>
                <a:tailEnd/>
              </a:ln>
            </p:spPr>
            <p:txBody>
              <a:bodyPr/>
              <a:lstStyle/>
              <a:p>
                <a:endParaRPr lang="es-MX"/>
              </a:p>
            </p:txBody>
          </p:sp>
          <p:sp>
            <p:nvSpPr>
              <p:cNvPr id="111661" name="Freeform 46"/>
              <p:cNvSpPr>
                <a:spLocks/>
              </p:cNvSpPr>
              <p:nvPr/>
            </p:nvSpPr>
            <p:spPr bwMode="auto">
              <a:xfrm>
                <a:off x="3621" y="2385"/>
                <a:ext cx="16" cy="7"/>
              </a:xfrm>
              <a:custGeom>
                <a:avLst/>
                <a:gdLst>
                  <a:gd name="T0" fmla="*/ 0 w 66"/>
                  <a:gd name="T1" fmla="*/ 7 h 30"/>
                  <a:gd name="T2" fmla="*/ 0 w 66"/>
                  <a:gd name="T3" fmla="*/ 5 h 30"/>
                  <a:gd name="T4" fmla="*/ 2 w 66"/>
                  <a:gd name="T5" fmla="*/ 2 h 30"/>
                  <a:gd name="T6" fmla="*/ 4 w 66"/>
                  <a:gd name="T7" fmla="*/ 0 h 30"/>
                  <a:gd name="T8" fmla="*/ 7 w 66"/>
                  <a:gd name="T9" fmla="*/ 0 h 30"/>
                  <a:gd name="T10" fmla="*/ 10 w 66"/>
                  <a:gd name="T11" fmla="*/ 0 h 30"/>
                  <a:gd name="T12" fmla="*/ 16 w 66"/>
                  <a:gd name="T13" fmla="*/ 2 h 30"/>
                  <a:gd name="T14" fmla="*/ 22 w 66"/>
                  <a:gd name="T15" fmla="*/ 5 h 30"/>
                  <a:gd name="T16" fmla="*/ 27 w 66"/>
                  <a:gd name="T17" fmla="*/ 7 h 30"/>
                  <a:gd name="T18" fmla="*/ 33 w 66"/>
                  <a:gd name="T19" fmla="*/ 7 h 30"/>
                  <a:gd name="T20" fmla="*/ 39 w 66"/>
                  <a:gd name="T21" fmla="*/ 8 h 30"/>
                  <a:gd name="T22" fmla="*/ 45 w 66"/>
                  <a:gd name="T23" fmla="*/ 8 h 30"/>
                  <a:gd name="T24" fmla="*/ 49 w 66"/>
                  <a:gd name="T25" fmla="*/ 8 h 30"/>
                  <a:gd name="T26" fmla="*/ 54 w 66"/>
                  <a:gd name="T27" fmla="*/ 8 h 30"/>
                  <a:gd name="T28" fmla="*/ 57 w 66"/>
                  <a:gd name="T29" fmla="*/ 8 h 30"/>
                  <a:gd name="T30" fmla="*/ 58 w 66"/>
                  <a:gd name="T31" fmla="*/ 8 h 30"/>
                  <a:gd name="T32" fmla="*/ 62 w 66"/>
                  <a:gd name="T33" fmla="*/ 11 h 30"/>
                  <a:gd name="T34" fmla="*/ 64 w 66"/>
                  <a:gd name="T35" fmla="*/ 14 h 30"/>
                  <a:gd name="T36" fmla="*/ 66 w 66"/>
                  <a:gd name="T37" fmla="*/ 17 h 30"/>
                  <a:gd name="T38" fmla="*/ 66 w 66"/>
                  <a:gd name="T39" fmla="*/ 21 h 30"/>
                  <a:gd name="T40" fmla="*/ 65 w 66"/>
                  <a:gd name="T41" fmla="*/ 25 h 30"/>
                  <a:gd name="T42" fmla="*/ 63 w 66"/>
                  <a:gd name="T43" fmla="*/ 27 h 30"/>
                  <a:gd name="T44" fmla="*/ 61 w 66"/>
                  <a:gd name="T45" fmla="*/ 28 h 30"/>
                  <a:gd name="T46" fmla="*/ 57 w 66"/>
                  <a:gd name="T47" fmla="*/ 29 h 30"/>
                  <a:gd name="T48" fmla="*/ 54 w 66"/>
                  <a:gd name="T49" fmla="*/ 30 h 30"/>
                  <a:gd name="T50" fmla="*/ 49 w 66"/>
                  <a:gd name="T51" fmla="*/ 30 h 30"/>
                  <a:gd name="T52" fmla="*/ 45 w 66"/>
                  <a:gd name="T53" fmla="*/ 30 h 30"/>
                  <a:gd name="T54" fmla="*/ 41 w 66"/>
                  <a:gd name="T55" fmla="*/ 30 h 30"/>
                  <a:gd name="T56" fmla="*/ 38 w 66"/>
                  <a:gd name="T57" fmla="*/ 30 h 30"/>
                  <a:gd name="T58" fmla="*/ 31 w 66"/>
                  <a:gd name="T59" fmla="*/ 29 h 30"/>
                  <a:gd name="T60" fmla="*/ 25 w 66"/>
                  <a:gd name="T61" fmla="*/ 29 h 30"/>
                  <a:gd name="T62" fmla="*/ 19 w 66"/>
                  <a:gd name="T63" fmla="*/ 27 h 30"/>
                  <a:gd name="T64" fmla="*/ 15 w 66"/>
                  <a:gd name="T65" fmla="*/ 24 h 30"/>
                  <a:gd name="T66" fmla="*/ 9 w 66"/>
                  <a:gd name="T67" fmla="*/ 21 h 30"/>
                  <a:gd name="T68" fmla="*/ 4 w 66"/>
                  <a:gd name="T69" fmla="*/ 17 h 30"/>
                  <a:gd name="T70" fmla="*/ 0 w 66"/>
                  <a:gd name="T71" fmla="*/ 7 h 30"/>
                  <a:gd name="T72" fmla="*/ 0 w 66"/>
                  <a:gd name="T73" fmla="*/ 7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
                  <a:gd name="T112" fmla="*/ 0 h 30"/>
                  <a:gd name="T113" fmla="*/ 66 w 66"/>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 h="30">
                    <a:moveTo>
                      <a:pt x="0" y="7"/>
                    </a:moveTo>
                    <a:lnTo>
                      <a:pt x="0" y="5"/>
                    </a:lnTo>
                    <a:lnTo>
                      <a:pt x="2" y="2"/>
                    </a:lnTo>
                    <a:lnTo>
                      <a:pt x="4" y="0"/>
                    </a:lnTo>
                    <a:lnTo>
                      <a:pt x="7" y="0"/>
                    </a:lnTo>
                    <a:lnTo>
                      <a:pt x="10" y="0"/>
                    </a:lnTo>
                    <a:lnTo>
                      <a:pt x="16" y="2"/>
                    </a:lnTo>
                    <a:lnTo>
                      <a:pt x="22" y="5"/>
                    </a:lnTo>
                    <a:lnTo>
                      <a:pt x="27" y="7"/>
                    </a:lnTo>
                    <a:lnTo>
                      <a:pt x="33" y="7"/>
                    </a:lnTo>
                    <a:lnTo>
                      <a:pt x="39" y="8"/>
                    </a:lnTo>
                    <a:lnTo>
                      <a:pt x="45" y="8"/>
                    </a:lnTo>
                    <a:lnTo>
                      <a:pt x="49" y="8"/>
                    </a:lnTo>
                    <a:lnTo>
                      <a:pt x="54" y="8"/>
                    </a:lnTo>
                    <a:lnTo>
                      <a:pt x="57" y="8"/>
                    </a:lnTo>
                    <a:lnTo>
                      <a:pt x="58" y="8"/>
                    </a:lnTo>
                    <a:lnTo>
                      <a:pt x="62" y="11"/>
                    </a:lnTo>
                    <a:lnTo>
                      <a:pt x="64" y="14"/>
                    </a:lnTo>
                    <a:lnTo>
                      <a:pt x="66" y="17"/>
                    </a:lnTo>
                    <a:lnTo>
                      <a:pt x="66" y="21"/>
                    </a:lnTo>
                    <a:lnTo>
                      <a:pt x="65" y="25"/>
                    </a:lnTo>
                    <a:lnTo>
                      <a:pt x="63" y="27"/>
                    </a:lnTo>
                    <a:lnTo>
                      <a:pt x="61" y="28"/>
                    </a:lnTo>
                    <a:lnTo>
                      <a:pt x="57" y="29"/>
                    </a:lnTo>
                    <a:lnTo>
                      <a:pt x="54" y="30"/>
                    </a:lnTo>
                    <a:lnTo>
                      <a:pt x="49" y="30"/>
                    </a:lnTo>
                    <a:lnTo>
                      <a:pt x="45" y="30"/>
                    </a:lnTo>
                    <a:lnTo>
                      <a:pt x="41" y="30"/>
                    </a:lnTo>
                    <a:lnTo>
                      <a:pt x="38" y="30"/>
                    </a:lnTo>
                    <a:lnTo>
                      <a:pt x="31" y="29"/>
                    </a:lnTo>
                    <a:lnTo>
                      <a:pt x="25" y="29"/>
                    </a:lnTo>
                    <a:lnTo>
                      <a:pt x="19" y="27"/>
                    </a:lnTo>
                    <a:lnTo>
                      <a:pt x="15" y="24"/>
                    </a:lnTo>
                    <a:lnTo>
                      <a:pt x="9" y="21"/>
                    </a:lnTo>
                    <a:lnTo>
                      <a:pt x="4" y="17"/>
                    </a:lnTo>
                    <a:lnTo>
                      <a:pt x="0" y="7"/>
                    </a:lnTo>
                    <a:close/>
                  </a:path>
                </a:pathLst>
              </a:custGeom>
              <a:solidFill>
                <a:srgbClr val="E36375"/>
              </a:solidFill>
              <a:ln w="9525">
                <a:noFill/>
                <a:round/>
                <a:headEnd/>
                <a:tailEnd/>
              </a:ln>
            </p:spPr>
            <p:txBody>
              <a:bodyPr/>
              <a:lstStyle/>
              <a:p>
                <a:endParaRPr lang="es-MX"/>
              </a:p>
            </p:txBody>
          </p:sp>
          <p:sp>
            <p:nvSpPr>
              <p:cNvPr id="111662" name="Freeform 47"/>
              <p:cNvSpPr>
                <a:spLocks/>
              </p:cNvSpPr>
              <p:nvPr/>
            </p:nvSpPr>
            <p:spPr bwMode="auto">
              <a:xfrm>
                <a:off x="3686" y="2344"/>
                <a:ext cx="72" cy="81"/>
              </a:xfrm>
              <a:custGeom>
                <a:avLst/>
                <a:gdLst>
                  <a:gd name="T0" fmla="*/ 4 w 290"/>
                  <a:gd name="T1" fmla="*/ 29 h 322"/>
                  <a:gd name="T2" fmla="*/ 0 w 290"/>
                  <a:gd name="T3" fmla="*/ 83 h 322"/>
                  <a:gd name="T4" fmla="*/ 0 w 290"/>
                  <a:gd name="T5" fmla="*/ 151 h 322"/>
                  <a:gd name="T6" fmla="*/ 11 w 290"/>
                  <a:gd name="T7" fmla="*/ 203 h 322"/>
                  <a:gd name="T8" fmla="*/ 26 w 290"/>
                  <a:gd name="T9" fmla="*/ 212 h 322"/>
                  <a:gd name="T10" fmla="*/ 47 w 290"/>
                  <a:gd name="T11" fmla="*/ 215 h 322"/>
                  <a:gd name="T12" fmla="*/ 35 w 290"/>
                  <a:gd name="T13" fmla="*/ 235 h 322"/>
                  <a:gd name="T14" fmla="*/ 52 w 290"/>
                  <a:gd name="T15" fmla="*/ 244 h 322"/>
                  <a:gd name="T16" fmla="*/ 49 w 290"/>
                  <a:gd name="T17" fmla="*/ 257 h 322"/>
                  <a:gd name="T18" fmla="*/ 49 w 290"/>
                  <a:gd name="T19" fmla="*/ 273 h 322"/>
                  <a:gd name="T20" fmla="*/ 64 w 290"/>
                  <a:gd name="T21" fmla="*/ 275 h 322"/>
                  <a:gd name="T22" fmla="*/ 71 w 290"/>
                  <a:gd name="T23" fmla="*/ 296 h 322"/>
                  <a:gd name="T24" fmla="*/ 82 w 290"/>
                  <a:gd name="T25" fmla="*/ 316 h 322"/>
                  <a:gd name="T26" fmla="*/ 98 w 290"/>
                  <a:gd name="T27" fmla="*/ 322 h 322"/>
                  <a:gd name="T28" fmla="*/ 143 w 290"/>
                  <a:gd name="T29" fmla="*/ 312 h 322"/>
                  <a:gd name="T30" fmla="*/ 201 w 290"/>
                  <a:gd name="T31" fmla="*/ 282 h 322"/>
                  <a:gd name="T32" fmla="*/ 248 w 290"/>
                  <a:gd name="T33" fmla="*/ 237 h 322"/>
                  <a:gd name="T34" fmla="*/ 260 w 290"/>
                  <a:gd name="T35" fmla="*/ 192 h 322"/>
                  <a:gd name="T36" fmla="*/ 263 w 290"/>
                  <a:gd name="T37" fmla="*/ 186 h 322"/>
                  <a:gd name="T38" fmla="*/ 276 w 290"/>
                  <a:gd name="T39" fmla="*/ 184 h 322"/>
                  <a:gd name="T40" fmla="*/ 283 w 290"/>
                  <a:gd name="T41" fmla="*/ 168 h 322"/>
                  <a:gd name="T42" fmla="*/ 288 w 290"/>
                  <a:gd name="T43" fmla="*/ 145 h 322"/>
                  <a:gd name="T44" fmla="*/ 289 w 290"/>
                  <a:gd name="T45" fmla="*/ 127 h 322"/>
                  <a:gd name="T46" fmla="*/ 284 w 290"/>
                  <a:gd name="T47" fmla="*/ 116 h 322"/>
                  <a:gd name="T48" fmla="*/ 271 w 290"/>
                  <a:gd name="T49" fmla="*/ 117 h 322"/>
                  <a:gd name="T50" fmla="*/ 260 w 290"/>
                  <a:gd name="T51" fmla="*/ 121 h 322"/>
                  <a:gd name="T52" fmla="*/ 259 w 290"/>
                  <a:gd name="T53" fmla="*/ 113 h 322"/>
                  <a:gd name="T54" fmla="*/ 253 w 290"/>
                  <a:gd name="T55" fmla="*/ 92 h 322"/>
                  <a:gd name="T56" fmla="*/ 231 w 290"/>
                  <a:gd name="T57" fmla="*/ 83 h 322"/>
                  <a:gd name="T58" fmla="*/ 221 w 290"/>
                  <a:gd name="T59" fmla="*/ 68 h 322"/>
                  <a:gd name="T60" fmla="*/ 218 w 290"/>
                  <a:gd name="T61" fmla="*/ 56 h 322"/>
                  <a:gd name="T62" fmla="*/ 202 w 290"/>
                  <a:gd name="T63" fmla="*/ 56 h 322"/>
                  <a:gd name="T64" fmla="*/ 191 w 290"/>
                  <a:gd name="T65" fmla="*/ 46 h 322"/>
                  <a:gd name="T66" fmla="*/ 186 w 290"/>
                  <a:gd name="T67" fmla="*/ 26 h 322"/>
                  <a:gd name="T68" fmla="*/ 172 w 290"/>
                  <a:gd name="T69" fmla="*/ 29 h 322"/>
                  <a:gd name="T70" fmla="*/ 160 w 290"/>
                  <a:gd name="T71" fmla="*/ 27 h 322"/>
                  <a:gd name="T72" fmla="*/ 152 w 290"/>
                  <a:gd name="T73" fmla="*/ 12 h 322"/>
                  <a:gd name="T74" fmla="*/ 137 w 290"/>
                  <a:gd name="T75" fmla="*/ 3 h 322"/>
                  <a:gd name="T76" fmla="*/ 124 w 290"/>
                  <a:gd name="T77" fmla="*/ 11 h 322"/>
                  <a:gd name="T78" fmla="*/ 110 w 290"/>
                  <a:gd name="T79" fmla="*/ 16 h 322"/>
                  <a:gd name="T80" fmla="*/ 93 w 290"/>
                  <a:gd name="T81" fmla="*/ 12 h 322"/>
                  <a:gd name="T82" fmla="*/ 77 w 290"/>
                  <a:gd name="T83" fmla="*/ 0 h 322"/>
                  <a:gd name="T84" fmla="*/ 69 w 290"/>
                  <a:gd name="T85" fmla="*/ 4 h 322"/>
                  <a:gd name="T86" fmla="*/ 63 w 290"/>
                  <a:gd name="T87" fmla="*/ 16 h 322"/>
                  <a:gd name="T88" fmla="*/ 46 w 290"/>
                  <a:gd name="T89" fmla="*/ 12 h 322"/>
                  <a:gd name="T90" fmla="*/ 31 w 290"/>
                  <a:gd name="T91" fmla="*/ 4 h 322"/>
                  <a:gd name="T92" fmla="*/ 12 w 290"/>
                  <a:gd name="T93" fmla="*/ 9 h 322"/>
                  <a:gd name="T94" fmla="*/ 7 w 290"/>
                  <a:gd name="T95" fmla="*/ 14 h 3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0"/>
                  <a:gd name="T145" fmla="*/ 0 h 322"/>
                  <a:gd name="T146" fmla="*/ 290 w 290"/>
                  <a:gd name="T147" fmla="*/ 322 h 3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0" h="322">
                    <a:moveTo>
                      <a:pt x="7" y="14"/>
                    </a:moveTo>
                    <a:lnTo>
                      <a:pt x="7" y="15"/>
                    </a:lnTo>
                    <a:lnTo>
                      <a:pt x="6" y="21"/>
                    </a:lnTo>
                    <a:lnTo>
                      <a:pt x="4" y="29"/>
                    </a:lnTo>
                    <a:lnTo>
                      <a:pt x="3" y="39"/>
                    </a:lnTo>
                    <a:lnTo>
                      <a:pt x="2" y="52"/>
                    </a:lnTo>
                    <a:lnTo>
                      <a:pt x="2" y="67"/>
                    </a:lnTo>
                    <a:lnTo>
                      <a:pt x="0" y="83"/>
                    </a:lnTo>
                    <a:lnTo>
                      <a:pt x="0" y="100"/>
                    </a:lnTo>
                    <a:lnTo>
                      <a:pt x="0" y="116"/>
                    </a:lnTo>
                    <a:lnTo>
                      <a:pt x="0" y="133"/>
                    </a:lnTo>
                    <a:lnTo>
                      <a:pt x="0" y="151"/>
                    </a:lnTo>
                    <a:lnTo>
                      <a:pt x="2" y="166"/>
                    </a:lnTo>
                    <a:lnTo>
                      <a:pt x="3" y="181"/>
                    </a:lnTo>
                    <a:lnTo>
                      <a:pt x="7" y="193"/>
                    </a:lnTo>
                    <a:lnTo>
                      <a:pt x="11" y="203"/>
                    </a:lnTo>
                    <a:lnTo>
                      <a:pt x="16" y="212"/>
                    </a:lnTo>
                    <a:lnTo>
                      <a:pt x="17" y="212"/>
                    </a:lnTo>
                    <a:lnTo>
                      <a:pt x="21" y="212"/>
                    </a:lnTo>
                    <a:lnTo>
                      <a:pt x="26" y="212"/>
                    </a:lnTo>
                    <a:lnTo>
                      <a:pt x="32" y="212"/>
                    </a:lnTo>
                    <a:lnTo>
                      <a:pt x="38" y="212"/>
                    </a:lnTo>
                    <a:lnTo>
                      <a:pt x="42" y="213"/>
                    </a:lnTo>
                    <a:lnTo>
                      <a:pt x="47" y="215"/>
                    </a:lnTo>
                    <a:lnTo>
                      <a:pt x="49" y="218"/>
                    </a:lnTo>
                    <a:lnTo>
                      <a:pt x="46" y="223"/>
                    </a:lnTo>
                    <a:lnTo>
                      <a:pt x="40" y="229"/>
                    </a:lnTo>
                    <a:lnTo>
                      <a:pt x="35" y="235"/>
                    </a:lnTo>
                    <a:lnTo>
                      <a:pt x="38" y="238"/>
                    </a:lnTo>
                    <a:lnTo>
                      <a:pt x="42" y="241"/>
                    </a:lnTo>
                    <a:lnTo>
                      <a:pt x="47" y="243"/>
                    </a:lnTo>
                    <a:lnTo>
                      <a:pt x="52" y="244"/>
                    </a:lnTo>
                    <a:lnTo>
                      <a:pt x="56" y="248"/>
                    </a:lnTo>
                    <a:lnTo>
                      <a:pt x="55" y="251"/>
                    </a:lnTo>
                    <a:lnTo>
                      <a:pt x="52" y="256"/>
                    </a:lnTo>
                    <a:lnTo>
                      <a:pt x="49" y="257"/>
                    </a:lnTo>
                    <a:lnTo>
                      <a:pt x="47" y="260"/>
                    </a:lnTo>
                    <a:lnTo>
                      <a:pt x="46" y="264"/>
                    </a:lnTo>
                    <a:lnTo>
                      <a:pt x="47" y="268"/>
                    </a:lnTo>
                    <a:lnTo>
                      <a:pt x="49" y="273"/>
                    </a:lnTo>
                    <a:lnTo>
                      <a:pt x="55" y="273"/>
                    </a:lnTo>
                    <a:lnTo>
                      <a:pt x="58" y="273"/>
                    </a:lnTo>
                    <a:lnTo>
                      <a:pt x="61" y="274"/>
                    </a:lnTo>
                    <a:lnTo>
                      <a:pt x="64" y="275"/>
                    </a:lnTo>
                    <a:lnTo>
                      <a:pt x="68" y="280"/>
                    </a:lnTo>
                    <a:lnTo>
                      <a:pt x="69" y="283"/>
                    </a:lnTo>
                    <a:lnTo>
                      <a:pt x="70" y="290"/>
                    </a:lnTo>
                    <a:lnTo>
                      <a:pt x="71" y="296"/>
                    </a:lnTo>
                    <a:lnTo>
                      <a:pt x="73" y="303"/>
                    </a:lnTo>
                    <a:lnTo>
                      <a:pt x="76" y="308"/>
                    </a:lnTo>
                    <a:lnTo>
                      <a:pt x="79" y="313"/>
                    </a:lnTo>
                    <a:lnTo>
                      <a:pt x="82" y="316"/>
                    </a:lnTo>
                    <a:lnTo>
                      <a:pt x="85" y="318"/>
                    </a:lnTo>
                    <a:lnTo>
                      <a:pt x="88" y="320"/>
                    </a:lnTo>
                    <a:lnTo>
                      <a:pt x="92" y="322"/>
                    </a:lnTo>
                    <a:lnTo>
                      <a:pt x="98" y="322"/>
                    </a:lnTo>
                    <a:lnTo>
                      <a:pt x="106" y="322"/>
                    </a:lnTo>
                    <a:lnTo>
                      <a:pt x="116" y="320"/>
                    </a:lnTo>
                    <a:lnTo>
                      <a:pt x="129" y="317"/>
                    </a:lnTo>
                    <a:lnTo>
                      <a:pt x="143" y="312"/>
                    </a:lnTo>
                    <a:lnTo>
                      <a:pt x="156" y="306"/>
                    </a:lnTo>
                    <a:lnTo>
                      <a:pt x="172" y="299"/>
                    </a:lnTo>
                    <a:lnTo>
                      <a:pt x="187" y="291"/>
                    </a:lnTo>
                    <a:lnTo>
                      <a:pt x="201" y="282"/>
                    </a:lnTo>
                    <a:lnTo>
                      <a:pt x="216" y="273"/>
                    </a:lnTo>
                    <a:lnTo>
                      <a:pt x="228" y="261"/>
                    </a:lnTo>
                    <a:lnTo>
                      <a:pt x="240" y="250"/>
                    </a:lnTo>
                    <a:lnTo>
                      <a:pt x="248" y="237"/>
                    </a:lnTo>
                    <a:lnTo>
                      <a:pt x="256" y="225"/>
                    </a:lnTo>
                    <a:lnTo>
                      <a:pt x="260" y="210"/>
                    </a:lnTo>
                    <a:lnTo>
                      <a:pt x="261" y="197"/>
                    </a:lnTo>
                    <a:lnTo>
                      <a:pt x="260" y="192"/>
                    </a:lnTo>
                    <a:lnTo>
                      <a:pt x="260" y="190"/>
                    </a:lnTo>
                    <a:lnTo>
                      <a:pt x="260" y="188"/>
                    </a:lnTo>
                    <a:lnTo>
                      <a:pt x="261" y="188"/>
                    </a:lnTo>
                    <a:lnTo>
                      <a:pt x="263" y="186"/>
                    </a:lnTo>
                    <a:lnTo>
                      <a:pt x="267" y="188"/>
                    </a:lnTo>
                    <a:lnTo>
                      <a:pt x="270" y="188"/>
                    </a:lnTo>
                    <a:lnTo>
                      <a:pt x="275" y="186"/>
                    </a:lnTo>
                    <a:lnTo>
                      <a:pt x="276" y="184"/>
                    </a:lnTo>
                    <a:lnTo>
                      <a:pt x="278" y="182"/>
                    </a:lnTo>
                    <a:lnTo>
                      <a:pt x="280" y="178"/>
                    </a:lnTo>
                    <a:lnTo>
                      <a:pt x="282" y="174"/>
                    </a:lnTo>
                    <a:lnTo>
                      <a:pt x="283" y="168"/>
                    </a:lnTo>
                    <a:lnTo>
                      <a:pt x="284" y="162"/>
                    </a:lnTo>
                    <a:lnTo>
                      <a:pt x="284" y="157"/>
                    </a:lnTo>
                    <a:lnTo>
                      <a:pt x="286" y="151"/>
                    </a:lnTo>
                    <a:lnTo>
                      <a:pt x="288" y="145"/>
                    </a:lnTo>
                    <a:lnTo>
                      <a:pt x="288" y="140"/>
                    </a:lnTo>
                    <a:lnTo>
                      <a:pt x="289" y="136"/>
                    </a:lnTo>
                    <a:lnTo>
                      <a:pt x="290" y="131"/>
                    </a:lnTo>
                    <a:lnTo>
                      <a:pt x="289" y="127"/>
                    </a:lnTo>
                    <a:lnTo>
                      <a:pt x="289" y="124"/>
                    </a:lnTo>
                    <a:lnTo>
                      <a:pt x="288" y="121"/>
                    </a:lnTo>
                    <a:lnTo>
                      <a:pt x="288" y="119"/>
                    </a:lnTo>
                    <a:lnTo>
                      <a:pt x="284" y="116"/>
                    </a:lnTo>
                    <a:lnTo>
                      <a:pt x="283" y="116"/>
                    </a:lnTo>
                    <a:lnTo>
                      <a:pt x="280" y="116"/>
                    </a:lnTo>
                    <a:lnTo>
                      <a:pt x="277" y="117"/>
                    </a:lnTo>
                    <a:lnTo>
                      <a:pt x="271" y="117"/>
                    </a:lnTo>
                    <a:lnTo>
                      <a:pt x="269" y="119"/>
                    </a:lnTo>
                    <a:lnTo>
                      <a:pt x="266" y="120"/>
                    </a:lnTo>
                    <a:lnTo>
                      <a:pt x="263" y="121"/>
                    </a:lnTo>
                    <a:lnTo>
                      <a:pt x="260" y="121"/>
                    </a:lnTo>
                    <a:lnTo>
                      <a:pt x="259" y="121"/>
                    </a:lnTo>
                    <a:lnTo>
                      <a:pt x="258" y="120"/>
                    </a:lnTo>
                    <a:lnTo>
                      <a:pt x="258" y="116"/>
                    </a:lnTo>
                    <a:lnTo>
                      <a:pt x="259" y="113"/>
                    </a:lnTo>
                    <a:lnTo>
                      <a:pt x="260" y="107"/>
                    </a:lnTo>
                    <a:lnTo>
                      <a:pt x="260" y="100"/>
                    </a:lnTo>
                    <a:lnTo>
                      <a:pt x="258" y="95"/>
                    </a:lnTo>
                    <a:lnTo>
                      <a:pt x="253" y="92"/>
                    </a:lnTo>
                    <a:lnTo>
                      <a:pt x="248" y="90"/>
                    </a:lnTo>
                    <a:lnTo>
                      <a:pt x="243" y="87"/>
                    </a:lnTo>
                    <a:lnTo>
                      <a:pt x="237" y="85"/>
                    </a:lnTo>
                    <a:lnTo>
                      <a:pt x="231" y="83"/>
                    </a:lnTo>
                    <a:lnTo>
                      <a:pt x="225" y="79"/>
                    </a:lnTo>
                    <a:lnTo>
                      <a:pt x="221" y="76"/>
                    </a:lnTo>
                    <a:lnTo>
                      <a:pt x="220" y="72"/>
                    </a:lnTo>
                    <a:lnTo>
                      <a:pt x="221" y="68"/>
                    </a:lnTo>
                    <a:lnTo>
                      <a:pt x="222" y="64"/>
                    </a:lnTo>
                    <a:lnTo>
                      <a:pt x="222" y="60"/>
                    </a:lnTo>
                    <a:lnTo>
                      <a:pt x="221" y="57"/>
                    </a:lnTo>
                    <a:lnTo>
                      <a:pt x="218" y="56"/>
                    </a:lnTo>
                    <a:lnTo>
                      <a:pt x="216" y="56"/>
                    </a:lnTo>
                    <a:lnTo>
                      <a:pt x="212" y="56"/>
                    </a:lnTo>
                    <a:lnTo>
                      <a:pt x="208" y="56"/>
                    </a:lnTo>
                    <a:lnTo>
                      <a:pt x="202" y="56"/>
                    </a:lnTo>
                    <a:lnTo>
                      <a:pt x="198" y="55"/>
                    </a:lnTo>
                    <a:lnTo>
                      <a:pt x="194" y="53"/>
                    </a:lnTo>
                    <a:lnTo>
                      <a:pt x="193" y="52"/>
                    </a:lnTo>
                    <a:lnTo>
                      <a:pt x="191" y="46"/>
                    </a:lnTo>
                    <a:lnTo>
                      <a:pt x="191" y="40"/>
                    </a:lnTo>
                    <a:lnTo>
                      <a:pt x="191" y="33"/>
                    </a:lnTo>
                    <a:lnTo>
                      <a:pt x="190" y="29"/>
                    </a:lnTo>
                    <a:lnTo>
                      <a:pt x="186" y="26"/>
                    </a:lnTo>
                    <a:lnTo>
                      <a:pt x="185" y="26"/>
                    </a:lnTo>
                    <a:lnTo>
                      <a:pt x="182" y="26"/>
                    </a:lnTo>
                    <a:lnTo>
                      <a:pt x="177" y="27"/>
                    </a:lnTo>
                    <a:lnTo>
                      <a:pt x="172" y="29"/>
                    </a:lnTo>
                    <a:lnTo>
                      <a:pt x="168" y="29"/>
                    </a:lnTo>
                    <a:lnTo>
                      <a:pt x="164" y="29"/>
                    </a:lnTo>
                    <a:lnTo>
                      <a:pt x="163" y="29"/>
                    </a:lnTo>
                    <a:lnTo>
                      <a:pt x="160" y="27"/>
                    </a:lnTo>
                    <a:lnTo>
                      <a:pt x="157" y="25"/>
                    </a:lnTo>
                    <a:lnTo>
                      <a:pt x="156" y="22"/>
                    </a:lnTo>
                    <a:lnTo>
                      <a:pt x="155" y="17"/>
                    </a:lnTo>
                    <a:lnTo>
                      <a:pt x="152" y="12"/>
                    </a:lnTo>
                    <a:lnTo>
                      <a:pt x="146" y="8"/>
                    </a:lnTo>
                    <a:lnTo>
                      <a:pt x="143" y="4"/>
                    </a:lnTo>
                    <a:lnTo>
                      <a:pt x="139" y="3"/>
                    </a:lnTo>
                    <a:lnTo>
                      <a:pt x="137" y="3"/>
                    </a:lnTo>
                    <a:lnTo>
                      <a:pt x="134" y="3"/>
                    </a:lnTo>
                    <a:lnTo>
                      <a:pt x="131" y="4"/>
                    </a:lnTo>
                    <a:lnTo>
                      <a:pt x="129" y="8"/>
                    </a:lnTo>
                    <a:lnTo>
                      <a:pt x="124" y="11"/>
                    </a:lnTo>
                    <a:lnTo>
                      <a:pt x="121" y="14"/>
                    </a:lnTo>
                    <a:lnTo>
                      <a:pt x="117" y="15"/>
                    </a:lnTo>
                    <a:lnTo>
                      <a:pt x="114" y="16"/>
                    </a:lnTo>
                    <a:lnTo>
                      <a:pt x="110" y="16"/>
                    </a:lnTo>
                    <a:lnTo>
                      <a:pt x="107" y="17"/>
                    </a:lnTo>
                    <a:lnTo>
                      <a:pt x="101" y="16"/>
                    </a:lnTo>
                    <a:lnTo>
                      <a:pt x="98" y="14"/>
                    </a:lnTo>
                    <a:lnTo>
                      <a:pt x="93" y="12"/>
                    </a:lnTo>
                    <a:lnTo>
                      <a:pt x="91" y="11"/>
                    </a:lnTo>
                    <a:lnTo>
                      <a:pt x="85" y="6"/>
                    </a:lnTo>
                    <a:lnTo>
                      <a:pt x="80" y="3"/>
                    </a:lnTo>
                    <a:lnTo>
                      <a:pt x="77" y="0"/>
                    </a:lnTo>
                    <a:lnTo>
                      <a:pt x="73" y="0"/>
                    </a:lnTo>
                    <a:lnTo>
                      <a:pt x="72" y="0"/>
                    </a:lnTo>
                    <a:lnTo>
                      <a:pt x="71" y="2"/>
                    </a:lnTo>
                    <a:lnTo>
                      <a:pt x="69" y="4"/>
                    </a:lnTo>
                    <a:lnTo>
                      <a:pt x="69" y="8"/>
                    </a:lnTo>
                    <a:lnTo>
                      <a:pt x="67" y="11"/>
                    </a:lnTo>
                    <a:lnTo>
                      <a:pt x="64" y="14"/>
                    </a:lnTo>
                    <a:lnTo>
                      <a:pt x="63" y="16"/>
                    </a:lnTo>
                    <a:lnTo>
                      <a:pt x="61" y="17"/>
                    </a:lnTo>
                    <a:lnTo>
                      <a:pt x="56" y="17"/>
                    </a:lnTo>
                    <a:lnTo>
                      <a:pt x="52" y="16"/>
                    </a:lnTo>
                    <a:lnTo>
                      <a:pt x="46" y="12"/>
                    </a:lnTo>
                    <a:lnTo>
                      <a:pt x="42" y="10"/>
                    </a:lnTo>
                    <a:lnTo>
                      <a:pt x="38" y="8"/>
                    </a:lnTo>
                    <a:lnTo>
                      <a:pt x="34" y="6"/>
                    </a:lnTo>
                    <a:lnTo>
                      <a:pt x="31" y="4"/>
                    </a:lnTo>
                    <a:lnTo>
                      <a:pt x="27" y="6"/>
                    </a:lnTo>
                    <a:lnTo>
                      <a:pt x="22" y="6"/>
                    </a:lnTo>
                    <a:lnTo>
                      <a:pt x="17" y="8"/>
                    </a:lnTo>
                    <a:lnTo>
                      <a:pt x="12" y="9"/>
                    </a:lnTo>
                    <a:lnTo>
                      <a:pt x="10" y="11"/>
                    </a:lnTo>
                    <a:lnTo>
                      <a:pt x="7" y="12"/>
                    </a:lnTo>
                    <a:lnTo>
                      <a:pt x="7" y="14"/>
                    </a:lnTo>
                    <a:close/>
                  </a:path>
                </a:pathLst>
              </a:custGeom>
              <a:solidFill>
                <a:srgbClr val="D99966"/>
              </a:solidFill>
              <a:ln w="9525">
                <a:noFill/>
                <a:round/>
                <a:headEnd/>
                <a:tailEnd/>
              </a:ln>
            </p:spPr>
            <p:txBody>
              <a:bodyPr/>
              <a:lstStyle/>
              <a:p>
                <a:endParaRPr lang="es-MX"/>
              </a:p>
            </p:txBody>
          </p:sp>
          <p:sp>
            <p:nvSpPr>
              <p:cNvPr id="111663" name="Freeform 48"/>
              <p:cNvSpPr>
                <a:spLocks/>
              </p:cNvSpPr>
              <p:nvPr/>
            </p:nvSpPr>
            <p:spPr bwMode="auto">
              <a:xfrm>
                <a:off x="3637" y="2448"/>
                <a:ext cx="136" cy="114"/>
              </a:xfrm>
              <a:custGeom>
                <a:avLst/>
                <a:gdLst>
                  <a:gd name="T0" fmla="*/ 493 w 543"/>
                  <a:gd name="T1" fmla="*/ 0 h 455"/>
                  <a:gd name="T2" fmla="*/ 486 w 543"/>
                  <a:gd name="T3" fmla="*/ 2 h 455"/>
                  <a:gd name="T4" fmla="*/ 477 w 543"/>
                  <a:gd name="T5" fmla="*/ 9 h 455"/>
                  <a:gd name="T6" fmla="*/ 464 w 543"/>
                  <a:gd name="T7" fmla="*/ 18 h 455"/>
                  <a:gd name="T8" fmla="*/ 450 w 543"/>
                  <a:gd name="T9" fmla="*/ 29 h 455"/>
                  <a:gd name="T10" fmla="*/ 436 w 543"/>
                  <a:gd name="T11" fmla="*/ 44 h 455"/>
                  <a:gd name="T12" fmla="*/ 422 w 543"/>
                  <a:gd name="T13" fmla="*/ 61 h 455"/>
                  <a:gd name="T14" fmla="*/ 410 w 543"/>
                  <a:gd name="T15" fmla="*/ 82 h 455"/>
                  <a:gd name="T16" fmla="*/ 400 w 543"/>
                  <a:gd name="T17" fmla="*/ 106 h 455"/>
                  <a:gd name="T18" fmla="*/ 387 w 543"/>
                  <a:gd name="T19" fmla="*/ 136 h 455"/>
                  <a:gd name="T20" fmla="*/ 372 w 543"/>
                  <a:gd name="T21" fmla="*/ 173 h 455"/>
                  <a:gd name="T22" fmla="*/ 356 w 543"/>
                  <a:gd name="T23" fmla="*/ 212 h 455"/>
                  <a:gd name="T24" fmla="*/ 340 w 543"/>
                  <a:gd name="T25" fmla="*/ 249 h 455"/>
                  <a:gd name="T26" fmla="*/ 325 w 543"/>
                  <a:gd name="T27" fmla="*/ 282 h 455"/>
                  <a:gd name="T28" fmla="*/ 315 w 543"/>
                  <a:gd name="T29" fmla="*/ 308 h 455"/>
                  <a:gd name="T30" fmla="*/ 308 w 543"/>
                  <a:gd name="T31" fmla="*/ 323 h 455"/>
                  <a:gd name="T32" fmla="*/ 305 w 543"/>
                  <a:gd name="T33" fmla="*/ 325 h 455"/>
                  <a:gd name="T34" fmla="*/ 287 w 543"/>
                  <a:gd name="T35" fmla="*/ 325 h 455"/>
                  <a:gd name="T36" fmla="*/ 255 w 543"/>
                  <a:gd name="T37" fmla="*/ 324 h 455"/>
                  <a:gd name="T38" fmla="*/ 215 w 543"/>
                  <a:gd name="T39" fmla="*/ 323 h 455"/>
                  <a:gd name="T40" fmla="*/ 168 w 543"/>
                  <a:gd name="T41" fmla="*/ 321 h 455"/>
                  <a:gd name="T42" fmla="*/ 122 w 543"/>
                  <a:gd name="T43" fmla="*/ 318 h 455"/>
                  <a:gd name="T44" fmla="*/ 80 w 543"/>
                  <a:gd name="T45" fmla="*/ 313 h 455"/>
                  <a:gd name="T46" fmla="*/ 48 w 543"/>
                  <a:gd name="T47" fmla="*/ 306 h 455"/>
                  <a:gd name="T48" fmla="*/ 34 w 543"/>
                  <a:gd name="T49" fmla="*/ 304 h 455"/>
                  <a:gd name="T50" fmla="*/ 26 w 543"/>
                  <a:gd name="T51" fmla="*/ 311 h 455"/>
                  <a:gd name="T52" fmla="*/ 19 w 543"/>
                  <a:gd name="T53" fmla="*/ 319 h 455"/>
                  <a:gd name="T54" fmla="*/ 12 w 543"/>
                  <a:gd name="T55" fmla="*/ 327 h 455"/>
                  <a:gd name="T56" fmla="*/ 5 w 543"/>
                  <a:gd name="T57" fmla="*/ 336 h 455"/>
                  <a:gd name="T58" fmla="*/ 2 w 543"/>
                  <a:gd name="T59" fmla="*/ 347 h 455"/>
                  <a:gd name="T60" fmla="*/ 0 w 543"/>
                  <a:gd name="T61" fmla="*/ 356 h 455"/>
                  <a:gd name="T62" fmla="*/ 6 w 543"/>
                  <a:gd name="T63" fmla="*/ 365 h 455"/>
                  <a:gd name="T64" fmla="*/ 31 w 543"/>
                  <a:gd name="T65" fmla="*/ 379 h 455"/>
                  <a:gd name="T66" fmla="*/ 74 w 543"/>
                  <a:gd name="T67" fmla="*/ 397 h 455"/>
                  <a:gd name="T68" fmla="*/ 127 w 543"/>
                  <a:gd name="T69" fmla="*/ 417 h 455"/>
                  <a:gd name="T70" fmla="*/ 186 w 543"/>
                  <a:gd name="T71" fmla="*/ 434 h 455"/>
                  <a:gd name="T72" fmla="*/ 246 w 543"/>
                  <a:gd name="T73" fmla="*/ 448 h 455"/>
                  <a:gd name="T74" fmla="*/ 300 w 543"/>
                  <a:gd name="T75" fmla="*/ 455 h 455"/>
                  <a:gd name="T76" fmla="*/ 343 w 543"/>
                  <a:gd name="T77" fmla="*/ 454 h 455"/>
                  <a:gd name="T78" fmla="*/ 375 w 543"/>
                  <a:gd name="T79" fmla="*/ 439 h 455"/>
                  <a:gd name="T80" fmla="*/ 406 w 543"/>
                  <a:gd name="T81" fmla="*/ 404 h 455"/>
                  <a:gd name="T82" fmla="*/ 438 w 543"/>
                  <a:gd name="T83" fmla="*/ 355 h 455"/>
                  <a:gd name="T84" fmla="*/ 470 w 543"/>
                  <a:gd name="T85" fmla="*/ 297 h 455"/>
                  <a:gd name="T86" fmla="*/ 499 w 543"/>
                  <a:gd name="T87" fmla="*/ 235 h 455"/>
                  <a:gd name="T88" fmla="*/ 522 w 543"/>
                  <a:gd name="T89" fmla="*/ 175 h 455"/>
                  <a:gd name="T90" fmla="*/ 537 w 543"/>
                  <a:gd name="T91" fmla="*/ 121 h 455"/>
                  <a:gd name="T92" fmla="*/ 543 w 543"/>
                  <a:gd name="T93" fmla="*/ 79 h 455"/>
                  <a:gd name="T94" fmla="*/ 537 w 543"/>
                  <a:gd name="T95" fmla="*/ 53 h 455"/>
                  <a:gd name="T96" fmla="*/ 529 w 543"/>
                  <a:gd name="T97" fmla="*/ 34 h 455"/>
                  <a:gd name="T98" fmla="*/ 521 w 543"/>
                  <a:gd name="T99" fmla="*/ 21 h 455"/>
                  <a:gd name="T100" fmla="*/ 513 w 543"/>
                  <a:gd name="T101" fmla="*/ 10 h 455"/>
                  <a:gd name="T102" fmla="*/ 502 w 543"/>
                  <a:gd name="T103" fmla="*/ 3 h 455"/>
                  <a:gd name="T104" fmla="*/ 494 w 543"/>
                  <a:gd name="T105" fmla="*/ 0 h 455"/>
                  <a:gd name="T106" fmla="*/ 494 w 543"/>
                  <a:gd name="T107" fmla="*/ 0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3"/>
                  <a:gd name="T163" fmla="*/ 0 h 455"/>
                  <a:gd name="T164" fmla="*/ 543 w 543"/>
                  <a:gd name="T165" fmla="*/ 455 h 4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3" h="455">
                    <a:moveTo>
                      <a:pt x="494" y="0"/>
                    </a:moveTo>
                    <a:lnTo>
                      <a:pt x="493" y="0"/>
                    </a:lnTo>
                    <a:lnTo>
                      <a:pt x="491" y="1"/>
                    </a:lnTo>
                    <a:lnTo>
                      <a:pt x="486" y="2"/>
                    </a:lnTo>
                    <a:lnTo>
                      <a:pt x="483" y="6"/>
                    </a:lnTo>
                    <a:lnTo>
                      <a:pt x="477" y="9"/>
                    </a:lnTo>
                    <a:lnTo>
                      <a:pt x="471" y="14"/>
                    </a:lnTo>
                    <a:lnTo>
                      <a:pt x="464" y="18"/>
                    </a:lnTo>
                    <a:lnTo>
                      <a:pt x="459" y="24"/>
                    </a:lnTo>
                    <a:lnTo>
                      <a:pt x="450" y="29"/>
                    </a:lnTo>
                    <a:lnTo>
                      <a:pt x="442" y="37"/>
                    </a:lnTo>
                    <a:lnTo>
                      <a:pt x="436" y="44"/>
                    </a:lnTo>
                    <a:lnTo>
                      <a:pt x="429" y="53"/>
                    </a:lnTo>
                    <a:lnTo>
                      <a:pt x="422" y="61"/>
                    </a:lnTo>
                    <a:lnTo>
                      <a:pt x="416" y="71"/>
                    </a:lnTo>
                    <a:lnTo>
                      <a:pt x="410" y="82"/>
                    </a:lnTo>
                    <a:lnTo>
                      <a:pt x="406" y="93"/>
                    </a:lnTo>
                    <a:lnTo>
                      <a:pt x="400" y="106"/>
                    </a:lnTo>
                    <a:lnTo>
                      <a:pt x="394" y="120"/>
                    </a:lnTo>
                    <a:lnTo>
                      <a:pt x="387" y="136"/>
                    </a:lnTo>
                    <a:lnTo>
                      <a:pt x="380" y="154"/>
                    </a:lnTo>
                    <a:lnTo>
                      <a:pt x="372" y="173"/>
                    </a:lnTo>
                    <a:lnTo>
                      <a:pt x="364" y="192"/>
                    </a:lnTo>
                    <a:lnTo>
                      <a:pt x="356" y="212"/>
                    </a:lnTo>
                    <a:lnTo>
                      <a:pt x="348" y="231"/>
                    </a:lnTo>
                    <a:lnTo>
                      <a:pt x="340" y="249"/>
                    </a:lnTo>
                    <a:lnTo>
                      <a:pt x="333" y="267"/>
                    </a:lnTo>
                    <a:lnTo>
                      <a:pt x="325" y="282"/>
                    </a:lnTo>
                    <a:lnTo>
                      <a:pt x="320" y="297"/>
                    </a:lnTo>
                    <a:lnTo>
                      <a:pt x="315" y="308"/>
                    </a:lnTo>
                    <a:lnTo>
                      <a:pt x="311" y="317"/>
                    </a:lnTo>
                    <a:lnTo>
                      <a:pt x="308" y="323"/>
                    </a:lnTo>
                    <a:lnTo>
                      <a:pt x="308" y="325"/>
                    </a:lnTo>
                    <a:lnTo>
                      <a:pt x="305" y="325"/>
                    </a:lnTo>
                    <a:lnTo>
                      <a:pt x="299" y="325"/>
                    </a:lnTo>
                    <a:lnTo>
                      <a:pt x="287" y="325"/>
                    </a:lnTo>
                    <a:lnTo>
                      <a:pt x="273" y="325"/>
                    </a:lnTo>
                    <a:lnTo>
                      <a:pt x="255" y="324"/>
                    </a:lnTo>
                    <a:lnTo>
                      <a:pt x="235" y="324"/>
                    </a:lnTo>
                    <a:lnTo>
                      <a:pt x="215" y="323"/>
                    </a:lnTo>
                    <a:lnTo>
                      <a:pt x="193" y="323"/>
                    </a:lnTo>
                    <a:lnTo>
                      <a:pt x="168" y="321"/>
                    </a:lnTo>
                    <a:lnTo>
                      <a:pt x="145" y="320"/>
                    </a:lnTo>
                    <a:lnTo>
                      <a:pt x="122" y="318"/>
                    </a:lnTo>
                    <a:lnTo>
                      <a:pt x="101" y="316"/>
                    </a:lnTo>
                    <a:lnTo>
                      <a:pt x="80" y="313"/>
                    </a:lnTo>
                    <a:lnTo>
                      <a:pt x="64" y="310"/>
                    </a:lnTo>
                    <a:lnTo>
                      <a:pt x="48" y="306"/>
                    </a:lnTo>
                    <a:lnTo>
                      <a:pt x="36" y="302"/>
                    </a:lnTo>
                    <a:lnTo>
                      <a:pt x="34" y="304"/>
                    </a:lnTo>
                    <a:lnTo>
                      <a:pt x="29" y="309"/>
                    </a:lnTo>
                    <a:lnTo>
                      <a:pt x="26" y="311"/>
                    </a:lnTo>
                    <a:lnTo>
                      <a:pt x="22" y="314"/>
                    </a:lnTo>
                    <a:lnTo>
                      <a:pt x="19" y="319"/>
                    </a:lnTo>
                    <a:lnTo>
                      <a:pt x="15" y="324"/>
                    </a:lnTo>
                    <a:lnTo>
                      <a:pt x="12" y="327"/>
                    </a:lnTo>
                    <a:lnTo>
                      <a:pt x="8" y="333"/>
                    </a:lnTo>
                    <a:lnTo>
                      <a:pt x="5" y="336"/>
                    </a:lnTo>
                    <a:lnTo>
                      <a:pt x="4" y="342"/>
                    </a:lnTo>
                    <a:lnTo>
                      <a:pt x="2" y="347"/>
                    </a:lnTo>
                    <a:lnTo>
                      <a:pt x="0" y="351"/>
                    </a:lnTo>
                    <a:lnTo>
                      <a:pt x="0" y="356"/>
                    </a:lnTo>
                    <a:lnTo>
                      <a:pt x="3" y="361"/>
                    </a:lnTo>
                    <a:lnTo>
                      <a:pt x="6" y="365"/>
                    </a:lnTo>
                    <a:lnTo>
                      <a:pt x="17" y="371"/>
                    </a:lnTo>
                    <a:lnTo>
                      <a:pt x="31" y="379"/>
                    </a:lnTo>
                    <a:lnTo>
                      <a:pt x="51" y="388"/>
                    </a:lnTo>
                    <a:lnTo>
                      <a:pt x="74" y="397"/>
                    </a:lnTo>
                    <a:lnTo>
                      <a:pt x="99" y="407"/>
                    </a:lnTo>
                    <a:lnTo>
                      <a:pt x="127" y="417"/>
                    </a:lnTo>
                    <a:lnTo>
                      <a:pt x="157" y="426"/>
                    </a:lnTo>
                    <a:lnTo>
                      <a:pt x="186" y="434"/>
                    </a:lnTo>
                    <a:lnTo>
                      <a:pt x="216" y="442"/>
                    </a:lnTo>
                    <a:lnTo>
                      <a:pt x="246" y="448"/>
                    </a:lnTo>
                    <a:lnTo>
                      <a:pt x="274" y="453"/>
                    </a:lnTo>
                    <a:lnTo>
                      <a:pt x="300" y="455"/>
                    </a:lnTo>
                    <a:lnTo>
                      <a:pt x="324" y="455"/>
                    </a:lnTo>
                    <a:lnTo>
                      <a:pt x="343" y="454"/>
                    </a:lnTo>
                    <a:lnTo>
                      <a:pt x="360" y="449"/>
                    </a:lnTo>
                    <a:lnTo>
                      <a:pt x="375" y="439"/>
                    </a:lnTo>
                    <a:lnTo>
                      <a:pt x="389" y="424"/>
                    </a:lnTo>
                    <a:lnTo>
                      <a:pt x="406" y="404"/>
                    </a:lnTo>
                    <a:lnTo>
                      <a:pt x="422" y="381"/>
                    </a:lnTo>
                    <a:lnTo>
                      <a:pt x="438" y="355"/>
                    </a:lnTo>
                    <a:lnTo>
                      <a:pt x="455" y="327"/>
                    </a:lnTo>
                    <a:lnTo>
                      <a:pt x="470" y="297"/>
                    </a:lnTo>
                    <a:lnTo>
                      <a:pt x="486" y="267"/>
                    </a:lnTo>
                    <a:lnTo>
                      <a:pt x="499" y="235"/>
                    </a:lnTo>
                    <a:lnTo>
                      <a:pt x="511" y="205"/>
                    </a:lnTo>
                    <a:lnTo>
                      <a:pt x="522" y="175"/>
                    </a:lnTo>
                    <a:lnTo>
                      <a:pt x="531" y="146"/>
                    </a:lnTo>
                    <a:lnTo>
                      <a:pt x="537" y="121"/>
                    </a:lnTo>
                    <a:lnTo>
                      <a:pt x="541" y="98"/>
                    </a:lnTo>
                    <a:lnTo>
                      <a:pt x="543" y="79"/>
                    </a:lnTo>
                    <a:lnTo>
                      <a:pt x="541" y="66"/>
                    </a:lnTo>
                    <a:lnTo>
                      <a:pt x="537" y="53"/>
                    </a:lnTo>
                    <a:lnTo>
                      <a:pt x="532" y="44"/>
                    </a:lnTo>
                    <a:lnTo>
                      <a:pt x="529" y="34"/>
                    </a:lnTo>
                    <a:lnTo>
                      <a:pt x="524" y="27"/>
                    </a:lnTo>
                    <a:lnTo>
                      <a:pt x="521" y="21"/>
                    </a:lnTo>
                    <a:lnTo>
                      <a:pt x="516" y="15"/>
                    </a:lnTo>
                    <a:lnTo>
                      <a:pt x="513" y="10"/>
                    </a:lnTo>
                    <a:lnTo>
                      <a:pt x="509" y="8"/>
                    </a:lnTo>
                    <a:lnTo>
                      <a:pt x="502" y="3"/>
                    </a:lnTo>
                    <a:lnTo>
                      <a:pt x="498" y="1"/>
                    </a:lnTo>
                    <a:lnTo>
                      <a:pt x="494" y="0"/>
                    </a:lnTo>
                    <a:close/>
                  </a:path>
                </a:pathLst>
              </a:custGeom>
              <a:solidFill>
                <a:srgbClr val="B36EFF"/>
              </a:solidFill>
              <a:ln w="9525">
                <a:noFill/>
                <a:round/>
                <a:headEnd/>
                <a:tailEnd/>
              </a:ln>
            </p:spPr>
            <p:txBody>
              <a:bodyPr/>
              <a:lstStyle/>
              <a:p>
                <a:endParaRPr lang="es-MX"/>
              </a:p>
            </p:txBody>
          </p:sp>
          <p:sp>
            <p:nvSpPr>
              <p:cNvPr id="111664" name="Freeform 49"/>
              <p:cNvSpPr>
                <a:spLocks/>
              </p:cNvSpPr>
              <p:nvPr/>
            </p:nvSpPr>
            <p:spPr bwMode="auto">
              <a:xfrm>
                <a:off x="3719" y="2435"/>
                <a:ext cx="7" cy="7"/>
              </a:xfrm>
              <a:custGeom>
                <a:avLst/>
                <a:gdLst>
                  <a:gd name="T0" fmla="*/ 15 w 30"/>
                  <a:gd name="T1" fmla="*/ 30 h 30"/>
                  <a:gd name="T2" fmla="*/ 21 w 30"/>
                  <a:gd name="T3" fmla="*/ 28 h 30"/>
                  <a:gd name="T4" fmla="*/ 25 w 30"/>
                  <a:gd name="T5" fmla="*/ 25 h 30"/>
                  <a:gd name="T6" fmla="*/ 29 w 30"/>
                  <a:gd name="T7" fmla="*/ 19 h 30"/>
                  <a:gd name="T8" fmla="*/ 30 w 30"/>
                  <a:gd name="T9" fmla="*/ 15 h 30"/>
                  <a:gd name="T10" fmla="*/ 29 w 30"/>
                  <a:gd name="T11" fmla="*/ 8 h 30"/>
                  <a:gd name="T12" fmla="*/ 25 w 30"/>
                  <a:gd name="T13" fmla="*/ 3 h 30"/>
                  <a:gd name="T14" fmla="*/ 21 w 30"/>
                  <a:gd name="T15" fmla="*/ 0 h 30"/>
                  <a:gd name="T16" fmla="*/ 15 w 30"/>
                  <a:gd name="T17" fmla="*/ 0 h 30"/>
                  <a:gd name="T18" fmla="*/ 8 w 30"/>
                  <a:gd name="T19" fmla="*/ 0 h 30"/>
                  <a:gd name="T20" fmla="*/ 5 w 30"/>
                  <a:gd name="T21" fmla="*/ 3 h 30"/>
                  <a:gd name="T22" fmla="*/ 1 w 30"/>
                  <a:gd name="T23" fmla="*/ 8 h 30"/>
                  <a:gd name="T24" fmla="*/ 0 w 30"/>
                  <a:gd name="T25" fmla="*/ 15 h 30"/>
                  <a:gd name="T26" fmla="*/ 1 w 30"/>
                  <a:gd name="T27" fmla="*/ 19 h 30"/>
                  <a:gd name="T28" fmla="*/ 5 w 30"/>
                  <a:gd name="T29" fmla="*/ 25 h 30"/>
                  <a:gd name="T30" fmla="*/ 8 w 30"/>
                  <a:gd name="T31" fmla="*/ 28 h 30"/>
                  <a:gd name="T32" fmla="*/ 15 w 30"/>
                  <a:gd name="T33" fmla="*/ 30 h 30"/>
                  <a:gd name="T34" fmla="*/ 15 w 30"/>
                  <a:gd name="T35" fmla="*/ 3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a:moveTo>
                      <a:pt x="15" y="30"/>
                    </a:moveTo>
                    <a:lnTo>
                      <a:pt x="21" y="28"/>
                    </a:lnTo>
                    <a:lnTo>
                      <a:pt x="25" y="25"/>
                    </a:lnTo>
                    <a:lnTo>
                      <a:pt x="29" y="19"/>
                    </a:lnTo>
                    <a:lnTo>
                      <a:pt x="30" y="15"/>
                    </a:lnTo>
                    <a:lnTo>
                      <a:pt x="29" y="8"/>
                    </a:lnTo>
                    <a:lnTo>
                      <a:pt x="25" y="3"/>
                    </a:lnTo>
                    <a:lnTo>
                      <a:pt x="21" y="0"/>
                    </a:lnTo>
                    <a:lnTo>
                      <a:pt x="15" y="0"/>
                    </a:lnTo>
                    <a:lnTo>
                      <a:pt x="8" y="0"/>
                    </a:lnTo>
                    <a:lnTo>
                      <a:pt x="5" y="3"/>
                    </a:lnTo>
                    <a:lnTo>
                      <a:pt x="1" y="8"/>
                    </a:lnTo>
                    <a:lnTo>
                      <a:pt x="0" y="15"/>
                    </a:lnTo>
                    <a:lnTo>
                      <a:pt x="1" y="19"/>
                    </a:lnTo>
                    <a:lnTo>
                      <a:pt x="5" y="25"/>
                    </a:lnTo>
                    <a:lnTo>
                      <a:pt x="8" y="28"/>
                    </a:lnTo>
                    <a:lnTo>
                      <a:pt x="15" y="30"/>
                    </a:lnTo>
                    <a:close/>
                  </a:path>
                </a:pathLst>
              </a:custGeom>
              <a:solidFill>
                <a:srgbClr val="FF00B3"/>
              </a:solidFill>
              <a:ln w="9525">
                <a:noFill/>
                <a:round/>
                <a:headEnd/>
                <a:tailEnd/>
              </a:ln>
            </p:spPr>
            <p:txBody>
              <a:bodyPr/>
              <a:lstStyle/>
              <a:p>
                <a:endParaRPr lang="es-MX"/>
              </a:p>
            </p:txBody>
          </p:sp>
          <p:sp>
            <p:nvSpPr>
              <p:cNvPr id="111665" name="Freeform 50"/>
              <p:cNvSpPr>
                <a:spLocks/>
              </p:cNvSpPr>
              <p:nvPr/>
            </p:nvSpPr>
            <p:spPr bwMode="auto">
              <a:xfrm>
                <a:off x="3728" y="2441"/>
                <a:ext cx="6" cy="6"/>
              </a:xfrm>
              <a:custGeom>
                <a:avLst/>
                <a:gdLst>
                  <a:gd name="T0" fmla="*/ 13 w 25"/>
                  <a:gd name="T1" fmla="*/ 25 h 25"/>
                  <a:gd name="T2" fmla="*/ 17 w 25"/>
                  <a:gd name="T3" fmla="*/ 23 h 25"/>
                  <a:gd name="T4" fmla="*/ 21 w 25"/>
                  <a:gd name="T5" fmla="*/ 21 h 25"/>
                  <a:gd name="T6" fmla="*/ 23 w 25"/>
                  <a:gd name="T7" fmla="*/ 17 h 25"/>
                  <a:gd name="T8" fmla="*/ 25 w 25"/>
                  <a:gd name="T9" fmla="*/ 13 h 25"/>
                  <a:gd name="T10" fmla="*/ 23 w 25"/>
                  <a:gd name="T11" fmla="*/ 7 h 25"/>
                  <a:gd name="T12" fmla="*/ 21 w 25"/>
                  <a:gd name="T13" fmla="*/ 3 h 25"/>
                  <a:gd name="T14" fmla="*/ 17 w 25"/>
                  <a:gd name="T15" fmla="*/ 0 h 25"/>
                  <a:gd name="T16" fmla="*/ 13 w 25"/>
                  <a:gd name="T17" fmla="*/ 0 h 25"/>
                  <a:gd name="T18" fmla="*/ 7 w 25"/>
                  <a:gd name="T19" fmla="*/ 0 h 25"/>
                  <a:gd name="T20" fmla="*/ 3 w 25"/>
                  <a:gd name="T21" fmla="*/ 3 h 25"/>
                  <a:gd name="T22" fmla="*/ 0 w 25"/>
                  <a:gd name="T23" fmla="*/ 7 h 25"/>
                  <a:gd name="T24" fmla="*/ 0 w 25"/>
                  <a:gd name="T25" fmla="*/ 13 h 25"/>
                  <a:gd name="T26" fmla="*/ 0 w 25"/>
                  <a:gd name="T27" fmla="*/ 17 h 25"/>
                  <a:gd name="T28" fmla="*/ 3 w 25"/>
                  <a:gd name="T29" fmla="*/ 21 h 25"/>
                  <a:gd name="T30" fmla="*/ 7 w 25"/>
                  <a:gd name="T31" fmla="*/ 23 h 25"/>
                  <a:gd name="T32" fmla="*/ 13 w 25"/>
                  <a:gd name="T33" fmla="*/ 25 h 25"/>
                  <a:gd name="T34" fmla="*/ 13 w 25"/>
                  <a:gd name="T35" fmla="*/ 25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25"/>
                  <a:gd name="T56" fmla="*/ 25 w 25"/>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25">
                    <a:moveTo>
                      <a:pt x="13" y="25"/>
                    </a:moveTo>
                    <a:lnTo>
                      <a:pt x="17" y="23"/>
                    </a:lnTo>
                    <a:lnTo>
                      <a:pt x="21" y="21"/>
                    </a:lnTo>
                    <a:lnTo>
                      <a:pt x="23" y="17"/>
                    </a:lnTo>
                    <a:lnTo>
                      <a:pt x="25" y="13"/>
                    </a:lnTo>
                    <a:lnTo>
                      <a:pt x="23" y="7"/>
                    </a:lnTo>
                    <a:lnTo>
                      <a:pt x="21" y="3"/>
                    </a:lnTo>
                    <a:lnTo>
                      <a:pt x="17" y="0"/>
                    </a:lnTo>
                    <a:lnTo>
                      <a:pt x="13" y="0"/>
                    </a:lnTo>
                    <a:lnTo>
                      <a:pt x="7" y="0"/>
                    </a:lnTo>
                    <a:lnTo>
                      <a:pt x="3" y="3"/>
                    </a:lnTo>
                    <a:lnTo>
                      <a:pt x="0" y="7"/>
                    </a:lnTo>
                    <a:lnTo>
                      <a:pt x="0" y="13"/>
                    </a:lnTo>
                    <a:lnTo>
                      <a:pt x="0" y="17"/>
                    </a:lnTo>
                    <a:lnTo>
                      <a:pt x="3" y="21"/>
                    </a:lnTo>
                    <a:lnTo>
                      <a:pt x="7" y="23"/>
                    </a:lnTo>
                    <a:lnTo>
                      <a:pt x="13" y="25"/>
                    </a:lnTo>
                    <a:close/>
                  </a:path>
                </a:pathLst>
              </a:custGeom>
              <a:solidFill>
                <a:srgbClr val="FF00B3"/>
              </a:solidFill>
              <a:ln w="9525">
                <a:noFill/>
                <a:round/>
                <a:headEnd/>
                <a:tailEnd/>
              </a:ln>
            </p:spPr>
            <p:txBody>
              <a:bodyPr/>
              <a:lstStyle/>
              <a:p>
                <a:endParaRPr lang="es-MX"/>
              </a:p>
            </p:txBody>
          </p:sp>
          <p:sp>
            <p:nvSpPr>
              <p:cNvPr id="111666" name="Freeform 51"/>
              <p:cNvSpPr>
                <a:spLocks/>
              </p:cNvSpPr>
              <p:nvPr/>
            </p:nvSpPr>
            <p:spPr bwMode="auto">
              <a:xfrm>
                <a:off x="3738" y="2440"/>
                <a:ext cx="8" cy="8"/>
              </a:xfrm>
              <a:custGeom>
                <a:avLst/>
                <a:gdLst>
                  <a:gd name="T0" fmla="*/ 16 w 31"/>
                  <a:gd name="T1" fmla="*/ 30 h 30"/>
                  <a:gd name="T2" fmla="*/ 22 w 31"/>
                  <a:gd name="T3" fmla="*/ 28 h 30"/>
                  <a:gd name="T4" fmla="*/ 27 w 31"/>
                  <a:gd name="T5" fmla="*/ 25 h 30"/>
                  <a:gd name="T6" fmla="*/ 30 w 31"/>
                  <a:gd name="T7" fmla="*/ 19 h 30"/>
                  <a:gd name="T8" fmla="*/ 31 w 31"/>
                  <a:gd name="T9" fmla="*/ 15 h 30"/>
                  <a:gd name="T10" fmla="*/ 30 w 31"/>
                  <a:gd name="T11" fmla="*/ 8 h 30"/>
                  <a:gd name="T12" fmla="*/ 27 w 31"/>
                  <a:gd name="T13" fmla="*/ 3 h 30"/>
                  <a:gd name="T14" fmla="*/ 22 w 31"/>
                  <a:gd name="T15" fmla="*/ 0 h 30"/>
                  <a:gd name="T16" fmla="*/ 16 w 31"/>
                  <a:gd name="T17" fmla="*/ 0 h 30"/>
                  <a:gd name="T18" fmla="*/ 9 w 31"/>
                  <a:gd name="T19" fmla="*/ 0 h 30"/>
                  <a:gd name="T20" fmla="*/ 5 w 31"/>
                  <a:gd name="T21" fmla="*/ 3 h 30"/>
                  <a:gd name="T22" fmla="*/ 1 w 31"/>
                  <a:gd name="T23" fmla="*/ 8 h 30"/>
                  <a:gd name="T24" fmla="*/ 0 w 31"/>
                  <a:gd name="T25" fmla="*/ 15 h 30"/>
                  <a:gd name="T26" fmla="*/ 1 w 31"/>
                  <a:gd name="T27" fmla="*/ 19 h 30"/>
                  <a:gd name="T28" fmla="*/ 5 w 31"/>
                  <a:gd name="T29" fmla="*/ 25 h 30"/>
                  <a:gd name="T30" fmla="*/ 9 w 31"/>
                  <a:gd name="T31" fmla="*/ 28 h 30"/>
                  <a:gd name="T32" fmla="*/ 16 w 31"/>
                  <a:gd name="T33" fmla="*/ 30 h 30"/>
                  <a:gd name="T34" fmla="*/ 16 w 31"/>
                  <a:gd name="T35" fmla="*/ 3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0"/>
                  <a:gd name="T56" fmla="*/ 31 w 31"/>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0">
                    <a:moveTo>
                      <a:pt x="16" y="30"/>
                    </a:moveTo>
                    <a:lnTo>
                      <a:pt x="22" y="28"/>
                    </a:lnTo>
                    <a:lnTo>
                      <a:pt x="27" y="25"/>
                    </a:lnTo>
                    <a:lnTo>
                      <a:pt x="30" y="19"/>
                    </a:lnTo>
                    <a:lnTo>
                      <a:pt x="31" y="15"/>
                    </a:lnTo>
                    <a:lnTo>
                      <a:pt x="30" y="8"/>
                    </a:lnTo>
                    <a:lnTo>
                      <a:pt x="27" y="3"/>
                    </a:lnTo>
                    <a:lnTo>
                      <a:pt x="22" y="0"/>
                    </a:lnTo>
                    <a:lnTo>
                      <a:pt x="16" y="0"/>
                    </a:lnTo>
                    <a:lnTo>
                      <a:pt x="9" y="0"/>
                    </a:lnTo>
                    <a:lnTo>
                      <a:pt x="5" y="3"/>
                    </a:lnTo>
                    <a:lnTo>
                      <a:pt x="1" y="8"/>
                    </a:lnTo>
                    <a:lnTo>
                      <a:pt x="0" y="15"/>
                    </a:lnTo>
                    <a:lnTo>
                      <a:pt x="1" y="19"/>
                    </a:lnTo>
                    <a:lnTo>
                      <a:pt x="5" y="25"/>
                    </a:lnTo>
                    <a:lnTo>
                      <a:pt x="9" y="28"/>
                    </a:lnTo>
                    <a:lnTo>
                      <a:pt x="16" y="30"/>
                    </a:lnTo>
                    <a:close/>
                  </a:path>
                </a:pathLst>
              </a:custGeom>
              <a:solidFill>
                <a:srgbClr val="FF00B3"/>
              </a:solidFill>
              <a:ln w="9525">
                <a:noFill/>
                <a:round/>
                <a:headEnd/>
                <a:tailEnd/>
              </a:ln>
            </p:spPr>
            <p:txBody>
              <a:bodyPr/>
              <a:lstStyle/>
              <a:p>
                <a:endParaRPr lang="es-MX"/>
              </a:p>
            </p:txBody>
          </p:sp>
          <p:sp>
            <p:nvSpPr>
              <p:cNvPr id="111667" name="Freeform 52"/>
              <p:cNvSpPr>
                <a:spLocks/>
              </p:cNvSpPr>
              <p:nvPr/>
            </p:nvSpPr>
            <p:spPr bwMode="auto">
              <a:xfrm>
                <a:off x="3750" y="2439"/>
                <a:ext cx="5" cy="5"/>
              </a:xfrm>
              <a:custGeom>
                <a:avLst/>
                <a:gdLst>
                  <a:gd name="T0" fmla="*/ 11 w 22"/>
                  <a:gd name="T1" fmla="*/ 22 h 22"/>
                  <a:gd name="T2" fmla="*/ 14 w 22"/>
                  <a:gd name="T3" fmla="*/ 19 h 22"/>
                  <a:gd name="T4" fmla="*/ 19 w 22"/>
                  <a:gd name="T5" fmla="*/ 17 h 22"/>
                  <a:gd name="T6" fmla="*/ 21 w 22"/>
                  <a:gd name="T7" fmla="*/ 13 h 22"/>
                  <a:gd name="T8" fmla="*/ 22 w 22"/>
                  <a:gd name="T9" fmla="*/ 10 h 22"/>
                  <a:gd name="T10" fmla="*/ 21 w 22"/>
                  <a:gd name="T11" fmla="*/ 5 h 22"/>
                  <a:gd name="T12" fmla="*/ 19 w 22"/>
                  <a:gd name="T13" fmla="*/ 2 h 22"/>
                  <a:gd name="T14" fmla="*/ 14 w 22"/>
                  <a:gd name="T15" fmla="*/ 0 h 22"/>
                  <a:gd name="T16" fmla="*/ 11 w 22"/>
                  <a:gd name="T17" fmla="*/ 0 h 22"/>
                  <a:gd name="T18" fmla="*/ 7 w 22"/>
                  <a:gd name="T19" fmla="*/ 0 h 22"/>
                  <a:gd name="T20" fmla="*/ 4 w 22"/>
                  <a:gd name="T21" fmla="*/ 2 h 22"/>
                  <a:gd name="T22" fmla="*/ 2 w 22"/>
                  <a:gd name="T23" fmla="*/ 5 h 22"/>
                  <a:gd name="T24" fmla="*/ 0 w 22"/>
                  <a:gd name="T25" fmla="*/ 10 h 22"/>
                  <a:gd name="T26" fmla="*/ 2 w 22"/>
                  <a:gd name="T27" fmla="*/ 13 h 22"/>
                  <a:gd name="T28" fmla="*/ 4 w 22"/>
                  <a:gd name="T29" fmla="*/ 17 h 22"/>
                  <a:gd name="T30" fmla="*/ 7 w 22"/>
                  <a:gd name="T31" fmla="*/ 19 h 22"/>
                  <a:gd name="T32" fmla="*/ 11 w 22"/>
                  <a:gd name="T33" fmla="*/ 22 h 22"/>
                  <a:gd name="T34" fmla="*/ 11 w 22"/>
                  <a:gd name="T35" fmla="*/ 22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2"/>
                  <a:gd name="T56" fmla="*/ 22 w 2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2">
                    <a:moveTo>
                      <a:pt x="11" y="22"/>
                    </a:moveTo>
                    <a:lnTo>
                      <a:pt x="14" y="19"/>
                    </a:lnTo>
                    <a:lnTo>
                      <a:pt x="19" y="17"/>
                    </a:lnTo>
                    <a:lnTo>
                      <a:pt x="21" y="13"/>
                    </a:lnTo>
                    <a:lnTo>
                      <a:pt x="22" y="10"/>
                    </a:lnTo>
                    <a:lnTo>
                      <a:pt x="21" y="5"/>
                    </a:lnTo>
                    <a:lnTo>
                      <a:pt x="19" y="2"/>
                    </a:lnTo>
                    <a:lnTo>
                      <a:pt x="14" y="0"/>
                    </a:lnTo>
                    <a:lnTo>
                      <a:pt x="11" y="0"/>
                    </a:lnTo>
                    <a:lnTo>
                      <a:pt x="7" y="0"/>
                    </a:lnTo>
                    <a:lnTo>
                      <a:pt x="4" y="2"/>
                    </a:lnTo>
                    <a:lnTo>
                      <a:pt x="2" y="5"/>
                    </a:lnTo>
                    <a:lnTo>
                      <a:pt x="0" y="10"/>
                    </a:lnTo>
                    <a:lnTo>
                      <a:pt x="2" y="13"/>
                    </a:lnTo>
                    <a:lnTo>
                      <a:pt x="4" y="17"/>
                    </a:lnTo>
                    <a:lnTo>
                      <a:pt x="7" y="19"/>
                    </a:lnTo>
                    <a:lnTo>
                      <a:pt x="11" y="22"/>
                    </a:lnTo>
                    <a:close/>
                  </a:path>
                </a:pathLst>
              </a:custGeom>
              <a:solidFill>
                <a:srgbClr val="FF00B3"/>
              </a:solidFill>
              <a:ln w="9525">
                <a:noFill/>
                <a:round/>
                <a:headEnd/>
                <a:tailEnd/>
              </a:ln>
            </p:spPr>
            <p:txBody>
              <a:bodyPr/>
              <a:lstStyle/>
              <a:p>
                <a:endParaRPr lang="es-MX"/>
              </a:p>
            </p:txBody>
          </p:sp>
          <p:sp>
            <p:nvSpPr>
              <p:cNvPr id="111668" name="Freeform 53"/>
              <p:cNvSpPr>
                <a:spLocks/>
              </p:cNvSpPr>
              <p:nvPr/>
            </p:nvSpPr>
            <p:spPr bwMode="auto">
              <a:xfrm>
                <a:off x="3760" y="2432"/>
                <a:ext cx="6" cy="7"/>
              </a:xfrm>
              <a:custGeom>
                <a:avLst/>
                <a:gdLst>
                  <a:gd name="T0" fmla="*/ 13 w 26"/>
                  <a:gd name="T1" fmla="*/ 28 h 28"/>
                  <a:gd name="T2" fmla="*/ 18 w 26"/>
                  <a:gd name="T3" fmla="*/ 25 h 28"/>
                  <a:gd name="T4" fmla="*/ 23 w 26"/>
                  <a:gd name="T5" fmla="*/ 23 h 28"/>
                  <a:gd name="T6" fmla="*/ 25 w 26"/>
                  <a:gd name="T7" fmla="*/ 18 h 28"/>
                  <a:gd name="T8" fmla="*/ 26 w 26"/>
                  <a:gd name="T9" fmla="*/ 14 h 28"/>
                  <a:gd name="T10" fmla="*/ 25 w 26"/>
                  <a:gd name="T11" fmla="*/ 8 h 28"/>
                  <a:gd name="T12" fmla="*/ 23 w 26"/>
                  <a:gd name="T13" fmla="*/ 3 h 28"/>
                  <a:gd name="T14" fmla="*/ 18 w 26"/>
                  <a:gd name="T15" fmla="*/ 0 h 28"/>
                  <a:gd name="T16" fmla="*/ 13 w 26"/>
                  <a:gd name="T17" fmla="*/ 0 h 28"/>
                  <a:gd name="T18" fmla="*/ 7 w 26"/>
                  <a:gd name="T19" fmla="*/ 0 h 28"/>
                  <a:gd name="T20" fmla="*/ 3 w 26"/>
                  <a:gd name="T21" fmla="*/ 3 h 28"/>
                  <a:gd name="T22" fmla="*/ 0 w 26"/>
                  <a:gd name="T23" fmla="*/ 8 h 28"/>
                  <a:gd name="T24" fmla="*/ 0 w 26"/>
                  <a:gd name="T25" fmla="*/ 14 h 28"/>
                  <a:gd name="T26" fmla="*/ 0 w 26"/>
                  <a:gd name="T27" fmla="*/ 18 h 28"/>
                  <a:gd name="T28" fmla="*/ 3 w 26"/>
                  <a:gd name="T29" fmla="*/ 23 h 28"/>
                  <a:gd name="T30" fmla="*/ 7 w 26"/>
                  <a:gd name="T31" fmla="*/ 25 h 28"/>
                  <a:gd name="T32" fmla="*/ 13 w 26"/>
                  <a:gd name="T33" fmla="*/ 28 h 28"/>
                  <a:gd name="T34" fmla="*/ 13 w 26"/>
                  <a:gd name="T35" fmla="*/ 28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28"/>
                  <a:gd name="T56" fmla="*/ 26 w 26"/>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28">
                    <a:moveTo>
                      <a:pt x="13" y="28"/>
                    </a:moveTo>
                    <a:lnTo>
                      <a:pt x="18" y="25"/>
                    </a:lnTo>
                    <a:lnTo>
                      <a:pt x="23" y="23"/>
                    </a:lnTo>
                    <a:lnTo>
                      <a:pt x="25" y="18"/>
                    </a:lnTo>
                    <a:lnTo>
                      <a:pt x="26" y="14"/>
                    </a:lnTo>
                    <a:lnTo>
                      <a:pt x="25" y="8"/>
                    </a:lnTo>
                    <a:lnTo>
                      <a:pt x="23" y="3"/>
                    </a:lnTo>
                    <a:lnTo>
                      <a:pt x="18" y="0"/>
                    </a:lnTo>
                    <a:lnTo>
                      <a:pt x="13" y="0"/>
                    </a:lnTo>
                    <a:lnTo>
                      <a:pt x="7" y="0"/>
                    </a:lnTo>
                    <a:lnTo>
                      <a:pt x="3" y="3"/>
                    </a:lnTo>
                    <a:lnTo>
                      <a:pt x="0" y="8"/>
                    </a:lnTo>
                    <a:lnTo>
                      <a:pt x="0" y="14"/>
                    </a:lnTo>
                    <a:lnTo>
                      <a:pt x="0" y="18"/>
                    </a:lnTo>
                    <a:lnTo>
                      <a:pt x="3" y="23"/>
                    </a:lnTo>
                    <a:lnTo>
                      <a:pt x="7" y="25"/>
                    </a:lnTo>
                    <a:lnTo>
                      <a:pt x="13" y="28"/>
                    </a:lnTo>
                    <a:close/>
                  </a:path>
                </a:pathLst>
              </a:custGeom>
              <a:solidFill>
                <a:srgbClr val="FF00B3"/>
              </a:solidFill>
              <a:ln w="9525">
                <a:noFill/>
                <a:round/>
                <a:headEnd/>
                <a:tailEnd/>
              </a:ln>
            </p:spPr>
            <p:txBody>
              <a:bodyPr/>
              <a:lstStyle/>
              <a:p>
                <a:endParaRPr lang="es-MX"/>
              </a:p>
            </p:txBody>
          </p:sp>
          <p:sp>
            <p:nvSpPr>
              <p:cNvPr id="111669" name="Freeform 54"/>
              <p:cNvSpPr>
                <a:spLocks/>
              </p:cNvSpPr>
              <p:nvPr/>
            </p:nvSpPr>
            <p:spPr bwMode="auto">
              <a:xfrm>
                <a:off x="3765" y="2421"/>
                <a:ext cx="7" cy="7"/>
              </a:xfrm>
              <a:custGeom>
                <a:avLst/>
                <a:gdLst>
                  <a:gd name="T0" fmla="*/ 13 w 26"/>
                  <a:gd name="T1" fmla="*/ 28 h 28"/>
                  <a:gd name="T2" fmla="*/ 19 w 26"/>
                  <a:gd name="T3" fmla="*/ 27 h 28"/>
                  <a:gd name="T4" fmla="*/ 23 w 26"/>
                  <a:gd name="T5" fmla="*/ 24 h 28"/>
                  <a:gd name="T6" fmla="*/ 25 w 26"/>
                  <a:gd name="T7" fmla="*/ 20 h 28"/>
                  <a:gd name="T8" fmla="*/ 26 w 26"/>
                  <a:gd name="T9" fmla="*/ 15 h 28"/>
                  <a:gd name="T10" fmla="*/ 25 w 26"/>
                  <a:gd name="T11" fmla="*/ 8 h 28"/>
                  <a:gd name="T12" fmla="*/ 23 w 26"/>
                  <a:gd name="T13" fmla="*/ 5 h 28"/>
                  <a:gd name="T14" fmla="*/ 19 w 26"/>
                  <a:gd name="T15" fmla="*/ 1 h 28"/>
                  <a:gd name="T16" fmla="*/ 13 w 26"/>
                  <a:gd name="T17" fmla="*/ 0 h 28"/>
                  <a:gd name="T18" fmla="*/ 8 w 26"/>
                  <a:gd name="T19" fmla="*/ 1 h 28"/>
                  <a:gd name="T20" fmla="*/ 3 w 26"/>
                  <a:gd name="T21" fmla="*/ 5 h 28"/>
                  <a:gd name="T22" fmla="*/ 0 w 26"/>
                  <a:gd name="T23" fmla="*/ 8 h 28"/>
                  <a:gd name="T24" fmla="*/ 0 w 26"/>
                  <a:gd name="T25" fmla="*/ 15 h 28"/>
                  <a:gd name="T26" fmla="*/ 0 w 26"/>
                  <a:gd name="T27" fmla="*/ 20 h 28"/>
                  <a:gd name="T28" fmla="*/ 3 w 26"/>
                  <a:gd name="T29" fmla="*/ 24 h 28"/>
                  <a:gd name="T30" fmla="*/ 8 w 26"/>
                  <a:gd name="T31" fmla="*/ 27 h 28"/>
                  <a:gd name="T32" fmla="*/ 13 w 26"/>
                  <a:gd name="T33" fmla="*/ 28 h 28"/>
                  <a:gd name="T34" fmla="*/ 13 w 26"/>
                  <a:gd name="T35" fmla="*/ 28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28"/>
                  <a:gd name="T56" fmla="*/ 26 w 26"/>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28">
                    <a:moveTo>
                      <a:pt x="13" y="28"/>
                    </a:moveTo>
                    <a:lnTo>
                      <a:pt x="19" y="27"/>
                    </a:lnTo>
                    <a:lnTo>
                      <a:pt x="23" y="24"/>
                    </a:lnTo>
                    <a:lnTo>
                      <a:pt x="25" y="20"/>
                    </a:lnTo>
                    <a:lnTo>
                      <a:pt x="26" y="15"/>
                    </a:lnTo>
                    <a:lnTo>
                      <a:pt x="25" y="8"/>
                    </a:lnTo>
                    <a:lnTo>
                      <a:pt x="23" y="5"/>
                    </a:lnTo>
                    <a:lnTo>
                      <a:pt x="19" y="1"/>
                    </a:lnTo>
                    <a:lnTo>
                      <a:pt x="13" y="0"/>
                    </a:lnTo>
                    <a:lnTo>
                      <a:pt x="8" y="1"/>
                    </a:lnTo>
                    <a:lnTo>
                      <a:pt x="3" y="5"/>
                    </a:lnTo>
                    <a:lnTo>
                      <a:pt x="0" y="8"/>
                    </a:lnTo>
                    <a:lnTo>
                      <a:pt x="0" y="15"/>
                    </a:lnTo>
                    <a:lnTo>
                      <a:pt x="0" y="20"/>
                    </a:lnTo>
                    <a:lnTo>
                      <a:pt x="3" y="24"/>
                    </a:lnTo>
                    <a:lnTo>
                      <a:pt x="8" y="27"/>
                    </a:lnTo>
                    <a:lnTo>
                      <a:pt x="13" y="28"/>
                    </a:lnTo>
                    <a:close/>
                  </a:path>
                </a:pathLst>
              </a:custGeom>
              <a:solidFill>
                <a:srgbClr val="FF00B3"/>
              </a:solidFill>
              <a:ln w="9525">
                <a:noFill/>
                <a:round/>
                <a:headEnd/>
                <a:tailEnd/>
              </a:ln>
            </p:spPr>
            <p:txBody>
              <a:bodyPr/>
              <a:lstStyle/>
              <a:p>
                <a:endParaRPr lang="es-MX"/>
              </a:p>
            </p:txBody>
          </p:sp>
          <p:sp>
            <p:nvSpPr>
              <p:cNvPr id="111670" name="Freeform 55"/>
              <p:cNvSpPr>
                <a:spLocks/>
              </p:cNvSpPr>
              <p:nvPr/>
            </p:nvSpPr>
            <p:spPr bwMode="auto">
              <a:xfrm>
                <a:off x="3628" y="2417"/>
                <a:ext cx="15" cy="16"/>
              </a:xfrm>
              <a:custGeom>
                <a:avLst/>
                <a:gdLst>
                  <a:gd name="T0" fmla="*/ 9 w 58"/>
                  <a:gd name="T1" fmla="*/ 11 h 62"/>
                  <a:gd name="T2" fmla="*/ 8 w 58"/>
                  <a:gd name="T3" fmla="*/ 13 h 62"/>
                  <a:gd name="T4" fmla="*/ 5 w 58"/>
                  <a:gd name="T5" fmla="*/ 18 h 62"/>
                  <a:gd name="T6" fmla="*/ 4 w 58"/>
                  <a:gd name="T7" fmla="*/ 21 h 62"/>
                  <a:gd name="T8" fmla="*/ 2 w 58"/>
                  <a:gd name="T9" fmla="*/ 24 h 62"/>
                  <a:gd name="T10" fmla="*/ 1 w 58"/>
                  <a:gd name="T11" fmla="*/ 29 h 62"/>
                  <a:gd name="T12" fmla="*/ 1 w 58"/>
                  <a:gd name="T13" fmla="*/ 34 h 62"/>
                  <a:gd name="T14" fmla="*/ 0 w 58"/>
                  <a:gd name="T15" fmla="*/ 37 h 62"/>
                  <a:gd name="T16" fmla="*/ 0 w 58"/>
                  <a:gd name="T17" fmla="*/ 43 h 62"/>
                  <a:gd name="T18" fmla="*/ 0 w 58"/>
                  <a:gd name="T19" fmla="*/ 46 h 62"/>
                  <a:gd name="T20" fmla="*/ 1 w 58"/>
                  <a:gd name="T21" fmla="*/ 50 h 62"/>
                  <a:gd name="T22" fmla="*/ 2 w 58"/>
                  <a:gd name="T23" fmla="*/ 53 h 62"/>
                  <a:gd name="T24" fmla="*/ 5 w 58"/>
                  <a:gd name="T25" fmla="*/ 57 h 62"/>
                  <a:gd name="T26" fmla="*/ 9 w 58"/>
                  <a:gd name="T27" fmla="*/ 59 h 62"/>
                  <a:gd name="T28" fmla="*/ 13 w 58"/>
                  <a:gd name="T29" fmla="*/ 61 h 62"/>
                  <a:gd name="T30" fmla="*/ 17 w 58"/>
                  <a:gd name="T31" fmla="*/ 61 h 62"/>
                  <a:gd name="T32" fmla="*/ 21 w 58"/>
                  <a:gd name="T33" fmla="*/ 61 h 62"/>
                  <a:gd name="T34" fmla="*/ 26 w 58"/>
                  <a:gd name="T35" fmla="*/ 61 h 62"/>
                  <a:gd name="T36" fmla="*/ 31 w 58"/>
                  <a:gd name="T37" fmla="*/ 62 h 62"/>
                  <a:gd name="T38" fmla="*/ 34 w 58"/>
                  <a:gd name="T39" fmla="*/ 61 h 62"/>
                  <a:gd name="T40" fmla="*/ 39 w 58"/>
                  <a:gd name="T41" fmla="*/ 61 h 62"/>
                  <a:gd name="T42" fmla="*/ 41 w 58"/>
                  <a:gd name="T43" fmla="*/ 60 h 62"/>
                  <a:gd name="T44" fmla="*/ 46 w 58"/>
                  <a:gd name="T45" fmla="*/ 59 h 62"/>
                  <a:gd name="T46" fmla="*/ 50 w 58"/>
                  <a:gd name="T47" fmla="*/ 57 h 62"/>
                  <a:gd name="T48" fmla="*/ 55 w 58"/>
                  <a:gd name="T49" fmla="*/ 52 h 62"/>
                  <a:gd name="T50" fmla="*/ 57 w 58"/>
                  <a:gd name="T51" fmla="*/ 46 h 62"/>
                  <a:gd name="T52" fmla="*/ 58 w 58"/>
                  <a:gd name="T53" fmla="*/ 41 h 62"/>
                  <a:gd name="T54" fmla="*/ 57 w 58"/>
                  <a:gd name="T55" fmla="*/ 36 h 62"/>
                  <a:gd name="T56" fmla="*/ 56 w 58"/>
                  <a:gd name="T57" fmla="*/ 32 h 62"/>
                  <a:gd name="T58" fmla="*/ 55 w 58"/>
                  <a:gd name="T59" fmla="*/ 28 h 62"/>
                  <a:gd name="T60" fmla="*/ 54 w 58"/>
                  <a:gd name="T61" fmla="*/ 24 h 62"/>
                  <a:gd name="T62" fmla="*/ 50 w 58"/>
                  <a:gd name="T63" fmla="*/ 18 h 62"/>
                  <a:gd name="T64" fmla="*/ 47 w 58"/>
                  <a:gd name="T65" fmla="*/ 12 h 62"/>
                  <a:gd name="T66" fmla="*/ 42 w 58"/>
                  <a:gd name="T67" fmla="*/ 6 h 62"/>
                  <a:gd name="T68" fmla="*/ 38 w 58"/>
                  <a:gd name="T69" fmla="*/ 3 h 62"/>
                  <a:gd name="T70" fmla="*/ 32 w 58"/>
                  <a:gd name="T71" fmla="*/ 0 h 62"/>
                  <a:gd name="T72" fmla="*/ 27 w 58"/>
                  <a:gd name="T73" fmla="*/ 0 h 62"/>
                  <a:gd name="T74" fmla="*/ 23 w 58"/>
                  <a:gd name="T75" fmla="*/ 0 h 62"/>
                  <a:gd name="T76" fmla="*/ 19 w 58"/>
                  <a:gd name="T77" fmla="*/ 1 h 62"/>
                  <a:gd name="T78" fmla="*/ 15 w 58"/>
                  <a:gd name="T79" fmla="*/ 4 h 62"/>
                  <a:gd name="T80" fmla="*/ 13 w 58"/>
                  <a:gd name="T81" fmla="*/ 6 h 62"/>
                  <a:gd name="T82" fmla="*/ 10 w 58"/>
                  <a:gd name="T83" fmla="*/ 9 h 62"/>
                  <a:gd name="T84" fmla="*/ 9 w 58"/>
                  <a:gd name="T85" fmla="*/ 11 h 62"/>
                  <a:gd name="T86" fmla="*/ 9 w 58"/>
                  <a:gd name="T87" fmla="*/ 11 h 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62"/>
                  <a:gd name="T134" fmla="*/ 58 w 58"/>
                  <a:gd name="T135" fmla="*/ 62 h 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62">
                    <a:moveTo>
                      <a:pt x="9" y="11"/>
                    </a:moveTo>
                    <a:lnTo>
                      <a:pt x="8" y="13"/>
                    </a:lnTo>
                    <a:lnTo>
                      <a:pt x="5" y="18"/>
                    </a:lnTo>
                    <a:lnTo>
                      <a:pt x="4" y="21"/>
                    </a:lnTo>
                    <a:lnTo>
                      <a:pt x="2" y="24"/>
                    </a:lnTo>
                    <a:lnTo>
                      <a:pt x="1" y="29"/>
                    </a:lnTo>
                    <a:lnTo>
                      <a:pt x="1" y="34"/>
                    </a:lnTo>
                    <a:lnTo>
                      <a:pt x="0" y="37"/>
                    </a:lnTo>
                    <a:lnTo>
                      <a:pt x="0" y="43"/>
                    </a:lnTo>
                    <a:lnTo>
                      <a:pt x="0" y="46"/>
                    </a:lnTo>
                    <a:lnTo>
                      <a:pt x="1" y="50"/>
                    </a:lnTo>
                    <a:lnTo>
                      <a:pt x="2" y="53"/>
                    </a:lnTo>
                    <a:lnTo>
                      <a:pt x="5" y="57"/>
                    </a:lnTo>
                    <a:lnTo>
                      <a:pt x="9" y="59"/>
                    </a:lnTo>
                    <a:lnTo>
                      <a:pt x="13" y="61"/>
                    </a:lnTo>
                    <a:lnTo>
                      <a:pt x="17" y="61"/>
                    </a:lnTo>
                    <a:lnTo>
                      <a:pt x="21" y="61"/>
                    </a:lnTo>
                    <a:lnTo>
                      <a:pt x="26" y="61"/>
                    </a:lnTo>
                    <a:lnTo>
                      <a:pt x="31" y="62"/>
                    </a:lnTo>
                    <a:lnTo>
                      <a:pt x="34" y="61"/>
                    </a:lnTo>
                    <a:lnTo>
                      <a:pt x="39" y="61"/>
                    </a:lnTo>
                    <a:lnTo>
                      <a:pt x="41" y="60"/>
                    </a:lnTo>
                    <a:lnTo>
                      <a:pt x="46" y="59"/>
                    </a:lnTo>
                    <a:lnTo>
                      <a:pt x="50" y="57"/>
                    </a:lnTo>
                    <a:lnTo>
                      <a:pt x="55" y="52"/>
                    </a:lnTo>
                    <a:lnTo>
                      <a:pt x="57" y="46"/>
                    </a:lnTo>
                    <a:lnTo>
                      <a:pt x="58" y="41"/>
                    </a:lnTo>
                    <a:lnTo>
                      <a:pt x="57" y="36"/>
                    </a:lnTo>
                    <a:lnTo>
                      <a:pt x="56" y="32"/>
                    </a:lnTo>
                    <a:lnTo>
                      <a:pt x="55" y="28"/>
                    </a:lnTo>
                    <a:lnTo>
                      <a:pt x="54" y="24"/>
                    </a:lnTo>
                    <a:lnTo>
                      <a:pt x="50" y="18"/>
                    </a:lnTo>
                    <a:lnTo>
                      <a:pt x="47" y="12"/>
                    </a:lnTo>
                    <a:lnTo>
                      <a:pt x="42" y="6"/>
                    </a:lnTo>
                    <a:lnTo>
                      <a:pt x="38" y="3"/>
                    </a:lnTo>
                    <a:lnTo>
                      <a:pt x="32" y="0"/>
                    </a:lnTo>
                    <a:lnTo>
                      <a:pt x="27" y="0"/>
                    </a:lnTo>
                    <a:lnTo>
                      <a:pt x="23" y="0"/>
                    </a:lnTo>
                    <a:lnTo>
                      <a:pt x="19" y="1"/>
                    </a:lnTo>
                    <a:lnTo>
                      <a:pt x="15" y="4"/>
                    </a:lnTo>
                    <a:lnTo>
                      <a:pt x="13" y="6"/>
                    </a:lnTo>
                    <a:lnTo>
                      <a:pt x="10" y="9"/>
                    </a:lnTo>
                    <a:lnTo>
                      <a:pt x="9" y="11"/>
                    </a:lnTo>
                    <a:close/>
                  </a:path>
                </a:pathLst>
              </a:custGeom>
              <a:solidFill>
                <a:srgbClr val="A33DA3"/>
              </a:solidFill>
              <a:ln w="9525">
                <a:noFill/>
                <a:round/>
                <a:headEnd/>
                <a:tailEnd/>
              </a:ln>
            </p:spPr>
            <p:txBody>
              <a:bodyPr/>
              <a:lstStyle/>
              <a:p>
                <a:endParaRPr lang="es-MX"/>
              </a:p>
            </p:txBody>
          </p:sp>
          <p:sp>
            <p:nvSpPr>
              <p:cNvPr id="111671" name="Freeform 56"/>
              <p:cNvSpPr>
                <a:spLocks/>
              </p:cNvSpPr>
              <p:nvPr/>
            </p:nvSpPr>
            <p:spPr bwMode="auto">
              <a:xfrm>
                <a:off x="3621" y="2430"/>
                <a:ext cx="27" cy="69"/>
              </a:xfrm>
              <a:custGeom>
                <a:avLst/>
                <a:gdLst>
                  <a:gd name="T0" fmla="*/ 43 w 108"/>
                  <a:gd name="T1" fmla="*/ 9 h 274"/>
                  <a:gd name="T2" fmla="*/ 42 w 108"/>
                  <a:gd name="T3" fmla="*/ 10 h 274"/>
                  <a:gd name="T4" fmla="*/ 41 w 108"/>
                  <a:gd name="T5" fmla="*/ 15 h 274"/>
                  <a:gd name="T6" fmla="*/ 39 w 108"/>
                  <a:gd name="T7" fmla="*/ 23 h 274"/>
                  <a:gd name="T8" fmla="*/ 36 w 108"/>
                  <a:gd name="T9" fmla="*/ 35 h 274"/>
                  <a:gd name="T10" fmla="*/ 32 w 108"/>
                  <a:gd name="T11" fmla="*/ 47 h 274"/>
                  <a:gd name="T12" fmla="*/ 30 w 108"/>
                  <a:gd name="T13" fmla="*/ 62 h 274"/>
                  <a:gd name="T14" fmla="*/ 26 w 108"/>
                  <a:gd name="T15" fmla="*/ 78 h 274"/>
                  <a:gd name="T16" fmla="*/ 23 w 108"/>
                  <a:gd name="T17" fmla="*/ 95 h 274"/>
                  <a:gd name="T18" fmla="*/ 18 w 108"/>
                  <a:gd name="T19" fmla="*/ 111 h 274"/>
                  <a:gd name="T20" fmla="*/ 15 w 108"/>
                  <a:gd name="T21" fmla="*/ 127 h 274"/>
                  <a:gd name="T22" fmla="*/ 10 w 108"/>
                  <a:gd name="T23" fmla="*/ 142 h 274"/>
                  <a:gd name="T24" fmla="*/ 8 w 108"/>
                  <a:gd name="T25" fmla="*/ 157 h 274"/>
                  <a:gd name="T26" fmla="*/ 4 w 108"/>
                  <a:gd name="T27" fmla="*/ 168 h 274"/>
                  <a:gd name="T28" fmla="*/ 2 w 108"/>
                  <a:gd name="T29" fmla="*/ 179 h 274"/>
                  <a:gd name="T30" fmla="*/ 0 w 108"/>
                  <a:gd name="T31" fmla="*/ 187 h 274"/>
                  <a:gd name="T32" fmla="*/ 0 w 108"/>
                  <a:gd name="T33" fmla="*/ 191 h 274"/>
                  <a:gd name="T34" fmla="*/ 0 w 108"/>
                  <a:gd name="T35" fmla="*/ 194 h 274"/>
                  <a:gd name="T36" fmla="*/ 0 w 108"/>
                  <a:gd name="T37" fmla="*/ 198 h 274"/>
                  <a:gd name="T38" fmla="*/ 0 w 108"/>
                  <a:gd name="T39" fmla="*/ 202 h 274"/>
                  <a:gd name="T40" fmla="*/ 0 w 108"/>
                  <a:gd name="T41" fmla="*/ 209 h 274"/>
                  <a:gd name="T42" fmla="*/ 0 w 108"/>
                  <a:gd name="T43" fmla="*/ 213 h 274"/>
                  <a:gd name="T44" fmla="*/ 1 w 108"/>
                  <a:gd name="T45" fmla="*/ 219 h 274"/>
                  <a:gd name="T46" fmla="*/ 2 w 108"/>
                  <a:gd name="T47" fmla="*/ 226 h 274"/>
                  <a:gd name="T48" fmla="*/ 3 w 108"/>
                  <a:gd name="T49" fmla="*/ 233 h 274"/>
                  <a:gd name="T50" fmla="*/ 3 w 108"/>
                  <a:gd name="T51" fmla="*/ 237 h 274"/>
                  <a:gd name="T52" fmla="*/ 4 w 108"/>
                  <a:gd name="T53" fmla="*/ 244 h 274"/>
                  <a:gd name="T54" fmla="*/ 5 w 108"/>
                  <a:gd name="T55" fmla="*/ 249 h 274"/>
                  <a:gd name="T56" fmla="*/ 7 w 108"/>
                  <a:gd name="T57" fmla="*/ 254 h 274"/>
                  <a:gd name="T58" fmla="*/ 7 w 108"/>
                  <a:gd name="T59" fmla="*/ 257 h 274"/>
                  <a:gd name="T60" fmla="*/ 8 w 108"/>
                  <a:gd name="T61" fmla="*/ 261 h 274"/>
                  <a:gd name="T62" fmla="*/ 8 w 108"/>
                  <a:gd name="T63" fmla="*/ 263 h 274"/>
                  <a:gd name="T64" fmla="*/ 9 w 108"/>
                  <a:gd name="T65" fmla="*/ 264 h 274"/>
                  <a:gd name="T66" fmla="*/ 108 w 108"/>
                  <a:gd name="T67" fmla="*/ 274 h 274"/>
                  <a:gd name="T68" fmla="*/ 108 w 108"/>
                  <a:gd name="T69" fmla="*/ 271 h 274"/>
                  <a:gd name="T70" fmla="*/ 106 w 108"/>
                  <a:gd name="T71" fmla="*/ 263 h 274"/>
                  <a:gd name="T72" fmla="*/ 103 w 108"/>
                  <a:gd name="T73" fmla="*/ 250 h 274"/>
                  <a:gd name="T74" fmla="*/ 101 w 108"/>
                  <a:gd name="T75" fmla="*/ 235 h 274"/>
                  <a:gd name="T76" fmla="*/ 97 w 108"/>
                  <a:gd name="T77" fmla="*/ 216 h 274"/>
                  <a:gd name="T78" fmla="*/ 95 w 108"/>
                  <a:gd name="T79" fmla="*/ 194 h 274"/>
                  <a:gd name="T80" fmla="*/ 92 w 108"/>
                  <a:gd name="T81" fmla="*/ 171 h 274"/>
                  <a:gd name="T82" fmla="*/ 88 w 108"/>
                  <a:gd name="T83" fmla="*/ 146 h 274"/>
                  <a:gd name="T84" fmla="*/ 85 w 108"/>
                  <a:gd name="T85" fmla="*/ 122 h 274"/>
                  <a:gd name="T86" fmla="*/ 81 w 108"/>
                  <a:gd name="T87" fmla="*/ 98 h 274"/>
                  <a:gd name="T88" fmla="*/ 78 w 108"/>
                  <a:gd name="T89" fmla="*/ 75 h 274"/>
                  <a:gd name="T90" fmla="*/ 76 w 108"/>
                  <a:gd name="T91" fmla="*/ 53 h 274"/>
                  <a:gd name="T92" fmla="*/ 73 w 108"/>
                  <a:gd name="T93" fmla="*/ 33 h 274"/>
                  <a:gd name="T94" fmla="*/ 72 w 108"/>
                  <a:gd name="T95" fmla="*/ 19 h 274"/>
                  <a:gd name="T96" fmla="*/ 71 w 108"/>
                  <a:gd name="T97" fmla="*/ 7 h 274"/>
                  <a:gd name="T98" fmla="*/ 71 w 108"/>
                  <a:gd name="T99" fmla="*/ 0 h 274"/>
                  <a:gd name="T100" fmla="*/ 43 w 108"/>
                  <a:gd name="T101" fmla="*/ 9 h 274"/>
                  <a:gd name="T102" fmla="*/ 43 w 108"/>
                  <a:gd name="T103" fmla="*/ 9 h 2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274"/>
                  <a:gd name="T158" fmla="*/ 108 w 108"/>
                  <a:gd name="T159" fmla="*/ 274 h 2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274">
                    <a:moveTo>
                      <a:pt x="43" y="9"/>
                    </a:moveTo>
                    <a:lnTo>
                      <a:pt x="42" y="10"/>
                    </a:lnTo>
                    <a:lnTo>
                      <a:pt x="41" y="15"/>
                    </a:lnTo>
                    <a:lnTo>
                      <a:pt x="39" y="23"/>
                    </a:lnTo>
                    <a:lnTo>
                      <a:pt x="36" y="35"/>
                    </a:lnTo>
                    <a:lnTo>
                      <a:pt x="32" y="47"/>
                    </a:lnTo>
                    <a:lnTo>
                      <a:pt x="30" y="62"/>
                    </a:lnTo>
                    <a:lnTo>
                      <a:pt x="26" y="78"/>
                    </a:lnTo>
                    <a:lnTo>
                      <a:pt x="23" y="95"/>
                    </a:lnTo>
                    <a:lnTo>
                      <a:pt x="18" y="111"/>
                    </a:lnTo>
                    <a:lnTo>
                      <a:pt x="15" y="127"/>
                    </a:lnTo>
                    <a:lnTo>
                      <a:pt x="10" y="142"/>
                    </a:lnTo>
                    <a:lnTo>
                      <a:pt x="8" y="157"/>
                    </a:lnTo>
                    <a:lnTo>
                      <a:pt x="4" y="168"/>
                    </a:lnTo>
                    <a:lnTo>
                      <a:pt x="2" y="179"/>
                    </a:lnTo>
                    <a:lnTo>
                      <a:pt x="0" y="187"/>
                    </a:lnTo>
                    <a:lnTo>
                      <a:pt x="0" y="191"/>
                    </a:lnTo>
                    <a:lnTo>
                      <a:pt x="0" y="194"/>
                    </a:lnTo>
                    <a:lnTo>
                      <a:pt x="0" y="198"/>
                    </a:lnTo>
                    <a:lnTo>
                      <a:pt x="0" y="202"/>
                    </a:lnTo>
                    <a:lnTo>
                      <a:pt x="0" y="209"/>
                    </a:lnTo>
                    <a:lnTo>
                      <a:pt x="0" y="213"/>
                    </a:lnTo>
                    <a:lnTo>
                      <a:pt x="1" y="219"/>
                    </a:lnTo>
                    <a:lnTo>
                      <a:pt x="2" y="226"/>
                    </a:lnTo>
                    <a:lnTo>
                      <a:pt x="3" y="233"/>
                    </a:lnTo>
                    <a:lnTo>
                      <a:pt x="3" y="237"/>
                    </a:lnTo>
                    <a:lnTo>
                      <a:pt x="4" y="244"/>
                    </a:lnTo>
                    <a:lnTo>
                      <a:pt x="5" y="249"/>
                    </a:lnTo>
                    <a:lnTo>
                      <a:pt x="7" y="254"/>
                    </a:lnTo>
                    <a:lnTo>
                      <a:pt x="7" y="257"/>
                    </a:lnTo>
                    <a:lnTo>
                      <a:pt x="8" y="261"/>
                    </a:lnTo>
                    <a:lnTo>
                      <a:pt x="8" y="263"/>
                    </a:lnTo>
                    <a:lnTo>
                      <a:pt x="9" y="264"/>
                    </a:lnTo>
                    <a:lnTo>
                      <a:pt x="108" y="274"/>
                    </a:lnTo>
                    <a:lnTo>
                      <a:pt x="108" y="271"/>
                    </a:lnTo>
                    <a:lnTo>
                      <a:pt x="106" y="263"/>
                    </a:lnTo>
                    <a:lnTo>
                      <a:pt x="103" y="250"/>
                    </a:lnTo>
                    <a:lnTo>
                      <a:pt x="101" y="235"/>
                    </a:lnTo>
                    <a:lnTo>
                      <a:pt x="97" y="216"/>
                    </a:lnTo>
                    <a:lnTo>
                      <a:pt x="95" y="194"/>
                    </a:lnTo>
                    <a:lnTo>
                      <a:pt x="92" y="171"/>
                    </a:lnTo>
                    <a:lnTo>
                      <a:pt x="88" y="146"/>
                    </a:lnTo>
                    <a:lnTo>
                      <a:pt x="85" y="122"/>
                    </a:lnTo>
                    <a:lnTo>
                      <a:pt x="81" y="98"/>
                    </a:lnTo>
                    <a:lnTo>
                      <a:pt x="78" y="75"/>
                    </a:lnTo>
                    <a:lnTo>
                      <a:pt x="76" y="53"/>
                    </a:lnTo>
                    <a:lnTo>
                      <a:pt x="73" y="33"/>
                    </a:lnTo>
                    <a:lnTo>
                      <a:pt x="72" y="19"/>
                    </a:lnTo>
                    <a:lnTo>
                      <a:pt x="71" y="7"/>
                    </a:lnTo>
                    <a:lnTo>
                      <a:pt x="71" y="0"/>
                    </a:lnTo>
                    <a:lnTo>
                      <a:pt x="43" y="9"/>
                    </a:lnTo>
                    <a:close/>
                  </a:path>
                </a:pathLst>
              </a:custGeom>
              <a:solidFill>
                <a:srgbClr val="A33DA3"/>
              </a:solidFill>
              <a:ln w="9525">
                <a:noFill/>
                <a:round/>
                <a:headEnd/>
                <a:tailEnd/>
              </a:ln>
            </p:spPr>
            <p:txBody>
              <a:bodyPr/>
              <a:lstStyle/>
              <a:p>
                <a:endParaRPr lang="es-MX"/>
              </a:p>
            </p:txBody>
          </p:sp>
          <p:sp>
            <p:nvSpPr>
              <p:cNvPr id="111672" name="Freeform 57"/>
              <p:cNvSpPr>
                <a:spLocks/>
              </p:cNvSpPr>
              <p:nvPr/>
            </p:nvSpPr>
            <p:spPr bwMode="auto">
              <a:xfrm>
                <a:off x="3607" y="2488"/>
                <a:ext cx="52" cy="24"/>
              </a:xfrm>
              <a:custGeom>
                <a:avLst/>
                <a:gdLst>
                  <a:gd name="T0" fmla="*/ 191 w 206"/>
                  <a:gd name="T1" fmla="*/ 31 h 97"/>
                  <a:gd name="T2" fmla="*/ 184 w 206"/>
                  <a:gd name="T3" fmla="*/ 30 h 97"/>
                  <a:gd name="T4" fmla="*/ 169 w 206"/>
                  <a:gd name="T5" fmla="*/ 26 h 97"/>
                  <a:gd name="T6" fmla="*/ 151 w 206"/>
                  <a:gd name="T7" fmla="*/ 22 h 97"/>
                  <a:gd name="T8" fmla="*/ 133 w 206"/>
                  <a:gd name="T9" fmla="*/ 17 h 97"/>
                  <a:gd name="T10" fmla="*/ 115 w 206"/>
                  <a:gd name="T11" fmla="*/ 11 h 97"/>
                  <a:gd name="T12" fmla="*/ 99 w 206"/>
                  <a:gd name="T13" fmla="*/ 5 h 97"/>
                  <a:gd name="T14" fmla="*/ 86 w 206"/>
                  <a:gd name="T15" fmla="*/ 1 h 97"/>
                  <a:gd name="T16" fmla="*/ 82 w 206"/>
                  <a:gd name="T17" fmla="*/ 0 h 97"/>
                  <a:gd name="T18" fmla="*/ 77 w 206"/>
                  <a:gd name="T19" fmla="*/ 1 h 97"/>
                  <a:gd name="T20" fmla="*/ 66 w 206"/>
                  <a:gd name="T21" fmla="*/ 5 h 97"/>
                  <a:gd name="T22" fmla="*/ 54 w 206"/>
                  <a:gd name="T23" fmla="*/ 11 h 97"/>
                  <a:gd name="T24" fmla="*/ 40 w 206"/>
                  <a:gd name="T25" fmla="*/ 17 h 97"/>
                  <a:gd name="T26" fmla="*/ 26 w 206"/>
                  <a:gd name="T27" fmla="*/ 24 h 97"/>
                  <a:gd name="T28" fmla="*/ 13 w 206"/>
                  <a:gd name="T29" fmla="*/ 30 h 97"/>
                  <a:gd name="T30" fmla="*/ 5 w 206"/>
                  <a:gd name="T31" fmla="*/ 35 h 97"/>
                  <a:gd name="T32" fmla="*/ 0 w 206"/>
                  <a:gd name="T33" fmla="*/ 40 h 97"/>
                  <a:gd name="T34" fmla="*/ 4 w 206"/>
                  <a:gd name="T35" fmla="*/ 44 h 97"/>
                  <a:gd name="T36" fmla="*/ 13 w 206"/>
                  <a:gd name="T37" fmla="*/ 44 h 97"/>
                  <a:gd name="T38" fmla="*/ 20 w 206"/>
                  <a:gd name="T39" fmla="*/ 44 h 97"/>
                  <a:gd name="T40" fmla="*/ 5 w 206"/>
                  <a:gd name="T41" fmla="*/ 55 h 97"/>
                  <a:gd name="T42" fmla="*/ 11 w 206"/>
                  <a:gd name="T43" fmla="*/ 69 h 97"/>
                  <a:gd name="T44" fmla="*/ 38 w 206"/>
                  <a:gd name="T45" fmla="*/ 70 h 97"/>
                  <a:gd name="T46" fmla="*/ 46 w 206"/>
                  <a:gd name="T47" fmla="*/ 71 h 97"/>
                  <a:gd name="T48" fmla="*/ 54 w 206"/>
                  <a:gd name="T49" fmla="*/ 71 h 97"/>
                  <a:gd name="T50" fmla="*/ 63 w 206"/>
                  <a:gd name="T51" fmla="*/ 71 h 97"/>
                  <a:gd name="T52" fmla="*/ 72 w 206"/>
                  <a:gd name="T53" fmla="*/ 70 h 97"/>
                  <a:gd name="T54" fmla="*/ 80 w 206"/>
                  <a:gd name="T55" fmla="*/ 69 h 97"/>
                  <a:gd name="T56" fmla="*/ 88 w 206"/>
                  <a:gd name="T57" fmla="*/ 65 h 97"/>
                  <a:gd name="T58" fmla="*/ 97 w 206"/>
                  <a:gd name="T59" fmla="*/ 61 h 97"/>
                  <a:gd name="T60" fmla="*/ 105 w 206"/>
                  <a:gd name="T61" fmla="*/ 61 h 97"/>
                  <a:gd name="T62" fmla="*/ 110 w 206"/>
                  <a:gd name="T63" fmla="*/ 68 h 97"/>
                  <a:gd name="T64" fmla="*/ 112 w 206"/>
                  <a:gd name="T65" fmla="*/ 73 h 97"/>
                  <a:gd name="T66" fmla="*/ 111 w 206"/>
                  <a:gd name="T67" fmla="*/ 75 h 97"/>
                  <a:gd name="T68" fmla="*/ 100 w 206"/>
                  <a:gd name="T69" fmla="*/ 78 h 97"/>
                  <a:gd name="T70" fmla="*/ 89 w 206"/>
                  <a:gd name="T71" fmla="*/ 82 h 97"/>
                  <a:gd name="T72" fmla="*/ 82 w 206"/>
                  <a:gd name="T73" fmla="*/ 84 h 97"/>
                  <a:gd name="T74" fmla="*/ 78 w 206"/>
                  <a:gd name="T75" fmla="*/ 90 h 97"/>
                  <a:gd name="T76" fmla="*/ 80 w 206"/>
                  <a:gd name="T77" fmla="*/ 92 h 97"/>
                  <a:gd name="T78" fmla="*/ 86 w 206"/>
                  <a:gd name="T79" fmla="*/ 94 h 97"/>
                  <a:gd name="T80" fmla="*/ 93 w 206"/>
                  <a:gd name="T81" fmla="*/ 95 h 97"/>
                  <a:gd name="T82" fmla="*/ 102 w 206"/>
                  <a:gd name="T83" fmla="*/ 97 h 97"/>
                  <a:gd name="T84" fmla="*/ 111 w 206"/>
                  <a:gd name="T85" fmla="*/ 97 h 97"/>
                  <a:gd name="T86" fmla="*/ 122 w 206"/>
                  <a:gd name="T87" fmla="*/ 95 h 97"/>
                  <a:gd name="T88" fmla="*/ 132 w 206"/>
                  <a:gd name="T89" fmla="*/ 94 h 97"/>
                  <a:gd name="T90" fmla="*/ 141 w 206"/>
                  <a:gd name="T91" fmla="*/ 91 h 97"/>
                  <a:gd name="T92" fmla="*/ 173 w 206"/>
                  <a:gd name="T93" fmla="*/ 92 h 97"/>
                  <a:gd name="T94" fmla="*/ 193 w 206"/>
                  <a:gd name="T95" fmla="*/ 32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6"/>
                  <a:gd name="T145" fmla="*/ 0 h 97"/>
                  <a:gd name="T146" fmla="*/ 206 w 206"/>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6" h="97">
                    <a:moveTo>
                      <a:pt x="193" y="32"/>
                    </a:moveTo>
                    <a:lnTo>
                      <a:pt x="191" y="31"/>
                    </a:lnTo>
                    <a:lnTo>
                      <a:pt x="188" y="31"/>
                    </a:lnTo>
                    <a:lnTo>
                      <a:pt x="184" y="30"/>
                    </a:lnTo>
                    <a:lnTo>
                      <a:pt x="177" y="29"/>
                    </a:lnTo>
                    <a:lnTo>
                      <a:pt x="169" y="26"/>
                    </a:lnTo>
                    <a:lnTo>
                      <a:pt x="162" y="24"/>
                    </a:lnTo>
                    <a:lnTo>
                      <a:pt x="151" y="22"/>
                    </a:lnTo>
                    <a:lnTo>
                      <a:pt x="143" y="20"/>
                    </a:lnTo>
                    <a:lnTo>
                      <a:pt x="133" y="17"/>
                    </a:lnTo>
                    <a:lnTo>
                      <a:pt x="124" y="15"/>
                    </a:lnTo>
                    <a:lnTo>
                      <a:pt x="115" y="11"/>
                    </a:lnTo>
                    <a:lnTo>
                      <a:pt x="107" y="9"/>
                    </a:lnTo>
                    <a:lnTo>
                      <a:pt x="99" y="5"/>
                    </a:lnTo>
                    <a:lnTo>
                      <a:pt x="92" y="3"/>
                    </a:lnTo>
                    <a:lnTo>
                      <a:pt x="86" y="1"/>
                    </a:lnTo>
                    <a:lnTo>
                      <a:pt x="84" y="0"/>
                    </a:lnTo>
                    <a:lnTo>
                      <a:pt x="82" y="0"/>
                    </a:lnTo>
                    <a:lnTo>
                      <a:pt x="80" y="0"/>
                    </a:lnTo>
                    <a:lnTo>
                      <a:pt x="77" y="1"/>
                    </a:lnTo>
                    <a:lnTo>
                      <a:pt x="72" y="4"/>
                    </a:lnTo>
                    <a:lnTo>
                      <a:pt x="66" y="5"/>
                    </a:lnTo>
                    <a:lnTo>
                      <a:pt x="61" y="9"/>
                    </a:lnTo>
                    <a:lnTo>
                      <a:pt x="54" y="11"/>
                    </a:lnTo>
                    <a:lnTo>
                      <a:pt x="48" y="15"/>
                    </a:lnTo>
                    <a:lnTo>
                      <a:pt x="40" y="17"/>
                    </a:lnTo>
                    <a:lnTo>
                      <a:pt x="33" y="20"/>
                    </a:lnTo>
                    <a:lnTo>
                      <a:pt x="26" y="24"/>
                    </a:lnTo>
                    <a:lnTo>
                      <a:pt x="20" y="27"/>
                    </a:lnTo>
                    <a:lnTo>
                      <a:pt x="13" y="30"/>
                    </a:lnTo>
                    <a:lnTo>
                      <a:pt x="9" y="33"/>
                    </a:lnTo>
                    <a:lnTo>
                      <a:pt x="5" y="35"/>
                    </a:lnTo>
                    <a:lnTo>
                      <a:pt x="3" y="38"/>
                    </a:lnTo>
                    <a:lnTo>
                      <a:pt x="0" y="40"/>
                    </a:lnTo>
                    <a:lnTo>
                      <a:pt x="1" y="42"/>
                    </a:lnTo>
                    <a:lnTo>
                      <a:pt x="4" y="44"/>
                    </a:lnTo>
                    <a:lnTo>
                      <a:pt x="9" y="44"/>
                    </a:lnTo>
                    <a:lnTo>
                      <a:pt x="13" y="44"/>
                    </a:lnTo>
                    <a:lnTo>
                      <a:pt x="18" y="44"/>
                    </a:lnTo>
                    <a:lnTo>
                      <a:pt x="20" y="44"/>
                    </a:lnTo>
                    <a:lnTo>
                      <a:pt x="23" y="44"/>
                    </a:lnTo>
                    <a:lnTo>
                      <a:pt x="5" y="55"/>
                    </a:lnTo>
                    <a:lnTo>
                      <a:pt x="31" y="55"/>
                    </a:lnTo>
                    <a:lnTo>
                      <a:pt x="11" y="69"/>
                    </a:lnTo>
                    <a:lnTo>
                      <a:pt x="36" y="70"/>
                    </a:lnTo>
                    <a:lnTo>
                      <a:pt x="38" y="70"/>
                    </a:lnTo>
                    <a:lnTo>
                      <a:pt x="42" y="71"/>
                    </a:lnTo>
                    <a:lnTo>
                      <a:pt x="46" y="71"/>
                    </a:lnTo>
                    <a:lnTo>
                      <a:pt x="49" y="71"/>
                    </a:lnTo>
                    <a:lnTo>
                      <a:pt x="54" y="71"/>
                    </a:lnTo>
                    <a:lnTo>
                      <a:pt x="58" y="72"/>
                    </a:lnTo>
                    <a:lnTo>
                      <a:pt x="63" y="71"/>
                    </a:lnTo>
                    <a:lnTo>
                      <a:pt x="67" y="71"/>
                    </a:lnTo>
                    <a:lnTo>
                      <a:pt x="72" y="70"/>
                    </a:lnTo>
                    <a:lnTo>
                      <a:pt x="77" y="70"/>
                    </a:lnTo>
                    <a:lnTo>
                      <a:pt x="80" y="69"/>
                    </a:lnTo>
                    <a:lnTo>
                      <a:pt x="85" y="68"/>
                    </a:lnTo>
                    <a:lnTo>
                      <a:pt x="88" y="65"/>
                    </a:lnTo>
                    <a:lnTo>
                      <a:pt x="92" y="64"/>
                    </a:lnTo>
                    <a:lnTo>
                      <a:pt x="97" y="61"/>
                    </a:lnTo>
                    <a:lnTo>
                      <a:pt x="102" y="61"/>
                    </a:lnTo>
                    <a:lnTo>
                      <a:pt x="105" y="61"/>
                    </a:lnTo>
                    <a:lnTo>
                      <a:pt x="108" y="64"/>
                    </a:lnTo>
                    <a:lnTo>
                      <a:pt x="110" y="68"/>
                    </a:lnTo>
                    <a:lnTo>
                      <a:pt x="111" y="70"/>
                    </a:lnTo>
                    <a:lnTo>
                      <a:pt x="112" y="73"/>
                    </a:lnTo>
                    <a:lnTo>
                      <a:pt x="112" y="75"/>
                    </a:lnTo>
                    <a:lnTo>
                      <a:pt x="111" y="75"/>
                    </a:lnTo>
                    <a:lnTo>
                      <a:pt x="107" y="76"/>
                    </a:lnTo>
                    <a:lnTo>
                      <a:pt x="100" y="78"/>
                    </a:lnTo>
                    <a:lnTo>
                      <a:pt x="93" y="82"/>
                    </a:lnTo>
                    <a:lnTo>
                      <a:pt x="89" y="82"/>
                    </a:lnTo>
                    <a:lnTo>
                      <a:pt x="86" y="83"/>
                    </a:lnTo>
                    <a:lnTo>
                      <a:pt x="82" y="84"/>
                    </a:lnTo>
                    <a:lnTo>
                      <a:pt x="80" y="86"/>
                    </a:lnTo>
                    <a:lnTo>
                      <a:pt x="78" y="90"/>
                    </a:lnTo>
                    <a:lnTo>
                      <a:pt x="79" y="92"/>
                    </a:lnTo>
                    <a:lnTo>
                      <a:pt x="80" y="92"/>
                    </a:lnTo>
                    <a:lnTo>
                      <a:pt x="84" y="93"/>
                    </a:lnTo>
                    <a:lnTo>
                      <a:pt x="86" y="94"/>
                    </a:lnTo>
                    <a:lnTo>
                      <a:pt x="89" y="95"/>
                    </a:lnTo>
                    <a:lnTo>
                      <a:pt x="93" y="95"/>
                    </a:lnTo>
                    <a:lnTo>
                      <a:pt x="97" y="97"/>
                    </a:lnTo>
                    <a:lnTo>
                      <a:pt x="102" y="97"/>
                    </a:lnTo>
                    <a:lnTo>
                      <a:pt x="108" y="97"/>
                    </a:lnTo>
                    <a:lnTo>
                      <a:pt x="111" y="97"/>
                    </a:lnTo>
                    <a:lnTo>
                      <a:pt x="117" y="97"/>
                    </a:lnTo>
                    <a:lnTo>
                      <a:pt x="122" y="95"/>
                    </a:lnTo>
                    <a:lnTo>
                      <a:pt x="127" y="95"/>
                    </a:lnTo>
                    <a:lnTo>
                      <a:pt x="132" y="94"/>
                    </a:lnTo>
                    <a:lnTo>
                      <a:pt x="137" y="92"/>
                    </a:lnTo>
                    <a:lnTo>
                      <a:pt x="141" y="91"/>
                    </a:lnTo>
                    <a:lnTo>
                      <a:pt x="146" y="90"/>
                    </a:lnTo>
                    <a:lnTo>
                      <a:pt x="173" y="92"/>
                    </a:lnTo>
                    <a:lnTo>
                      <a:pt x="206" y="69"/>
                    </a:lnTo>
                    <a:lnTo>
                      <a:pt x="193" y="32"/>
                    </a:lnTo>
                    <a:close/>
                  </a:path>
                </a:pathLst>
              </a:custGeom>
              <a:solidFill>
                <a:srgbClr val="CC804D"/>
              </a:solidFill>
              <a:ln w="9525">
                <a:noFill/>
                <a:round/>
                <a:headEnd/>
                <a:tailEnd/>
              </a:ln>
            </p:spPr>
            <p:txBody>
              <a:bodyPr/>
              <a:lstStyle/>
              <a:p>
                <a:endParaRPr lang="es-MX"/>
              </a:p>
            </p:txBody>
          </p:sp>
          <p:sp>
            <p:nvSpPr>
              <p:cNvPr id="111673" name="Freeform 58"/>
              <p:cNvSpPr>
                <a:spLocks/>
              </p:cNvSpPr>
              <p:nvPr/>
            </p:nvSpPr>
            <p:spPr bwMode="auto">
              <a:xfrm>
                <a:off x="3603" y="2517"/>
                <a:ext cx="48" cy="22"/>
              </a:xfrm>
              <a:custGeom>
                <a:avLst/>
                <a:gdLst>
                  <a:gd name="T0" fmla="*/ 190 w 191"/>
                  <a:gd name="T1" fmla="*/ 36 h 88"/>
                  <a:gd name="T2" fmla="*/ 184 w 191"/>
                  <a:gd name="T3" fmla="*/ 31 h 88"/>
                  <a:gd name="T4" fmla="*/ 173 w 191"/>
                  <a:gd name="T5" fmla="*/ 24 h 88"/>
                  <a:gd name="T6" fmla="*/ 156 w 191"/>
                  <a:gd name="T7" fmla="*/ 17 h 88"/>
                  <a:gd name="T8" fmla="*/ 135 w 191"/>
                  <a:gd name="T9" fmla="*/ 9 h 88"/>
                  <a:gd name="T10" fmla="*/ 108 w 191"/>
                  <a:gd name="T11" fmla="*/ 2 h 88"/>
                  <a:gd name="T12" fmla="*/ 79 w 191"/>
                  <a:gd name="T13" fmla="*/ 0 h 88"/>
                  <a:gd name="T14" fmla="*/ 45 w 191"/>
                  <a:gd name="T15" fmla="*/ 1 h 88"/>
                  <a:gd name="T16" fmla="*/ 26 w 191"/>
                  <a:gd name="T17" fmla="*/ 5 h 88"/>
                  <a:gd name="T18" fmla="*/ 19 w 191"/>
                  <a:gd name="T19" fmla="*/ 6 h 88"/>
                  <a:gd name="T20" fmla="*/ 11 w 191"/>
                  <a:gd name="T21" fmla="*/ 9 h 88"/>
                  <a:gd name="T22" fmla="*/ 7 w 191"/>
                  <a:gd name="T23" fmla="*/ 12 h 88"/>
                  <a:gd name="T24" fmla="*/ 11 w 191"/>
                  <a:gd name="T25" fmla="*/ 14 h 88"/>
                  <a:gd name="T26" fmla="*/ 19 w 191"/>
                  <a:gd name="T27" fmla="*/ 16 h 88"/>
                  <a:gd name="T28" fmla="*/ 28 w 191"/>
                  <a:gd name="T29" fmla="*/ 22 h 88"/>
                  <a:gd name="T30" fmla="*/ 29 w 191"/>
                  <a:gd name="T31" fmla="*/ 23 h 88"/>
                  <a:gd name="T32" fmla="*/ 20 w 191"/>
                  <a:gd name="T33" fmla="*/ 24 h 88"/>
                  <a:gd name="T34" fmla="*/ 8 w 191"/>
                  <a:gd name="T35" fmla="*/ 28 h 88"/>
                  <a:gd name="T36" fmla="*/ 0 w 191"/>
                  <a:gd name="T37" fmla="*/ 31 h 88"/>
                  <a:gd name="T38" fmla="*/ 3 w 191"/>
                  <a:gd name="T39" fmla="*/ 35 h 88"/>
                  <a:gd name="T40" fmla="*/ 11 w 191"/>
                  <a:gd name="T41" fmla="*/ 37 h 88"/>
                  <a:gd name="T42" fmla="*/ 19 w 191"/>
                  <a:gd name="T43" fmla="*/ 38 h 88"/>
                  <a:gd name="T44" fmla="*/ 26 w 191"/>
                  <a:gd name="T45" fmla="*/ 39 h 88"/>
                  <a:gd name="T46" fmla="*/ 26 w 191"/>
                  <a:gd name="T47" fmla="*/ 39 h 88"/>
                  <a:gd name="T48" fmla="*/ 18 w 191"/>
                  <a:gd name="T49" fmla="*/ 44 h 88"/>
                  <a:gd name="T50" fmla="*/ 7 w 191"/>
                  <a:gd name="T51" fmla="*/ 49 h 88"/>
                  <a:gd name="T52" fmla="*/ 3 w 191"/>
                  <a:gd name="T53" fmla="*/ 53 h 88"/>
                  <a:gd name="T54" fmla="*/ 8 w 191"/>
                  <a:gd name="T55" fmla="*/ 55 h 88"/>
                  <a:gd name="T56" fmla="*/ 16 w 191"/>
                  <a:gd name="T57" fmla="*/ 57 h 88"/>
                  <a:gd name="T58" fmla="*/ 24 w 191"/>
                  <a:gd name="T59" fmla="*/ 57 h 88"/>
                  <a:gd name="T60" fmla="*/ 31 w 191"/>
                  <a:gd name="T61" fmla="*/ 57 h 88"/>
                  <a:gd name="T62" fmla="*/ 31 w 191"/>
                  <a:gd name="T63" fmla="*/ 57 h 88"/>
                  <a:gd name="T64" fmla="*/ 23 w 191"/>
                  <a:gd name="T65" fmla="*/ 61 h 88"/>
                  <a:gd name="T66" fmla="*/ 14 w 191"/>
                  <a:gd name="T67" fmla="*/ 68 h 88"/>
                  <a:gd name="T68" fmla="*/ 11 w 191"/>
                  <a:gd name="T69" fmla="*/ 74 h 88"/>
                  <a:gd name="T70" fmla="*/ 15 w 191"/>
                  <a:gd name="T71" fmla="*/ 75 h 88"/>
                  <a:gd name="T72" fmla="*/ 23 w 191"/>
                  <a:gd name="T73" fmla="*/ 75 h 88"/>
                  <a:gd name="T74" fmla="*/ 34 w 191"/>
                  <a:gd name="T75" fmla="*/ 74 h 88"/>
                  <a:gd name="T76" fmla="*/ 46 w 191"/>
                  <a:gd name="T77" fmla="*/ 73 h 88"/>
                  <a:gd name="T78" fmla="*/ 60 w 191"/>
                  <a:gd name="T79" fmla="*/ 72 h 88"/>
                  <a:gd name="T80" fmla="*/ 73 w 191"/>
                  <a:gd name="T81" fmla="*/ 69 h 88"/>
                  <a:gd name="T82" fmla="*/ 84 w 191"/>
                  <a:gd name="T83" fmla="*/ 67 h 88"/>
                  <a:gd name="T84" fmla="*/ 92 w 191"/>
                  <a:gd name="T85" fmla="*/ 66 h 88"/>
                  <a:gd name="T86" fmla="*/ 96 w 191"/>
                  <a:gd name="T87" fmla="*/ 66 h 88"/>
                  <a:gd name="T88" fmla="*/ 102 w 191"/>
                  <a:gd name="T89" fmla="*/ 72 h 88"/>
                  <a:gd name="T90" fmla="*/ 110 w 191"/>
                  <a:gd name="T91" fmla="*/ 76 h 88"/>
                  <a:gd name="T92" fmla="*/ 117 w 191"/>
                  <a:gd name="T93" fmla="*/ 81 h 88"/>
                  <a:gd name="T94" fmla="*/ 126 w 191"/>
                  <a:gd name="T95" fmla="*/ 84 h 88"/>
                  <a:gd name="T96" fmla="*/ 135 w 191"/>
                  <a:gd name="T97" fmla="*/ 88 h 88"/>
                  <a:gd name="T98" fmla="*/ 145 w 191"/>
                  <a:gd name="T99" fmla="*/ 88 h 88"/>
                  <a:gd name="T100" fmla="*/ 190 w 191"/>
                  <a:gd name="T101" fmla="*/ 58 h 88"/>
                  <a:gd name="T102" fmla="*/ 191 w 191"/>
                  <a:gd name="T103" fmla="*/ 37 h 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1"/>
                  <a:gd name="T157" fmla="*/ 0 h 88"/>
                  <a:gd name="T158" fmla="*/ 191 w 191"/>
                  <a:gd name="T159" fmla="*/ 88 h 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1" h="88">
                    <a:moveTo>
                      <a:pt x="191" y="37"/>
                    </a:moveTo>
                    <a:lnTo>
                      <a:pt x="190" y="36"/>
                    </a:lnTo>
                    <a:lnTo>
                      <a:pt x="188" y="35"/>
                    </a:lnTo>
                    <a:lnTo>
                      <a:pt x="184" y="31"/>
                    </a:lnTo>
                    <a:lnTo>
                      <a:pt x="180" y="29"/>
                    </a:lnTo>
                    <a:lnTo>
                      <a:pt x="173" y="24"/>
                    </a:lnTo>
                    <a:lnTo>
                      <a:pt x="165" y="21"/>
                    </a:lnTo>
                    <a:lnTo>
                      <a:pt x="156" y="17"/>
                    </a:lnTo>
                    <a:lnTo>
                      <a:pt x="146" y="13"/>
                    </a:lnTo>
                    <a:lnTo>
                      <a:pt x="135" y="9"/>
                    </a:lnTo>
                    <a:lnTo>
                      <a:pt x="122" y="6"/>
                    </a:lnTo>
                    <a:lnTo>
                      <a:pt x="108" y="2"/>
                    </a:lnTo>
                    <a:lnTo>
                      <a:pt x="95" y="1"/>
                    </a:lnTo>
                    <a:lnTo>
                      <a:pt x="79" y="0"/>
                    </a:lnTo>
                    <a:lnTo>
                      <a:pt x="62" y="0"/>
                    </a:lnTo>
                    <a:lnTo>
                      <a:pt x="45" y="1"/>
                    </a:lnTo>
                    <a:lnTo>
                      <a:pt x="27" y="5"/>
                    </a:lnTo>
                    <a:lnTo>
                      <a:pt x="26" y="5"/>
                    </a:lnTo>
                    <a:lnTo>
                      <a:pt x="23" y="6"/>
                    </a:lnTo>
                    <a:lnTo>
                      <a:pt x="19" y="6"/>
                    </a:lnTo>
                    <a:lnTo>
                      <a:pt x="15" y="8"/>
                    </a:lnTo>
                    <a:lnTo>
                      <a:pt x="11" y="9"/>
                    </a:lnTo>
                    <a:lnTo>
                      <a:pt x="8" y="10"/>
                    </a:lnTo>
                    <a:lnTo>
                      <a:pt x="7" y="12"/>
                    </a:lnTo>
                    <a:lnTo>
                      <a:pt x="8" y="14"/>
                    </a:lnTo>
                    <a:lnTo>
                      <a:pt x="11" y="14"/>
                    </a:lnTo>
                    <a:lnTo>
                      <a:pt x="14" y="15"/>
                    </a:lnTo>
                    <a:lnTo>
                      <a:pt x="19" y="16"/>
                    </a:lnTo>
                    <a:lnTo>
                      <a:pt x="22" y="19"/>
                    </a:lnTo>
                    <a:lnTo>
                      <a:pt x="28" y="22"/>
                    </a:lnTo>
                    <a:lnTo>
                      <a:pt x="31" y="23"/>
                    </a:lnTo>
                    <a:lnTo>
                      <a:pt x="29" y="23"/>
                    </a:lnTo>
                    <a:lnTo>
                      <a:pt x="26" y="23"/>
                    </a:lnTo>
                    <a:lnTo>
                      <a:pt x="20" y="24"/>
                    </a:lnTo>
                    <a:lnTo>
                      <a:pt x="14" y="27"/>
                    </a:lnTo>
                    <a:lnTo>
                      <a:pt x="8" y="28"/>
                    </a:lnTo>
                    <a:lnTo>
                      <a:pt x="4" y="29"/>
                    </a:lnTo>
                    <a:lnTo>
                      <a:pt x="0" y="31"/>
                    </a:lnTo>
                    <a:lnTo>
                      <a:pt x="1" y="32"/>
                    </a:lnTo>
                    <a:lnTo>
                      <a:pt x="3" y="35"/>
                    </a:lnTo>
                    <a:lnTo>
                      <a:pt x="7" y="36"/>
                    </a:lnTo>
                    <a:lnTo>
                      <a:pt x="11" y="37"/>
                    </a:lnTo>
                    <a:lnTo>
                      <a:pt x="15" y="38"/>
                    </a:lnTo>
                    <a:lnTo>
                      <a:pt x="19" y="38"/>
                    </a:lnTo>
                    <a:lnTo>
                      <a:pt x="23" y="39"/>
                    </a:lnTo>
                    <a:lnTo>
                      <a:pt x="26" y="39"/>
                    </a:lnTo>
                    <a:lnTo>
                      <a:pt x="27" y="39"/>
                    </a:lnTo>
                    <a:lnTo>
                      <a:pt x="26" y="39"/>
                    </a:lnTo>
                    <a:lnTo>
                      <a:pt x="22" y="42"/>
                    </a:lnTo>
                    <a:lnTo>
                      <a:pt x="18" y="44"/>
                    </a:lnTo>
                    <a:lnTo>
                      <a:pt x="13" y="46"/>
                    </a:lnTo>
                    <a:lnTo>
                      <a:pt x="7" y="49"/>
                    </a:lnTo>
                    <a:lnTo>
                      <a:pt x="5" y="52"/>
                    </a:lnTo>
                    <a:lnTo>
                      <a:pt x="3" y="53"/>
                    </a:lnTo>
                    <a:lnTo>
                      <a:pt x="5" y="55"/>
                    </a:lnTo>
                    <a:lnTo>
                      <a:pt x="8" y="55"/>
                    </a:lnTo>
                    <a:lnTo>
                      <a:pt x="12" y="57"/>
                    </a:lnTo>
                    <a:lnTo>
                      <a:pt x="16" y="57"/>
                    </a:lnTo>
                    <a:lnTo>
                      <a:pt x="22" y="57"/>
                    </a:lnTo>
                    <a:lnTo>
                      <a:pt x="24" y="57"/>
                    </a:lnTo>
                    <a:lnTo>
                      <a:pt x="29" y="57"/>
                    </a:lnTo>
                    <a:lnTo>
                      <a:pt x="31" y="57"/>
                    </a:lnTo>
                    <a:lnTo>
                      <a:pt x="33" y="57"/>
                    </a:lnTo>
                    <a:lnTo>
                      <a:pt x="31" y="57"/>
                    </a:lnTo>
                    <a:lnTo>
                      <a:pt x="28" y="58"/>
                    </a:lnTo>
                    <a:lnTo>
                      <a:pt x="23" y="61"/>
                    </a:lnTo>
                    <a:lnTo>
                      <a:pt x="19" y="65"/>
                    </a:lnTo>
                    <a:lnTo>
                      <a:pt x="14" y="68"/>
                    </a:lnTo>
                    <a:lnTo>
                      <a:pt x="12" y="72"/>
                    </a:lnTo>
                    <a:lnTo>
                      <a:pt x="11" y="74"/>
                    </a:lnTo>
                    <a:lnTo>
                      <a:pt x="14" y="76"/>
                    </a:lnTo>
                    <a:lnTo>
                      <a:pt x="15" y="75"/>
                    </a:lnTo>
                    <a:lnTo>
                      <a:pt x="19" y="75"/>
                    </a:lnTo>
                    <a:lnTo>
                      <a:pt x="23" y="75"/>
                    </a:lnTo>
                    <a:lnTo>
                      <a:pt x="29" y="75"/>
                    </a:lnTo>
                    <a:lnTo>
                      <a:pt x="34" y="74"/>
                    </a:lnTo>
                    <a:lnTo>
                      <a:pt x="41" y="74"/>
                    </a:lnTo>
                    <a:lnTo>
                      <a:pt x="46" y="73"/>
                    </a:lnTo>
                    <a:lnTo>
                      <a:pt x="54" y="73"/>
                    </a:lnTo>
                    <a:lnTo>
                      <a:pt x="60" y="72"/>
                    </a:lnTo>
                    <a:lnTo>
                      <a:pt x="67" y="70"/>
                    </a:lnTo>
                    <a:lnTo>
                      <a:pt x="73" y="69"/>
                    </a:lnTo>
                    <a:lnTo>
                      <a:pt x="80" y="69"/>
                    </a:lnTo>
                    <a:lnTo>
                      <a:pt x="84" y="67"/>
                    </a:lnTo>
                    <a:lnTo>
                      <a:pt x="89" y="67"/>
                    </a:lnTo>
                    <a:lnTo>
                      <a:pt x="92" y="66"/>
                    </a:lnTo>
                    <a:lnTo>
                      <a:pt x="95" y="66"/>
                    </a:lnTo>
                    <a:lnTo>
                      <a:pt x="96" y="66"/>
                    </a:lnTo>
                    <a:lnTo>
                      <a:pt x="99" y="69"/>
                    </a:lnTo>
                    <a:lnTo>
                      <a:pt x="102" y="72"/>
                    </a:lnTo>
                    <a:lnTo>
                      <a:pt x="105" y="74"/>
                    </a:lnTo>
                    <a:lnTo>
                      <a:pt x="110" y="76"/>
                    </a:lnTo>
                    <a:lnTo>
                      <a:pt x="113" y="80"/>
                    </a:lnTo>
                    <a:lnTo>
                      <a:pt x="117" y="81"/>
                    </a:lnTo>
                    <a:lnTo>
                      <a:pt x="121" y="83"/>
                    </a:lnTo>
                    <a:lnTo>
                      <a:pt x="126" y="84"/>
                    </a:lnTo>
                    <a:lnTo>
                      <a:pt x="130" y="87"/>
                    </a:lnTo>
                    <a:lnTo>
                      <a:pt x="135" y="88"/>
                    </a:lnTo>
                    <a:lnTo>
                      <a:pt x="141" y="88"/>
                    </a:lnTo>
                    <a:lnTo>
                      <a:pt x="145" y="88"/>
                    </a:lnTo>
                    <a:lnTo>
                      <a:pt x="151" y="87"/>
                    </a:lnTo>
                    <a:lnTo>
                      <a:pt x="190" y="58"/>
                    </a:lnTo>
                    <a:lnTo>
                      <a:pt x="191" y="37"/>
                    </a:lnTo>
                    <a:close/>
                  </a:path>
                </a:pathLst>
              </a:custGeom>
              <a:solidFill>
                <a:srgbClr val="D99966"/>
              </a:solidFill>
              <a:ln w="9525">
                <a:noFill/>
                <a:round/>
                <a:headEnd/>
                <a:tailEnd/>
              </a:ln>
            </p:spPr>
            <p:txBody>
              <a:bodyPr/>
              <a:lstStyle/>
              <a:p>
                <a:endParaRPr lang="es-MX"/>
              </a:p>
            </p:txBody>
          </p:sp>
          <p:sp>
            <p:nvSpPr>
              <p:cNvPr id="111674" name="Freeform 59"/>
              <p:cNvSpPr>
                <a:spLocks/>
              </p:cNvSpPr>
              <p:nvPr/>
            </p:nvSpPr>
            <p:spPr bwMode="auto">
              <a:xfrm>
                <a:off x="3503" y="2402"/>
                <a:ext cx="85" cy="145"/>
              </a:xfrm>
              <a:custGeom>
                <a:avLst/>
                <a:gdLst>
                  <a:gd name="T0" fmla="*/ 0 w 341"/>
                  <a:gd name="T1" fmla="*/ 89 h 582"/>
                  <a:gd name="T2" fmla="*/ 0 w 341"/>
                  <a:gd name="T3" fmla="*/ 93 h 582"/>
                  <a:gd name="T4" fmla="*/ 2 w 341"/>
                  <a:gd name="T5" fmla="*/ 110 h 582"/>
                  <a:gd name="T6" fmla="*/ 6 w 341"/>
                  <a:gd name="T7" fmla="*/ 133 h 582"/>
                  <a:gd name="T8" fmla="*/ 12 w 341"/>
                  <a:gd name="T9" fmla="*/ 164 h 582"/>
                  <a:gd name="T10" fmla="*/ 17 w 341"/>
                  <a:gd name="T11" fmla="*/ 200 h 582"/>
                  <a:gd name="T12" fmla="*/ 24 w 341"/>
                  <a:gd name="T13" fmla="*/ 241 h 582"/>
                  <a:gd name="T14" fmla="*/ 32 w 341"/>
                  <a:gd name="T15" fmla="*/ 284 h 582"/>
                  <a:gd name="T16" fmla="*/ 41 w 341"/>
                  <a:gd name="T17" fmla="*/ 330 h 582"/>
                  <a:gd name="T18" fmla="*/ 50 w 341"/>
                  <a:gd name="T19" fmla="*/ 375 h 582"/>
                  <a:gd name="T20" fmla="*/ 59 w 341"/>
                  <a:gd name="T21" fmla="*/ 418 h 582"/>
                  <a:gd name="T22" fmla="*/ 68 w 341"/>
                  <a:gd name="T23" fmla="*/ 460 h 582"/>
                  <a:gd name="T24" fmla="*/ 78 w 341"/>
                  <a:gd name="T25" fmla="*/ 498 h 582"/>
                  <a:gd name="T26" fmla="*/ 87 w 341"/>
                  <a:gd name="T27" fmla="*/ 530 h 582"/>
                  <a:gd name="T28" fmla="*/ 97 w 341"/>
                  <a:gd name="T29" fmla="*/ 556 h 582"/>
                  <a:gd name="T30" fmla="*/ 105 w 341"/>
                  <a:gd name="T31" fmla="*/ 574 h 582"/>
                  <a:gd name="T32" fmla="*/ 114 w 341"/>
                  <a:gd name="T33" fmla="*/ 582 h 582"/>
                  <a:gd name="T34" fmla="*/ 341 w 341"/>
                  <a:gd name="T35" fmla="*/ 353 h 582"/>
                  <a:gd name="T36" fmla="*/ 338 w 341"/>
                  <a:gd name="T37" fmla="*/ 349 h 582"/>
                  <a:gd name="T38" fmla="*/ 335 w 341"/>
                  <a:gd name="T39" fmla="*/ 340 h 582"/>
                  <a:gd name="T40" fmla="*/ 330 w 341"/>
                  <a:gd name="T41" fmla="*/ 326 h 582"/>
                  <a:gd name="T42" fmla="*/ 323 w 341"/>
                  <a:gd name="T43" fmla="*/ 308 h 582"/>
                  <a:gd name="T44" fmla="*/ 315 w 341"/>
                  <a:gd name="T45" fmla="*/ 285 h 582"/>
                  <a:gd name="T46" fmla="*/ 306 w 341"/>
                  <a:gd name="T47" fmla="*/ 261 h 582"/>
                  <a:gd name="T48" fmla="*/ 296 w 341"/>
                  <a:gd name="T49" fmla="*/ 233 h 582"/>
                  <a:gd name="T50" fmla="*/ 285 w 341"/>
                  <a:gd name="T51" fmla="*/ 205 h 582"/>
                  <a:gd name="T52" fmla="*/ 274 w 341"/>
                  <a:gd name="T53" fmla="*/ 176 h 582"/>
                  <a:gd name="T54" fmla="*/ 265 w 341"/>
                  <a:gd name="T55" fmla="*/ 148 h 582"/>
                  <a:gd name="T56" fmla="*/ 254 w 341"/>
                  <a:gd name="T57" fmla="*/ 119 h 582"/>
                  <a:gd name="T58" fmla="*/ 246 w 341"/>
                  <a:gd name="T59" fmla="*/ 92 h 582"/>
                  <a:gd name="T60" fmla="*/ 237 w 341"/>
                  <a:gd name="T61" fmla="*/ 67 h 582"/>
                  <a:gd name="T62" fmla="*/ 231 w 341"/>
                  <a:gd name="T63" fmla="*/ 45 h 582"/>
                  <a:gd name="T64" fmla="*/ 226 w 341"/>
                  <a:gd name="T65" fmla="*/ 28 h 582"/>
                  <a:gd name="T66" fmla="*/ 224 w 341"/>
                  <a:gd name="T67" fmla="*/ 15 h 582"/>
                  <a:gd name="T68" fmla="*/ 220 w 341"/>
                  <a:gd name="T69" fmla="*/ 6 h 582"/>
                  <a:gd name="T70" fmla="*/ 212 w 341"/>
                  <a:gd name="T71" fmla="*/ 1 h 582"/>
                  <a:gd name="T72" fmla="*/ 199 w 341"/>
                  <a:gd name="T73" fmla="*/ 0 h 582"/>
                  <a:gd name="T74" fmla="*/ 185 w 341"/>
                  <a:gd name="T75" fmla="*/ 1 h 582"/>
                  <a:gd name="T76" fmla="*/ 167 w 341"/>
                  <a:gd name="T77" fmla="*/ 6 h 582"/>
                  <a:gd name="T78" fmla="*/ 148 w 341"/>
                  <a:gd name="T79" fmla="*/ 13 h 582"/>
                  <a:gd name="T80" fmla="*/ 128 w 341"/>
                  <a:gd name="T81" fmla="*/ 20 h 582"/>
                  <a:gd name="T82" fmla="*/ 108 w 341"/>
                  <a:gd name="T83" fmla="*/ 30 h 582"/>
                  <a:gd name="T84" fmla="*/ 87 w 341"/>
                  <a:gd name="T85" fmla="*/ 39 h 582"/>
                  <a:gd name="T86" fmla="*/ 67 w 341"/>
                  <a:gd name="T87" fmla="*/ 50 h 582"/>
                  <a:gd name="T88" fmla="*/ 48 w 341"/>
                  <a:gd name="T89" fmla="*/ 60 h 582"/>
                  <a:gd name="T90" fmla="*/ 32 w 341"/>
                  <a:gd name="T91" fmla="*/ 69 h 582"/>
                  <a:gd name="T92" fmla="*/ 18 w 341"/>
                  <a:gd name="T93" fmla="*/ 76 h 582"/>
                  <a:gd name="T94" fmla="*/ 8 w 341"/>
                  <a:gd name="T95" fmla="*/ 83 h 582"/>
                  <a:gd name="T96" fmla="*/ 1 w 341"/>
                  <a:gd name="T97" fmla="*/ 88 h 582"/>
                  <a:gd name="T98" fmla="*/ 0 w 341"/>
                  <a:gd name="T99" fmla="*/ 89 h 582"/>
                  <a:gd name="T100" fmla="*/ 0 w 341"/>
                  <a:gd name="T101" fmla="*/ 89 h 5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1"/>
                  <a:gd name="T154" fmla="*/ 0 h 582"/>
                  <a:gd name="T155" fmla="*/ 341 w 341"/>
                  <a:gd name="T156" fmla="*/ 582 h 5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1" h="582">
                    <a:moveTo>
                      <a:pt x="0" y="89"/>
                    </a:moveTo>
                    <a:lnTo>
                      <a:pt x="0" y="93"/>
                    </a:lnTo>
                    <a:lnTo>
                      <a:pt x="2" y="110"/>
                    </a:lnTo>
                    <a:lnTo>
                      <a:pt x="6" y="133"/>
                    </a:lnTo>
                    <a:lnTo>
                      <a:pt x="12" y="164"/>
                    </a:lnTo>
                    <a:lnTo>
                      <a:pt x="17" y="200"/>
                    </a:lnTo>
                    <a:lnTo>
                      <a:pt x="24" y="241"/>
                    </a:lnTo>
                    <a:lnTo>
                      <a:pt x="32" y="284"/>
                    </a:lnTo>
                    <a:lnTo>
                      <a:pt x="41" y="330"/>
                    </a:lnTo>
                    <a:lnTo>
                      <a:pt x="50" y="375"/>
                    </a:lnTo>
                    <a:lnTo>
                      <a:pt x="59" y="418"/>
                    </a:lnTo>
                    <a:lnTo>
                      <a:pt x="68" y="460"/>
                    </a:lnTo>
                    <a:lnTo>
                      <a:pt x="78" y="498"/>
                    </a:lnTo>
                    <a:lnTo>
                      <a:pt x="87" y="530"/>
                    </a:lnTo>
                    <a:lnTo>
                      <a:pt x="97" y="556"/>
                    </a:lnTo>
                    <a:lnTo>
                      <a:pt x="105" y="574"/>
                    </a:lnTo>
                    <a:lnTo>
                      <a:pt x="114" y="582"/>
                    </a:lnTo>
                    <a:lnTo>
                      <a:pt x="341" y="353"/>
                    </a:lnTo>
                    <a:lnTo>
                      <a:pt x="338" y="349"/>
                    </a:lnTo>
                    <a:lnTo>
                      <a:pt x="335" y="340"/>
                    </a:lnTo>
                    <a:lnTo>
                      <a:pt x="330" y="326"/>
                    </a:lnTo>
                    <a:lnTo>
                      <a:pt x="323" y="308"/>
                    </a:lnTo>
                    <a:lnTo>
                      <a:pt x="315" y="285"/>
                    </a:lnTo>
                    <a:lnTo>
                      <a:pt x="306" y="261"/>
                    </a:lnTo>
                    <a:lnTo>
                      <a:pt x="296" y="233"/>
                    </a:lnTo>
                    <a:lnTo>
                      <a:pt x="285" y="205"/>
                    </a:lnTo>
                    <a:lnTo>
                      <a:pt x="274" y="176"/>
                    </a:lnTo>
                    <a:lnTo>
                      <a:pt x="265" y="148"/>
                    </a:lnTo>
                    <a:lnTo>
                      <a:pt x="254" y="119"/>
                    </a:lnTo>
                    <a:lnTo>
                      <a:pt x="246" y="92"/>
                    </a:lnTo>
                    <a:lnTo>
                      <a:pt x="237" y="67"/>
                    </a:lnTo>
                    <a:lnTo>
                      <a:pt x="231" y="45"/>
                    </a:lnTo>
                    <a:lnTo>
                      <a:pt x="226" y="28"/>
                    </a:lnTo>
                    <a:lnTo>
                      <a:pt x="224" y="15"/>
                    </a:lnTo>
                    <a:lnTo>
                      <a:pt x="220" y="6"/>
                    </a:lnTo>
                    <a:lnTo>
                      <a:pt x="212" y="1"/>
                    </a:lnTo>
                    <a:lnTo>
                      <a:pt x="199" y="0"/>
                    </a:lnTo>
                    <a:lnTo>
                      <a:pt x="185" y="1"/>
                    </a:lnTo>
                    <a:lnTo>
                      <a:pt x="167" y="6"/>
                    </a:lnTo>
                    <a:lnTo>
                      <a:pt x="148" y="13"/>
                    </a:lnTo>
                    <a:lnTo>
                      <a:pt x="128" y="20"/>
                    </a:lnTo>
                    <a:lnTo>
                      <a:pt x="108" y="30"/>
                    </a:lnTo>
                    <a:lnTo>
                      <a:pt x="87" y="39"/>
                    </a:lnTo>
                    <a:lnTo>
                      <a:pt x="67" y="50"/>
                    </a:lnTo>
                    <a:lnTo>
                      <a:pt x="48" y="60"/>
                    </a:lnTo>
                    <a:lnTo>
                      <a:pt x="32" y="69"/>
                    </a:lnTo>
                    <a:lnTo>
                      <a:pt x="18" y="76"/>
                    </a:lnTo>
                    <a:lnTo>
                      <a:pt x="8" y="83"/>
                    </a:lnTo>
                    <a:lnTo>
                      <a:pt x="1" y="88"/>
                    </a:lnTo>
                    <a:lnTo>
                      <a:pt x="0" y="89"/>
                    </a:lnTo>
                    <a:close/>
                  </a:path>
                </a:pathLst>
              </a:custGeom>
              <a:solidFill>
                <a:srgbClr val="E6E6E6"/>
              </a:solidFill>
              <a:ln w="9525">
                <a:noFill/>
                <a:round/>
                <a:headEnd/>
                <a:tailEnd/>
              </a:ln>
            </p:spPr>
            <p:txBody>
              <a:bodyPr/>
              <a:lstStyle/>
              <a:p>
                <a:endParaRPr lang="es-MX"/>
              </a:p>
            </p:txBody>
          </p:sp>
          <p:sp>
            <p:nvSpPr>
              <p:cNvPr id="111675" name="Freeform 60"/>
              <p:cNvSpPr>
                <a:spLocks/>
              </p:cNvSpPr>
              <p:nvPr/>
            </p:nvSpPr>
            <p:spPr bwMode="auto">
              <a:xfrm>
                <a:off x="3516" y="2415"/>
                <a:ext cx="59" cy="110"/>
              </a:xfrm>
              <a:custGeom>
                <a:avLst/>
                <a:gdLst>
                  <a:gd name="T0" fmla="*/ 1 w 234"/>
                  <a:gd name="T1" fmla="*/ 72 h 439"/>
                  <a:gd name="T2" fmla="*/ 10 w 234"/>
                  <a:gd name="T3" fmla="*/ 64 h 439"/>
                  <a:gd name="T4" fmla="*/ 28 w 234"/>
                  <a:gd name="T5" fmla="*/ 51 h 439"/>
                  <a:gd name="T6" fmla="*/ 49 w 234"/>
                  <a:gd name="T7" fmla="*/ 36 h 439"/>
                  <a:gd name="T8" fmla="*/ 74 w 234"/>
                  <a:gd name="T9" fmla="*/ 21 h 439"/>
                  <a:gd name="T10" fmla="*/ 97 w 234"/>
                  <a:gd name="T11" fmla="*/ 8 h 439"/>
                  <a:gd name="T12" fmla="*/ 117 w 234"/>
                  <a:gd name="T13" fmla="*/ 0 h 439"/>
                  <a:gd name="T14" fmla="*/ 131 w 234"/>
                  <a:gd name="T15" fmla="*/ 1 h 439"/>
                  <a:gd name="T16" fmla="*/ 140 w 234"/>
                  <a:gd name="T17" fmla="*/ 13 h 439"/>
                  <a:gd name="T18" fmla="*/ 150 w 234"/>
                  <a:gd name="T19" fmla="*/ 38 h 439"/>
                  <a:gd name="T20" fmla="*/ 163 w 234"/>
                  <a:gd name="T21" fmla="*/ 76 h 439"/>
                  <a:gd name="T22" fmla="*/ 180 w 234"/>
                  <a:gd name="T23" fmla="*/ 120 h 439"/>
                  <a:gd name="T24" fmla="*/ 194 w 234"/>
                  <a:gd name="T25" fmla="*/ 167 h 439"/>
                  <a:gd name="T26" fmla="*/ 209 w 234"/>
                  <a:gd name="T27" fmla="*/ 210 h 439"/>
                  <a:gd name="T28" fmla="*/ 222 w 234"/>
                  <a:gd name="T29" fmla="*/ 246 h 439"/>
                  <a:gd name="T30" fmla="*/ 230 w 234"/>
                  <a:gd name="T31" fmla="*/ 270 h 439"/>
                  <a:gd name="T32" fmla="*/ 234 w 234"/>
                  <a:gd name="T33" fmla="*/ 279 h 439"/>
                  <a:gd name="T34" fmla="*/ 226 w 234"/>
                  <a:gd name="T35" fmla="*/ 296 h 439"/>
                  <a:gd name="T36" fmla="*/ 209 w 234"/>
                  <a:gd name="T37" fmla="*/ 322 h 439"/>
                  <a:gd name="T38" fmla="*/ 186 w 234"/>
                  <a:gd name="T39" fmla="*/ 352 h 439"/>
                  <a:gd name="T40" fmla="*/ 162 w 234"/>
                  <a:gd name="T41" fmla="*/ 382 h 439"/>
                  <a:gd name="T42" fmla="*/ 136 w 234"/>
                  <a:gd name="T43" fmla="*/ 409 h 439"/>
                  <a:gd name="T44" fmla="*/ 112 w 234"/>
                  <a:gd name="T45" fmla="*/ 430 h 439"/>
                  <a:gd name="T46" fmla="*/ 93 w 234"/>
                  <a:gd name="T47" fmla="*/ 439 h 439"/>
                  <a:gd name="T48" fmla="*/ 81 w 234"/>
                  <a:gd name="T49" fmla="*/ 434 h 439"/>
                  <a:gd name="T50" fmla="*/ 67 w 234"/>
                  <a:gd name="T51" fmla="*/ 400 h 439"/>
                  <a:gd name="T52" fmla="*/ 53 w 234"/>
                  <a:gd name="T53" fmla="*/ 348 h 439"/>
                  <a:gd name="T54" fmla="*/ 39 w 234"/>
                  <a:gd name="T55" fmla="*/ 285 h 439"/>
                  <a:gd name="T56" fmla="*/ 25 w 234"/>
                  <a:gd name="T57" fmla="*/ 218 h 439"/>
                  <a:gd name="T58" fmla="*/ 13 w 234"/>
                  <a:gd name="T59" fmla="*/ 155 h 439"/>
                  <a:gd name="T60" fmla="*/ 5 w 234"/>
                  <a:gd name="T61" fmla="*/ 105 h 439"/>
                  <a:gd name="T62" fmla="*/ 0 w 234"/>
                  <a:gd name="T63" fmla="*/ 76 h 439"/>
                  <a:gd name="T64" fmla="*/ 0 w 234"/>
                  <a:gd name="T65" fmla="*/ 73 h 4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4"/>
                  <a:gd name="T100" fmla="*/ 0 h 439"/>
                  <a:gd name="T101" fmla="*/ 234 w 234"/>
                  <a:gd name="T102" fmla="*/ 439 h 4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4" h="439">
                    <a:moveTo>
                      <a:pt x="0" y="73"/>
                    </a:moveTo>
                    <a:lnTo>
                      <a:pt x="1" y="72"/>
                    </a:lnTo>
                    <a:lnTo>
                      <a:pt x="5" y="68"/>
                    </a:lnTo>
                    <a:lnTo>
                      <a:pt x="10" y="64"/>
                    </a:lnTo>
                    <a:lnTo>
                      <a:pt x="18" y="59"/>
                    </a:lnTo>
                    <a:lnTo>
                      <a:pt x="28" y="51"/>
                    </a:lnTo>
                    <a:lnTo>
                      <a:pt x="38" y="44"/>
                    </a:lnTo>
                    <a:lnTo>
                      <a:pt x="49" y="36"/>
                    </a:lnTo>
                    <a:lnTo>
                      <a:pt x="62" y="29"/>
                    </a:lnTo>
                    <a:lnTo>
                      <a:pt x="74" y="21"/>
                    </a:lnTo>
                    <a:lnTo>
                      <a:pt x="85" y="14"/>
                    </a:lnTo>
                    <a:lnTo>
                      <a:pt x="97" y="8"/>
                    </a:lnTo>
                    <a:lnTo>
                      <a:pt x="108" y="4"/>
                    </a:lnTo>
                    <a:lnTo>
                      <a:pt x="117" y="0"/>
                    </a:lnTo>
                    <a:lnTo>
                      <a:pt x="125" y="0"/>
                    </a:lnTo>
                    <a:lnTo>
                      <a:pt x="131" y="1"/>
                    </a:lnTo>
                    <a:lnTo>
                      <a:pt x="137" y="6"/>
                    </a:lnTo>
                    <a:lnTo>
                      <a:pt x="140" y="13"/>
                    </a:lnTo>
                    <a:lnTo>
                      <a:pt x="145" y="25"/>
                    </a:lnTo>
                    <a:lnTo>
                      <a:pt x="150" y="38"/>
                    </a:lnTo>
                    <a:lnTo>
                      <a:pt x="158" y="57"/>
                    </a:lnTo>
                    <a:lnTo>
                      <a:pt x="163" y="76"/>
                    </a:lnTo>
                    <a:lnTo>
                      <a:pt x="171" y="98"/>
                    </a:lnTo>
                    <a:lnTo>
                      <a:pt x="180" y="120"/>
                    </a:lnTo>
                    <a:lnTo>
                      <a:pt x="188" y="144"/>
                    </a:lnTo>
                    <a:lnTo>
                      <a:pt x="194" y="167"/>
                    </a:lnTo>
                    <a:lnTo>
                      <a:pt x="203" y="189"/>
                    </a:lnTo>
                    <a:lnTo>
                      <a:pt x="209" y="210"/>
                    </a:lnTo>
                    <a:lnTo>
                      <a:pt x="216" y="230"/>
                    </a:lnTo>
                    <a:lnTo>
                      <a:pt x="222" y="246"/>
                    </a:lnTo>
                    <a:lnTo>
                      <a:pt x="228" y="260"/>
                    </a:lnTo>
                    <a:lnTo>
                      <a:pt x="230" y="270"/>
                    </a:lnTo>
                    <a:lnTo>
                      <a:pt x="234" y="276"/>
                    </a:lnTo>
                    <a:lnTo>
                      <a:pt x="234" y="279"/>
                    </a:lnTo>
                    <a:lnTo>
                      <a:pt x="231" y="287"/>
                    </a:lnTo>
                    <a:lnTo>
                      <a:pt x="226" y="296"/>
                    </a:lnTo>
                    <a:lnTo>
                      <a:pt x="219" y="309"/>
                    </a:lnTo>
                    <a:lnTo>
                      <a:pt x="209" y="322"/>
                    </a:lnTo>
                    <a:lnTo>
                      <a:pt x="199" y="337"/>
                    </a:lnTo>
                    <a:lnTo>
                      <a:pt x="186" y="352"/>
                    </a:lnTo>
                    <a:lnTo>
                      <a:pt x="176" y="368"/>
                    </a:lnTo>
                    <a:lnTo>
                      <a:pt x="162" y="382"/>
                    </a:lnTo>
                    <a:lnTo>
                      <a:pt x="150" y="397"/>
                    </a:lnTo>
                    <a:lnTo>
                      <a:pt x="136" y="409"/>
                    </a:lnTo>
                    <a:lnTo>
                      <a:pt x="124" y="421"/>
                    </a:lnTo>
                    <a:lnTo>
                      <a:pt x="112" y="430"/>
                    </a:lnTo>
                    <a:lnTo>
                      <a:pt x="102" y="437"/>
                    </a:lnTo>
                    <a:lnTo>
                      <a:pt x="93" y="439"/>
                    </a:lnTo>
                    <a:lnTo>
                      <a:pt x="87" y="439"/>
                    </a:lnTo>
                    <a:lnTo>
                      <a:pt x="81" y="434"/>
                    </a:lnTo>
                    <a:lnTo>
                      <a:pt x="75" y="420"/>
                    </a:lnTo>
                    <a:lnTo>
                      <a:pt x="67" y="400"/>
                    </a:lnTo>
                    <a:lnTo>
                      <a:pt x="61" y="377"/>
                    </a:lnTo>
                    <a:lnTo>
                      <a:pt x="53" y="348"/>
                    </a:lnTo>
                    <a:lnTo>
                      <a:pt x="46" y="318"/>
                    </a:lnTo>
                    <a:lnTo>
                      <a:pt x="39" y="285"/>
                    </a:lnTo>
                    <a:lnTo>
                      <a:pt x="32" y="252"/>
                    </a:lnTo>
                    <a:lnTo>
                      <a:pt x="25" y="218"/>
                    </a:lnTo>
                    <a:lnTo>
                      <a:pt x="18" y="186"/>
                    </a:lnTo>
                    <a:lnTo>
                      <a:pt x="13" y="155"/>
                    </a:lnTo>
                    <a:lnTo>
                      <a:pt x="9" y="128"/>
                    </a:lnTo>
                    <a:lnTo>
                      <a:pt x="5" y="105"/>
                    </a:lnTo>
                    <a:lnTo>
                      <a:pt x="2" y="88"/>
                    </a:lnTo>
                    <a:lnTo>
                      <a:pt x="0" y="76"/>
                    </a:lnTo>
                    <a:lnTo>
                      <a:pt x="0" y="73"/>
                    </a:lnTo>
                    <a:close/>
                  </a:path>
                </a:pathLst>
              </a:custGeom>
              <a:solidFill>
                <a:srgbClr val="BFC9FF"/>
              </a:solidFill>
              <a:ln w="9525">
                <a:noFill/>
                <a:round/>
                <a:headEnd/>
                <a:tailEnd/>
              </a:ln>
            </p:spPr>
            <p:txBody>
              <a:bodyPr/>
              <a:lstStyle/>
              <a:p>
                <a:endParaRPr lang="es-MX"/>
              </a:p>
            </p:txBody>
          </p:sp>
          <p:sp>
            <p:nvSpPr>
              <p:cNvPr id="111676" name="Freeform 61"/>
              <p:cNvSpPr>
                <a:spLocks/>
              </p:cNvSpPr>
              <p:nvPr/>
            </p:nvSpPr>
            <p:spPr bwMode="auto">
              <a:xfrm>
                <a:off x="3439" y="2424"/>
                <a:ext cx="93" cy="132"/>
              </a:xfrm>
              <a:custGeom>
                <a:avLst/>
                <a:gdLst>
                  <a:gd name="T0" fmla="*/ 258 w 372"/>
                  <a:gd name="T1" fmla="*/ 0 h 527"/>
                  <a:gd name="T2" fmla="*/ 255 w 372"/>
                  <a:gd name="T3" fmla="*/ 2 h 527"/>
                  <a:gd name="T4" fmla="*/ 246 w 372"/>
                  <a:gd name="T5" fmla="*/ 8 h 527"/>
                  <a:gd name="T6" fmla="*/ 233 w 372"/>
                  <a:gd name="T7" fmla="*/ 17 h 527"/>
                  <a:gd name="T8" fmla="*/ 217 w 372"/>
                  <a:gd name="T9" fmla="*/ 31 h 527"/>
                  <a:gd name="T10" fmla="*/ 197 w 372"/>
                  <a:gd name="T11" fmla="*/ 46 h 527"/>
                  <a:gd name="T12" fmla="*/ 176 w 372"/>
                  <a:gd name="T13" fmla="*/ 63 h 527"/>
                  <a:gd name="T14" fmla="*/ 152 w 372"/>
                  <a:gd name="T15" fmla="*/ 82 h 527"/>
                  <a:gd name="T16" fmla="*/ 129 w 372"/>
                  <a:gd name="T17" fmla="*/ 102 h 527"/>
                  <a:gd name="T18" fmla="*/ 105 w 372"/>
                  <a:gd name="T19" fmla="*/ 122 h 527"/>
                  <a:gd name="T20" fmla="*/ 81 w 372"/>
                  <a:gd name="T21" fmla="*/ 143 h 527"/>
                  <a:gd name="T22" fmla="*/ 59 w 372"/>
                  <a:gd name="T23" fmla="*/ 162 h 527"/>
                  <a:gd name="T24" fmla="*/ 40 w 372"/>
                  <a:gd name="T25" fmla="*/ 182 h 527"/>
                  <a:gd name="T26" fmla="*/ 23 w 372"/>
                  <a:gd name="T27" fmla="*/ 198 h 527"/>
                  <a:gd name="T28" fmla="*/ 11 w 372"/>
                  <a:gd name="T29" fmla="*/ 213 h 527"/>
                  <a:gd name="T30" fmla="*/ 4 w 372"/>
                  <a:gd name="T31" fmla="*/ 226 h 527"/>
                  <a:gd name="T32" fmla="*/ 0 w 372"/>
                  <a:gd name="T33" fmla="*/ 235 h 527"/>
                  <a:gd name="T34" fmla="*/ 0 w 372"/>
                  <a:gd name="T35" fmla="*/ 244 h 527"/>
                  <a:gd name="T36" fmla="*/ 4 w 372"/>
                  <a:gd name="T37" fmla="*/ 258 h 527"/>
                  <a:gd name="T38" fmla="*/ 7 w 372"/>
                  <a:gd name="T39" fmla="*/ 274 h 527"/>
                  <a:gd name="T40" fmla="*/ 13 w 372"/>
                  <a:gd name="T41" fmla="*/ 295 h 527"/>
                  <a:gd name="T42" fmla="*/ 19 w 372"/>
                  <a:gd name="T43" fmla="*/ 316 h 527"/>
                  <a:gd name="T44" fmla="*/ 25 w 372"/>
                  <a:gd name="T45" fmla="*/ 339 h 527"/>
                  <a:gd name="T46" fmla="*/ 34 w 372"/>
                  <a:gd name="T47" fmla="*/ 363 h 527"/>
                  <a:gd name="T48" fmla="*/ 43 w 372"/>
                  <a:gd name="T49" fmla="*/ 388 h 527"/>
                  <a:gd name="T50" fmla="*/ 51 w 372"/>
                  <a:gd name="T51" fmla="*/ 411 h 527"/>
                  <a:gd name="T52" fmla="*/ 60 w 372"/>
                  <a:gd name="T53" fmla="*/ 435 h 527"/>
                  <a:gd name="T54" fmla="*/ 68 w 372"/>
                  <a:gd name="T55" fmla="*/ 457 h 527"/>
                  <a:gd name="T56" fmla="*/ 77 w 372"/>
                  <a:gd name="T57" fmla="*/ 477 h 527"/>
                  <a:gd name="T58" fmla="*/ 84 w 372"/>
                  <a:gd name="T59" fmla="*/ 494 h 527"/>
                  <a:gd name="T60" fmla="*/ 92 w 372"/>
                  <a:gd name="T61" fmla="*/ 508 h 527"/>
                  <a:gd name="T62" fmla="*/ 99 w 372"/>
                  <a:gd name="T63" fmla="*/ 517 h 527"/>
                  <a:gd name="T64" fmla="*/ 105 w 372"/>
                  <a:gd name="T65" fmla="*/ 524 h 527"/>
                  <a:gd name="T66" fmla="*/ 112 w 372"/>
                  <a:gd name="T67" fmla="*/ 525 h 527"/>
                  <a:gd name="T68" fmla="*/ 123 w 372"/>
                  <a:gd name="T69" fmla="*/ 527 h 527"/>
                  <a:gd name="T70" fmla="*/ 138 w 372"/>
                  <a:gd name="T71" fmla="*/ 527 h 527"/>
                  <a:gd name="T72" fmla="*/ 157 w 372"/>
                  <a:gd name="T73" fmla="*/ 525 h 527"/>
                  <a:gd name="T74" fmla="*/ 177 w 372"/>
                  <a:gd name="T75" fmla="*/ 523 h 527"/>
                  <a:gd name="T76" fmla="*/ 200 w 372"/>
                  <a:gd name="T77" fmla="*/ 521 h 527"/>
                  <a:gd name="T78" fmla="*/ 223 w 372"/>
                  <a:gd name="T79" fmla="*/ 517 h 527"/>
                  <a:gd name="T80" fmla="*/ 248 w 372"/>
                  <a:gd name="T81" fmla="*/ 515 h 527"/>
                  <a:gd name="T82" fmla="*/ 271 w 372"/>
                  <a:gd name="T83" fmla="*/ 510 h 527"/>
                  <a:gd name="T84" fmla="*/ 294 w 372"/>
                  <a:gd name="T85" fmla="*/ 507 h 527"/>
                  <a:gd name="T86" fmla="*/ 314 w 372"/>
                  <a:gd name="T87" fmla="*/ 502 h 527"/>
                  <a:gd name="T88" fmla="*/ 333 w 372"/>
                  <a:gd name="T89" fmla="*/ 500 h 527"/>
                  <a:gd name="T90" fmla="*/ 348 w 372"/>
                  <a:gd name="T91" fmla="*/ 497 h 527"/>
                  <a:gd name="T92" fmla="*/ 360 w 372"/>
                  <a:gd name="T93" fmla="*/ 494 h 527"/>
                  <a:gd name="T94" fmla="*/ 369 w 372"/>
                  <a:gd name="T95" fmla="*/ 493 h 527"/>
                  <a:gd name="T96" fmla="*/ 372 w 372"/>
                  <a:gd name="T97" fmla="*/ 493 h 527"/>
                  <a:gd name="T98" fmla="*/ 258 w 372"/>
                  <a:gd name="T99" fmla="*/ 0 h 527"/>
                  <a:gd name="T100" fmla="*/ 258 w 372"/>
                  <a:gd name="T101" fmla="*/ 0 h 5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2"/>
                  <a:gd name="T154" fmla="*/ 0 h 527"/>
                  <a:gd name="T155" fmla="*/ 372 w 372"/>
                  <a:gd name="T156" fmla="*/ 527 h 5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2" h="527">
                    <a:moveTo>
                      <a:pt x="258" y="0"/>
                    </a:moveTo>
                    <a:lnTo>
                      <a:pt x="255" y="2"/>
                    </a:lnTo>
                    <a:lnTo>
                      <a:pt x="246" y="8"/>
                    </a:lnTo>
                    <a:lnTo>
                      <a:pt x="233" y="17"/>
                    </a:lnTo>
                    <a:lnTo>
                      <a:pt x="217" y="31"/>
                    </a:lnTo>
                    <a:lnTo>
                      <a:pt x="197" y="46"/>
                    </a:lnTo>
                    <a:lnTo>
                      <a:pt x="176" y="63"/>
                    </a:lnTo>
                    <a:lnTo>
                      <a:pt x="152" y="82"/>
                    </a:lnTo>
                    <a:lnTo>
                      <a:pt x="129" y="102"/>
                    </a:lnTo>
                    <a:lnTo>
                      <a:pt x="105" y="122"/>
                    </a:lnTo>
                    <a:lnTo>
                      <a:pt x="81" y="143"/>
                    </a:lnTo>
                    <a:lnTo>
                      <a:pt x="59" y="162"/>
                    </a:lnTo>
                    <a:lnTo>
                      <a:pt x="40" y="182"/>
                    </a:lnTo>
                    <a:lnTo>
                      <a:pt x="23" y="198"/>
                    </a:lnTo>
                    <a:lnTo>
                      <a:pt x="11" y="213"/>
                    </a:lnTo>
                    <a:lnTo>
                      <a:pt x="4" y="226"/>
                    </a:lnTo>
                    <a:lnTo>
                      <a:pt x="0" y="235"/>
                    </a:lnTo>
                    <a:lnTo>
                      <a:pt x="0" y="244"/>
                    </a:lnTo>
                    <a:lnTo>
                      <a:pt x="4" y="258"/>
                    </a:lnTo>
                    <a:lnTo>
                      <a:pt x="7" y="274"/>
                    </a:lnTo>
                    <a:lnTo>
                      <a:pt x="13" y="295"/>
                    </a:lnTo>
                    <a:lnTo>
                      <a:pt x="19" y="316"/>
                    </a:lnTo>
                    <a:lnTo>
                      <a:pt x="25" y="339"/>
                    </a:lnTo>
                    <a:lnTo>
                      <a:pt x="34" y="363"/>
                    </a:lnTo>
                    <a:lnTo>
                      <a:pt x="43" y="388"/>
                    </a:lnTo>
                    <a:lnTo>
                      <a:pt x="51" y="411"/>
                    </a:lnTo>
                    <a:lnTo>
                      <a:pt x="60" y="435"/>
                    </a:lnTo>
                    <a:lnTo>
                      <a:pt x="68" y="457"/>
                    </a:lnTo>
                    <a:lnTo>
                      <a:pt x="77" y="477"/>
                    </a:lnTo>
                    <a:lnTo>
                      <a:pt x="84" y="494"/>
                    </a:lnTo>
                    <a:lnTo>
                      <a:pt x="92" y="508"/>
                    </a:lnTo>
                    <a:lnTo>
                      <a:pt x="99" y="517"/>
                    </a:lnTo>
                    <a:lnTo>
                      <a:pt x="105" y="524"/>
                    </a:lnTo>
                    <a:lnTo>
                      <a:pt x="112" y="525"/>
                    </a:lnTo>
                    <a:lnTo>
                      <a:pt x="123" y="527"/>
                    </a:lnTo>
                    <a:lnTo>
                      <a:pt x="138" y="527"/>
                    </a:lnTo>
                    <a:lnTo>
                      <a:pt x="157" y="525"/>
                    </a:lnTo>
                    <a:lnTo>
                      <a:pt x="177" y="523"/>
                    </a:lnTo>
                    <a:lnTo>
                      <a:pt x="200" y="521"/>
                    </a:lnTo>
                    <a:lnTo>
                      <a:pt x="223" y="517"/>
                    </a:lnTo>
                    <a:lnTo>
                      <a:pt x="248" y="515"/>
                    </a:lnTo>
                    <a:lnTo>
                      <a:pt x="271" y="510"/>
                    </a:lnTo>
                    <a:lnTo>
                      <a:pt x="294" y="507"/>
                    </a:lnTo>
                    <a:lnTo>
                      <a:pt x="314" y="502"/>
                    </a:lnTo>
                    <a:lnTo>
                      <a:pt x="333" y="500"/>
                    </a:lnTo>
                    <a:lnTo>
                      <a:pt x="348" y="497"/>
                    </a:lnTo>
                    <a:lnTo>
                      <a:pt x="360" y="494"/>
                    </a:lnTo>
                    <a:lnTo>
                      <a:pt x="369" y="493"/>
                    </a:lnTo>
                    <a:lnTo>
                      <a:pt x="372" y="493"/>
                    </a:lnTo>
                    <a:lnTo>
                      <a:pt x="258" y="0"/>
                    </a:lnTo>
                    <a:close/>
                  </a:path>
                </a:pathLst>
              </a:custGeom>
              <a:solidFill>
                <a:srgbClr val="999999"/>
              </a:solidFill>
              <a:ln w="9525">
                <a:noFill/>
                <a:round/>
                <a:headEnd/>
                <a:tailEnd/>
              </a:ln>
            </p:spPr>
            <p:txBody>
              <a:bodyPr/>
              <a:lstStyle/>
              <a:p>
                <a:endParaRPr lang="es-MX"/>
              </a:p>
            </p:txBody>
          </p:sp>
          <p:sp>
            <p:nvSpPr>
              <p:cNvPr id="111677" name="Freeform 62"/>
              <p:cNvSpPr>
                <a:spLocks/>
              </p:cNvSpPr>
              <p:nvPr/>
            </p:nvSpPr>
            <p:spPr bwMode="auto">
              <a:xfrm>
                <a:off x="3589" y="2569"/>
                <a:ext cx="46" cy="28"/>
              </a:xfrm>
              <a:custGeom>
                <a:avLst/>
                <a:gdLst>
                  <a:gd name="T0" fmla="*/ 1 w 186"/>
                  <a:gd name="T1" fmla="*/ 24 h 111"/>
                  <a:gd name="T2" fmla="*/ 0 w 186"/>
                  <a:gd name="T3" fmla="*/ 24 h 111"/>
                  <a:gd name="T4" fmla="*/ 0 w 186"/>
                  <a:gd name="T5" fmla="*/ 26 h 111"/>
                  <a:gd name="T6" fmla="*/ 0 w 186"/>
                  <a:gd name="T7" fmla="*/ 30 h 111"/>
                  <a:gd name="T8" fmla="*/ 1 w 186"/>
                  <a:gd name="T9" fmla="*/ 35 h 111"/>
                  <a:gd name="T10" fmla="*/ 1 w 186"/>
                  <a:gd name="T11" fmla="*/ 41 h 111"/>
                  <a:gd name="T12" fmla="*/ 1 w 186"/>
                  <a:gd name="T13" fmla="*/ 48 h 111"/>
                  <a:gd name="T14" fmla="*/ 2 w 186"/>
                  <a:gd name="T15" fmla="*/ 55 h 111"/>
                  <a:gd name="T16" fmla="*/ 4 w 186"/>
                  <a:gd name="T17" fmla="*/ 63 h 111"/>
                  <a:gd name="T18" fmla="*/ 7 w 186"/>
                  <a:gd name="T19" fmla="*/ 71 h 111"/>
                  <a:gd name="T20" fmla="*/ 9 w 186"/>
                  <a:gd name="T21" fmla="*/ 79 h 111"/>
                  <a:gd name="T22" fmla="*/ 13 w 186"/>
                  <a:gd name="T23" fmla="*/ 86 h 111"/>
                  <a:gd name="T24" fmla="*/ 17 w 186"/>
                  <a:gd name="T25" fmla="*/ 93 h 111"/>
                  <a:gd name="T26" fmla="*/ 22 w 186"/>
                  <a:gd name="T27" fmla="*/ 99 h 111"/>
                  <a:gd name="T28" fmla="*/ 28 w 186"/>
                  <a:gd name="T29" fmla="*/ 103 h 111"/>
                  <a:gd name="T30" fmla="*/ 33 w 186"/>
                  <a:gd name="T31" fmla="*/ 108 h 111"/>
                  <a:gd name="T32" fmla="*/ 42 w 186"/>
                  <a:gd name="T33" fmla="*/ 111 h 111"/>
                  <a:gd name="T34" fmla="*/ 51 w 186"/>
                  <a:gd name="T35" fmla="*/ 111 h 111"/>
                  <a:gd name="T36" fmla="*/ 62 w 186"/>
                  <a:gd name="T37" fmla="*/ 111 h 111"/>
                  <a:gd name="T38" fmla="*/ 74 w 186"/>
                  <a:gd name="T39" fmla="*/ 109 h 111"/>
                  <a:gd name="T40" fmla="*/ 87 w 186"/>
                  <a:gd name="T41" fmla="*/ 107 h 111"/>
                  <a:gd name="T42" fmla="*/ 100 w 186"/>
                  <a:gd name="T43" fmla="*/ 102 h 111"/>
                  <a:gd name="T44" fmla="*/ 114 w 186"/>
                  <a:gd name="T45" fmla="*/ 98 h 111"/>
                  <a:gd name="T46" fmla="*/ 128 w 186"/>
                  <a:gd name="T47" fmla="*/ 91 h 111"/>
                  <a:gd name="T48" fmla="*/ 140 w 186"/>
                  <a:gd name="T49" fmla="*/ 85 h 111"/>
                  <a:gd name="T50" fmla="*/ 152 w 186"/>
                  <a:gd name="T51" fmla="*/ 77 h 111"/>
                  <a:gd name="T52" fmla="*/ 163 w 186"/>
                  <a:gd name="T53" fmla="*/ 69 h 111"/>
                  <a:gd name="T54" fmla="*/ 173 w 186"/>
                  <a:gd name="T55" fmla="*/ 61 h 111"/>
                  <a:gd name="T56" fmla="*/ 179 w 186"/>
                  <a:gd name="T57" fmla="*/ 53 h 111"/>
                  <a:gd name="T58" fmla="*/ 184 w 186"/>
                  <a:gd name="T59" fmla="*/ 43 h 111"/>
                  <a:gd name="T60" fmla="*/ 186 w 186"/>
                  <a:gd name="T61" fmla="*/ 35 h 111"/>
                  <a:gd name="T62" fmla="*/ 185 w 186"/>
                  <a:gd name="T63" fmla="*/ 26 h 111"/>
                  <a:gd name="T64" fmla="*/ 182 w 186"/>
                  <a:gd name="T65" fmla="*/ 18 h 111"/>
                  <a:gd name="T66" fmla="*/ 174 w 186"/>
                  <a:gd name="T67" fmla="*/ 10 h 111"/>
                  <a:gd name="T68" fmla="*/ 163 w 186"/>
                  <a:gd name="T69" fmla="*/ 5 h 111"/>
                  <a:gd name="T70" fmla="*/ 152 w 186"/>
                  <a:gd name="T71" fmla="*/ 2 h 111"/>
                  <a:gd name="T72" fmla="*/ 138 w 186"/>
                  <a:gd name="T73" fmla="*/ 1 h 111"/>
                  <a:gd name="T74" fmla="*/ 123 w 186"/>
                  <a:gd name="T75" fmla="*/ 0 h 111"/>
                  <a:gd name="T76" fmla="*/ 109 w 186"/>
                  <a:gd name="T77" fmla="*/ 1 h 111"/>
                  <a:gd name="T78" fmla="*/ 93 w 186"/>
                  <a:gd name="T79" fmla="*/ 2 h 111"/>
                  <a:gd name="T80" fmla="*/ 78 w 186"/>
                  <a:gd name="T81" fmla="*/ 4 h 111"/>
                  <a:gd name="T82" fmla="*/ 62 w 186"/>
                  <a:gd name="T83" fmla="*/ 6 h 111"/>
                  <a:gd name="T84" fmla="*/ 48 w 186"/>
                  <a:gd name="T85" fmla="*/ 10 h 111"/>
                  <a:gd name="T86" fmla="*/ 36 w 186"/>
                  <a:gd name="T87" fmla="*/ 13 h 111"/>
                  <a:gd name="T88" fmla="*/ 24 w 186"/>
                  <a:gd name="T89" fmla="*/ 16 h 111"/>
                  <a:gd name="T90" fmla="*/ 14 w 186"/>
                  <a:gd name="T91" fmla="*/ 18 h 111"/>
                  <a:gd name="T92" fmla="*/ 7 w 186"/>
                  <a:gd name="T93" fmla="*/ 20 h 111"/>
                  <a:gd name="T94" fmla="*/ 2 w 186"/>
                  <a:gd name="T95" fmla="*/ 23 h 111"/>
                  <a:gd name="T96" fmla="*/ 1 w 186"/>
                  <a:gd name="T97" fmla="*/ 24 h 111"/>
                  <a:gd name="T98" fmla="*/ 1 w 186"/>
                  <a:gd name="T99" fmla="*/ 24 h 1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6"/>
                  <a:gd name="T151" fmla="*/ 0 h 111"/>
                  <a:gd name="T152" fmla="*/ 186 w 186"/>
                  <a:gd name="T153" fmla="*/ 111 h 1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6" h="111">
                    <a:moveTo>
                      <a:pt x="1" y="24"/>
                    </a:moveTo>
                    <a:lnTo>
                      <a:pt x="0" y="24"/>
                    </a:lnTo>
                    <a:lnTo>
                      <a:pt x="0" y="26"/>
                    </a:lnTo>
                    <a:lnTo>
                      <a:pt x="0" y="30"/>
                    </a:lnTo>
                    <a:lnTo>
                      <a:pt x="1" y="35"/>
                    </a:lnTo>
                    <a:lnTo>
                      <a:pt x="1" y="41"/>
                    </a:lnTo>
                    <a:lnTo>
                      <a:pt x="1" y="48"/>
                    </a:lnTo>
                    <a:lnTo>
                      <a:pt x="2" y="55"/>
                    </a:lnTo>
                    <a:lnTo>
                      <a:pt x="4" y="63"/>
                    </a:lnTo>
                    <a:lnTo>
                      <a:pt x="7" y="71"/>
                    </a:lnTo>
                    <a:lnTo>
                      <a:pt x="9" y="79"/>
                    </a:lnTo>
                    <a:lnTo>
                      <a:pt x="13" y="86"/>
                    </a:lnTo>
                    <a:lnTo>
                      <a:pt x="17" y="93"/>
                    </a:lnTo>
                    <a:lnTo>
                      <a:pt x="22" y="99"/>
                    </a:lnTo>
                    <a:lnTo>
                      <a:pt x="28" y="103"/>
                    </a:lnTo>
                    <a:lnTo>
                      <a:pt x="33" y="108"/>
                    </a:lnTo>
                    <a:lnTo>
                      <a:pt x="42" y="111"/>
                    </a:lnTo>
                    <a:lnTo>
                      <a:pt x="51" y="111"/>
                    </a:lnTo>
                    <a:lnTo>
                      <a:pt x="62" y="111"/>
                    </a:lnTo>
                    <a:lnTo>
                      <a:pt x="74" y="109"/>
                    </a:lnTo>
                    <a:lnTo>
                      <a:pt x="87" y="107"/>
                    </a:lnTo>
                    <a:lnTo>
                      <a:pt x="100" y="102"/>
                    </a:lnTo>
                    <a:lnTo>
                      <a:pt x="114" y="98"/>
                    </a:lnTo>
                    <a:lnTo>
                      <a:pt x="128" y="91"/>
                    </a:lnTo>
                    <a:lnTo>
                      <a:pt x="140" y="85"/>
                    </a:lnTo>
                    <a:lnTo>
                      <a:pt x="152" y="77"/>
                    </a:lnTo>
                    <a:lnTo>
                      <a:pt x="163" y="69"/>
                    </a:lnTo>
                    <a:lnTo>
                      <a:pt x="173" y="61"/>
                    </a:lnTo>
                    <a:lnTo>
                      <a:pt x="179" y="53"/>
                    </a:lnTo>
                    <a:lnTo>
                      <a:pt x="184" y="43"/>
                    </a:lnTo>
                    <a:lnTo>
                      <a:pt x="186" y="35"/>
                    </a:lnTo>
                    <a:lnTo>
                      <a:pt x="185" y="26"/>
                    </a:lnTo>
                    <a:lnTo>
                      <a:pt x="182" y="18"/>
                    </a:lnTo>
                    <a:lnTo>
                      <a:pt x="174" y="10"/>
                    </a:lnTo>
                    <a:lnTo>
                      <a:pt x="163" y="5"/>
                    </a:lnTo>
                    <a:lnTo>
                      <a:pt x="152" y="2"/>
                    </a:lnTo>
                    <a:lnTo>
                      <a:pt x="138" y="1"/>
                    </a:lnTo>
                    <a:lnTo>
                      <a:pt x="123" y="0"/>
                    </a:lnTo>
                    <a:lnTo>
                      <a:pt x="109" y="1"/>
                    </a:lnTo>
                    <a:lnTo>
                      <a:pt x="93" y="2"/>
                    </a:lnTo>
                    <a:lnTo>
                      <a:pt x="78" y="4"/>
                    </a:lnTo>
                    <a:lnTo>
                      <a:pt x="62" y="6"/>
                    </a:lnTo>
                    <a:lnTo>
                      <a:pt x="48" y="10"/>
                    </a:lnTo>
                    <a:lnTo>
                      <a:pt x="36" y="13"/>
                    </a:lnTo>
                    <a:lnTo>
                      <a:pt x="24" y="16"/>
                    </a:lnTo>
                    <a:lnTo>
                      <a:pt x="14" y="18"/>
                    </a:lnTo>
                    <a:lnTo>
                      <a:pt x="7" y="20"/>
                    </a:lnTo>
                    <a:lnTo>
                      <a:pt x="2" y="23"/>
                    </a:lnTo>
                    <a:lnTo>
                      <a:pt x="1" y="24"/>
                    </a:lnTo>
                    <a:close/>
                  </a:path>
                </a:pathLst>
              </a:custGeom>
              <a:solidFill>
                <a:srgbClr val="FFFFFF"/>
              </a:solidFill>
              <a:ln w="9525">
                <a:noFill/>
                <a:round/>
                <a:headEnd/>
                <a:tailEnd/>
              </a:ln>
            </p:spPr>
            <p:txBody>
              <a:bodyPr/>
              <a:lstStyle/>
              <a:p>
                <a:endParaRPr lang="es-MX"/>
              </a:p>
            </p:txBody>
          </p:sp>
          <p:sp>
            <p:nvSpPr>
              <p:cNvPr id="111678" name="Freeform 63"/>
              <p:cNvSpPr>
                <a:spLocks/>
              </p:cNvSpPr>
              <p:nvPr/>
            </p:nvSpPr>
            <p:spPr bwMode="auto">
              <a:xfrm>
                <a:off x="3443" y="2533"/>
                <a:ext cx="159" cy="64"/>
              </a:xfrm>
              <a:custGeom>
                <a:avLst/>
                <a:gdLst>
                  <a:gd name="T0" fmla="*/ 55 w 637"/>
                  <a:gd name="T1" fmla="*/ 25 h 257"/>
                  <a:gd name="T2" fmla="*/ 58 w 637"/>
                  <a:gd name="T3" fmla="*/ 64 h 257"/>
                  <a:gd name="T4" fmla="*/ 48 w 637"/>
                  <a:gd name="T5" fmla="*/ 104 h 257"/>
                  <a:gd name="T6" fmla="*/ 30 w 637"/>
                  <a:gd name="T7" fmla="*/ 143 h 257"/>
                  <a:gd name="T8" fmla="*/ 22 w 637"/>
                  <a:gd name="T9" fmla="*/ 186 h 257"/>
                  <a:gd name="T10" fmla="*/ 41 w 637"/>
                  <a:gd name="T11" fmla="*/ 221 h 257"/>
                  <a:gd name="T12" fmla="*/ 76 w 637"/>
                  <a:gd name="T13" fmla="*/ 231 h 257"/>
                  <a:gd name="T14" fmla="*/ 114 w 637"/>
                  <a:gd name="T15" fmla="*/ 228 h 257"/>
                  <a:gd name="T16" fmla="*/ 152 w 637"/>
                  <a:gd name="T17" fmla="*/ 217 h 257"/>
                  <a:gd name="T18" fmla="*/ 190 w 637"/>
                  <a:gd name="T19" fmla="*/ 207 h 257"/>
                  <a:gd name="T20" fmla="*/ 231 w 637"/>
                  <a:gd name="T21" fmla="*/ 202 h 257"/>
                  <a:gd name="T22" fmla="*/ 270 w 637"/>
                  <a:gd name="T23" fmla="*/ 189 h 257"/>
                  <a:gd name="T24" fmla="*/ 307 w 637"/>
                  <a:gd name="T25" fmla="*/ 176 h 257"/>
                  <a:gd name="T26" fmla="*/ 343 w 637"/>
                  <a:gd name="T27" fmla="*/ 164 h 257"/>
                  <a:gd name="T28" fmla="*/ 381 w 637"/>
                  <a:gd name="T29" fmla="*/ 158 h 257"/>
                  <a:gd name="T30" fmla="*/ 422 w 637"/>
                  <a:gd name="T31" fmla="*/ 162 h 257"/>
                  <a:gd name="T32" fmla="*/ 446 w 637"/>
                  <a:gd name="T33" fmla="*/ 172 h 257"/>
                  <a:gd name="T34" fmla="*/ 449 w 637"/>
                  <a:gd name="T35" fmla="*/ 186 h 257"/>
                  <a:gd name="T36" fmla="*/ 448 w 637"/>
                  <a:gd name="T37" fmla="*/ 204 h 257"/>
                  <a:gd name="T38" fmla="*/ 446 w 637"/>
                  <a:gd name="T39" fmla="*/ 221 h 257"/>
                  <a:gd name="T40" fmla="*/ 451 w 637"/>
                  <a:gd name="T41" fmla="*/ 234 h 257"/>
                  <a:gd name="T42" fmla="*/ 471 w 637"/>
                  <a:gd name="T43" fmla="*/ 239 h 257"/>
                  <a:gd name="T44" fmla="*/ 502 w 637"/>
                  <a:gd name="T45" fmla="*/ 233 h 257"/>
                  <a:gd name="T46" fmla="*/ 533 w 637"/>
                  <a:gd name="T47" fmla="*/ 224 h 257"/>
                  <a:gd name="T48" fmla="*/ 566 w 637"/>
                  <a:gd name="T49" fmla="*/ 214 h 257"/>
                  <a:gd name="T50" fmla="*/ 596 w 637"/>
                  <a:gd name="T51" fmla="*/ 202 h 257"/>
                  <a:gd name="T52" fmla="*/ 625 w 637"/>
                  <a:gd name="T53" fmla="*/ 194 h 257"/>
                  <a:gd name="T54" fmla="*/ 634 w 637"/>
                  <a:gd name="T55" fmla="*/ 203 h 257"/>
                  <a:gd name="T56" fmla="*/ 615 w 637"/>
                  <a:gd name="T57" fmla="*/ 216 h 257"/>
                  <a:gd name="T58" fmla="*/ 583 w 637"/>
                  <a:gd name="T59" fmla="*/ 228 h 257"/>
                  <a:gd name="T60" fmla="*/ 551 w 637"/>
                  <a:gd name="T61" fmla="*/ 238 h 257"/>
                  <a:gd name="T62" fmla="*/ 517 w 637"/>
                  <a:gd name="T63" fmla="*/ 246 h 257"/>
                  <a:gd name="T64" fmla="*/ 486 w 637"/>
                  <a:gd name="T65" fmla="*/ 253 h 257"/>
                  <a:gd name="T66" fmla="*/ 455 w 637"/>
                  <a:gd name="T67" fmla="*/ 256 h 257"/>
                  <a:gd name="T68" fmla="*/ 440 w 637"/>
                  <a:gd name="T69" fmla="*/ 243 h 257"/>
                  <a:gd name="T70" fmla="*/ 437 w 637"/>
                  <a:gd name="T71" fmla="*/ 221 h 257"/>
                  <a:gd name="T72" fmla="*/ 436 w 637"/>
                  <a:gd name="T73" fmla="*/ 199 h 257"/>
                  <a:gd name="T74" fmla="*/ 427 w 637"/>
                  <a:gd name="T75" fmla="*/ 184 h 257"/>
                  <a:gd name="T76" fmla="*/ 403 w 637"/>
                  <a:gd name="T77" fmla="*/ 184 h 257"/>
                  <a:gd name="T78" fmla="*/ 357 w 637"/>
                  <a:gd name="T79" fmla="*/ 186 h 257"/>
                  <a:gd name="T80" fmla="*/ 317 w 637"/>
                  <a:gd name="T81" fmla="*/ 196 h 257"/>
                  <a:gd name="T82" fmla="*/ 279 w 637"/>
                  <a:gd name="T83" fmla="*/ 208 h 257"/>
                  <a:gd name="T84" fmla="*/ 241 w 637"/>
                  <a:gd name="T85" fmla="*/ 218 h 257"/>
                  <a:gd name="T86" fmla="*/ 197 w 637"/>
                  <a:gd name="T87" fmla="*/ 224 h 257"/>
                  <a:gd name="T88" fmla="*/ 159 w 637"/>
                  <a:gd name="T89" fmla="*/ 230 h 257"/>
                  <a:gd name="T90" fmla="*/ 122 w 637"/>
                  <a:gd name="T91" fmla="*/ 241 h 257"/>
                  <a:gd name="T92" fmla="*/ 84 w 637"/>
                  <a:gd name="T93" fmla="*/ 252 h 257"/>
                  <a:gd name="T94" fmla="*/ 48 w 637"/>
                  <a:gd name="T95" fmla="*/ 253 h 257"/>
                  <a:gd name="T96" fmla="*/ 19 w 637"/>
                  <a:gd name="T97" fmla="*/ 240 h 257"/>
                  <a:gd name="T98" fmla="*/ 3 w 637"/>
                  <a:gd name="T99" fmla="*/ 208 h 257"/>
                  <a:gd name="T100" fmla="*/ 0 w 637"/>
                  <a:gd name="T101" fmla="*/ 172 h 257"/>
                  <a:gd name="T102" fmla="*/ 5 w 637"/>
                  <a:gd name="T103" fmla="*/ 138 h 257"/>
                  <a:gd name="T104" fmla="*/ 15 w 637"/>
                  <a:gd name="T105" fmla="*/ 104 h 257"/>
                  <a:gd name="T106" fmla="*/ 27 w 637"/>
                  <a:gd name="T107" fmla="*/ 72 h 257"/>
                  <a:gd name="T108" fmla="*/ 36 w 637"/>
                  <a:gd name="T109" fmla="*/ 41 h 257"/>
                  <a:gd name="T110" fmla="*/ 35 w 637"/>
                  <a:gd name="T111" fmla="*/ 25 h 257"/>
                  <a:gd name="T112" fmla="*/ 37 w 637"/>
                  <a:gd name="T113" fmla="*/ 7 h 257"/>
                  <a:gd name="T114" fmla="*/ 40 w 637"/>
                  <a:gd name="T115" fmla="*/ 0 h 2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7"/>
                  <a:gd name="T175" fmla="*/ 0 h 257"/>
                  <a:gd name="T176" fmla="*/ 637 w 637"/>
                  <a:gd name="T177" fmla="*/ 257 h 2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7" h="257">
                    <a:moveTo>
                      <a:pt x="40" y="0"/>
                    </a:moveTo>
                    <a:lnTo>
                      <a:pt x="49" y="12"/>
                    </a:lnTo>
                    <a:lnTo>
                      <a:pt x="55" y="25"/>
                    </a:lnTo>
                    <a:lnTo>
                      <a:pt x="58" y="37"/>
                    </a:lnTo>
                    <a:lnTo>
                      <a:pt x="59" y="51"/>
                    </a:lnTo>
                    <a:lnTo>
                      <a:pt x="58" y="64"/>
                    </a:lnTo>
                    <a:lnTo>
                      <a:pt x="56" y="77"/>
                    </a:lnTo>
                    <a:lnTo>
                      <a:pt x="51" y="90"/>
                    </a:lnTo>
                    <a:lnTo>
                      <a:pt x="48" y="104"/>
                    </a:lnTo>
                    <a:lnTo>
                      <a:pt x="41" y="117"/>
                    </a:lnTo>
                    <a:lnTo>
                      <a:pt x="36" y="131"/>
                    </a:lnTo>
                    <a:lnTo>
                      <a:pt x="30" y="143"/>
                    </a:lnTo>
                    <a:lnTo>
                      <a:pt x="27" y="158"/>
                    </a:lnTo>
                    <a:lnTo>
                      <a:pt x="23" y="172"/>
                    </a:lnTo>
                    <a:lnTo>
                      <a:pt x="22" y="186"/>
                    </a:lnTo>
                    <a:lnTo>
                      <a:pt x="25" y="200"/>
                    </a:lnTo>
                    <a:lnTo>
                      <a:pt x="29" y="214"/>
                    </a:lnTo>
                    <a:lnTo>
                      <a:pt x="41" y="221"/>
                    </a:lnTo>
                    <a:lnTo>
                      <a:pt x="52" y="225"/>
                    </a:lnTo>
                    <a:lnTo>
                      <a:pt x="64" y="229"/>
                    </a:lnTo>
                    <a:lnTo>
                      <a:pt x="76" y="231"/>
                    </a:lnTo>
                    <a:lnTo>
                      <a:pt x="89" y="231"/>
                    </a:lnTo>
                    <a:lnTo>
                      <a:pt x="102" y="230"/>
                    </a:lnTo>
                    <a:lnTo>
                      <a:pt x="114" y="228"/>
                    </a:lnTo>
                    <a:lnTo>
                      <a:pt x="127" y="225"/>
                    </a:lnTo>
                    <a:lnTo>
                      <a:pt x="139" y="222"/>
                    </a:lnTo>
                    <a:lnTo>
                      <a:pt x="152" y="217"/>
                    </a:lnTo>
                    <a:lnTo>
                      <a:pt x="165" y="214"/>
                    </a:lnTo>
                    <a:lnTo>
                      <a:pt x="178" y="210"/>
                    </a:lnTo>
                    <a:lnTo>
                      <a:pt x="190" y="207"/>
                    </a:lnTo>
                    <a:lnTo>
                      <a:pt x="204" y="203"/>
                    </a:lnTo>
                    <a:lnTo>
                      <a:pt x="217" y="202"/>
                    </a:lnTo>
                    <a:lnTo>
                      <a:pt x="231" y="202"/>
                    </a:lnTo>
                    <a:lnTo>
                      <a:pt x="244" y="198"/>
                    </a:lnTo>
                    <a:lnTo>
                      <a:pt x="258" y="194"/>
                    </a:lnTo>
                    <a:lnTo>
                      <a:pt x="270" y="189"/>
                    </a:lnTo>
                    <a:lnTo>
                      <a:pt x="282" y="185"/>
                    </a:lnTo>
                    <a:lnTo>
                      <a:pt x="295" y="180"/>
                    </a:lnTo>
                    <a:lnTo>
                      <a:pt x="307" y="176"/>
                    </a:lnTo>
                    <a:lnTo>
                      <a:pt x="319" y="172"/>
                    </a:lnTo>
                    <a:lnTo>
                      <a:pt x="331" y="169"/>
                    </a:lnTo>
                    <a:lnTo>
                      <a:pt x="343" y="164"/>
                    </a:lnTo>
                    <a:lnTo>
                      <a:pt x="355" y="162"/>
                    </a:lnTo>
                    <a:lnTo>
                      <a:pt x="368" y="160"/>
                    </a:lnTo>
                    <a:lnTo>
                      <a:pt x="381" y="158"/>
                    </a:lnTo>
                    <a:lnTo>
                      <a:pt x="394" y="158"/>
                    </a:lnTo>
                    <a:lnTo>
                      <a:pt x="408" y="160"/>
                    </a:lnTo>
                    <a:lnTo>
                      <a:pt x="422" y="162"/>
                    </a:lnTo>
                    <a:lnTo>
                      <a:pt x="438" y="168"/>
                    </a:lnTo>
                    <a:lnTo>
                      <a:pt x="442" y="169"/>
                    </a:lnTo>
                    <a:lnTo>
                      <a:pt x="446" y="172"/>
                    </a:lnTo>
                    <a:lnTo>
                      <a:pt x="448" y="177"/>
                    </a:lnTo>
                    <a:lnTo>
                      <a:pt x="449" y="181"/>
                    </a:lnTo>
                    <a:lnTo>
                      <a:pt x="449" y="186"/>
                    </a:lnTo>
                    <a:lnTo>
                      <a:pt x="449" y="192"/>
                    </a:lnTo>
                    <a:lnTo>
                      <a:pt x="448" y="199"/>
                    </a:lnTo>
                    <a:lnTo>
                      <a:pt x="448" y="204"/>
                    </a:lnTo>
                    <a:lnTo>
                      <a:pt x="447" y="209"/>
                    </a:lnTo>
                    <a:lnTo>
                      <a:pt x="446" y="216"/>
                    </a:lnTo>
                    <a:lnTo>
                      <a:pt x="446" y="221"/>
                    </a:lnTo>
                    <a:lnTo>
                      <a:pt x="447" y="226"/>
                    </a:lnTo>
                    <a:lnTo>
                      <a:pt x="448" y="230"/>
                    </a:lnTo>
                    <a:lnTo>
                      <a:pt x="451" y="234"/>
                    </a:lnTo>
                    <a:lnTo>
                      <a:pt x="455" y="238"/>
                    </a:lnTo>
                    <a:lnTo>
                      <a:pt x="461" y="241"/>
                    </a:lnTo>
                    <a:lnTo>
                      <a:pt x="471" y="239"/>
                    </a:lnTo>
                    <a:lnTo>
                      <a:pt x="480" y="238"/>
                    </a:lnTo>
                    <a:lnTo>
                      <a:pt x="492" y="234"/>
                    </a:lnTo>
                    <a:lnTo>
                      <a:pt x="502" y="233"/>
                    </a:lnTo>
                    <a:lnTo>
                      <a:pt x="513" y="230"/>
                    </a:lnTo>
                    <a:lnTo>
                      <a:pt x="523" y="226"/>
                    </a:lnTo>
                    <a:lnTo>
                      <a:pt x="533" y="224"/>
                    </a:lnTo>
                    <a:lnTo>
                      <a:pt x="545" y="221"/>
                    </a:lnTo>
                    <a:lnTo>
                      <a:pt x="554" y="217"/>
                    </a:lnTo>
                    <a:lnTo>
                      <a:pt x="566" y="214"/>
                    </a:lnTo>
                    <a:lnTo>
                      <a:pt x="576" y="209"/>
                    </a:lnTo>
                    <a:lnTo>
                      <a:pt x="586" y="207"/>
                    </a:lnTo>
                    <a:lnTo>
                      <a:pt x="596" y="202"/>
                    </a:lnTo>
                    <a:lnTo>
                      <a:pt x="606" y="200"/>
                    </a:lnTo>
                    <a:lnTo>
                      <a:pt x="615" y="196"/>
                    </a:lnTo>
                    <a:lnTo>
                      <a:pt x="625" y="194"/>
                    </a:lnTo>
                    <a:lnTo>
                      <a:pt x="627" y="196"/>
                    </a:lnTo>
                    <a:lnTo>
                      <a:pt x="630" y="200"/>
                    </a:lnTo>
                    <a:lnTo>
                      <a:pt x="634" y="203"/>
                    </a:lnTo>
                    <a:lnTo>
                      <a:pt x="637" y="208"/>
                    </a:lnTo>
                    <a:lnTo>
                      <a:pt x="625" y="213"/>
                    </a:lnTo>
                    <a:lnTo>
                      <a:pt x="615" y="216"/>
                    </a:lnTo>
                    <a:lnTo>
                      <a:pt x="605" y="221"/>
                    </a:lnTo>
                    <a:lnTo>
                      <a:pt x="593" y="225"/>
                    </a:lnTo>
                    <a:lnTo>
                      <a:pt x="583" y="228"/>
                    </a:lnTo>
                    <a:lnTo>
                      <a:pt x="571" y="231"/>
                    </a:lnTo>
                    <a:lnTo>
                      <a:pt x="561" y="234"/>
                    </a:lnTo>
                    <a:lnTo>
                      <a:pt x="551" y="238"/>
                    </a:lnTo>
                    <a:lnTo>
                      <a:pt x="539" y="240"/>
                    </a:lnTo>
                    <a:lnTo>
                      <a:pt x="529" y="243"/>
                    </a:lnTo>
                    <a:lnTo>
                      <a:pt x="517" y="246"/>
                    </a:lnTo>
                    <a:lnTo>
                      <a:pt x="508" y="248"/>
                    </a:lnTo>
                    <a:lnTo>
                      <a:pt x="497" y="251"/>
                    </a:lnTo>
                    <a:lnTo>
                      <a:pt x="486" y="253"/>
                    </a:lnTo>
                    <a:lnTo>
                      <a:pt x="475" y="255"/>
                    </a:lnTo>
                    <a:lnTo>
                      <a:pt x="465" y="257"/>
                    </a:lnTo>
                    <a:lnTo>
                      <a:pt x="455" y="256"/>
                    </a:lnTo>
                    <a:lnTo>
                      <a:pt x="448" y="254"/>
                    </a:lnTo>
                    <a:lnTo>
                      <a:pt x="444" y="248"/>
                    </a:lnTo>
                    <a:lnTo>
                      <a:pt x="440" y="243"/>
                    </a:lnTo>
                    <a:lnTo>
                      <a:pt x="438" y="236"/>
                    </a:lnTo>
                    <a:lnTo>
                      <a:pt x="437" y="229"/>
                    </a:lnTo>
                    <a:lnTo>
                      <a:pt x="437" y="221"/>
                    </a:lnTo>
                    <a:lnTo>
                      <a:pt x="437" y="214"/>
                    </a:lnTo>
                    <a:lnTo>
                      <a:pt x="436" y="206"/>
                    </a:lnTo>
                    <a:lnTo>
                      <a:pt x="436" y="199"/>
                    </a:lnTo>
                    <a:lnTo>
                      <a:pt x="433" y="192"/>
                    </a:lnTo>
                    <a:lnTo>
                      <a:pt x="431" y="187"/>
                    </a:lnTo>
                    <a:lnTo>
                      <a:pt x="427" y="184"/>
                    </a:lnTo>
                    <a:lnTo>
                      <a:pt x="422" y="181"/>
                    </a:lnTo>
                    <a:lnTo>
                      <a:pt x="413" y="181"/>
                    </a:lnTo>
                    <a:lnTo>
                      <a:pt x="403" y="184"/>
                    </a:lnTo>
                    <a:lnTo>
                      <a:pt x="386" y="184"/>
                    </a:lnTo>
                    <a:lnTo>
                      <a:pt x="372" y="185"/>
                    </a:lnTo>
                    <a:lnTo>
                      <a:pt x="357" y="186"/>
                    </a:lnTo>
                    <a:lnTo>
                      <a:pt x="343" y="189"/>
                    </a:lnTo>
                    <a:lnTo>
                      <a:pt x="330" y="192"/>
                    </a:lnTo>
                    <a:lnTo>
                      <a:pt x="317" y="196"/>
                    </a:lnTo>
                    <a:lnTo>
                      <a:pt x="304" y="200"/>
                    </a:lnTo>
                    <a:lnTo>
                      <a:pt x="292" y="204"/>
                    </a:lnTo>
                    <a:lnTo>
                      <a:pt x="279" y="208"/>
                    </a:lnTo>
                    <a:lnTo>
                      <a:pt x="266" y="211"/>
                    </a:lnTo>
                    <a:lnTo>
                      <a:pt x="253" y="214"/>
                    </a:lnTo>
                    <a:lnTo>
                      <a:pt x="241" y="218"/>
                    </a:lnTo>
                    <a:lnTo>
                      <a:pt x="226" y="221"/>
                    </a:lnTo>
                    <a:lnTo>
                      <a:pt x="212" y="223"/>
                    </a:lnTo>
                    <a:lnTo>
                      <a:pt x="197" y="224"/>
                    </a:lnTo>
                    <a:lnTo>
                      <a:pt x="182" y="225"/>
                    </a:lnTo>
                    <a:lnTo>
                      <a:pt x="171" y="226"/>
                    </a:lnTo>
                    <a:lnTo>
                      <a:pt x="159" y="230"/>
                    </a:lnTo>
                    <a:lnTo>
                      <a:pt x="147" y="234"/>
                    </a:lnTo>
                    <a:lnTo>
                      <a:pt x="135" y="238"/>
                    </a:lnTo>
                    <a:lnTo>
                      <a:pt x="122" y="241"/>
                    </a:lnTo>
                    <a:lnTo>
                      <a:pt x="110" y="246"/>
                    </a:lnTo>
                    <a:lnTo>
                      <a:pt x="96" y="248"/>
                    </a:lnTo>
                    <a:lnTo>
                      <a:pt x="84" y="252"/>
                    </a:lnTo>
                    <a:lnTo>
                      <a:pt x="72" y="254"/>
                    </a:lnTo>
                    <a:lnTo>
                      <a:pt x="59" y="254"/>
                    </a:lnTo>
                    <a:lnTo>
                      <a:pt x="48" y="253"/>
                    </a:lnTo>
                    <a:lnTo>
                      <a:pt x="37" y="251"/>
                    </a:lnTo>
                    <a:lnTo>
                      <a:pt x="28" y="246"/>
                    </a:lnTo>
                    <a:lnTo>
                      <a:pt x="19" y="240"/>
                    </a:lnTo>
                    <a:lnTo>
                      <a:pt x="12" y="231"/>
                    </a:lnTo>
                    <a:lnTo>
                      <a:pt x="6" y="221"/>
                    </a:lnTo>
                    <a:lnTo>
                      <a:pt x="3" y="208"/>
                    </a:lnTo>
                    <a:lnTo>
                      <a:pt x="0" y="195"/>
                    </a:lnTo>
                    <a:lnTo>
                      <a:pt x="0" y="183"/>
                    </a:lnTo>
                    <a:lnTo>
                      <a:pt x="0" y="172"/>
                    </a:lnTo>
                    <a:lnTo>
                      <a:pt x="2" y="160"/>
                    </a:lnTo>
                    <a:lnTo>
                      <a:pt x="3" y="148"/>
                    </a:lnTo>
                    <a:lnTo>
                      <a:pt x="5" y="138"/>
                    </a:lnTo>
                    <a:lnTo>
                      <a:pt x="10" y="126"/>
                    </a:lnTo>
                    <a:lnTo>
                      <a:pt x="12" y="115"/>
                    </a:lnTo>
                    <a:lnTo>
                      <a:pt x="15" y="104"/>
                    </a:lnTo>
                    <a:lnTo>
                      <a:pt x="20" y="93"/>
                    </a:lnTo>
                    <a:lnTo>
                      <a:pt x="23" y="82"/>
                    </a:lnTo>
                    <a:lnTo>
                      <a:pt x="27" y="72"/>
                    </a:lnTo>
                    <a:lnTo>
                      <a:pt x="30" y="60"/>
                    </a:lnTo>
                    <a:lnTo>
                      <a:pt x="33" y="50"/>
                    </a:lnTo>
                    <a:lnTo>
                      <a:pt x="36" y="41"/>
                    </a:lnTo>
                    <a:lnTo>
                      <a:pt x="35" y="35"/>
                    </a:lnTo>
                    <a:lnTo>
                      <a:pt x="35" y="30"/>
                    </a:lnTo>
                    <a:lnTo>
                      <a:pt x="35" y="25"/>
                    </a:lnTo>
                    <a:lnTo>
                      <a:pt x="36" y="18"/>
                    </a:lnTo>
                    <a:lnTo>
                      <a:pt x="36" y="12"/>
                    </a:lnTo>
                    <a:lnTo>
                      <a:pt x="37" y="7"/>
                    </a:lnTo>
                    <a:lnTo>
                      <a:pt x="37" y="3"/>
                    </a:lnTo>
                    <a:lnTo>
                      <a:pt x="40" y="0"/>
                    </a:lnTo>
                    <a:close/>
                  </a:path>
                </a:pathLst>
              </a:custGeom>
              <a:solidFill>
                <a:srgbClr val="B3B3B3"/>
              </a:solidFill>
              <a:ln w="9525">
                <a:noFill/>
                <a:round/>
                <a:headEnd/>
                <a:tailEnd/>
              </a:ln>
            </p:spPr>
            <p:txBody>
              <a:bodyPr/>
              <a:lstStyle/>
              <a:p>
                <a:endParaRPr lang="es-MX"/>
              </a:p>
            </p:txBody>
          </p:sp>
          <p:sp>
            <p:nvSpPr>
              <p:cNvPr id="111679" name="Freeform 64"/>
              <p:cNvSpPr>
                <a:spLocks/>
              </p:cNvSpPr>
              <p:nvPr/>
            </p:nvSpPr>
            <p:spPr bwMode="auto">
              <a:xfrm>
                <a:off x="3599" y="2571"/>
                <a:ext cx="14" cy="24"/>
              </a:xfrm>
              <a:custGeom>
                <a:avLst/>
                <a:gdLst>
                  <a:gd name="T0" fmla="*/ 7 w 60"/>
                  <a:gd name="T1" fmla="*/ 0 h 93"/>
                  <a:gd name="T2" fmla="*/ 8 w 60"/>
                  <a:gd name="T3" fmla="*/ 3 h 93"/>
                  <a:gd name="T4" fmla="*/ 9 w 60"/>
                  <a:gd name="T5" fmla="*/ 7 h 93"/>
                  <a:gd name="T6" fmla="*/ 9 w 60"/>
                  <a:gd name="T7" fmla="*/ 10 h 93"/>
                  <a:gd name="T8" fmla="*/ 10 w 60"/>
                  <a:gd name="T9" fmla="*/ 15 h 93"/>
                  <a:gd name="T10" fmla="*/ 10 w 60"/>
                  <a:gd name="T11" fmla="*/ 18 h 93"/>
                  <a:gd name="T12" fmla="*/ 10 w 60"/>
                  <a:gd name="T13" fmla="*/ 23 h 93"/>
                  <a:gd name="T14" fmla="*/ 10 w 60"/>
                  <a:gd name="T15" fmla="*/ 28 h 93"/>
                  <a:gd name="T16" fmla="*/ 12 w 60"/>
                  <a:gd name="T17" fmla="*/ 32 h 93"/>
                  <a:gd name="T18" fmla="*/ 12 w 60"/>
                  <a:gd name="T19" fmla="*/ 36 h 93"/>
                  <a:gd name="T20" fmla="*/ 12 w 60"/>
                  <a:gd name="T21" fmla="*/ 40 h 93"/>
                  <a:gd name="T22" fmla="*/ 12 w 60"/>
                  <a:gd name="T23" fmla="*/ 44 h 93"/>
                  <a:gd name="T24" fmla="*/ 14 w 60"/>
                  <a:gd name="T25" fmla="*/ 48 h 93"/>
                  <a:gd name="T26" fmla="*/ 15 w 60"/>
                  <a:gd name="T27" fmla="*/ 52 h 93"/>
                  <a:gd name="T28" fmla="*/ 18 w 60"/>
                  <a:gd name="T29" fmla="*/ 55 h 93"/>
                  <a:gd name="T30" fmla="*/ 21 w 60"/>
                  <a:gd name="T31" fmla="*/ 58 h 93"/>
                  <a:gd name="T32" fmla="*/ 25 w 60"/>
                  <a:gd name="T33" fmla="*/ 61 h 93"/>
                  <a:gd name="T34" fmla="*/ 29 w 60"/>
                  <a:gd name="T35" fmla="*/ 64 h 93"/>
                  <a:gd name="T36" fmla="*/ 36 w 60"/>
                  <a:gd name="T37" fmla="*/ 67 h 93"/>
                  <a:gd name="T38" fmla="*/ 41 w 60"/>
                  <a:gd name="T39" fmla="*/ 70 h 93"/>
                  <a:gd name="T40" fmla="*/ 48 w 60"/>
                  <a:gd name="T41" fmla="*/ 74 h 93"/>
                  <a:gd name="T42" fmla="*/ 54 w 60"/>
                  <a:gd name="T43" fmla="*/ 77 h 93"/>
                  <a:gd name="T44" fmla="*/ 58 w 60"/>
                  <a:gd name="T45" fmla="*/ 82 h 93"/>
                  <a:gd name="T46" fmla="*/ 60 w 60"/>
                  <a:gd name="T47" fmla="*/ 88 h 93"/>
                  <a:gd name="T48" fmla="*/ 60 w 60"/>
                  <a:gd name="T49" fmla="*/ 93 h 93"/>
                  <a:gd name="T50" fmla="*/ 53 w 60"/>
                  <a:gd name="T51" fmla="*/ 92 h 93"/>
                  <a:gd name="T52" fmla="*/ 46 w 60"/>
                  <a:gd name="T53" fmla="*/ 90 h 93"/>
                  <a:gd name="T54" fmla="*/ 39 w 60"/>
                  <a:gd name="T55" fmla="*/ 86 h 93"/>
                  <a:gd name="T56" fmla="*/ 32 w 60"/>
                  <a:gd name="T57" fmla="*/ 83 h 93"/>
                  <a:gd name="T58" fmla="*/ 26 w 60"/>
                  <a:gd name="T59" fmla="*/ 77 h 93"/>
                  <a:gd name="T60" fmla="*/ 21 w 60"/>
                  <a:gd name="T61" fmla="*/ 71 h 93"/>
                  <a:gd name="T62" fmla="*/ 15 w 60"/>
                  <a:gd name="T63" fmla="*/ 66 h 93"/>
                  <a:gd name="T64" fmla="*/ 12 w 60"/>
                  <a:gd name="T65" fmla="*/ 60 h 93"/>
                  <a:gd name="T66" fmla="*/ 7 w 60"/>
                  <a:gd name="T67" fmla="*/ 53 h 93"/>
                  <a:gd name="T68" fmla="*/ 5 w 60"/>
                  <a:gd name="T69" fmla="*/ 45 h 93"/>
                  <a:gd name="T70" fmla="*/ 1 w 60"/>
                  <a:gd name="T71" fmla="*/ 37 h 93"/>
                  <a:gd name="T72" fmla="*/ 1 w 60"/>
                  <a:gd name="T73" fmla="*/ 30 h 93"/>
                  <a:gd name="T74" fmla="*/ 0 w 60"/>
                  <a:gd name="T75" fmla="*/ 22 h 93"/>
                  <a:gd name="T76" fmla="*/ 1 w 60"/>
                  <a:gd name="T77" fmla="*/ 15 h 93"/>
                  <a:gd name="T78" fmla="*/ 2 w 60"/>
                  <a:gd name="T79" fmla="*/ 7 h 93"/>
                  <a:gd name="T80" fmla="*/ 7 w 60"/>
                  <a:gd name="T81" fmla="*/ 0 h 93"/>
                  <a:gd name="T82" fmla="*/ 7 w 60"/>
                  <a:gd name="T83" fmla="*/ 0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93"/>
                  <a:gd name="T128" fmla="*/ 60 w 60"/>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93">
                    <a:moveTo>
                      <a:pt x="7" y="0"/>
                    </a:moveTo>
                    <a:lnTo>
                      <a:pt x="8" y="3"/>
                    </a:lnTo>
                    <a:lnTo>
                      <a:pt x="9" y="7"/>
                    </a:lnTo>
                    <a:lnTo>
                      <a:pt x="9" y="10"/>
                    </a:lnTo>
                    <a:lnTo>
                      <a:pt x="10" y="15"/>
                    </a:lnTo>
                    <a:lnTo>
                      <a:pt x="10" y="18"/>
                    </a:lnTo>
                    <a:lnTo>
                      <a:pt x="10" y="23"/>
                    </a:lnTo>
                    <a:lnTo>
                      <a:pt x="10" y="28"/>
                    </a:lnTo>
                    <a:lnTo>
                      <a:pt x="12" y="32"/>
                    </a:lnTo>
                    <a:lnTo>
                      <a:pt x="12" y="36"/>
                    </a:lnTo>
                    <a:lnTo>
                      <a:pt x="12" y="40"/>
                    </a:lnTo>
                    <a:lnTo>
                      <a:pt x="12" y="44"/>
                    </a:lnTo>
                    <a:lnTo>
                      <a:pt x="14" y="48"/>
                    </a:lnTo>
                    <a:lnTo>
                      <a:pt x="15" y="52"/>
                    </a:lnTo>
                    <a:lnTo>
                      <a:pt x="18" y="55"/>
                    </a:lnTo>
                    <a:lnTo>
                      <a:pt x="21" y="58"/>
                    </a:lnTo>
                    <a:lnTo>
                      <a:pt x="25" y="61"/>
                    </a:lnTo>
                    <a:lnTo>
                      <a:pt x="29" y="64"/>
                    </a:lnTo>
                    <a:lnTo>
                      <a:pt x="36" y="67"/>
                    </a:lnTo>
                    <a:lnTo>
                      <a:pt x="41" y="70"/>
                    </a:lnTo>
                    <a:lnTo>
                      <a:pt x="48" y="74"/>
                    </a:lnTo>
                    <a:lnTo>
                      <a:pt x="54" y="77"/>
                    </a:lnTo>
                    <a:lnTo>
                      <a:pt x="58" y="82"/>
                    </a:lnTo>
                    <a:lnTo>
                      <a:pt x="60" y="88"/>
                    </a:lnTo>
                    <a:lnTo>
                      <a:pt x="60" y="93"/>
                    </a:lnTo>
                    <a:lnTo>
                      <a:pt x="53" y="92"/>
                    </a:lnTo>
                    <a:lnTo>
                      <a:pt x="46" y="90"/>
                    </a:lnTo>
                    <a:lnTo>
                      <a:pt x="39" y="86"/>
                    </a:lnTo>
                    <a:lnTo>
                      <a:pt x="32" y="83"/>
                    </a:lnTo>
                    <a:lnTo>
                      <a:pt x="26" y="77"/>
                    </a:lnTo>
                    <a:lnTo>
                      <a:pt x="21" y="71"/>
                    </a:lnTo>
                    <a:lnTo>
                      <a:pt x="15" y="66"/>
                    </a:lnTo>
                    <a:lnTo>
                      <a:pt x="12" y="60"/>
                    </a:lnTo>
                    <a:lnTo>
                      <a:pt x="7" y="53"/>
                    </a:lnTo>
                    <a:lnTo>
                      <a:pt x="5" y="45"/>
                    </a:lnTo>
                    <a:lnTo>
                      <a:pt x="1" y="37"/>
                    </a:lnTo>
                    <a:lnTo>
                      <a:pt x="1" y="30"/>
                    </a:lnTo>
                    <a:lnTo>
                      <a:pt x="0" y="22"/>
                    </a:lnTo>
                    <a:lnTo>
                      <a:pt x="1" y="15"/>
                    </a:lnTo>
                    <a:lnTo>
                      <a:pt x="2" y="7"/>
                    </a:lnTo>
                    <a:lnTo>
                      <a:pt x="7" y="0"/>
                    </a:lnTo>
                    <a:close/>
                  </a:path>
                </a:pathLst>
              </a:custGeom>
              <a:solidFill>
                <a:srgbClr val="B3B3B3"/>
              </a:solidFill>
              <a:ln w="9525">
                <a:noFill/>
                <a:round/>
                <a:headEnd/>
                <a:tailEnd/>
              </a:ln>
            </p:spPr>
            <p:txBody>
              <a:bodyPr/>
              <a:lstStyle/>
              <a:p>
                <a:endParaRPr lang="es-MX"/>
              </a:p>
            </p:txBody>
          </p:sp>
          <p:sp>
            <p:nvSpPr>
              <p:cNvPr id="111680" name="Freeform 65"/>
              <p:cNvSpPr>
                <a:spLocks/>
              </p:cNvSpPr>
              <p:nvPr/>
            </p:nvSpPr>
            <p:spPr bwMode="auto">
              <a:xfrm>
                <a:off x="3599" y="2493"/>
                <a:ext cx="5" cy="9"/>
              </a:xfrm>
              <a:custGeom>
                <a:avLst/>
                <a:gdLst>
                  <a:gd name="T0" fmla="*/ 15 w 21"/>
                  <a:gd name="T1" fmla="*/ 0 h 33"/>
                  <a:gd name="T2" fmla="*/ 19 w 21"/>
                  <a:gd name="T3" fmla="*/ 2 h 33"/>
                  <a:gd name="T4" fmla="*/ 21 w 21"/>
                  <a:gd name="T5" fmla="*/ 7 h 33"/>
                  <a:gd name="T6" fmla="*/ 21 w 21"/>
                  <a:gd name="T7" fmla="*/ 10 h 33"/>
                  <a:gd name="T8" fmla="*/ 21 w 21"/>
                  <a:gd name="T9" fmla="*/ 13 h 33"/>
                  <a:gd name="T10" fmla="*/ 16 w 21"/>
                  <a:gd name="T11" fmla="*/ 18 h 33"/>
                  <a:gd name="T12" fmla="*/ 13 w 21"/>
                  <a:gd name="T13" fmla="*/ 24 h 33"/>
                  <a:gd name="T14" fmla="*/ 9 w 21"/>
                  <a:gd name="T15" fmla="*/ 28 h 33"/>
                  <a:gd name="T16" fmla="*/ 6 w 21"/>
                  <a:gd name="T17" fmla="*/ 33 h 33"/>
                  <a:gd name="T18" fmla="*/ 1 w 21"/>
                  <a:gd name="T19" fmla="*/ 28 h 33"/>
                  <a:gd name="T20" fmla="*/ 0 w 21"/>
                  <a:gd name="T21" fmla="*/ 24 h 33"/>
                  <a:gd name="T22" fmla="*/ 0 w 21"/>
                  <a:gd name="T23" fmla="*/ 19 h 33"/>
                  <a:gd name="T24" fmla="*/ 2 w 21"/>
                  <a:gd name="T25" fmla="*/ 16 h 33"/>
                  <a:gd name="T26" fmla="*/ 6 w 21"/>
                  <a:gd name="T27" fmla="*/ 10 h 33"/>
                  <a:gd name="T28" fmla="*/ 9 w 21"/>
                  <a:gd name="T29" fmla="*/ 7 h 33"/>
                  <a:gd name="T30" fmla="*/ 13 w 21"/>
                  <a:gd name="T31" fmla="*/ 3 h 33"/>
                  <a:gd name="T32" fmla="*/ 15 w 21"/>
                  <a:gd name="T33" fmla="*/ 0 h 33"/>
                  <a:gd name="T34" fmla="*/ 15 w 21"/>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3"/>
                  <a:gd name="T56" fmla="*/ 21 w 2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3">
                    <a:moveTo>
                      <a:pt x="15" y="0"/>
                    </a:moveTo>
                    <a:lnTo>
                      <a:pt x="19" y="2"/>
                    </a:lnTo>
                    <a:lnTo>
                      <a:pt x="21" y="7"/>
                    </a:lnTo>
                    <a:lnTo>
                      <a:pt x="21" y="10"/>
                    </a:lnTo>
                    <a:lnTo>
                      <a:pt x="21" y="13"/>
                    </a:lnTo>
                    <a:lnTo>
                      <a:pt x="16" y="18"/>
                    </a:lnTo>
                    <a:lnTo>
                      <a:pt x="13" y="24"/>
                    </a:lnTo>
                    <a:lnTo>
                      <a:pt x="9" y="28"/>
                    </a:lnTo>
                    <a:lnTo>
                      <a:pt x="6" y="33"/>
                    </a:lnTo>
                    <a:lnTo>
                      <a:pt x="1" y="28"/>
                    </a:lnTo>
                    <a:lnTo>
                      <a:pt x="0" y="24"/>
                    </a:lnTo>
                    <a:lnTo>
                      <a:pt x="0" y="19"/>
                    </a:lnTo>
                    <a:lnTo>
                      <a:pt x="2" y="16"/>
                    </a:lnTo>
                    <a:lnTo>
                      <a:pt x="6" y="10"/>
                    </a:lnTo>
                    <a:lnTo>
                      <a:pt x="9" y="7"/>
                    </a:lnTo>
                    <a:lnTo>
                      <a:pt x="13" y="3"/>
                    </a:lnTo>
                    <a:lnTo>
                      <a:pt x="15" y="0"/>
                    </a:lnTo>
                    <a:close/>
                  </a:path>
                </a:pathLst>
              </a:custGeom>
              <a:solidFill>
                <a:srgbClr val="FFFFFF"/>
              </a:solidFill>
              <a:ln w="9525">
                <a:noFill/>
                <a:round/>
                <a:headEnd/>
                <a:tailEnd/>
              </a:ln>
            </p:spPr>
            <p:txBody>
              <a:bodyPr/>
              <a:lstStyle/>
              <a:p>
                <a:endParaRPr lang="es-MX"/>
              </a:p>
            </p:txBody>
          </p:sp>
          <p:sp>
            <p:nvSpPr>
              <p:cNvPr id="111681" name="Freeform 66"/>
              <p:cNvSpPr>
                <a:spLocks/>
              </p:cNvSpPr>
              <p:nvPr/>
            </p:nvSpPr>
            <p:spPr bwMode="auto">
              <a:xfrm>
                <a:off x="3603" y="2498"/>
                <a:ext cx="4" cy="7"/>
              </a:xfrm>
              <a:custGeom>
                <a:avLst/>
                <a:gdLst>
                  <a:gd name="T0" fmla="*/ 12 w 15"/>
                  <a:gd name="T1" fmla="*/ 0 h 26"/>
                  <a:gd name="T2" fmla="*/ 13 w 15"/>
                  <a:gd name="T3" fmla="*/ 4 h 26"/>
                  <a:gd name="T4" fmla="*/ 15 w 15"/>
                  <a:gd name="T5" fmla="*/ 9 h 26"/>
                  <a:gd name="T6" fmla="*/ 13 w 15"/>
                  <a:gd name="T7" fmla="*/ 14 h 26"/>
                  <a:gd name="T8" fmla="*/ 12 w 15"/>
                  <a:gd name="T9" fmla="*/ 20 h 26"/>
                  <a:gd name="T10" fmla="*/ 9 w 15"/>
                  <a:gd name="T11" fmla="*/ 23 h 26"/>
                  <a:gd name="T12" fmla="*/ 8 w 15"/>
                  <a:gd name="T13" fmla="*/ 26 h 26"/>
                  <a:gd name="T14" fmla="*/ 3 w 15"/>
                  <a:gd name="T15" fmla="*/ 22 h 26"/>
                  <a:gd name="T16" fmla="*/ 2 w 15"/>
                  <a:gd name="T17" fmla="*/ 20 h 26"/>
                  <a:gd name="T18" fmla="*/ 0 w 15"/>
                  <a:gd name="T19" fmla="*/ 16 h 26"/>
                  <a:gd name="T20" fmla="*/ 2 w 15"/>
                  <a:gd name="T21" fmla="*/ 13 h 26"/>
                  <a:gd name="T22" fmla="*/ 5 w 15"/>
                  <a:gd name="T23" fmla="*/ 6 h 26"/>
                  <a:gd name="T24" fmla="*/ 12 w 15"/>
                  <a:gd name="T25" fmla="*/ 0 h 26"/>
                  <a:gd name="T26" fmla="*/ 12 w 15"/>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26"/>
                  <a:gd name="T44" fmla="*/ 15 w 15"/>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26">
                    <a:moveTo>
                      <a:pt x="12" y="0"/>
                    </a:moveTo>
                    <a:lnTo>
                      <a:pt x="13" y="4"/>
                    </a:lnTo>
                    <a:lnTo>
                      <a:pt x="15" y="9"/>
                    </a:lnTo>
                    <a:lnTo>
                      <a:pt x="13" y="14"/>
                    </a:lnTo>
                    <a:lnTo>
                      <a:pt x="12" y="20"/>
                    </a:lnTo>
                    <a:lnTo>
                      <a:pt x="9" y="23"/>
                    </a:lnTo>
                    <a:lnTo>
                      <a:pt x="8" y="26"/>
                    </a:lnTo>
                    <a:lnTo>
                      <a:pt x="3" y="22"/>
                    </a:lnTo>
                    <a:lnTo>
                      <a:pt x="2" y="20"/>
                    </a:lnTo>
                    <a:lnTo>
                      <a:pt x="0" y="16"/>
                    </a:lnTo>
                    <a:lnTo>
                      <a:pt x="2" y="13"/>
                    </a:lnTo>
                    <a:lnTo>
                      <a:pt x="5" y="6"/>
                    </a:lnTo>
                    <a:lnTo>
                      <a:pt x="12" y="0"/>
                    </a:lnTo>
                    <a:close/>
                  </a:path>
                </a:pathLst>
              </a:custGeom>
              <a:solidFill>
                <a:srgbClr val="FFFFFF"/>
              </a:solidFill>
              <a:ln w="9525">
                <a:noFill/>
                <a:round/>
                <a:headEnd/>
                <a:tailEnd/>
              </a:ln>
            </p:spPr>
            <p:txBody>
              <a:bodyPr/>
              <a:lstStyle/>
              <a:p>
                <a:endParaRPr lang="es-MX"/>
              </a:p>
            </p:txBody>
          </p:sp>
          <p:sp>
            <p:nvSpPr>
              <p:cNvPr id="111682" name="Freeform 67"/>
              <p:cNvSpPr>
                <a:spLocks/>
              </p:cNvSpPr>
              <p:nvPr/>
            </p:nvSpPr>
            <p:spPr bwMode="auto">
              <a:xfrm>
                <a:off x="3587" y="2501"/>
                <a:ext cx="6" cy="9"/>
              </a:xfrm>
              <a:custGeom>
                <a:avLst/>
                <a:gdLst>
                  <a:gd name="T0" fmla="*/ 18 w 23"/>
                  <a:gd name="T1" fmla="*/ 0 h 36"/>
                  <a:gd name="T2" fmla="*/ 22 w 23"/>
                  <a:gd name="T3" fmla="*/ 3 h 36"/>
                  <a:gd name="T4" fmla="*/ 23 w 23"/>
                  <a:gd name="T5" fmla="*/ 8 h 36"/>
                  <a:gd name="T6" fmla="*/ 21 w 23"/>
                  <a:gd name="T7" fmla="*/ 14 h 36"/>
                  <a:gd name="T8" fmla="*/ 18 w 23"/>
                  <a:gd name="T9" fmla="*/ 18 h 36"/>
                  <a:gd name="T10" fmla="*/ 15 w 23"/>
                  <a:gd name="T11" fmla="*/ 22 h 36"/>
                  <a:gd name="T12" fmla="*/ 11 w 23"/>
                  <a:gd name="T13" fmla="*/ 25 h 36"/>
                  <a:gd name="T14" fmla="*/ 8 w 23"/>
                  <a:gd name="T15" fmla="*/ 30 h 36"/>
                  <a:gd name="T16" fmla="*/ 8 w 23"/>
                  <a:gd name="T17" fmla="*/ 36 h 36"/>
                  <a:gd name="T18" fmla="*/ 5 w 23"/>
                  <a:gd name="T19" fmla="*/ 36 h 36"/>
                  <a:gd name="T20" fmla="*/ 2 w 23"/>
                  <a:gd name="T21" fmla="*/ 36 h 36"/>
                  <a:gd name="T22" fmla="*/ 0 w 23"/>
                  <a:gd name="T23" fmla="*/ 30 h 36"/>
                  <a:gd name="T24" fmla="*/ 0 w 23"/>
                  <a:gd name="T25" fmla="*/ 24 h 36"/>
                  <a:gd name="T26" fmla="*/ 1 w 23"/>
                  <a:gd name="T27" fmla="*/ 18 h 36"/>
                  <a:gd name="T28" fmla="*/ 3 w 23"/>
                  <a:gd name="T29" fmla="*/ 14 h 36"/>
                  <a:gd name="T30" fmla="*/ 6 w 23"/>
                  <a:gd name="T31" fmla="*/ 9 h 36"/>
                  <a:gd name="T32" fmla="*/ 9 w 23"/>
                  <a:gd name="T33" fmla="*/ 6 h 36"/>
                  <a:gd name="T34" fmla="*/ 14 w 23"/>
                  <a:gd name="T35" fmla="*/ 2 h 36"/>
                  <a:gd name="T36" fmla="*/ 18 w 23"/>
                  <a:gd name="T37" fmla="*/ 0 h 36"/>
                  <a:gd name="T38" fmla="*/ 18 w 23"/>
                  <a:gd name="T39" fmla="*/ 0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36"/>
                  <a:gd name="T62" fmla="*/ 23 w 23"/>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36">
                    <a:moveTo>
                      <a:pt x="18" y="0"/>
                    </a:moveTo>
                    <a:lnTo>
                      <a:pt x="22" y="3"/>
                    </a:lnTo>
                    <a:lnTo>
                      <a:pt x="23" y="8"/>
                    </a:lnTo>
                    <a:lnTo>
                      <a:pt x="21" y="14"/>
                    </a:lnTo>
                    <a:lnTo>
                      <a:pt x="18" y="18"/>
                    </a:lnTo>
                    <a:lnTo>
                      <a:pt x="15" y="22"/>
                    </a:lnTo>
                    <a:lnTo>
                      <a:pt x="11" y="25"/>
                    </a:lnTo>
                    <a:lnTo>
                      <a:pt x="8" y="30"/>
                    </a:lnTo>
                    <a:lnTo>
                      <a:pt x="8" y="36"/>
                    </a:lnTo>
                    <a:lnTo>
                      <a:pt x="5" y="36"/>
                    </a:lnTo>
                    <a:lnTo>
                      <a:pt x="2" y="36"/>
                    </a:lnTo>
                    <a:lnTo>
                      <a:pt x="0" y="30"/>
                    </a:lnTo>
                    <a:lnTo>
                      <a:pt x="0" y="24"/>
                    </a:lnTo>
                    <a:lnTo>
                      <a:pt x="1" y="18"/>
                    </a:lnTo>
                    <a:lnTo>
                      <a:pt x="3" y="14"/>
                    </a:lnTo>
                    <a:lnTo>
                      <a:pt x="6" y="9"/>
                    </a:lnTo>
                    <a:lnTo>
                      <a:pt x="9" y="6"/>
                    </a:lnTo>
                    <a:lnTo>
                      <a:pt x="14" y="2"/>
                    </a:lnTo>
                    <a:lnTo>
                      <a:pt x="18" y="0"/>
                    </a:lnTo>
                    <a:close/>
                  </a:path>
                </a:pathLst>
              </a:custGeom>
              <a:solidFill>
                <a:srgbClr val="FFFFFF"/>
              </a:solidFill>
              <a:ln w="9525">
                <a:noFill/>
                <a:round/>
                <a:headEnd/>
                <a:tailEnd/>
              </a:ln>
            </p:spPr>
            <p:txBody>
              <a:bodyPr/>
              <a:lstStyle/>
              <a:p>
                <a:endParaRPr lang="es-MX"/>
              </a:p>
            </p:txBody>
          </p:sp>
          <p:sp>
            <p:nvSpPr>
              <p:cNvPr id="111683" name="Freeform 68"/>
              <p:cNvSpPr>
                <a:spLocks/>
              </p:cNvSpPr>
              <p:nvPr/>
            </p:nvSpPr>
            <p:spPr bwMode="auto">
              <a:xfrm>
                <a:off x="3593" y="2503"/>
                <a:ext cx="6" cy="10"/>
              </a:xfrm>
              <a:custGeom>
                <a:avLst/>
                <a:gdLst>
                  <a:gd name="T0" fmla="*/ 23 w 25"/>
                  <a:gd name="T1" fmla="*/ 0 h 40"/>
                  <a:gd name="T2" fmla="*/ 25 w 25"/>
                  <a:gd name="T3" fmla="*/ 5 h 40"/>
                  <a:gd name="T4" fmla="*/ 25 w 25"/>
                  <a:gd name="T5" fmla="*/ 13 h 40"/>
                  <a:gd name="T6" fmla="*/ 23 w 25"/>
                  <a:gd name="T7" fmla="*/ 17 h 40"/>
                  <a:gd name="T8" fmla="*/ 22 w 25"/>
                  <a:gd name="T9" fmla="*/ 20 h 40"/>
                  <a:gd name="T10" fmla="*/ 20 w 25"/>
                  <a:gd name="T11" fmla="*/ 24 h 40"/>
                  <a:gd name="T12" fmla="*/ 19 w 25"/>
                  <a:gd name="T13" fmla="*/ 27 h 40"/>
                  <a:gd name="T14" fmla="*/ 14 w 25"/>
                  <a:gd name="T15" fmla="*/ 31 h 40"/>
                  <a:gd name="T16" fmla="*/ 9 w 25"/>
                  <a:gd name="T17" fmla="*/ 35 h 40"/>
                  <a:gd name="T18" fmla="*/ 6 w 25"/>
                  <a:gd name="T19" fmla="*/ 37 h 40"/>
                  <a:gd name="T20" fmla="*/ 1 w 25"/>
                  <a:gd name="T21" fmla="*/ 40 h 40"/>
                  <a:gd name="T22" fmla="*/ 0 w 25"/>
                  <a:gd name="T23" fmla="*/ 33 h 40"/>
                  <a:gd name="T24" fmla="*/ 1 w 25"/>
                  <a:gd name="T25" fmla="*/ 27 h 40"/>
                  <a:gd name="T26" fmla="*/ 2 w 25"/>
                  <a:gd name="T27" fmla="*/ 23 h 40"/>
                  <a:gd name="T28" fmla="*/ 7 w 25"/>
                  <a:gd name="T29" fmla="*/ 18 h 40"/>
                  <a:gd name="T30" fmla="*/ 11 w 25"/>
                  <a:gd name="T31" fmla="*/ 13 h 40"/>
                  <a:gd name="T32" fmla="*/ 15 w 25"/>
                  <a:gd name="T33" fmla="*/ 9 h 40"/>
                  <a:gd name="T34" fmla="*/ 19 w 25"/>
                  <a:gd name="T35" fmla="*/ 4 h 40"/>
                  <a:gd name="T36" fmla="*/ 23 w 25"/>
                  <a:gd name="T37" fmla="*/ 0 h 40"/>
                  <a:gd name="T38" fmla="*/ 23 w 25"/>
                  <a:gd name="T39" fmla="*/ 0 h 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0"/>
                  <a:gd name="T62" fmla="*/ 25 w 25"/>
                  <a:gd name="T63" fmla="*/ 40 h 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0">
                    <a:moveTo>
                      <a:pt x="23" y="0"/>
                    </a:moveTo>
                    <a:lnTo>
                      <a:pt x="25" y="5"/>
                    </a:lnTo>
                    <a:lnTo>
                      <a:pt x="25" y="13"/>
                    </a:lnTo>
                    <a:lnTo>
                      <a:pt x="23" y="17"/>
                    </a:lnTo>
                    <a:lnTo>
                      <a:pt x="22" y="20"/>
                    </a:lnTo>
                    <a:lnTo>
                      <a:pt x="20" y="24"/>
                    </a:lnTo>
                    <a:lnTo>
                      <a:pt x="19" y="27"/>
                    </a:lnTo>
                    <a:lnTo>
                      <a:pt x="14" y="31"/>
                    </a:lnTo>
                    <a:lnTo>
                      <a:pt x="9" y="35"/>
                    </a:lnTo>
                    <a:lnTo>
                      <a:pt x="6" y="37"/>
                    </a:lnTo>
                    <a:lnTo>
                      <a:pt x="1" y="40"/>
                    </a:lnTo>
                    <a:lnTo>
                      <a:pt x="0" y="33"/>
                    </a:lnTo>
                    <a:lnTo>
                      <a:pt x="1" y="27"/>
                    </a:lnTo>
                    <a:lnTo>
                      <a:pt x="2" y="23"/>
                    </a:lnTo>
                    <a:lnTo>
                      <a:pt x="7" y="18"/>
                    </a:lnTo>
                    <a:lnTo>
                      <a:pt x="11" y="13"/>
                    </a:lnTo>
                    <a:lnTo>
                      <a:pt x="15" y="9"/>
                    </a:lnTo>
                    <a:lnTo>
                      <a:pt x="19" y="4"/>
                    </a:lnTo>
                    <a:lnTo>
                      <a:pt x="23" y="0"/>
                    </a:lnTo>
                    <a:close/>
                  </a:path>
                </a:pathLst>
              </a:custGeom>
              <a:solidFill>
                <a:srgbClr val="FFFFFF"/>
              </a:solidFill>
              <a:ln w="9525">
                <a:noFill/>
                <a:round/>
                <a:headEnd/>
                <a:tailEnd/>
              </a:ln>
            </p:spPr>
            <p:txBody>
              <a:bodyPr/>
              <a:lstStyle/>
              <a:p>
                <a:endParaRPr lang="es-MX"/>
              </a:p>
            </p:txBody>
          </p:sp>
          <p:sp>
            <p:nvSpPr>
              <p:cNvPr id="111684" name="Freeform 69"/>
              <p:cNvSpPr>
                <a:spLocks/>
              </p:cNvSpPr>
              <p:nvPr/>
            </p:nvSpPr>
            <p:spPr bwMode="auto">
              <a:xfrm>
                <a:off x="3600" y="2507"/>
                <a:ext cx="6" cy="9"/>
              </a:xfrm>
              <a:custGeom>
                <a:avLst/>
                <a:gdLst>
                  <a:gd name="T0" fmla="*/ 17 w 22"/>
                  <a:gd name="T1" fmla="*/ 0 h 37"/>
                  <a:gd name="T2" fmla="*/ 21 w 22"/>
                  <a:gd name="T3" fmla="*/ 4 h 37"/>
                  <a:gd name="T4" fmla="*/ 22 w 22"/>
                  <a:gd name="T5" fmla="*/ 9 h 37"/>
                  <a:gd name="T6" fmla="*/ 21 w 22"/>
                  <a:gd name="T7" fmla="*/ 15 h 37"/>
                  <a:gd name="T8" fmla="*/ 19 w 22"/>
                  <a:gd name="T9" fmla="*/ 19 h 37"/>
                  <a:gd name="T10" fmla="*/ 16 w 22"/>
                  <a:gd name="T11" fmla="*/ 24 h 37"/>
                  <a:gd name="T12" fmla="*/ 13 w 22"/>
                  <a:gd name="T13" fmla="*/ 28 h 37"/>
                  <a:gd name="T14" fmla="*/ 9 w 22"/>
                  <a:gd name="T15" fmla="*/ 32 h 37"/>
                  <a:gd name="T16" fmla="*/ 7 w 22"/>
                  <a:gd name="T17" fmla="*/ 37 h 37"/>
                  <a:gd name="T18" fmla="*/ 2 w 22"/>
                  <a:gd name="T19" fmla="*/ 32 h 37"/>
                  <a:gd name="T20" fmla="*/ 0 w 22"/>
                  <a:gd name="T21" fmla="*/ 27 h 37"/>
                  <a:gd name="T22" fmla="*/ 1 w 22"/>
                  <a:gd name="T23" fmla="*/ 23 h 37"/>
                  <a:gd name="T24" fmla="*/ 3 w 22"/>
                  <a:gd name="T25" fmla="*/ 18 h 37"/>
                  <a:gd name="T26" fmla="*/ 7 w 22"/>
                  <a:gd name="T27" fmla="*/ 12 h 37"/>
                  <a:gd name="T28" fmla="*/ 10 w 22"/>
                  <a:gd name="T29" fmla="*/ 8 h 37"/>
                  <a:gd name="T30" fmla="*/ 14 w 22"/>
                  <a:gd name="T31" fmla="*/ 3 h 37"/>
                  <a:gd name="T32" fmla="*/ 17 w 22"/>
                  <a:gd name="T33" fmla="*/ 0 h 37"/>
                  <a:gd name="T34" fmla="*/ 17 w 22"/>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37"/>
                  <a:gd name="T56" fmla="*/ 22 w 22"/>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37">
                    <a:moveTo>
                      <a:pt x="17" y="0"/>
                    </a:moveTo>
                    <a:lnTo>
                      <a:pt x="21" y="4"/>
                    </a:lnTo>
                    <a:lnTo>
                      <a:pt x="22" y="9"/>
                    </a:lnTo>
                    <a:lnTo>
                      <a:pt x="21" y="15"/>
                    </a:lnTo>
                    <a:lnTo>
                      <a:pt x="19" y="19"/>
                    </a:lnTo>
                    <a:lnTo>
                      <a:pt x="16" y="24"/>
                    </a:lnTo>
                    <a:lnTo>
                      <a:pt x="13" y="28"/>
                    </a:lnTo>
                    <a:lnTo>
                      <a:pt x="9" y="32"/>
                    </a:lnTo>
                    <a:lnTo>
                      <a:pt x="7" y="37"/>
                    </a:lnTo>
                    <a:lnTo>
                      <a:pt x="2" y="32"/>
                    </a:lnTo>
                    <a:lnTo>
                      <a:pt x="0" y="27"/>
                    </a:lnTo>
                    <a:lnTo>
                      <a:pt x="1" y="23"/>
                    </a:lnTo>
                    <a:lnTo>
                      <a:pt x="3" y="18"/>
                    </a:lnTo>
                    <a:lnTo>
                      <a:pt x="7" y="12"/>
                    </a:lnTo>
                    <a:lnTo>
                      <a:pt x="10" y="8"/>
                    </a:lnTo>
                    <a:lnTo>
                      <a:pt x="14" y="3"/>
                    </a:lnTo>
                    <a:lnTo>
                      <a:pt x="17" y="0"/>
                    </a:lnTo>
                    <a:close/>
                  </a:path>
                </a:pathLst>
              </a:custGeom>
              <a:solidFill>
                <a:srgbClr val="FFFFFF"/>
              </a:solidFill>
              <a:ln w="9525">
                <a:noFill/>
                <a:round/>
                <a:headEnd/>
                <a:tailEnd/>
              </a:ln>
            </p:spPr>
            <p:txBody>
              <a:bodyPr/>
              <a:lstStyle/>
              <a:p>
                <a:endParaRPr lang="es-MX"/>
              </a:p>
            </p:txBody>
          </p:sp>
          <p:sp>
            <p:nvSpPr>
              <p:cNvPr id="111685" name="Freeform 70"/>
              <p:cNvSpPr>
                <a:spLocks/>
              </p:cNvSpPr>
              <p:nvPr/>
            </p:nvSpPr>
            <p:spPr bwMode="auto">
              <a:xfrm>
                <a:off x="3618" y="2508"/>
                <a:ext cx="5" cy="7"/>
              </a:xfrm>
              <a:custGeom>
                <a:avLst/>
                <a:gdLst>
                  <a:gd name="T0" fmla="*/ 17 w 20"/>
                  <a:gd name="T1" fmla="*/ 0 h 26"/>
                  <a:gd name="T2" fmla="*/ 19 w 20"/>
                  <a:gd name="T3" fmla="*/ 1 h 26"/>
                  <a:gd name="T4" fmla="*/ 20 w 20"/>
                  <a:gd name="T5" fmla="*/ 5 h 26"/>
                  <a:gd name="T6" fmla="*/ 20 w 20"/>
                  <a:gd name="T7" fmla="*/ 9 h 26"/>
                  <a:gd name="T8" fmla="*/ 20 w 20"/>
                  <a:gd name="T9" fmla="*/ 12 h 26"/>
                  <a:gd name="T10" fmla="*/ 15 w 20"/>
                  <a:gd name="T11" fmla="*/ 17 h 26"/>
                  <a:gd name="T12" fmla="*/ 12 w 20"/>
                  <a:gd name="T13" fmla="*/ 21 h 26"/>
                  <a:gd name="T14" fmla="*/ 6 w 20"/>
                  <a:gd name="T15" fmla="*/ 25 h 26"/>
                  <a:gd name="T16" fmla="*/ 2 w 20"/>
                  <a:gd name="T17" fmla="*/ 26 h 26"/>
                  <a:gd name="T18" fmla="*/ 0 w 20"/>
                  <a:gd name="T19" fmla="*/ 21 h 26"/>
                  <a:gd name="T20" fmla="*/ 0 w 20"/>
                  <a:gd name="T21" fmla="*/ 18 h 26"/>
                  <a:gd name="T22" fmla="*/ 2 w 20"/>
                  <a:gd name="T23" fmla="*/ 13 h 26"/>
                  <a:gd name="T24" fmla="*/ 4 w 20"/>
                  <a:gd name="T25" fmla="*/ 10 h 26"/>
                  <a:gd name="T26" fmla="*/ 10 w 20"/>
                  <a:gd name="T27" fmla="*/ 4 h 26"/>
                  <a:gd name="T28" fmla="*/ 17 w 20"/>
                  <a:gd name="T29" fmla="*/ 0 h 26"/>
                  <a:gd name="T30" fmla="*/ 17 w 20"/>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6"/>
                  <a:gd name="T50" fmla="*/ 20 w 20"/>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6">
                    <a:moveTo>
                      <a:pt x="17" y="0"/>
                    </a:moveTo>
                    <a:lnTo>
                      <a:pt x="19" y="1"/>
                    </a:lnTo>
                    <a:lnTo>
                      <a:pt x="20" y="5"/>
                    </a:lnTo>
                    <a:lnTo>
                      <a:pt x="20" y="9"/>
                    </a:lnTo>
                    <a:lnTo>
                      <a:pt x="20" y="12"/>
                    </a:lnTo>
                    <a:lnTo>
                      <a:pt x="15" y="17"/>
                    </a:lnTo>
                    <a:lnTo>
                      <a:pt x="12" y="21"/>
                    </a:lnTo>
                    <a:lnTo>
                      <a:pt x="6" y="25"/>
                    </a:lnTo>
                    <a:lnTo>
                      <a:pt x="2" y="26"/>
                    </a:lnTo>
                    <a:lnTo>
                      <a:pt x="0" y="21"/>
                    </a:lnTo>
                    <a:lnTo>
                      <a:pt x="0" y="18"/>
                    </a:lnTo>
                    <a:lnTo>
                      <a:pt x="2" y="13"/>
                    </a:lnTo>
                    <a:lnTo>
                      <a:pt x="4" y="10"/>
                    </a:lnTo>
                    <a:lnTo>
                      <a:pt x="10" y="4"/>
                    </a:lnTo>
                    <a:lnTo>
                      <a:pt x="17" y="0"/>
                    </a:lnTo>
                    <a:close/>
                  </a:path>
                </a:pathLst>
              </a:custGeom>
              <a:solidFill>
                <a:srgbClr val="FFFFFF"/>
              </a:solidFill>
              <a:ln w="9525">
                <a:noFill/>
                <a:round/>
                <a:headEnd/>
                <a:tailEnd/>
              </a:ln>
            </p:spPr>
            <p:txBody>
              <a:bodyPr/>
              <a:lstStyle/>
              <a:p>
                <a:endParaRPr lang="es-MX"/>
              </a:p>
            </p:txBody>
          </p:sp>
          <p:sp>
            <p:nvSpPr>
              <p:cNvPr id="111686" name="Freeform 71"/>
              <p:cNvSpPr>
                <a:spLocks/>
              </p:cNvSpPr>
              <p:nvPr/>
            </p:nvSpPr>
            <p:spPr bwMode="auto">
              <a:xfrm>
                <a:off x="3609" y="2510"/>
                <a:ext cx="4" cy="5"/>
              </a:xfrm>
              <a:custGeom>
                <a:avLst/>
                <a:gdLst>
                  <a:gd name="T0" fmla="*/ 12 w 17"/>
                  <a:gd name="T1" fmla="*/ 0 h 19"/>
                  <a:gd name="T2" fmla="*/ 14 w 17"/>
                  <a:gd name="T3" fmla="*/ 2 h 19"/>
                  <a:gd name="T4" fmla="*/ 17 w 17"/>
                  <a:gd name="T5" fmla="*/ 5 h 19"/>
                  <a:gd name="T6" fmla="*/ 14 w 17"/>
                  <a:gd name="T7" fmla="*/ 10 h 19"/>
                  <a:gd name="T8" fmla="*/ 13 w 17"/>
                  <a:gd name="T9" fmla="*/ 15 h 19"/>
                  <a:gd name="T10" fmla="*/ 9 w 17"/>
                  <a:gd name="T11" fmla="*/ 18 h 19"/>
                  <a:gd name="T12" fmla="*/ 4 w 17"/>
                  <a:gd name="T13" fmla="*/ 19 h 19"/>
                  <a:gd name="T14" fmla="*/ 3 w 17"/>
                  <a:gd name="T15" fmla="*/ 18 h 19"/>
                  <a:gd name="T16" fmla="*/ 2 w 17"/>
                  <a:gd name="T17" fmla="*/ 16 h 19"/>
                  <a:gd name="T18" fmla="*/ 0 w 17"/>
                  <a:gd name="T19" fmla="*/ 12 h 19"/>
                  <a:gd name="T20" fmla="*/ 3 w 17"/>
                  <a:gd name="T21" fmla="*/ 8 h 19"/>
                  <a:gd name="T22" fmla="*/ 5 w 17"/>
                  <a:gd name="T23" fmla="*/ 5 h 19"/>
                  <a:gd name="T24" fmla="*/ 7 w 17"/>
                  <a:gd name="T25" fmla="*/ 3 h 19"/>
                  <a:gd name="T26" fmla="*/ 10 w 17"/>
                  <a:gd name="T27" fmla="*/ 1 h 19"/>
                  <a:gd name="T28" fmla="*/ 12 w 17"/>
                  <a:gd name="T29" fmla="*/ 0 h 19"/>
                  <a:gd name="T30" fmla="*/ 12 w 17"/>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9"/>
                  <a:gd name="T50" fmla="*/ 17 w 17"/>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9">
                    <a:moveTo>
                      <a:pt x="12" y="0"/>
                    </a:moveTo>
                    <a:lnTo>
                      <a:pt x="14" y="2"/>
                    </a:lnTo>
                    <a:lnTo>
                      <a:pt x="17" y="5"/>
                    </a:lnTo>
                    <a:lnTo>
                      <a:pt x="14" y="10"/>
                    </a:lnTo>
                    <a:lnTo>
                      <a:pt x="13" y="15"/>
                    </a:lnTo>
                    <a:lnTo>
                      <a:pt x="9" y="18"/>
                    </a:lnTo>
                    <a:lnTo>
                      <a:pt x="4" y="19"/>
                    </a:lnTo>
                    <a:lnTo>
                      <a:pt x="3" y="18"/>
                    </a:lnTo>
                    <a:lnTo>
                      <a:pt x="2" y="16"/>
                    </a:lnTo>
                    <a:lnTo>
                      <a:pt x="0" y="12"/>
                    </a:lnTo>
                    <a:lnTo>
                      <a:pt x="3" y="8"/>
                    </a:lnTo>
                    <a:lnTo>
                      <a:pt x="5" y="5"/>
                    </a:lnTo>
                    <a:lnTo>
                      <a:pt x="7" y="3"/>
                    </a:lnTo>
                    <a:lnTo>
                      <a:pt x="10" y="1"/>
                    </a:lnTo>
                    <a:lnTo>
                      <a:pt x="12" y="0"/>
                    </a:lnTo>
                    <a:close/>
                  </a:path>
                </a:pathLst>
              </a:custGeom>
              <a:solidFill>
                <a:srgbClr val="FFFFFF"/>
              </a:solidFill>
              <a:ln w="9525">
                <a:noFill/>
                <a:round/>
                <a:headEnd/>
                <a:tailEnd/>
              </a:ln>
            </p:spPr>
            <p:txBody>
              <a:bodyPr/>
              <a:lstStyle/>
              <a:p>
                <a:endParaRPr lang="es-MX"/>
              </a:p>
            </p:txBody>
          </p:sp>
          <p:sp>
            <p:nvSpPr>
              <p:cNvPr id="111687" name="Freeform 72"/>
              <p:cNvSpPr>
                <a:spLocks/>
              </p:cNvSpPr>
              <p:nvPr/>
            </p:nvSpPr>
            <p:spPr bwMode="auto">
              <a:xfrm>
                <a:off x="3580" y="2512"/>
                <a:ext cx="7" cy="9"/>
              </a:xfrm>
              <a:custGeom>
                <a:avLst/>
                <a:gdLst>
                  <a:gd name="T0" fmla="*/ 22 w 27"/>
                  <a:gd name="T1" fmla="*/ 0 h 37"/>
                  <a:gd name="T2" fmla="*/ 27 w 27"/>
                  <a:gd name="T3" fmla="*/ 6 h 37"/>
                  <a:gd name="T4" fmla="*/ 27 w 27"/>
                  <a:gd name="T5" fmla="*/ 12 h 37"/>
                  <a:gd name="T6" fmla="*/ 25 w 27"/>
                  <a:gd name="T7" fmla="*/ 19 h 37"/>
                  <a:gd name="T8" fmla="*/ 19 w 27"/>
                  <a:gd name="T9" fmla="*/ 26 h 37"/>
                  <a:gd name="T10" fmla="*/ 13 w 27"/>
                  <a:gd name="T11" fmla="*/ 31 h 37"/>
                  <a:gd name="T12" fmla="*/ 9 w 27"/>
                  <a:gd name="T13" fmla="*/ 37 h 37"/>
                  <a:gd name="T14" fmla="*/ 3 w 27"/>
                  <a:gd name="T15" fmla="*/ 33 h 37"/>
                  <a:gd name="T16" fmla="*/ 0 w 27"/>
                  <a:gd name="T17" fmla="*/ 31 h 37"/>
                  <a:gd name="T18" fmla="*/ 0 w 27"/>
                  <a:gd name="T19" fmla="*/ 26 h 37"/>
                  <a:gd name="T20" fmla="*/ 3 w 27"/>
                  <a:gd name="T21" fmla="*/ 22 h 37"/>
                  <a:gd name="T22" fmla="*/ 5 w 27"/>
                  <a:gd name="T23" fmla="*/ 19 h 37"/>
                  <a:gd name="T24" fmla="*/ 10 w 27"/>
                  <a:gd name="T25" fmla="*/ 15 h 37"/>
                  <a:gd name="T26" fmla="*/ 12 w 27"/>
                  <a:gd name="T27" fmla="*/ 11 h 37"/>
                  <a:gd name="T28" fmla="*/ 17 w 27"/>
                  <a:gd name="T29" fmla="*/ 8 h 37"/>
                  <a:gd name="T30" fmla="*/ 20 w 27"/>
                  <a:gd name="T31" fmla="*/ 4 h 37"/>
                  <a:gd name="T32" fmla="*/ 22 w 27"/>
                  <a:gd name="T33" fmla="*/ 0 h 37"/>
                  <a:gd name="T34" fmla="*/ 22 w 27"/>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a:moveTo>
                      <a:pt x="22" y="0"/>
                    </a:moveTo>
                    <a:lnTo>
                      <a:pt x="27" y="6"/>
                    </a:lnTo>
                    <a:lnTo>
                      <a:pt x="27" y="12"/>
                    </a:lnTo>
                    <a:lnTo>
                      <a:pt x="25" y="19"/>
                    </a:lnTo>
                    <a:lnTo>
                      <a:pt x="19" y="26"/>
                    </a:lnTo>
                    <a:lnTo>
                      <a:pt x="13" y="31"/>
                    </a:lnTo>
                    <a:lnTo>
                      <a:pt x="9" y="37"/>
                    </a:lnTo>
                    <a:lnTo>
                      <a:pt x="3" y="33"/>
                    </a:lnTo>
                    <a:lnTo>
                      <a:pt x="0" y="31"/>
                    </a:lnTo>
                    <a:lnTo>
                      <a:pt x="0" y="26"/>
                    </a:lnTo>
                    <a:lnTo>
                      <a:pt x="3" y="22"/>
                    </a:lnTo>
                    <a:lnTo>
                      <a:pt x="5" y="19"/>
                    </a:lnTo>
                    <a:lnTo>
                      <a:pt x="10" y="15"/>
                    </a:lnTo>
                    <a:lnTo>
                      <a:pt x="12" y="11"/>
                    </a:lnTo>
                    <a:lnTo>
                      <a:pt x="17" y="8"/>
                    </a:lnTo>
                    <a:lnTo>
                      <a:pt x="20" y="4"/>
                    </a:lnTo>
                    <a:lnTo>
                      <a:pt x="22" y="0"/>
                    </a:lnTo>
                    <a:close/>
                  </a:path>
                </a:pathLst>
              </a:custGeom>
              <a:solidFill>
                <a:srgbClr val="FFFFFF"/>
              </a:solidFill>
              <a:ln w="9525">
                <a:noFill/>
                <a:round/>
                <a:headEnd/>
                <a:tailEnd/>
              </a:ln>
            </p:spPr>
            <p:txBody>
              <a:bodyPr/>
              <a:lstStyle/>
              <a:p>
                <a:endParaRPr lang="es-MX"/>
              </a:p>
            </p:txBody>
          </p:sp>
          <p:sp>
            <p:nvSpPr>
              <p:cNvPr id="111688" name="Freeform 73"/>
              <p:cNvSpPr>
                <a:spLocks/>
              </p:cNvSpPr>
              <p:nvPr/>
            </p:nvSpPr>
            <p:spPr bwMode="auto">
              <a:xfrm>
                <a:off x="3631" y="2512"/>
                <a:ext cx="4" cy="6"/>
              </a:xfrm>
              <a:custGeom>
                <a:avLst/>
                <a:gdLst>
                  <a:gd name="T0" fmla="*/ 10 w 15"/>
                  <a:gd name="T1" fmla="*/ 0 h 26"/>
                  <a:gd name="T2" fmla="*/ 14 w 15"/>
                  <a:gd name="T3" fmla="*/ 4 h 26"/>
                  <a:gd name="T4" fmla="*/ 15 w 15"/>
                  <a:gd name="T5" fmla="*/ 8 h 26"/>
                  <a:gd name="T6" fmla="*/ 14 w 15"/>
                  <a:gd name="T7" fmla="*/ 12 h 26"/>
                  <a:gd name="T8" fmla="*/ 13 w 15"/>
                  <a:gd name="T9" fmla="*/ 18 h 26"/>
                  <a:gd name="T10" fmla="*/ 8 w 15"/>
                  <a:gd name="T11" fmla="*/ 22 h 26"/>
                  <a:gd name="T12" fmla="*/ 4 w 15"/>
                  <a:gd name="T13" fmla="*/ 26 h 26"/>
                  <a:gd name="T14" fmla="*/ 1 w 15"/>
                  <a:gd name="T15" fmla="*/ 23 h 26"/>
                  <a:gd name="T16" fmla="*/ 0 w 15"/>
                  <a:gd name="T17" fmla="*/ 22 h 26"/>
                  <a:gd name="T18" fmla="*/ 0 w 15"/>
                  <a:gd name="T19" fmla="*/ 19 h 26"/>
                  <a:gd name="T20" fmla="*/ 0 w 15"/>
                  <a:gd name="T21" fmla="*/ 13 h 26"/>
                  <a:gd name="T22" fmla="*/ 2 w 15"/>
                  <a:gd name="T23" fmla="*/ 10 h 26"/>
                  <a:gd name="T24" fmla="*/ 6 w 15"/>
                  <a:gd name="T25" fmla="*/ 6 h 26"/>
                  <a:gd name="T26" fmla="*/ 8 w 15"/>
                  <a:gd name="T27" fmla="*/ 2 h 26"/>
                  <a:gd name="T28" fmla="*/ 10 w 15"/>
                  <a:gd name="T29" fmla="*/ 0 h 26"/>
                  <a:gd name="T30" fmla="*/ 10 w 15"/>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6"/>
                  <a:gd name="T50" fmla="*/ 15 w 15"/>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6">
                    <a:moveTo>
                      <a:pt x="10" y="0"/>
                    </a:moveTo>
                    <a:lnTo>
                      <a:pt x="14" y="4"/>
                    </a:lnTo>
                    <a:lnTo>
                      <a:pt x="15" y="8"/>
                    </a:lnTo>
                    <a:lnTo>
                      <a:pt x="14" y="12"/>
                    </a:lnTo>
                    <a:lnTo>
                      <a:pt x="13" y="18"/>
                    </a:lnTo>
                    <a:lnTo>
                      <a:pt x="8" y="22"/>
                    </a:lnTo>
                    <a:lnTo>
                      <a:pt x="4" y="26"/>
                    </a:lnTo>
                    <a:lnTo>
                      <a:pt x="1" y="23"/>
                    </a:lnTo>
                    <a:lnTo>
                      <a:pt x="0" y="22"/>
                    </a:lnTo>
                    <a:lnTo>
                      <a:pt x="0" y="19"/>
                    </a:lnTo>
                    <a:lnTo>
                      <a:pt x="0" y="13"/>
                    </a:lnTo>
                    <a:lnTo>
                      <a:pt x="2" y="10"/>
                    </a:lnTo>
                    <a:lnTo>
                      <a:pt x="6" y="6"/>
                    </a:lnTo>
                    <a:lnTo>
                      <a:pt x="8" y="2"/>
                    </a:lnTo>
                    <a:lnTo>
                      <a:pt x="10" y="0"/>
                    </a:lnTo>
                    <a:close/>
                  </a:path>
                </a:pathLst>
              </a:custGeom>
              <a:solidFill>
                <a:srgbClr val="FFFFFF"/>
              </a:solidFill>
              <a:ln w="9525">
                <a:noFill/>
                <a:round/>
                <a:headEnd/>
                <a:tailEnd/>
              </a:ln>
            </p:spPr>
            <p:txBody>
              <a:bodyPr/>
              <a:lstStyle/>
              <a:p>
                <a:endParaRPr lang="es-MX"/>
              </a:p>
            </p:txBody>
          </p:sp>
          <p:sp>
            <p:nvSpPr>
              <p:cNvPr id="111689" name="Freeform 74"/>
              <p:cNvSpPr>
                <a:spLocks/>
              </p:cNvSpPr>
              <p:nvPr/>
            </p:nvSpPr>
            <p:spPr bwMode="auto">
              <a:xfrm>
                <a:off x="3586" y="2516"/>
                <a:ext cx="6" cy="10"/>
              </a:xfrm>
              <a:custGeom>
                <a:avLst/>
                <a:gdLst>
                  <a:gd name="T0" fmla="*/ 21 w 25"/>
                  <a:gd name="T1" fmla="*/ 0 h 39"/>
                  <a:gd name="T2" fmla="*/ 23 w 25"/>
                  <a:gd name="T3" fmla="*/ 4 h 39"/>
                  <a:gd name="T4" fmla="*/ 25 w 25"/>
                  <a:gd name="T5" fmla="*/ 9 h 39"/>
                  <a:gd name="T6" fmla="*/ 23 w 25"/>
                  <a:gd name="T7" fmla="*/ 13 h 39"/>
                  <a:gd name="T8" fmla="*/ 20 w 25"/>
                  <a:gd name="T9" fmla="*/ 19 h 39"/>
                  <a:gd name="T10" fmla="*/ 15 w 25"/>
                  <a:gd name="T11" fmla="*/ 24 h 39"/>
                  <a:gd name="T12" fmla="*/ 12 w 25"/>
                  <a:gd name="T13" fmla="*/ 28 h 39"/>
                  <a:gd name="T14" fmla="*/ 8 w 25"/>
                  <a:gd name="T15" fmla="*/ 33 h 39"/>
                  <a:gd name="T16" fmla="*/ 7 w 25"/>
                  <a:gd name="T17" fmla="*/ 39 h 39"/>
                  <a:gd name="T18" fmla="*/ 3 w 25"/>
                  <a:gd name="T19" fmla="*/ 33 h 39"/>
                  <a:gd name="T20" fmla="*/ 0 w 25"/>
                  <a:gd name="T21" fmla="*/ 28 h 39"/>
                  <a:gd name="T22" fmla="*/ 0 w 25"/>
                  <a:gd name="T23" fmla="*/ 23 h 39"/>
                  <a:gd name="T24" fmla="*/ 4 w 25"/>
                  <a:gd name="T25" fmla="*/ 18 h 39"/>
                  <a:gd name="T26" fmla="*/ 7 w 25"/>
                  <a:gd name="T27" fmla="*/ 12 h 39"/>
                  <a:gd name="T28" fmla="*/ 12 w 25"/>
                  <a:gd name="T29" fmla="*/ 8 h 39"/>
                  <a:gd name="T30" fmla="*/ 16 w 25"/>
                  <a:gd name="T31" fmla="*/ 3 h 39"/>
                  <a:gd name="T32" fmla="*/ 21 w 25"/>
                  <a:gd name="T33" fmla="*/ 0 h 39"/>
                  <a:gd name="T34" fmla="*/ 21 w 25"/>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39"/>
                  <a:gd name="T56" fmla="*/ 25 w 25"/>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39">
                    <a:moveTo>
                      <a:pt x="21" y="0"/>
                    </a:moveTo>
                    <a:lnTo>
                      <a:pt x="23" y="4"/>
                    </a:lnTo>
                    <a:lnTo>
                      <a:pt x="25" y="9"/>
                    </a:lnTo>
                    <a:lnTo>
                      <a:pt x="23" y="13"/>
                    </a:lnTo>
                    <a:lnTo>
                      <a:pt x="20" y="19"/>
                    </a:lnTo>
                    <a:lnTo>
                      <a:pt x="15" y="24"/>
                    </a:lnTo>
                    <a:lnTo>
                      <a:pt x="12" y="28"/>
                    </a:lnTo>
                    <a:lnTo>
                      <a:pt x="8" y="33"/>
                    </a:lnTo>
                    <a:lnTo>
                      <a:pt x="7" y="39"/>
                    </a:lnTo>
                    <a:lnTo>
                      <a:pt x="3" y="33"/>
                    </a:lnTo>
                    <a:lnTo>
                      <a:pt x="0" y="28"/>
                    </a:lnTo>
                    <a:lnTo>
                      <a:pt x="0" y="23"/>
                    </a:lnTo>
                    <a:lnTo>
                      <a:pt x="4" y="18"/>
                    </a:lnTo>
                    <a:lnTo>
                      <a:pt x="7" y="12"/>
                    </a:lnTo>
                    <a:lnTo>
                      <a:pt x="12" y="8"/>
                    </a:lnTo>
                    <a:lnTo>
                      <a:pt x="16" y="3"/>
                    </a:lnTo>
                    <a:lnTo>
                      <a:pt x="21" y="0"/>
                    </a:lnTo>
                    <a:close/>
                  </a:path>
                </a:pathLst>
              </a:custGeom>
              <a:solidFill>
                <a:srgbClr val="FFFFFF"/>
              </a:solidFill>
              <a:ln w="9525">
                <a:noFill/>
                <a:round/>
                <a:headEnd/>
                <a:tailEnd/>
              </a:ln>
            </p:spPr>
            <p:txBody>
              <a:bodyPr/>
              <a:lstStyle/>
              <a:p>
                <a:endParaRPr lang="es-MX"/>
              </a:p>
            </p:txBody>
          </p:sp>
          <p:sp>
            <p:nvSpPr>
              <p:cNvPr id="111690" name="Freeform 75"/>
              <p:cNvSpPr>
                <a:spLocks/>
              </p:cNvSpPr>
              <p:nvPr/>
            </p:nvSpPr>
            <p:spPr bwMode="auto">
              <a:xfrm>
                <a:off x="3596" y="2516"/>
                <a:ext cx="5" cy="11"/>
              </a:xfrm>
              <a:custGeom>
                <a:avLst/>
                <a:gdLst>
                  <a:gd name="T0" fmla="*/ 16 w 19"/>
                  <a:gd name="T1" fmla="*/ 0 h 41"/>
                  <a:gd name="T2" fmla="*/ 18 w 19"/>
                  <a:gd name="T3" fmla="*/ 3 h 41"/>
                  <a:gd name="T4" fmla="*/ 19 w 19"/>
                  <a:gd name="T5" fmla="*/ 8 h 41"/>
                  <a:gd name="T6" fmla="*/ 18 w 19"/>
                  <a:gd name="T7" fmla="*/ 12 h 41"/>
                  <a:gd name="T8" fmla="*/ 18 w 19"/>
                  <a:gd name="T9" fmla="*/ 17 h 41"/>
                  <a:gd name="T10" fmla="*/ 15 w 19"/>
                  <a:gd name="T11" fmla="*/ 24 h 41"/>
                  <a:gd name="T12" fmla="*/ 11 w 19"/>
                  <a:gd name="T13" fmla="*/ 31 h 41"/>
                  <a:gd name="T14" fmla="*/ 7 w 19"/>
                  <a:gd name="T15" fmla="*/ 37 h 41"/>
                  <a:gd name="T16" fmla="*/ 2 w 19"/>
                  <a:gd name="T17" fmla="*/ 41 h 41"/>
                  <a:gd name="T18" fmla="*/ 0 w 19"/>
                  <a:gd name="T19" fmla="*/ 36 h 41"/>
                  <a:gd name="T20" fmla="*/ 0 w 19"/>
                  <a:gd name="T21" fmla="*/ 30 h 41"/>
                  <a:gd name="T22" fmla="*/ 1 w 19"/>
                  <a:gd name="T23" fmla="*/ 24 h 41"/>
                  <a:gd name="T24" fmla="*/ 3 w 19"/>
                  <a:gd name="T25" fmla="*/ 19 h 41"/>
                  <a:gd name="T26" fmla="*/ 6 w 19"/>
                  <a:gd name="T27" fmla="*/ 14 h 41"/>
                  <a:gd name="T28" fmla="*/ 9 w 19"/>
                  <a:gd name="T29" fmla="*/ 9 h 41"/>
                  <a:gd name="T30" fmla="*/ 12 w 19"/>
                  <a:gd name="T31" fmla="*/ 3 h 41"/>
                  <a:gd name="T32" fmla="*/ 16 w 19"/>
                  <a:gd name="T33" fmla="*/ 0 h 41"/>
                  <a:gd name="T34" fmla="*/ 16 w 19"/>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41"/>
                  <a:gd name="T56" fmla="*/ 19 w 19"/>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41">
                    <a:moveTo>
                      <a:pt x="16" y="0"/>
                    </a:moveTo>
                    <a:lnTo>
                      <a:pt x="18" y="3"/>
                    </a:lnTo>
                    <a:lnTo>
                      <a:pt x="19" y="8"/>
                    </a:lnTo>
                    <a:lnTo>
                      <a:pt x="18" y="12"/>
                    </a:lnTo>
                    <a:lnTo>
                      <a:pt x="18" y="17"/>
                    </a:lnTo>
                    <a:lnTo>
                      <a:pt x="15" y="24"/>
                    </a:lnTo>
                    <a:lnTo>
                      <a:pt x="11" y="31"/>
                    </a:lnTo>
                    <a:lnTo>
                      <a:pt x="7" y="37"/>
                    </a:lnTo>
                    <a:lnTo>
                      <a:pt x="2" y="41"/>
                    </a:lnTo>
                    <a:lnTo>
                      <a:pt x="0" y="36"/>
                    </a:lnTo>
                    <a:lnTo>
                      <a:pt x="0" y="30"/>
                    </a:lnTo>
                    <a:lnTo>
                      <a:pt x="1" y="24"/>
                    </a:lnTo>
                    <a:lnTo>
                      <a:pt x="3" y="19"/>
                    </a:lnTo>
                    <a:lnTo>
                      <a:pt x="6" y="14"/>
                    </a:lnTo>
                    <a:lnTo>
                      <a:pt x="9" y="9"/>
                    </a:lnTo>
                    <a:lnTo>
                      <a:pt x="12" y="3"/>
                    </a:lnTo>
                    <a:lnTo>
                      <a:pt x="16" y="0"/>
                    </a:lnTo>
                    <a:close/>
                  </a:path>
                </a:pathLst>
              </a:custGeom>
              <a:solidFill>
                <a:srgbClr val="FFFFFF"/>
              </a:solidFill>
              <a:ln w="9525">
                <a:noFill/>
                <a:round/>
                <a:headEnd/>
                <a:tailEnd/>
              </a:ln>
            </p:spPr>
            <p:txBody>
              <a:bodyPr/>
              <a:lstStyle/>
              <a:p>
                <a:endParaRPr lang="es-MX"/>
              </a:p>
            </p:txBody>
          </p:sp>
          <p:sp>
            <p:nvSpPr>
              <p:cNvPr id="111691" name="Freeform 76"/>
              <p:cNvSpPr>
                <a:spLocks/>
              </p:cNvSpPr>
              <p:nvPr/>
            </p:nvSpPr>
            <p:spPr bwMode="auto">
              <a:xfrm>
                <a:off x="3600" y="2524"/>
                <a:ext cx="3" cy="6"/>
              </a:xfrm>
              <a:custGeom>
                <a:avLst/>
                <a:gdLst>
                  <a:gd name="T0" fmla="*/ 8 w 12"/>
                  <a:gd name="T1" fmla="*/ 0 h 25"/>
                  <a:gd name="T2" fmla="*/ 10 w 12"/>
                  <a:gd name="T3" fmla="*/ 2 h 25"/>
                  <a:gd name="T4" fmla="*/ 12 w 12"/>
                  <a:gd name="T5" fmla="*/ 7 h 25"/>
                  <a:gd name="T6" fmla="*/ 12 w 12"/>
                  <a:gd name="T7" fmla="*/ 11 h 25"/>
                  <a:gd name="T8" fmla="*/ 10 w 12"/>
                  <a:gd name="T9" fmla="*/ 17 h 25"/>
                  <a:gd name="T10" fmla="*/ 8 w 12"/>
                  <a:gd name="T11" fmla="*/ 21 h 25"/>
                  <a:gd name="T12" fmla="*/ 6 w 12"/>
                  <a:gd name="T13" fmla="*/ 25 h 25"/>
                  <a:gd name="T14" fmla="*/ 2 w 12"/>
                  <a:gd name="T15" fmla="*/ 22 h 25"/>
                  <a:gd name="T16" fmla="*/ 1 w 12"/>
                  <a:gd name="T17" fmla="*/ 18 h 25"/>
                  <a:gd name="T18" fmla="*/ 0 w 12"/>
                  <a:gd name="T19" fmla="*/ 15 h 25"/>
                  <a:gd name="T20" fmla="*/ 0 w 12"/>
                  <a:gd name="T21" fmla="*/ 12 h 25"/>
                  <a:gd name="T22" fmla="*/ 3 w 12"/>
                  <a:gd name="T23" fmla="*/ 6 h 25"/>
                  <a:gd name="T24" fmla="*/ 8 w 12"/>
                  <a:gd name="T25" fmla="*/ 0 h 25"/>
                  <a:gd name="T26" fmla="*/ 8 w 12"/>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25"/>
                  <a:gd name="T44" fmla="*/ 12 w 12"/>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25">
                    <a:moveTo>
                      <a:pt x="8" y="0"/>
                    </a:moveTo>
                    <a:lnTo>
                      <a:pt x="10" y="2"/>
                    </a:lnTo>
                    <a:lnTo>
                      <a:pt x="12" y="7"/>
                    </a:lnTo>
                    <a:lnTo>
                      <a:pt x="12" y="11"/>
                    </a:lnTo>
                    <a:lnTo>
                      <a:pt x="10" y="17"/>
                    </a:lnTo>
                    <a:lnTo>
                      <a:pt x="8" y="21"/>
                    </a:lnTo>
                    <a:lnTo>
                      <a:pt x="6" y="25"/>
                    </a:lnTo>
                    <a:lnTo>
                      <a:pt x="2" y="22"/>
                    </a:lnTo>
                    <a:lnTo>
                      <a:pt x="1" y="18"/>
                    </a:lnTo>
                    <a:lnTo>
                      <a:pt x="0" y="15"/>
                    </a:lnTo>
                    <a:lnTo>
                      <a:pt x="0" y="12"/>
                    </a:lnTo>
                    <a:lnTo>
                      <a:pt x="3" y="6"/>
                    </a:lnTo>
                    <a:lnTo>
                      <a:pt x="8" y="0"/>
                    </a:lnTo>
                    <a:close/>
                  </a:path>
                </a:pathLst>
              </a:custGeom>
              <a:solidFill>
                <a:srgbClr val="FFFFFF"/>
              </a:solidFill>
              <a:ln w="9525">
                <a:noFill/>
                <a:round/>
                <a:headEnd/>
                <a:tailEnd/>
              </a:ln>
            </p:spPr>
            <p:txBody>
              <a:bodyPr/>
              <a:lstStyle/>
              <a:p>
                <a:endParaRPr lang="es-MX"/>
              </a:p>
            </p:txBody>
          </p:sp>
          <p:sp>
            <p:nvSpPr>
              <p:cNvPr id="111692" name="Freeform 77"/>
              <p:cNvSpPr>
                <a:spLocks/>
              </p:cNvSpPr>
              <p:nvPr/>
            </p:nvSpPr>
            <p:spPr bwMode="auto">
              <a:xfrm>
                <a:off x="3570" y="2525"/>
                <a:ext cx="5" cy="10"/>
              </a:xfrm>
              <a:custGeom>
                <a:avLst/>
                <a:gdLst>
                  <a:gd name="T0" fmla="*/ 15 w 20"/>
                  <a:gd name="T1" fmla="*/ 0 h 42"/>
                  <a:gd name="T2" fmla="*/ 19 w 20"/>
                  <a:gd name="T3" fmla="*/ 4 h 42"/>
                  <a:gd name="T4" fmla="*/ 20 w 20"/>
                  <a:gd name="T5" fmla="*/ 10 h 42"/>
                  <a:gd name="T6" fmla="*/ 19 w 20"/>
                  <a:gd name="T7" fmla="*/ 14 h 42"/>
                  <a:gd name="T8" fmla="*/ 19 w 20"/>
                  <a:gd name="T9" fmla="*/ 20 h 42"/>
                  <a:gd name="T10" fmla="*/ 14 w 20"/>
                  <a:gd name="T11" fmla="*/ 26 h 42"/>
                  <a:gd name="T12" fmla="*/ 11 w 20"/>
                  <a:gd name="T13" fmla="*/ 31 h 42"/>
                  <a:gd name="T14" fmla="*/ 7 w 20"/>
                  <a:gd name="T15" fmla="*/ 37 h 42"/>
                  <a:gd name="T16" fmla="*/ 4 w 20"/>
                  <a:gd name="T17" fmla="*/ 42 h 42"/>
                  <a:gd name="T18" fmla="*/ 0 w 20"/>
                  <a:gd name="T19" fmla="*/ 36 h 42"/>
                  <a:gd name="T20" fmla="*/ 0 w 20"/>
                  <a:gd name="T21" fmla="*/ 30 h 42"/>
                  <a:gd name="T22" fmla="*/ 0 w 20"/>
                  <a:gd name="T23" fmla="*/ 26 h 42"/>
                  <a:gd name="T24" fmla="*/ 3 w 20"/>
                  <a:gd name="T25" fmla="*/ 20 h 42"/>
                  <a:gd name="T26" fmla="*/ 5 w 20"/>
                  <a:gd name="T27" fmla="*/ 14 h 42"/>
                  <a:gd name="T28" fmla="*/ 8 w 20"/>
                  <a:gd name="T29" fmla="*/ 8 h 42"/>
                  <a:gd name="T30" fmla="*/ 12 w 20"/>
                  <a:gd name="T31" fmla="*/ 4 h 42"/>
                  <a:gd name="T32" fmla="*/ 15 w 20"/>
                  <a:gd name="T33" fmla="*/ 0 h 42"/>
                  <a:gd name="T34" fmla="*/ 15 w 20"/>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42"/>
                  <a:gd name="T56" fmla="*/ 20 w 2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42">
                    <a:moveTo>
                      <a:pt x="15" y="0"/>
                    </a:moveTo>
                    <a:lnTo>
                      <a:pt x="19" y="4"/>
                    </a:lnTo>
                    <a:lnTo>
                      <a:pt x="20" y="10"/>
                    </a:lnTo>
                    <a:lnTo>
                      <a:pt x="19" y="14"/>
                    </a:lnTo>
                    <a:lnTo>
                      <a:pt x="19" y="20"/>
                    </a:lnTo>
                    <a:lnTo>
                      <a:pt x="14" y="26"/>
                    </a:lnTo>
                    <a:lnTo>
                      <a:pt x="11" y="31"/>
                    </a:lnTo>
                    <a:lnTo>
                      <a:pt x="7" y="37"/>
                    </a:lnTo>
                    <a:lnTo>
                      <a:pt x="4" y="42"/>
                    </a:lnTo>
                    <a:lnTo>
                      <a:pt x="0" y="36"/>
                    </a:lnTo>
                    <a:lnTo>
                      <a:pt x="0" y="30"/>
                    </a:lnTo>
                    <a:lnTo>
                      <a:pt x="0" y="26"/>
                    </a:lnTo>
                    <a:lnTo>
                      <a:pt x="3" y="20"/>
                    </a:lnTo>
                    <a:lnTo>
                      <a:pt x="5" y="14"/>
                    </a:lnTo>
                    <a:lnTo>
                      <a:pt x="8" y="8"/>
                    </a:lnTo>
                    <a:lnTo>
                      <a:pt x="12" y="4"/>
                    </a:lnTo>
                    <a:lnTo>
                      <a:pt x="15" y="0"/>
                    </a:lnTo>
                    <a:close/>
                  </a:path>
                </a:pathLst>
              </a:custGeom>
              <a:solidFill>
                <a:srgbClr val="FFFFFF"/>
              </a:solidFill>
              <a:ln w="9525">
                <a:noFill/>
                <a:round/>
                <a:headEnd/>
                <a:tailEnd/>
              </a:ln>
            </p:spPr>
            <p:txBody>
              <a:bodyPr/>
              <a:lstStyle/>
              <a:p>
                <a:endParaRPr lang="es-MX"/>
              </a:p>
            </p:txBody>
          </p:sp>
          <p:sp>
            <p:nvSpPr>
              <p:cNvPr id="111693" name="Freeform 78"/>
              <p:cNvSpPr>
                <a:spLocks/>
              </p:cNvSpPr>
              <p:nvPr/>
            </p:nvSpPr>
            <p:spPr bwMode="auto">
              <a:xfrm>
                <a:off x="3576" y="2527"/>
                <a:ext cx="7" cy="11"/>
              </a:xfrm>
              <a:custGeom>
                <a:avLst/>
                <a:gdLst>
                  <a:gd name="T0" fmla="*/ 25 w 28"/>
                  <a:gd name="T1" fmla="*/ 0 h 45"/>
                  <a:gd name="T2" fmla="*/ 28 w 28"/>
                  <a:gd name="T3" fmla="*/ 4 h 45"/>
                  <a:gd name="T4" fmla="*/ 28 w 28"/>
                  <a:gd name="T5" fmla="*/ 7 h 45"/>
                  <a:gd name="T6" fmla="*/ 28 w 28"/>
                  <a:gd name="T7" fmla="*/ 11 h 45"/>
                  <a:gd name="T8" fmla="*/ 28 w 28"/>
                  <a:gd name="T9" fmla="*/ 15 h 45"/>
                  <a:gd name="T10" fmla="*/ 25 w 28"/>
                  <a:gd name="T11" fmla="*/ 19 h 45"/>
                  <a:gd name="T12" fmla="*/ 23 w 28"/>
                  <a:gd name="T13" fmla="*/ 22 h 45"/>
                  <a:gd name="T14" fmla="*/ 20 w 28"/>
                  <a:gd name="T15" fmla="*/ 25 h 45"/>
                  <a:gd name="T16" fmla="*/ 16 w 28"/>
                  <a:gd name="T17" fmla="*/ 30 h 45"/>
                  <a:gd name="T18" fmla="*/ 13 w 28"/>
                  <a:gd name="T19" fmla="*/ 34 h 45"/>
                  <a:gd name="T20" fmla="*/ 9 w 28"/>
                  <a:gd name="T21" fmla="*/ 37 h 45"/>
                  <a:gd name="T22" fmla="*/ 8 w 28"/>
                  <a:gd name="T23" fmla="*/ 42 h 45"/>
                  <a:gd name="T24" fmla="*/ 6 w 28"/>
                  <a:gd name="T25" fmla="*/ 45 h 45"/>
                  <a:gd name="T26" fmla="*/ 1 w 28"/>
                  <a:gd name="T27" fmla="*/ 39 h 45"/>
                  <a:gd name="T28" fmla="*/ 0 w 28"/>
                  <a:gd name="T29" fmla="*/ 34 h 45"/>
                  <a:gd name="T30" fmla="*/ 1 w 28"/>
                  <a:gd name="T31" fmla="*/ 28 h 45"/>
                  <a:gd name="T32" fmla="*/ 5 w 28"/>
                  <a:gd name="T33" fmla="*/ 21 h 45"/>
                  <a:gd name="T34" fmla="*/ 9 w 28"/>
                  <a:gd name="T35" fmla="*/ 15 h 45"/>
                  <a:gd name="T36" fmla="*/ 16 w 28"/>
                  <a:gd name="T37" fmla="*/ 9 h 45"/>
                  <a:gd name="T38" fmla="*/ 21 w 28"/>
                  <a:gd name="T39" fmla="*/ 4 h 45"/>
                  <a:gd name="T40" fmla="*/ 25 w 28"/>
                  <a:gd name="T41" fmla="*/ 0 h 45"/>
                  <a:gd name="T42" fmla="*/ 25 w 28"/>
                  <a:gd name="T43" fmla="*/ 0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45"/>
                  <a:gd name="T68" fmla="*/ 28 w 28"/>
                  <a:gd name="T69" fmla="*/ 45 h 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45">
                    <a:moveTo>
                      <a:pt x="25" y="0"/>
                    </a:moveTo>
                    <a:lnTo>
                      <a:pt x="28" y="4"/>
                    </a:lnTo>
                    <a:lnTo>
                      <a:pt x="28" y="7"/>
                    </a:lnTo>
                    <a:lnTo>
                      <a:pt x="28" y="11"/>
                    </a:lnTo>
                    <a:lnTo>
                      <a:pt x="28" y="15"/>
                    </a:lnTo>
                    <a:lnTo>
                      <a:pt x="25" y="19"/>
                    </a:lnTo>
                    <a:lnTo>
                      <a:pt x="23" y="22"/>
                    </a:lnTo>
                    <a:lnTo>
                      <a:pt x="20" y="25"/>
                    </a:lnTo>
                    <a:lnTo>
                      <a:pt x="16" y="30"/>
                    </a:lnTo>
                    <a:lnTo>
                      <a:pt x="13" y="34"/>
                    </a:lnTo>
                    <a:lnTo>
                      <a:pt x="9" y="37"/>
                    </a:lnTo>
                    <a:lnTo>
                      <a:pt x="8" y="42"/>
                    </a:lnTo>
                    <a:lnTo>
                      <a:pt x="6" y="45"/>
                    </a:lnTo>
                    <a:lnTo>
                      <a:pt x="1" y="39"/>
                    </a:lnTo>
                    <a:lnTo>
                      <a:pt x="0" y="34"/>
                    </a:lnTo>
                    <a:lnTo>
                      <a:pt x="1" y="28"/>
                    </a:lnTo>
                    <a:lnTo>
                      <a:pt x="5" y="21"/>
                    </a:lnTo>
                    <a:lnTo>
                      <a:pt x="9" y="15"/>
                    </a:lnTo>
                    <a:lnTo>
                      <a:pt x="16" y="9"/>
                    </a:lnTo>
                    <a:lnTo>
                      <a:pt x="21" y="4"/>
                    </a:lnTo>
                    <a:lnTo>
                      <a:pt x="25" y="0"/>
                    </a:lnTo>
                    <a:close/>
                  </a:path>
                </a:pathLst>
              </a:custGeom>
              <a:solidFill>
                <a:srgbClr val="FFFFFF"/>
              </a:solidFill>
              <a:ln w="9525">
                <a:noFill/>
                <a:round/>
                <a:headEnd/>
                <a:tailEnd/>
              </a:ln>
            </p:spPr>
            <p:txBody>
              <a:bodyPr/>
              <a:lstStyle/>
              <a:p>
                <a:endParaRPr lang="es-MX"/>
              </a:p>
            </p:txBody>
          </p:sp>
          <p:sp>
            <p:nvSpPr>
              <p:cNvPr id="111694" name="Freeform 79"/>
              <p:cNvSpPr>
                <a:spLocks/>
              </p:cNvSpPr>
              <p:nvPr/>
            </p:nvSpPr>
            <p:spPr bwMode="auto">
              <a:xfrm>
                <a:off x="3583" y="2529"/>
                <a:ext cx="5" cy="10"/>
              </a:xfrm>
              <a:custGeom>
                <a:avLst/>
                <a:gdLst>
                  <a:gd name="T0" fmla="*/ 17 w 22"/>
                  <a:gd name="T1" fmla="*/ 0 h 39"/>
                  <a:gd name="T2" fmla="*/ 20 w 22"/>
                  <a:gd name="T3" fmla="*/ 4 h 39"/>
                  <a:gd name="T4" fmla="*/ 22 w 22"/>
                  <a:gd name="T5" fmla="*/ 8 h 39"/>
                  <a:gd name="T6" fmla="*/ 20 w 22"/>
                  <a:gd name="T7" fmla="*/ 12 h 39"/>
                  <a:gd name="T8" fmla="*/ 18 w 22"/>
                  <a:gd name="T9" fmla="*/ 17 h 39"/>
                  <a:gd name="T10" fmla="*/ 15 w 22"/>
                  <a:gd name="T11" fmla="*/ 20 h 39"/>
                  <a:gd name="T12" fmla="*/ 11 w 22"/>
                  <a:gd name="T13" fmla="*/ 26 h 39"/>
                  <a:gd name="T14" fmla="*/ 9 w 22"/>
                  <a:gd name="T15" fmla="*/ 31 h 39"/>
                  <a:gd name="T16" fmla="*/ 8 w 22"/>
                  <a:gd name="T17" fmla="*/ 37 h 39"/>
                  <a:gd name="T18" fmla="*/ 4 w 22"/>
                  <a:gd name="T19" fmla="*/ 38 h 39"/>
                  <a:gd name="T20" fmla="*/ 2 w 22"/>
                  <a:gd name="T21" fmla="*/ 39 h 39"/>
                  <a:gd name="T22" fmla="*/ 0 w 22"/>
                  <a:gd name="T23" fmla="*/ 33 h 39"/>
                  <a:gd name="T24" fmla="*/ 0 w 22"/>
                  <a:gd name="T25" fmla="*/ 27 h 39"/>
                  <a:gd name="T26" fmla="*/ 0 w 22"/>
                  <a:gd name="T27" fmla="*/ 22 h 39"/>
                  <a:gd name="T28" fmla="*/ 2 w 22"/>
                  <a:gd name="T29" fmla="*/ 18 h 39"/>
                  <a:gd name="T30" fmla="*/ 4 w 22"/>
                  <a:gd name="T31" fmla="*/ 12 h 39"/>
                  <a:gd name="T32" fmla="*/ 9 w 22"/>
                  <a:gd name="T33" fmla="*/ 8 h 39"/>
                  <a:gd name="T34" fmla="*/ 12 w 22"/>
                  <a:gd name="T35" fmla="*/ 4 h 39"/>
                  <a:gd name="T36" fmla="*/ 17 w 22"/>
                  <a:gd name="T37" fmla="*/ 0 h 39"/>
                  <a:gd name="T38" fmla="*/ 17 w 22"/>
                  <a:gd name="T39" fmla="*/ 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7" y="0"/>
                    </a:moveTo>
                    <a:lnTo>
                      <a:pt x="20" y="4"/>
                    </a:lnTo>
                    <a:lnTo>
                      <a:pt x="22" y="8"/>
                    </a:lnTo>
                    <a:lnTo>
                      <a:pt x="20" y="12"/>
                    </a:lnTo>
                    <a:lnTo>
                      <a:pt x="18" y="17"/>
                    </a:lnTo>
                    <a:lnTo>
                      <a:pt x="15" y="20"/>
                    </a:lnTo>
                    <a:lnTo>
                      <a:pt x="11" y="26"/>
                    </a:lnTo>
                    <a:lnTo>
                      <a:pt x="9" y="31"/>
                    </a:lnTo>
                    <a:lnTo>
                      <a:pt x="8" y="37"/>
                    </a:lnTo>
                    <a:lnTo>
                      <a:pt x="4" y="38"/>
                    </a:lnTo>
                    <a:lnTo>
                      <a:pt x="2" y="39"/>
                    </a:lnTo>
                    <a:lnTo>
                      <a:pt x="0" y="33"/>
                    </a:lnTo>
                    <a:lnTo>
                      <a:pt x="0" y="27"/>
                    </a:lnTo>
                    <a:lnTo>
                      <a:pt x="0" y="22"/>
                    </a:lnTo>
                    <a:lnTo>
                      <a:pt x="2" y="18"/>
                    </a:lnTo>
                    <a:lnTo>
                      <a:pt x="4" y="12"/>
                    </a:lnTo>
                    <a:lnTo>
                      <a:pt x="9" y="8"/>
                    </a:lnTo>
                    <a:lnTo>
                      <a:pt x="12" y="4"/>
                    </a:lnTo>
                    <a:lnTo>
                      <a:pt x="17" y="0"/>
                    </a:lnTo>
                    <a:close/>
                  </a:path>
                </a:pathLst>
              </a:custGeom>
              <a:solidFill>
                <a:srgbClr val="FFFFFF"/>
              </a:solidFill>
              <a:ln w="9525">
                <a:noFill/>
                <a:round/>
                <a:headEnd/>
                <a:tailEnd/>
              </a:ln>
            </p:spPr>
            <p:txBody>
              <a:bodyPr/>
              <a:lstStyle/>
              <a:p>
                <a:endParaRPr lang="es-MX"/>
              </a:p>
            </p:txBody>
          </p:sp>
          <p:sp>
            <p:nvSpPr>
              <p:cNvPr id="111695" name="Freeform 80"/>
              <p:cNvSpPr>
                <a:spLocks/>
              </p:cNvSpPr>
              <p:nvPr/>
            </p:nvSpPr>
            <p:spPr bwMode="auto">
              <a:xfrm>
                <a:off x="3589" y="2531"/>
                <a:ext cx="6" cy="10"/>
              </a:xfrm>
              <a:custGeom>
                <a:avLst/>
                <a:gdLst>
                  <a:gd name="T0" fmla="*/ 21 w 25"/>
                  <a:gd name="T1" fmla="*/ 0 h 38"/>
                  <a:gd name="T2" fmla="*/ 24 w 25"/>
                  <a:gd name="T3" fmla="*/ 4 h 38"/>
                  <a:gd name="T4" fmla="*/ 25 w 25"/>
                  <a:gd name="T5" fmla="*/ 10 h 38"/>
                  <a:gd name="T6" fmla="*/ 23 w 25"/>
                  <a:gd name="T7" fmla="*/ 16 h 38"/>
                  <a:gd name="T8" fmla="*/ 20 w 25"/>
                  <a:gd name="T9" fmla="*/ 23 h 38"/>
                  <a:gd name="T10" fmla="*/ 16 w 25"/>
                  <a:gd name="T11" fmla="*/ 26 h 38"/>
                  <a:gd name="T12" fmla="*/ 13 w 25"/>
                  <a:gd name="T13" fmla="*/ 30 h 38"/>
                  <a:gd name="T14" fmla="*/ 9 w 25"/>
                  <a:gd name="T15" fmla="*/ 33 h 38"/>
                  <a:gd name="T16" fmla="*/ 8 w 25"/>
                  <a:gd name="T17" fmla="*/ 38 h 38"/>
                  <a:gd name="T18" fmla="*/ 3 w 25"/>
                  <a:gd name="T19" fmla="*/ 34 h 38"/>
                  <a:gd name="T20" fmla="*/ 1 w 25"/>
                  <a:gd name="T21" fmla="*/ 33 h 38"/>
                  <a:gd name="T22" fmla="*/ 0 w 25"/>
                  <a:gd name="T23" fmla="*/ 31 h 38"/>
                  <a:gd name="T24" fmla="*/ 0 w 25"/>
                  <a:gd name="T25" fmla="*/ 29 h 38"/>
                  <a:gd name="T26" fmla="*/ 1 w 25"/>
                  <a:gd name="T27" fmla="*/ 24 h 38"/>
                  <a:gd name="T28" fmla="*/ 5 w 25"/>
                  <a:gd name="T29" fmla="*/ 19 h 38"/>
                  <a:gd name="T30" fmla="*/ 8 w 25"/>
                  <a:gd name="T31" fmla="*/ 14 h 38"/>
                  <a:gd name="T32" fmla="*/ 14 w 25"/>
                  <a:gd name="T33" fmla="*/ 9 h 38"/>
                  <a:gd name="T34" fmla="*/ 17 w 25"/>
                  <a:gd name="T35" fmla="*/ 4 h 38"/>
                  <a:gd name="T36" fmla="*/ 21 w 25"/>
                  <a:gd name="T37" fmla="*/ 0 h 38"/>
                  <a:gd name="T38" fmla="*/ 21 w 25"/>
                  <a:gd name="T39" fmla="*/ 0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38"/>
                  <a:gd name="T62" fmla="*/ 25 w 25"/>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38">
                    <a:moveTo>
                      <a:pt x="21" y="0"/>
                    </a:moveTo>
                    <a:lnTo>
                      <a:pt x="24" y="4"/>
                    </a:lnTo>
                    <a:lnTo>
                      <a:pt x="25" y="10"/>
                    </a:lnTo>
                    <a:lnTo>
                      <a:pt x="23" y="16"/>
                    </a:lnTo>
                    <a:lnTo>
                      <a:pt x="20" y="23"/>
                    </a:lnTo>
                    <a:lnTo>
                      <a:pt x="16" y="26"/>
                    </a:lnTo>
                    <a:lnTo>
                      <a:pt x="13" y="30"/>
                    </a:lnTo>
                    <a:lnTo>
                      <a:pt x="9" y="33"/>
                    </a:lnTo>
                    <a:lnTo>
                      <a:pt x="8" y="38"/>
                    </a:lnTo>
                    <a:lnTo>
                      <a:pt x="3" y="34"/>
                    </a:lnTo>
                    <a:lnTo>
                      <a:pt x="1" y="33"/>
                    </a:lnTo>
                    <a:lnTo>
                      <a:pt x="0" y="31"/>
                    </a:lnTo>
                    <a:lnTo>
                      <a:pt x="0" y="29"/>
                    </a:lnTo>
                    <a:lnTo>
                      <a:pt x="1" y="24"/>
                    </a:lnTo>
                    <a:lnTo>
                      <a:pt x="5" y="19"/>
                    </a:lnTo>
                    <a:lnTo>
                      <a:pt x="8" y="14"/>
                    </a:lnTo>
                    <a:lnTo>
                      <a:pt x="14" y="9"/>
                    </a:lnTo>
                    <a:lnTo>
                      <a:pt x="17" y="4"/>
                    </a:lnTo>
                    <a:lnTo>
                      <a:pt x="21" y="0"/>
                    </a:lnTo>
                    <a:close/>
                  </a:path>
                </a:pathLst>
              </a:custGeom>
              <a:solidFill>
                <a:srgbClr val="FFFFFF"/>
              </a:solidFill>
              <a:ln w="9525">
                <a:noFill/>
                <a:round/>
                <a:headEnd/>
                <a:tailEnd/>
              </a:ln>
            </p:spPr>
            <p:txBody>
              <a:bodyPr/>
              <a:lstStyle/>
              <a:p>
                <a:endParaRPr lang="es-MX"/>
              </a:p>
            </p:txBody>
          </p:sp>
          <p:sp>
            <p:nvSpPr>
              <p:cNvPr id="111696" name="Freeform 81"/>
              <p:cNvSpPr>
                <a:spLocks/>
              </p:cNvSpPr>
              <p:nvPr/>
            </p:nvSpPr>
            <p:spPr bwMode="auto">
              <a:xfrm>
                <a:off x="3598" y="2533"/>
                <a:ext cx="4" cy="10"/>
              </a:xfrm>
              <a:custGeom>
                <a:avLst/>
                <a:gdLst>
                  <a:gd name="T0" fmla="*/ 12 w 16"/>
                  <a:gd name="T1" fmla="*/ 0 h 37"/>
                  <a:gd name="T2" fmla="*/ 14 w 16"/>
                  <a:gd name="T3" fmla="*/ 3 h 37"/>
                  <a:gd name="T4" fmla="*/ 16 w 16"/>
                  <a:gd name="T5" fmla="*/ 8 h 37"/>
                  <a:gd name="T6" fmla="*/ 16 w 16"/>
                  <a:gd name="T7" fmla="*/ 14 h 37"/>
                  <a:gd name="T8" fmla="*/ 15 w 16"/>
                  <a:gd name="T9" fmla="*/ 19 h 37"/>
                  <a:gd name="T10" fmla="*/ 12 w 16"/>
                  <a:gd name="T11" fmla="*/ 24 h 37"/>
                  <a:gd name="T12" fmla="*/ 10 w 16"/>
                  <a:gd name="T13" fmla="*/ 30 h 37"/>
                  <a:gd name="T14" fmla="*/ 7 w 16"/>
                  <a:gd name="T15" fmla="*/ 32 h 37"/>
                  <a:gd name="T16" fmla="*/ 2 w 16"/>
                  <a:gd name="T17" fmla="*/ 37 h 37"/>
                  <a:gd name="T18" fmla="*/ 0 w 16"/>
                  <a:gd name="T19" fmla="*/ 31 h 37"/>
                  <a:gd name="T20" fmla="*/ 0 w 16"/>
                  <a:gd name="T21" fmla="*/ 26 h 37"/>
                  <a:gd name="T22" fmla="*/ 0 w 16"/>
                  <a:gd name="T23" fmla="*/ 21 h 37"/>
                  <a:gd name="T24" fmla="*/ 2 w 16"/>
                  <a:gd name="T25" fmla="*/ 16 h 37"/>
                  <a:gd name="T26" fmla="*/ 4 w 16"/>
                  <a:gd name="T27" fmla="*/ 11 h 37"/>
                  <a:gd name="T28" fmla="*/ 7 w 16"/>
                  <a:gd name="T29" fmla="*/ 8 h 37"/>
                  <a:gd name="T30" fmla="*/ 9 w 16"/>
                  <a:gd name="T31" fmla="*/ 3 h 37"/>
                  <a:gd name="T32" fmla="*/ 12 w 16"/>
                  <a:gd name="T33" fmla="*/ 0 h 37"/>
                  <a:gd name="T34" fmla="*/ 12 w 16"/>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37"/>
                  <a:gd name="T56" fmla="*/ 16 w 16"/>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37">
                    <a:moveTo>
                      <a:pt x="12" y="0"/>
                    </a:moveTo>
                    <a:lnTo>
                      <a:pt x="14" y="3"/>
                    </a:lnTo>
                    <a:lnTo>
                      <a:pt x="16" y="8"/>
                    </a:lnTo>
                    <a:lnTo>
                      <a:pt x="16" y="14"/>
                    </a:lnTo>
                    <a:lnTo>
                      <a:pt x="15" y="19"/>
                    </a:lnTo>
                    <a:lnTo>
                      <a:pt x="12" y="24"/>
                    </a:lnTo>
                    <a:lnTo>
                      <a:pt x="10" y="30"/>
                    </a:lnTo>
                    <a:lnTo>
                      <a:pt x="7" y="32"/>
                    </a:lnTo>
                    <a:lnTo>
                      <a:pt x="2" y="37"/>
                    </a:lnTo>
                    <a:lnTo>
                      <a:pt x="0" y="31"/>
                    </a:lnTo>
                    <a:lnTo>
                      <a:pt x="0" y="26"/>
                    </a:lnTo>
                    <a:lnTo>
                      <a:pt x="0" y="21"/>
                    </a:lnTo>
                    <a:lnTo>
                      <a:pt x="2" y="16"/>
                    </a:lnTo>
                    <a:lnTo>
                      <a:pt x="4" y="11"/>
                    </a:lnTo>
                    <a:lnTo>
                      <a:pt x="7" y="8"/>
                    </a:lnTo>
                    <a:lnTo>
                      <a:pt x="9" y="3"/>
                    </a:lnTo>
                    <a:lnTo>
                      <a:pt x="12" y="0"/>
                    </a:lnTo>
                    <a:close/>
                  </a:path>
                </a:pathLst>
              </a:custGeom>
              <a:solidFill>
                <a:srgbClr val="FFFFFF"/>
              </a:solidFill>
              <a:ln w="9525">
                <a:noFill/>
                <a:round/>
                <a:headEnd/>
                <a:tailEnd/>
              </a:ln>
            </p:spPr>
            <p:txBody>
              <a:bodyPr/>
              <a:lstStyle/>
              <a:p>
                <a:endParaRPr lang="es-MX"/>
              </a:p>
            </p:txBody>
          </p:sp>
          <p:sp>
            <p:nvSpPr>
              <p:cNvPr id="111697" name="Freeform 82"/>
              <p:cNvSpPr>
                <a:spLocks/>
              </p:cNvSpPr>
              <p:nvPr/>
            </p:nvSpPr>
            <p:spPr bwMode="auto">
              <a:xfrm>
                <a:off x="3562" y="2537"/>
                <a:ext cx="6" cy="12"/>
              </a:xfrm>
              <a:custGeom>
                <a:avLst/>
                <a:gdLst>
                  <a:gd name="T0" fmla="*/ 22 w 24"/>
                  <a:gd name="T1" fmla="*/ 0 h 47"/>
                  <a:gd name="T2" fmla="*/ 24 w 24"/>
                  <a:gd name="T3" fmla="*/ 6 h 47"/>
                  <a:gd name="T4" fmla="*/ 24 w 24"/>
                  <a:gd name="T5" fmla="*/ 11 h 47"/>
                  <a:gd name="T6" fmla="*/ 23 w 24"/>
                  <a:gd name="T7" fmla="*/ 17 h 47"/>
                  <a:gd name="T8" fmla="*/ 20 w 24"/>
                  <a:gd name="T9" fmla="*/ 24 h 47"/>
                  <a:gd name="T10" fmla="*/ 15 w 24"/>
                  <a:gd name="T11" fmla="*/ 29 h 47"/>
                  <a:gd name="T12" fmla="*/ 11 w 24"/>
                  <a:gd name="T13" fmla="*/ 34 h 47"/>
                  <a:gd name="T14" fmla="*/ 7 w 24"/>
                  <a:gd name="T15" fmla="*/ 41 h 47"/>
                  <a:gd name="T16" fmla="*/ 6 w 24"/>
                  <a:gd name="T17" fmla="*/ 47 h 47"/>
                  <a:gd name="T18" fmla="*/ 1 w 24"/>
                  <a:gd name="T19" fmla="*/ 40 h 47"/>
                  <a:gd name="T20" fmla="*/ 0 w 24"/>
                  <a:gd name="T21" fmla="*/ 34 h 47"/>
                  <a:gd name="T22" fmla="*/ 1 w 24"/>
                  <a:gd name="T23" fmla="*/ 27 h 47"/>
                  <a:gd name="T24" fmla="*/ 3 w 24"/>
                  <a:gd name="T25" fmla="*/ 22 h 47"/>
                  <a:gd name="T26" fmla="*/ 7 w 24"/>
                  <a:gd name="T27" fmla="*/ 15 h 47"/>
                  <a:gd name="T28" fmla="*/ 11 w 24"/>
                  <a:gd name="T29" fmla="*/ 10 h 47"/>
                  <a:gd name="T30" fmla="*/ 16 w 24"/>
                  <a:gd name="T31" fmla="*/ 3 h 47"/>
                  <a:gd name="T32" fmla="*/ 22 w 24"/>
                  <a:gd name="T33" fmla="*/ 0 h 47"/>
                  <a:gd name="T34" fmla="*/ 22 w 24"/>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7"/>
                  <a:gd name="T56" fmla="*/ 24 w 24"/>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7">
                    <a:moveTo>
                      <a:pt x="22" y="0"/>
                    </a:moveTo>
                    <a:lnTo>
                      <a:pt x="24" y="6"/>
                    </a:lnTo>
                    <a:lnTo>
                      <a:pt x="24" y="11"/>
                    </a:lnTo>
                    <a:lnTo>
                      <a:pt x="23" y="17"/>
                    </a:lnTo>
                    <a:lnTo>
                      <a:pt x="20" y="24"/>
                    </a:lnTo>
                    <a:lnTo>
                      <a:pt x="15" y="29"/>
                    </a:lnTo>
                    <a:lnTo>
                      <a:pt x="11" y="34"/>
                    </a:lnTo>
                    <a:lnTo>
                      <a:pt x="7" y="41"/>
                    </a:lnTo>
                    <a:lnTo>
                      <a:pt x="6" y="47"/>
                    </a:lnTo>
                    <a:lnTo>
                      <a:pt x="1" y="40"/>
                    </a:lnTo>
                    <a:lnTo>
                      <a:pt x="0" y="34"/>
                    </a:lnTo>
                    <a:lnTo>
                      <a:pt x="1" y="27"/>
                    </a:lnTo>
                    <a:lnTo>
                      <a:pt x="3" y="22"/>
                    </a:lnTo>
                    <a:lnTo>
                      <a:pt x="7" y="15"/>
                    </a:lnTo>
                    <a:lnTo>
                      <a:pt x="11" y="10"/>
                    </a:lnTo>
                    <a:lnTo>
                      <a:pt x="16" y="3"/>
                    </a:lnTo>
                    <a:lnTo>
                      <a:pt x="22" y="0"/>
                    </a:lnTo>
                    <a:close/>
                  </a:path>
                </a:pathLst>
              </a:custGeom>
              <a:solidFill>
                <a:srgbClr val="FFFFFF"/>
              </a:solidFill>
              <a:ln w="9525">
                <a:noFill/>
                <a:round/>
                <a:headEnd/>
                <a:tailEnd/>
              </a:ln>
            </p:spPr>
            <p:txBody>
              <a:bodyPr/>
              <a:lstStyle/>
              <a:p>
                <a:endParaRPr lang="es-MX"/>
              </a:p>
            </p:txBody>
          </p:sp>
          <p:sp>
            <p:nvSpPr>
              <p:cNvPr id="111698" name="Freeform 83"/>
              <p:cNvSpPr>
                <a:spLocks/>
              </p:cNvSpPr>
              <p:nvPr/>
            </p:nvSpPr>
            <p:spPr bwMode="auto">
              <a:xfrm>
                <a:off x="3604" y="2538"/>
                <a:ext cx="5" cy="8"/>
              </a:xfrm>
              <a:custGeom>
                <a:avLst/>
                <a:gdLst>
                  <a:gd name="T0" fmla="*/ 15 w 18"/>
                  <a:gd name="T1" fmla="*/ 0 h 31"/>
                  <a:gd name="T2" fmla="*/ 17 w 18"/>
                  <a:gd name="T3" fmla="*/ 5 h 31"/>
                  <a:gd name="T4" fmla="*/ 18 w 18"/>
                  <a:gd name="T5" fmla="*/ 8 h 31"/>
                  <a:gd name="T6" fmla="*/ 17 w 18"/>
                  <a:gd name="T7" fmla="*/ 13 h 31"/>
                  <a:gd name="T8" fmla="*/ 16 w 18"/>
                  <a:gd name="T9" fmla="*/ 17 h 31"/>
                  <a:gd name="T10" fmla="*/ 13 w 18"/>
                  <a:gd name="T11" fmla="*/ 21 h 31"/>
                  <a:gd name="T12" fmla="*/ 10 w 18"/>
                  <a:gd name="T13" fmla="*/ 24 h 31"/>
                  <a:gd name="T14" fmla="*/ 8 w 18"/>
                  <a:gd name="T15" fmla="*/ 28 h 31"/>
                  <a:gd name="T16" fmla="*/ 7 w 18"/>
                  <a:gd name="T17" fmla="*/ 31 h 31"/>
                  <a:gd name="T18" fmla="*/ 2 w 18"/>
                  <a:gd name="T19" fmla="*/ 27 h 31"/>
                  <a:gd name="T20" fmla="*/ 0 w 18"/>
                  <a:gd name="T21" fmla="*/ 23 h 31"/>
                  <a:gd name="T22" fmla="*/ 0 w 18"/>
                  <a:gd name="T23" fmla="*/ 19 h 31"/>
                  <a:gd name="T24" fmla="*/ 2 w 18"/>
                  <a:gd name="T25" fmla="*/ 15 h 31"/>
                  <a:gd name="T26" fmla="*/ 4 w 18"/>
                  <a:gd name="T27" fmla="*/ 10 h 31"/>
                  <a:gd name="T28" fmla="*/ 8 w 18"/>
                  <a:gd name="T29" fmla="*/ 7 h 31"/>
                  <a:gd name="T30" fmla="*/ 11 w 18"/>
                  <a:gd name="T31" fmla="*/ 2 h 31"/>
                  <a:gd name="T32" fmla="*/ 15 w 18"/>
                  <a:gd name="T33" fmla="*/ 0 h 31"/>
                  <a:gd name="T34" fmla="*/ 15 w 18"/>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31"/>
                  <a:gd name="T56" fmla="*/ 18 w 18"/>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31">
                    <a:moveTo>
                      <a:pt x="15" y="0"/>
                    </a:moveTo>
                    <a:lnTo>
                      <a:pt x="17" y="5"/>
                    </a:lnTo>
                    <a:lnTo>
                      <a:pt x="18" y="8"/>
                    </a:lnTo>
                    <a:lnTo>
                      <a:pt x="17" y="13"/>
                    </a:lnTo>
                    <a:lnTo>
                      <a:pt x="16" y="17"/>
                    </a:lnTo>
                    <a:lnTo>
                      <a:pt x="13" y="21"/>
                    </a:lnTo>
                    <a:lnTo>
                      <a:pt x="10" y="24"/>
                    </a:lnTo>
                    <a:lnTo>
                      <a:pt x="8" y="28"/>
                    </a:lnTo>
                    <a:lnTo>
                      <a:pt x="7" y="31"/>
                    </a:lnTo>
                    <a:lnTo>
                      <a:pt x="2" y="27"/>
                    </a:lnTo>
                    <a:lnTo>
                      <a:pt x="0" y="23"/>
                    </a:lnTo>
                    <a:lnTo>
                      <a:pt x="0" y="19"/>
                    </a:lnTo>
                    <a:lnTo>
                      <a:pt x="2" y="15"/>
                    </a:lnTo>
                    <a:lnTo>
                      <a:pt x="4" y="10"/>
                    </a:lnTo>
                    <a:lnTo>
                      <a:pt x="8" y="7"/>
                    </a:lnTo>
                    <a:lnTo>
                      <a:pt x="11" y="2"/>
                    </a:lnTo>
                    <a:lnTo>
                      <a:pt x="15" y="0"/>
                    </a:lnTo>
                    <a:close/>
                  </a:path>
                </a:pathLst>
              </a:custGeom>
              <a:solidFill>
                <a:srgbClr val="FFFFFF"/>
              </a:solidFill>
              <a:ln w="9525">
                <a:noFill/>
                <a:round/>
                <a:headEnd/>
                <a:tailEnd/>
              </a:ln>
            </p:spPr>
            <p:txBody>
              <a:bodyPr/>
              <a:lstStyle/>
              <a:p>
                <a:endParaRPr lang="es-MX"/>
              </a:p>
            </p:txBody>
          </p:sp>
          <p:sp>
            <p:nvSpPr>
              <p:cNvPr id="111699" name="Freeform 84"/>
              <p:cNvSpPr>
                <a:spLocks/>
              </p:cNvSpPr>
              <p:nvPr/>
            </p:nvSpPr>
            <p:spPr bwMode="auto">
              <a:xfrm>
                <a:off x="3612" y="2538"/>
                <a:ext cx="5" cy="7"/>
              </a:xfrm>
              <a:custGeom>
                <a:avLst/>
                <a:gdLst>
                  <a:gd name="T0" fmla="*/ 14 w 20"/>
                  <a:gd name="T1" fmla="*/ 0 h 28"/>
                  <a:gd name="T2" fmla="*/ 17 w 20"/>
                  <a:gd name="T3" fmla="*/ 4 h 28"/>
                  <a:gd name="T4" fmla="*/ 20 w 20"/>
                  <a:gd name="T5" fmla="*/ 8 h 28"/>
                  <a:gd name="T6" fmla="*/ 20 w 20"/>
                  <a:gd name="T7" fmla="*/ 13 h 28"/>
                  <a:gd name="T8" fmla="*/ 17 w 20"/>
                  <a:gd name="T9" fmla="*/ 18 h 28"/>
                  <a:gd name="T10" fmla="*/ 14 w 20"/>
                  <a:gd name="T11" fmla="*/ 21 h 28"/>
                  <a:gd name="T12" fmla="*/ 9 w 20"/>
                  <a:gd name="T13" fmla="*/ 24 h 28"/>
                  <a:gd name="T14" fmla="*/ 6 w 20"/>
                  <a:gd name="T15" fmla="*/ 27 h 28"/>
                  <a:gd name="T16" fmla="*/ 1 w 20"/>
                  <a:gd name="T17" fmla="*/ 28 h 28"/>
                  <a:gd name="T18" fmla="*/ 0 w 20"/>
                  <a:gd name="T19" fmla="*/ 22 h 28"/>
                  <a:gd name="T20" fmla="*/ 0 w 20"/>
                  <a:gd name="T21" fmla="*/ 19 h 28"/>
                  <a:gd name="T22" fmla="*/ 0 w 20"/>
                  <a:gd name="T23" fmla="*/ 15 h 28"/>
                  <a:gd name="T24" fmla="*/ 4 w 20"/>
                  <a:gd name="T25" fmla="*/ 12 h 28"/>
                  <a:gd name="T26" fmla="*/ 5 w 20"/>
                  <a:gd name="T27" fmla="*/ 8 h 28"/>
                  <a:gd name="T28" fmla="*/ 8 w 20"/>
                  <a:gd name="T29" fmla="*/ 6 h 28"/>
                  <a:gd name="T30" fmla="*/ 12 w 20"/>
                  <a:gd name="T31" fmla="*/ 4 h 28"/>
                  <a:gd name="T32" fmla="*/ 14 w 20"/>
                  <a:gd name="T33" fmla="*/ 0 h 28"/>
                  <a:gd name="T34" fmla="*/ 14 w 20"/>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8"/>
                  <a:gd name="T56" fmla="*/ 20 w 2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8">
                    <a:moveTo>
                      <a:pt x="14" y="0"/>
                    </a:moveTo>
                    <a:lnTo>
                      <a:pt x="17" y="4"/>
                    </a:lnTo>
                    <a:lnTo>
                      <a:pt x="20" y="8"/>
                    </a:lnTo>
                    <a:lnTo>
                      <a:pt x="20" y="13"/>
                    </a:lnTo>
                    <a:lnTo>
                      <a:pt x="17" y="18"/>
                    </a:lnTo>
                    <a:lnTo>
                      <a:pt x="14" y="21"/>
                    </a:lnTo>
                    <a:lnTo>
                      <a:pt x="9" y="24"/>
                    </a:lnTo>
                    <a:lnTo>
                      <a:pt x="6" y="27"/>
                    </a:lnTo>
                    <a:lnTo>
                      <a:pt x="1" y="28"/>
                    </a:lnTo>
                    <a:lnTo>
                      <a:pt x="0" y="22"/>
                    </a:lnTo>
                    <a:lnTo>
                      <a:pt x="0" y="19"/>
                    </a:lnTo>
                    <a:lnTo>
                      <a:pt x="0" y="15"/>
                    </a:lnTo>
                    <a:lnTo>
                      <a:pt x="4" y="12"/>
                    </a:lnTo>
                    <a:lnTo>
                      <a:pt x="5" y="8"/>
                    </a:lnTo>
                    <a:lnTo>
                      <a:pt x="8" y="6"/>
                    </a:lnTo>
                    <a:lnTo>
                      <a:pt x="12" y="4"/>
                    </a:lnTo>
                    <a:lnTo>
                      <a:pt x="14" y="0"/>
                    </a:lnTo>
                    <a:close/>
                  </a:path>
                </a:pathLst>
              </a:custGeom>
              <a:solidFill>
                <a:srgbClr val="FFFFFF"/>
              </a:solidFill>
              <a:ln w="9525">
                <a:noFill/>
                <a:round/>
                <a:headEnd/>
                <a:tailEnd/>
              </a:ln>
            </p:spPr>
            <p:txBody>
              <a:bodyPr/>
              <a:lstStyle/>
              <a:p>
                <a:endParaRPr lang="es-MX"/>
              </a:p>
            </p:txBody>
          </p:sp>
          <p:sp>
            <p:nvSpPr>
              <p:cNvPr id="111700" name="Freeform 85"/>
              <p:cNvSpPr>
                <a:spLocks/>
              </p:cNvSpPr>
              <p:nvPr/>
            </p:nvSpPr>
            <p:spPr bwMode="auto">
              <a:xfrm>
                <a:off x="3569" y="2540"/>
                <a:ext cx="5" cy="9"/>
              </a:xfrm>
              <a:custGeom>
                <a:avLst/>
                <a:gdLst>
                  <a:gd name="T0" fmla="*/ 19 w 21"/>
                  <a:gd name="T1" fmla="*/ 0 h 38"/>
                  <a:gd name="T2" fmla="*/ 21 w 21"/>
                  <a:gd name="T3" fmla="*/ 4 h 38"/>
                  <a:gd name="T4" fmla="*/ 21 w 21"/>
                  <a:gd name="T5" fmla="*/ 8 h 38"/>
                  <a:gd name="T6" fmla="*/ 21 w 21"/>
                  <a:gd name="T7" fmla="*/ 14 h 38"/>
                  <a:gd name="T8" fmla="*/ 20 w 21"/>
                  <a:gd name="T9" fmla="*/ 19 h 38"/>
                  <a:gd name="T10" fmla="*/ 15 w 21"/>
                  <a:gd name="T11" fmla="*/ 24 h 38"/>
                  <a:gd name="T12" fmla="*/ 12 w 21"/>
                  <a:gd name="T13" fmla="*/ 30 h 38"/>
                  <a:gd name="T14" fmla="*/ 7 w 21"/>
                  <a:gd name="T15" fmla="*/ 35 h 38"/>
                  <a:gd name="T16" fmla="*/ 3 w 21"/>
                  <a:gd name="T17" fmla="*/ 38 h 38"/>
                  <a:gd name="T18" fmla="*/ 0 w 21"/>
                  <a:gd name="T19" fmla="*/ 32 h 38"/>
                  <a:gd name="T20" fmla="*/ 0 w 21"/>
                  <a:gd name="T21" fmla="*/ 28 h 38"/>
                  <a:gd name="T22" fmla="*/ 1 w 21"/>
                  <a:gd name="T23" fmla="*/ 22 h 38"/>
                  <a:gd name="T24" fmla="*/ 4 w 21"/>
                  <a:gd name="T25" fmla="*/ 19 h 38"/>
                  <a:gd name="T26" fmla="*/ 6 w 21"/>
                  <a:gd name="T27" fmla="*/ 13 h 38"/>
                  <a:gd name="T28" fmla="*/ 11 w 21"/>
                  <a:gd name="T29" fmla="*/ 8 h 38"/>
                  <a:gd name="T30" fmla="*/ 14 w 21"/>
                  <a:gd name="T31" fmla="*/ 4 h 38"/>
                  <a:gd name="T32" fmla="*/ 19 w 21"/>
                  <a:gd name="T33" fmla="*/ 0 h 38"/>
                  <a:gd name="T34" fmla="*/ 19 w 21"/>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8"/>
                  <a:gd name="T56" fmla="*/ 21 w 21"/>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8">
                    <a:moveTo>
                      <a:pt x="19" y="0"/>
                    </a:moveTo>
                    <a:lnTo>
                      <a:pt x="21" y="4"/>
                    </a:lnTo>
                    <a:lnTo>
                      <a:pt x="21" y="8"/>
                    </a:lnTo>
                    <a:lnTo>
                      <a:pt x="21" y="14"/>
                    </a:lnTo>
                    <a:lnTo>
                      <a:pt x="20" y="19"/>
                    </a:lnTo>
                    <a:lnTo>
                      <a:pt x="15" y="24"/>
                    </a:lnTo>
                    <a:lnTo>
                      <a:pt x="12" y="30"/>
                    </a:lnTo>
                    <a:lnTo>
                      <a:pt x="7" y="35"/>
                    </a:lnTo>
                    <a:lnTo>
                      <a:pt x="3" y="38"/>
                    </a:lnTo>
                    <a:lnTo>
                      <a:pt x="0" y="32"/>
                    </a:lnTo>
                    <a:lnTo>
                      <a:pt x="0" y="28"/>
                    </a:lnTo>
                    <a:lnTo>
                      <a:pt x="1" y="22"/>
                    </a:lnTo>
                    <a:lnTo>
                      <a:pt x="4" y="19"/>
                    </a:lnTo>
                    <a:lnTo>
                      <a:pt x="6" y="13"/>
                    </a:lnTo>
                    <a:lnTo>
                      <a:pt x="11" y="8"/>
                    </a:lnTo>
                    <a:lnTo>
                      <a:pt x="14" y="4"/>
                    </a:lnTo>
                    <a:lnTo>
                      <a:pt x="19" y="0"/>
                    </a:lnTo>
                    <a:close/>
                  </a:path>
                </a:pathLst>
              </a:custGeom>
              <a:solidFill>
                <a:srgbClr val="FFFFFF"/>
              </a:solidFill>
              <a:ln w="9525">
                <a:noFill/>
                <a:round/>
                <a:headEnd/>
                <a:tailEnd/>
              </a:ln>
            </p:spPr>
            <p:txBody>
              <a:bodyPr/>
              <a:lstStyle/>
              <a:p>
                <a:endParaRPr lang="es-MX"/>
              </a:p>
            </p:txBody>
          </p:sp>
          <p:sp>
            <p:nvSpPr>
              <p:cNvPr id="111701" name="Freeform 86"/>
              <p:cNvSpPr>
                <a:spLocks/>
              </p:cNvSpPr>
              <p:nvPr/>
            </p:nvSpPr>
            <p:spPr bwMode="auto">
              <a:xfrm>
                <a:off x="3573" y="2541"/>
                <a:ext cx="6" cy="10"/>
              </a:xfrm>
              <a:custGeom>
                <a:avLst/>
                <a:gdLst>
                  <a:gd name="T0" fmla="*/ 22 w 24"/>
                  <a:gd name="T1" fmla="*/ 0 h 40"/>
                  <a:gd name="T2" fmla="*/ 24 w 24"/>
                  <a:gd name="T3" fmla="*/ 7 h 40"/>
                  <a:gd name="T4" fmla="*/ 24 w 24"/>
                  <a:gd name="T5" fmla="*/ 13 h 40"/>
                  <a:gd name="T6" fmla="*/ 20 w 24"/>
                  <a:gd name="T7" fmla="*/ 18 h 40"/>
                  <a:gd name="T8" fmla="*/ 18 w 24"/>
                  <a:gd name="T9" fmla="*/ 24 h 40"/>
                  <a:gd name="T10" fmla="*/ 15 w 24"/>
                  <a:gd name="T11" fmla="*/ 29 h 40"/>
                  <a:gd name="T12" fmla="*/ 11 w 24"/>
                  <a:gd name="T13" fmla="*/ 32 h 40"/>
                  <a:gd name="T14" fmla="*/ 9 w 24"/>
                  <a:gd name="T15" fmla="*/ 36 h 40"/>
                  <a:gd name="T16" fmla="*/ 7 w 24"/>
                  <a:gd name="T17" fmla="*/ 40 h 40"/>
                  <a:gd name="T18" fmla="*/ 2 w 24"/>
                  <a:gd name="T19" fmla="*/ 36 h 40"/>
                  <a:gd name="T20" fmla="*/ 0 w 24"/>
                  <a:gd name="T21" fmla="*/ 30 h 40"/>
                  <a:gd name="T22" fmla="*/ 1 w 24"/>
                  <a:gd name="T23" fmla="*/ 25 h 40"/>
                  <a:gd name="T24" fmla="*/ 3 w 24"/>
                  <a:gd name="T25" fmla="*/ 20 h 40"/>
                  <a:gd name="T26" fmla="*/ 7 w 24"/>
                  <a:gd name="T27" fmla="*/ 14 h 40"/>
                  <a:gd name="T28" fmla="*/ 11 w 24"/>
                  <a:gd name="T29" fmla="*/ 9 h 40"/>
                  <a:gd name="T30" fmla="*/ 16 w 24"/>
                  <a:gd name="T31" fmla="*/ 5 h 40"/>
                  <a:gd name="T32" fmla="*/ 22 w 24"/>
                  <a:gd name="T33" fmla="*/ 0 h 40"/>
                  <a:gd name="T34" fmla="*/ 22 w 24"/>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0"/>
                  <a:gd name="T56" fmla="*/ 24 w 24"/>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0">
                    <a:moveTo>
                      <a:pt x="22" y="0"/>
                    </a:moveTo>
                    <a:lnTo>
                      <a:pt x="24" y="7"/>
                    </a:lnTo>
                    <a:lnTo>
                      <a:pt x="24" y="13"/>
                    </a:lnTo>
                    <a:lnTo>
                      <a:pt x="20" y="18"/>
                    </a:lnTo>
                    <a:lnTo>
                      <a:pt x="18" y="24"/>
                    </a:lnTo>
                    <a:lnTo>
                      <a:pt x="15" y="29"/>
                    </a:lnTo>
                    <a:lnTo>
                      <a:pt x="11" y="32"/>
                    </a:lnTo>
                    <a:lnTo>
                      <a:pt x="9" y="36"/>
                    </a:lnTo>
                    <a:lnTo>
                      <a:pt x="7" y="40"/>
                    </a:lnTo>
                    <a:lnTo>
                      <a:pt x="2" y="36"/>
                    </a:lnTo>
                    <a:lnTo>
                      <a:pt x="0" y="30"/>
                    </a:lnTo>
                    <a:lnTo>
                      <a:pt x="1" y="25"/>
                    </a:lnTo>
                    <a:lnTo>
                      <a:pt x="3" y="20"/>
                    </a:lnTo>
                    <a:lnTo>
                      <a:pt x="7" y="14"/>
                    </a:lnTo>
                    <a:lnTo>
                      <a:pt x="11" y="9"/>
                    </a:lnTo>
                    <a:lnTo>
                      <a:pt x="16" y="5"/>
                    </a:lnTo>
                    <a:lnTo>
                      <a:pt x="22" y="0"/>
                    </a:lnTo>
                    <a:close/>
                  </a:path>
                </a:pathLst>
              </a:custGeom>
              <a:solidFill>
                <a:srgbClr val="FFFFFF"/>
              </a:solidFill>
              <a:ln w="9525">
                <a:noFill/>
                <a:round/>
                <a:headEnd/>
                <a:tailEnd/>
              </a:ln>
            </p:spPr>
            <p:txBody>
              <a:bodyPr/>
              <a:lstStyle/>
              <a:p>
                <a:endParaRPr lang="es-MX"/>
              </a:p>
            </p:txBody>
          </p:sp>
          <p:sp>
            <p:nvSpPr>
              <p:cNvPr id="111702" name="Freeform 87"/>
              <p:cNvSpPr>
                <a:spLocks/>
              </p:cNvSpPr>
              <p:nvPr/>
            </p:nvSpPr>
            <p:spPr bwMode="auto">
              <a:xfrm>
                <a:off x="3582" y="2544"/>
                <a:ext cx="5" cy="9"/>
              </a:xfrm>
              <a:custGeom>
                <a:avLst/>
                <a:gdLst>
                  <a:gd name="T0" fmla="*/ 16 w 20"/>
                  <a:gd name="T1" fmla="*/ 0 h 38"/>
                  <a:gd name="T2" fmla="*/ 19 w 20"/>
                  <a:gd name="T3" fmla="*/ 5 h 38"/>
                  <a:gd name="T4" fmla="*/ 20 w 20"/>
                  <a:gd name="T5" fmla="*/ 9 h 38"/>
                  <a:gd name="T6" fmla="*/ 19 w 20"/>
                  <a:gd name="T7" fmla="*/ 13 h 38"/>
                  <a:gd name="T8" fmla="*/ 19 w 20"/>
                  <a:gd name="T9" fmla="*/ 19 h 38"/>
                  <a:gd name="T10" fmla="*/ 15 w 20"/>
                  <a:gd name="T11" fmla="*/ 22 h 38"/>
                  <a:gd name="T12" fmla="*/ 12 w 20"/>
                  <a:gd name="T13" fmla="*/ 28 h 38"/>
                  <a:gd name="T14" fmla="*/ 8 w 20"/>
                  <a:gd name="T15" fmla="*/ 34 h 38"/>
                  <a:gd name="T16" fmla="*/ 7 w 20"/>
                  <a:gd name="T17" fmla="*/ 38 h 38"/>
                  <a:gd name="T18" fmla="*/ 3 w 20"/>
                  <a:gd name="T19" fmla="*/ 34 h 38"/>
                  <a:gd name="T20" fmla="*/ 0 w 20"/>
                  <a:gd name="T21" fmla="*/ 29 h 38"/>
                  <a:gd name="T22" fmla="*/ 0 w 20"/>
                  <a:gd name="T23" fmla="*/ 23 h 38"/>
                  <a:gd name="T24" fmla="*/ 3 w 20"/>
                  <a:gd name="T25" fmla="*/ 20 h 38"/>
                  <a:gd name="T26" fmla="*/ 5 w 20"/>
                  <a:gd name="T27" fmla="*/ 14 h 38"/>
                  <a:gd name="T28" fmla="*/ 8 w 20"/>
                  <a:gd name="T29" fmla="*/ 9 h 38"/>
                  <a:gd name="T30" fmla="*/ 12 w 20"/>
                  <a:gd name="T31" fmla="*/ 5 h 38"/>
                  <a:gd name="T32" fmla="*/ 16 w 20"/>
                  <a:gd name="T33" fmla="*/ 0 h 38"/>
                  <a:gd name="T34" fmla="*/ 16 w 20"/>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38"/>
                  <a:gd name="T56" fmla="*/ 20 w 20"/>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38">
                    <a:moveTo>
                      <a:pt x="16" y="0"/>
                    </a:moveTo>
                    <a:lnTo>
                      <a:pt x="19" y="5"/>
                    </a:lnTo>
                    <a:lnTo>
                      <a:pt x="20" y="9"/>
                    </a:lnTo>
                    <a:lnTo>
                      <a:pt x="19" y="13"/>
                    </a:lnTo>
                    <a:lnTo>
                      <a:pt x="19" y="19"/>
                    </a:lnTo>
                    <a:lnTo>
                      <a:pt x="15" y="22"/>
                    </a:lnTo>
                    <a:lnTo>
                      <a:pt x="12" y="28"/>
                    </a:lnTo>
                    <a:lnTo>
                      <a:pt x="8" y="34"/>
                    </a:lnTo>
                    <a:lnTo>
                      <a:pt x="7" y="38"/>
                    </a:lnTo>
                    <a:lnTo>
                      <a:pt x="3" y="34"/>
                    </a:lnTo>
                    <a:lnTo>
                      <a:pt x="0" y="29"/>
                    </a:lnTo>
                    <a:lnTo>
                      <a:pt x="0" y="23"/>
                    </a:lnTo>
                    <a:lnTo>
                      <a:pt x="3" y="20"/>
                    </a:lnTo>
                    <a:lnTo>
                      <a:pt x="5" y="14"/>
                    </a:lnTo>
                    <a:lnTo>
                      <a:pt x="8" y="9"/>
                    </a:lnTo>
                    <a:lnTo>
                      <a:pt x="12" y="5"/>
                    </a:lnTo>
                    <a:lnTo>
                      <a:pt x="16" y="0"/>
                    </a:lnTo>
                    <a:close/>
                  </a:path>
                </a:pathLst>
              </a:custGeom>
              <a:solidFill>
                <a:srgbClr val="FFFFFF"/>
              </a:solidFill>
              <a:ln w="9525">
                <a:noFill/>
                <a:round/>
                <a:headEnd/>
                <a:tailEnd/>
              </a:ln>
            </p:spPr>
            <p:txBody>
              <a:bodyPr/>
              <a:lstStyle/>
              <a:p>
                <a:endParaRPr lang="es-MX"/>
              </a:p>
            </p:txBody>
          </p:sp>
          <p:sp>
            <p:nvSpPr>
              <p:cNvPr id="111703" name="Freeform 88"/>
              <p:cNvSpPr>
                <a:spLocks/>
              </p:cNvSpPr>
              <p:nvPr/>
            </p:nvSpPr>
            <p:spPr bwMode="auto">
              <a:xfrm>
                <a:off x="3591" y="2546"/>
                <a:ext cx="4" cy="9"/>
              </a:xfrm>
              <a:custGeom>
                <a:avLst/>
                <a:gdLst>
                  <a:gd name="T0" fmla="*/ 15 w 17"/>
                  <a:gd name="T1" fmla="*/ 0 h 38"/>
                  <a:gd name="T2" fmla="*/ 16 w 17"/>
                  <a:gd name="T3" fmla="*/ 5 h 38"/>
                  <a:gd name="T4" fmla="*/ 17 w 17"/>
                  <a:gd name="T5" fmla="*/ 11 h 38"/>
                  <a:gd name="T6" fmla="*/ 17 w 17"/>
                  <a:gd name="T7" fmla="*/ 17 h 38"/>
                  <a:gd name="T8" fmla="*/ 16 w 17"/>
                  <a:gd name="T9" fmla="*/ 23 h 38"/>
                  <a:gd name="T10" fmla="*/ 14 w 17"/>
                  <a:gd name="T11" fmla="*/ 29 h 38"/>
                  <a:gd name="T12" fmla="*/ 10 w 17"/>
                  <a:gd name="T13" fmla="*/ 34 h 38"/>
                  <a:gd name="T14" fmla="*/ 6 w 17"/>
                  <a:gd name="T15" fmla="*/ 37 h 38"/>
                  <a:gd name="T16" fmla="*/ 1 w 17"/>
                  <a:gd name="T17" fmla="*/ 38 h 38"/>
                  <a:gd name="T18" fmla="*/ 0 w 17"/>
                  <a:gd name="T19" fmla="*/ 32 h 38"/>
                  <a:gd name="T20" fmla="*/ 0 w 17"/>
                  <a:gd name="T21" fmla="*/ 27 h 38"/>
                  <a:gd name="T22" fmla="*/ 1 w 17"/>
                  <a:gd name="T23" fmla="*/ 22 h 38"/>
                  <a:gd name="T24" fmla="*/ 3 w 17"/>
                  <a:gd name="T25" fmla="*/ 17 h 38"/>
                  <a:gd name="T26" fmla="*/ 6 w 17"/>
                  <a:gd name="T27" fmla="*/ 13 h 38"/>
                  <a:gd name="T28" fmla="*/ 8 w 17"/>
                  <a:gd name="T29" fmla="*/ 8 h 38"/>
                  <a:gd name="T30" fmla="*/ 10 w 17"/>
                  <a:gd name="T31" fmla="*/ 4 h 38"/>
                  <a:gd name="T32" fmla="*/ 15 w 17"/>
                  <a:gd name="T33" fmla="*/ 0 h 38"/>
                  <a:gd name="T34" fmla="*/ 15 w 17"/>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38"/>
                  <a:gd name="T56" fmla="*/ 17 w 17"/>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38">
                    <a:moveTo>
                      <a:pt x="15" y="0"/>
                    </a:moveTo>
                    <a:lnTo>
                      <a:pt x="16" y="5"/>
                    </a:lnTo>
                    <a:lnTo>
                      <a:pt x="17" y="11"/>
                    </a:lnTo>
                    <a:lnTo>
                      <a:pt x="17" y="17"/>
                    </a:lnTo>
                    <a:lnTo>
                      <a:pt x="16" y="23"/>
                    </a:lnTo>
                    <a:lnTo>
                      <a:pt x="14" y="29"/>
                    </a:lnTo>
                    <a:lnTo>
                      <a:pt x="10" y="34"/>
                    </a:lnTo>
                    <a:lnTo>
                      <a:pt x="6" y="37"/>
                    </a:lnTo>
                    <a:lnTo>
                      <a:pt x="1" y="38"/>
                    </a:lnTo>
                    <a:lnTo>
                      <a:pt x="0" y="32"/>
                    </a:lnTo>
                    <a:lnTo>
                      <a:pt x="0" y="27"/>
                    </a:lnTo>
                    <a:lnTo>
                      <a:pt x="1" y="22"/>
                    </a:lnTo>
                    <a:lnTo>
                      <a:pt x="3" y="17"/>
                    </a:lnTo>
                    <a:lnTo>
                      <a:pt x="6" y="13"/>
                    </a:lnTo>
                    <a:lnTo>
                      <a:pt x="8" y="8"/>
                    </a:lnTo>
                    <a:lnTo>
                      <a:pt x="10" y="4"/>
                    </a:lnTo>
                    <a:lnTo>
                      <a:pt x="15" y="0"/>
                    </a:lnTo>
                    <a:close/>
                  </a:path>
                </a:pathLst>
              </a:custGeom>
              <a:solidFill>
                <a:srgbClr val="FFFFFF"/>
              </a:solidFill>
              <a:ln w="9525">
                <a:noFill/>
                <a:round/>
                <a:headEnd/>
                <a:tailEnd/>
              </a:ln>
            </p:spPr>
            <p:txBody>
              <a:bodyPr/>
              <a:lstStyle/>
              <a:p>
                <a:endParaRPr lang="es-MX"/>
              </a:p>
            </p:txBody>
          </p:sp>
          <p:sp>
            <p:nvSpPr>
              <p:cNvPr id="111704" name="Freeform 89"/>
              <p:cNvSpPr>
                <a:spLocks/>
              </p:cNvSpPr>
              <p:nvPr/>
            </p:nvSpPr>
            <p:spPr bwMode="auto">
              <a:xfrm>
                <a:off x="3599" y="2548"/>
                <a:ext cx="4" cy="11"/>
              </a:xfrm>
              <a:custGeom>
                <a:avLst/>
                <a:gdLst>
                  <a:gd name="T0" fmla="*/ 14 w 17"/>
                  <a:gd name="T1" fmla="*/ 0 h 43"/>
                  <a:gd name="T2" fmla="*/ 15 w 17"/>
                  <a:gd name="T3" fmla="*/ 5 h 43"/>
                  <a:gd name="T4" fmla="*/ 17 w 17"/>
                  <a:gd name="T5" fmla="*/ 11 h 43"/>
                  <a:gd name="T6" fmla="*/ 17 w 17"/>
                  <a:gd name="T7" fmla="*/ 17 h 43"/>
                  <a:gd name="T8" fmla="*/ 15 w 17"/>
                  <a:gd name="T9" fmla="*/ 22 h 43"/>
                  <a:gd name="T10" fmla="*/ 13 w 17"/>
                  <a:gd name="T11" fmla="*/ 29 h 43"/>
                  <a:gd name="T12" fmla="*/ 9 w 17"/>
                  <a:gd name="T13" fmla="*/ 35 h 43"/>
                  <a:gd name="T14" fmla="*/ 5 w 17"/>
                  <a:gd name="T15" fmla="*/ 40 h 43"/>
                  <a:gd name="T16" fmla="*/ 1 w 17"/>
                  <a:gd name="T17" fmla="*/ 43 h 43"/>
                  <a:gd name="T18" fmla="*/ 0 w 17"/>
                  <a:gd name="T19" fmla="*/ 37 h 43"/>
                  <a:gd name="T20" fmla="*/ 0 w 17"/>
                  <a:gd name="T21" fmla="*/ 32 h 43"/>
                  <a:gd name="T22" fmla="*/ 0 w 17"/>
                  <a:gd name="T23" fmla="*/ 26 h 43"/>
                  <a:gd name="T24" fmla="*/ 2 w 17"/>
                  <a:gd name="T25" fmla="*/ 20 h 43"/>
                  <a:gd name="T26" fmla="*/ 5 w 17"/>
                  <a:gd name="T27" fmla="*/ 14 h 43"/>
                  <a:gd name="T28" fmla="*/ 7 w 17"/>
                  <a:gd name="T29" fmla="*/ 10 h 43"/>
                  <a:gd name="T30" fmla="*/ 11 w 17"/>
                  <a:gd name="T31" fmla="*/ 4 h 43"/>
                  <a:gd name="T32" fmla="*/ 14 w 17"/>
                  <a:gd name="T33" fmla="*/ 0 h 43"/>
                  <a:gd name="T34" fmla="*/ 14 w 17"/>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3"/>
                  <a:gd name="T56" fmla="*/ 17 w 17"/>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3">
                    <a:moveTo>
                      <a:pt x="14" y="0"/>
                    </a:moveTo>
                    <a:lnTo>
                      <a:pt x="15" y="5"/>
                    </a:lnTo>
                    <a:lnTo>
                      <a:pt x="17" y="11"/>
                    </a:lnTo>
                    <a:lnTo>
                      <a:pt x="17" y="17"/>
                    </a:lnTo>
                    <a:lnTo>
                      <a:pt x="15" y="22"/>
                    </a:lnTo>
                    <a:lnTo>
                      <a:pt x="13" y="29"/>
                    </a:lnTo>
                    <a:lnTo>
                      <a:pt x="9" y="35"/>
                    </a:lnTo>
                    <a:lnTo>
                      <a:pt x="5" y="40"/>
                    </a:lnTo>
                    <a:lnTo>
                      <a:pt x="1" y="43"/>
                    </a:lnTo>
                    <a:lnTo>
                      <a:pt x="0" y="37"/>
                    </a:lnTo>
                    <a:lnTo>
                      <a:pt x="0" y="32"/>
                    </a:lnTo>
                    <a:lnTo>
                      <a:pt x="0" y="26"/>
                    </a:lnTo>
                    <a:lnTo>
                      <a:pt x="2" y="20"/>
                    </a:lnTo>
                    <a:lnTo>
                      <a:pt x="5" y="14"/>
                    </a:lnTo>
                    <a:lnTo>
                      <a:pt x="7" y="10"/>
                    </a:lnTo>
                    <a:lnTo>
                      <a:pt x="11" y="4"/>
                    </a:lnTo>
                    <a:lnTo>
                      <a:pt x="14" y="0"/>
                    </a:lnTo>
                    <a:close/>
                  </a:path>
                </a:pathLst>
              </a:custGeom>
              <a:solidFill>
                <a:srgbClr val="FFFFFF"/>
              </a:solidFill>
              <a:ln w="9525">
                <a:noFill/>
                <a:round/>
                <a:headEnd/>
                <a:tailEnd/>
              </a:ln>
            </p:spPr>
            <p:txBody>
              <a:bodyPr/>
              <a:lstStyle/>
              <a:p>
                <a:endParaRPr lang="es-MX"/>
              </a:p>
            </p:txBody>
          </p:sp>
          <p:sp>
            <p:nvSpPr>
              <p:cNvPr id="111705" name="Freeform 90"/>
              <p:cNvSpPr>
                <a:spLocks/>
              </p:cNvSpPr>
              <p:nvPr/>
            </p:nvSpPr>
            <p:spPr bwMode="auto">
              <a:xfrm>
                <a:off x="3659" y="2449"/>
                <a:ext cx="32" cy="18"/>
              </a:xfrm>
              <a:custGeom>
                <a:avLst/>
                <a:gdLst>
                  <a:gd name="T0" fmla="*/ 13 w 130"/>
                  <a:gd name="T1" fmla="*/ 0 h 70"/>
                  <a:gd name="T2" fmla="*/ 0 w 130"/>
                  <a:gd name="T3" fmla="*/ 46 h 70"/>
                  <a:gd name="T4" fmla="*/ 1 w 130"/>
                  <a:gd name="T5" fmla="*/ 46 h 70"/>
                  <a:gd name="T6" fmla="*/ 4 w 130"/>
                  <a:gd name="T7" fmla="*/ 47 h 70"/>
                  <a:gd name="T8" fmla="*/ 10 w 130"/>
                  <a:gd name="T9" fmla="*/ 49 h 70"/>
                  <a:gd name="T10" fmla="*/ 17 w 130"/>
                  <a:gd name="T11" fmla="*/ 51 h 70"/>
                  <a:gd name="T12" fmla="*/ 25 w 130"/>
                  <a:gd name="T13" fmla="*/ 53 h 70"/>
                  <a:gd name="T14" fmla="*/ 35 w 130"/>
                  <a:gd name="T15" fmla="*/ 57 h 70"/>
                  <a:gd name="T16" fmla="*/ 46 w 130"/>
                  <a:gd name="T17" fmla="*/ 59 h 70"/>
                  <a:gd name="T18" fmla="*/ 57 w 130"/>
                  <a:gd name="T19" fmla="*/ 62 h 70"/>
                  <a:gd name="T20" fmla="*/ 68 w 130"/>
                  <a:gd name="T21" fmla="*/ 65 h 70"/>
                  <a:gd name="T22" fmla="*/ 79 w 130"/>
                  <a:gd name="T23" fmla="*/ 67 h 70"/>
                  <a:gd name="T24" fmla="*/ 89 w 130"/>
                  <a:gd name="T25" fmla="*/ 68 h 70"/>
                  <a:gd name="T26" fmla="*/ 101 w 130"/>
                  <a:gd name="T27" fmla="*/ 70 h 70"/>
                  <a:gd name="T28" fmla="*/ 110 w 130"/>
                  <a:gd name="T29" fmla="*/ 70 h 70"/>
                  <a:gd name="T30" fmla="*/ 118 w 130"/>
                  <a:gd name="T31" fmla="*/ 70 h 70"/>
                  <a:gd name="T32" fmla="*/ 124 w 130"/>
                  <a:gd name="T33" fmla="*/ 69 h 70"/>
                  <a:gd name="T34" fmla="*/ 130 w 130"/>
                  <a:gd name="T35" fmla="*/ 67 h 70"/>
                  <a:gd name="T36" fmla="*/ 127 w 130"/>
                  <a:gd name="T37" fmla="*/ 27 h 70"/>
                  <a:gd name="T38" fmla="*/ 125 w 130"/>
                  <a:gd name="T39" fmla="*/ 27 h 70"/>
                  <a:gd name="T40" fmla="*/ 123 w 130"/>
                  <a:gd name="T41" fmla="*/ 25 h 70"/>
                  <a:gd name="T42" fmla="*/ 116 w 130"/>
                  <a:gd name="T43" fmla="*/ 25 h 70"/>
                  <a:gd name="T44" fmla="*/ 109 w 130"/>
                  <a:gd name="T45" fmla="*/ 24 h 70"/>
                  <a:gd name="T46" fmla="*/ 99 w 130"/>
                  <a:gd name="T47" fmla="*/ 23 h 70"/>
                  <a:gd name="T48" fmla="*/ 89 w 130"/>
                  <a:gd name="T49" fmla="*/ 22 h 70"/>
                  <a:gd name="T50" fmla="*/ 79 w 130"/>
                  <a:gd name="T51" fmla="*/ 20 h 70"/>
                  <a:gd name="T52" fmla="*/ 69 w 130"/>
                  <a:gd name="T53" fmla="*/ 19 h 70"/>
                  <a:gd name="T54" fmla="*/ 57 w 130"/>
                  <a:gd name="T55" fmla="*/ 16 h 70"/>
                  <a:gd name="T56" fmla="*/ 47 w 130"/>
                  <a:gd name="T57" fmla="*/ 14 h 70"/>
                  <a:gd name="T58" fmla="*/ 36 w 130"/>
                  <a:gd name="T59" fmla="*/ 12 h 70"/>
                  <a:gd name="T60" fmla="*/ 28 w 130"/>
                  <a:gd name="T61" fmla="*/ 9 h 70"/>
                  <a:gd name="T62" fmla="*/ 21 w 130"/>
                  <a:gd name="T63" fmla="*/ 7 h 70"/>
                  <a:gd name="T64" fmla="*/ 16 w 130"/>
                  <a:gd name="T65" fmla="*/ 5 h 70"/>
                  <a:gd name="T66" fmla="*/ 13 w 130"/>
                  <a:gd name="T67" fmla="*/ 2 h 70"/>
                  <a:gd name="T68" fmla="*/ 13 w 130"/>
                  <a:gd name="T69" fmla="*/ 0 h 70"/>
                  <a:gd name="T70" fmla="*/ 13 w 130"/>
                  <a:gd name="T71" fmla="*/ 0 h 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0"/>
                  <a:gd name="T109" fmla="*/ 0 h 70"/>
                  <a:gd name="T110" fmla="*/ 130 w 130"/>
                  <a:gd name="T111" fmla="*/ 70 h 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0" h="70">
                    <a:moveTo>
                      <a:pt x="13" y="0"/>
                    </a:moveTo>
                    <a:lnTo>
                      <a:pt x="0" y="46"/>
                    </a:lnTo>
                    <a:lnTo>
                      <a:pt x="1" y="46"/>
                    </a:lnTo>
                    <a:lnTo>
                      <a:pt x="4" y="47"/>
                    </a:lnTo>
                    <a:lnTo>
                      <a:pt x="10" y="49"/>
                    </a:lnTo>
                    <a:lnTo>
                      <a:pt x="17" y="51"/>
                    </a:lnTo>
                    <a:lnTo>
                      <a:pt x="25" y="53"/>
                    </a:lnTo>
                    <a:lnTo>
                      <a:pt x="35" y="57"/>
                    </a:lnTo>
                    <a:lnTo>
                      <a:pt x="46" y="59"/>
                    </a:lnTo>
                    <a:lnTo>
                      <a:pt x="57" y="62"/>
                    </a:lnTo>
                    <a:lnTo>
                      <a:pt x="68" y="65"/>
                    </a:lnTo>
                    <a:lnTo>
                      <a:pt x="79" y="67"/>
                    </a:lnTo>
                    <a:lnTo>
                      <a:pt x="89" y="68"/>
                    </a:lnTo>
                    <a:lnTo>
                      <a:pt x="101" y="70"/>
                    </a:lnTo>
                    <a:lnTo>
                      <a:pt x="110" y="70"/>
                    </a:lnTo>
                    <a:lnTo>
                      <a:pt x="118" y="70"/>
                    </a:lnTo>
                    <a:lnTo>
                      <a:pt x="124" y="69"/>
                    </a:lnTo>
                    <a:lnTo>
                      <a:pt x="130" y="67"/>
                    </a:lnTo>
                    <a:lnTo>
                      <a:pt x="127" y="27"/>
                    </a:lnTo>
                    <a:lnTo>
                      <a:pt x="125" y="27"/>
                    </a:lnTo>
                    <a:lnTo>
                      <a:pt x="123" y="25"/>
                    </a:lnTo>
                    <a:lnTo>
                      <a:pt x="116" y="25"/>
                    </a:lnTo>
                    <a:lnTo>
                      <a:pt x="109" y="24"/>
                    </a:lnTo>
                    <a:lnTo>
                      <a:pt x="99" y="23"/>
                    </a:lnTo>
                    <a:lnTo>
                      <a:pt x="89" y="22"/>
                    </a:lnTo>
                    <a:lnTo>
                      <a:pt x="79" y="20"/>
                    </a:lnTo>
                    <a:lnTo>
                      <a:pt x="69" y="19"/>
                    </a:lnTo>
                    <a:lnTo>
                      <a:pt x="57" y="16"/>
                    </a:lnTo>
                    <a:lnTo>
                      <a:pt x="47" y="14"/>
                    </a:lnTo>
                    <a:lnTo>
                      <a:pt x="36" y="12"/>
                    </a:lnTo>
                    <a:lnTo>
                      <a:pt x="28" y="9"/>
                    </a:lnTo>
                    <a:lnTo>
                      <a:pt x="21" y="7"/>
                    </a:lnTo>
                    <a:lnTo>
                      <a:pt x="16" y="5"/>
                    </a:lnTo>
                    <a:lnTo>
                      <a:pt x="13" y="2"/>
                    </a:lnTo>
                    <a:lnTo>
                      <a:pt x="13" y="0"/>
                    </a:lnTo>
                    <a:close/>
                  </a:path>
                </a:pathLst>
              </a:custGeom>
              <a:solidFill>
                <a:srgbClr val="808080"/>
              </a:solidFill>
              <a:ln w="9525">
                <a:noFill/>
                <a:round/>
                <a:headEnd/>
                <a:tailEnd/>
              </a:ln>
            </p:spPr>
            <p:txBody>
              <a:bodyPr/>
              <a:lstStyle/>
              <a:p>
                <a:endParaRPr lang="es-MX"/>
              </a:p>
            </p:txBody>
          </p:sp>
          <p:sp>
            <p:nvSpPr>
              <p:cNvPr id="111706" name="Freeform 91"/>
              <p:cNvSpPr>
                <a:spLocks/>
              </p:cNvSpPr>
              <p:nvPr/>
            </p:nvSpPr>
            <p:spPr bwMode="auto">
              <a:xfrm>
                <a:off x="3813" y="2500"/>
                <a:ext cx="18" cy="14"/>
              </a:xfrm>
              <a:custGeom>
                <a:avLst/>
                <a:gdLst>
                  <a:gd name="T0" fmla="*/ 10 w 72"/>
                  <a:gd name="T1" fmla="*/ 0 h 57"/>
                  <a:gd name="T2" fmla="*/ 12 w 72"/>
                  <a:gd name="T3" fmla="*/ 5 h 57"/>
                  <a:gd name="T4" fmla="*/ 16 w 72"/>
                  <a:gd name="T5" fmla="*/ 8 h 57"/>
                  <a:gd name="T6" fmla="*/ 18 w 72"/>
                  <a:gd name="T7" fmla="*/ 12 h 57"/>
                  <a:gd name="T8" fmla="*/ 21 w 72"/>
                  <a:gd name="T9" fmla="*/ 16 h 57"/>
                  <a:gd name="T10" fmla="*/ 25 w 72"/>
                  <a:gd name="T11" fmla="*/ 17 h 57"/>
                  <a:gd name="T12" fmla="*/ 28 w 72"/>
                  <a:gd name="T13" fmla="*/ 21 h 57"/>
                  <a:gd name="T14" fmla="*/ 32 w 72"/>
                  <a:gd name="T15" fmla="*/ 22 h 57"/>
                  <a:gd name="T16" fmla="*/ 36 w 72"/>
                  <a:gd name="T17" fmla="*/ 24 h 57"/>
                  <a:gd name="T18" fmla="*/ 40 w 72"/>
                  <a:gd name="T19" fmla="*/ 24 h 57"/>
                  <a:gd name="T20" fmla="*/ 44 w 72"/>
                  <a:gd name="T21" fmla="*/ 25 h 57"/>
                  <a:gd name="T22" fmla="*/ 48 w 72"/>
                  <a:gd name="T23" fmla="*/ 25 h 57"/>
                  <a:gd name="T24" fmla="*/ 51 w 72"/>
                  <a:gd name="T25" fmla="*/ 25 h 57"/>
                  <a:gd name="T26" fmla="*/ 56 w 72"/>
                  <a:gd name="T27" fmla="*/ 24 h 57"/>
                  <a:gd name="T28" fmla="*/ 61 w 72"/>
                  <a:gd name="T29" fmla="*/ 24 h 57"/>
                  <a:gd name="T30" fmla="*/ 65 w 72"/>
                  <a:gd name="T31" fmla="*/ 22 h 57"/>
                  <a:gd name="T32" fmla="*/ 70 w 72"/>
                  <a:gd name="T33" fmla="*/ 22 h 57"/>
                  <a:gd name="T34" fmla="*/ 71 w 72"/>
                  <a:gd name="T35" fmla="*/ 27 h 57"/>
                  <a:gd name="T36" fmla="*/ 72 w 72"/>
                  <a:gd name="T37" fmla="*/ 34 h 57"/>
                  <a:gd name="T38" fmla="*/ 72 w 72"/>
                  <a:gd name="T39" fmla="*/ 38 h 57"/>
                  <a:gd name="T40" fmla="*/ 72 w 72"/>
                  <a:gd name="T41" fmla="*/ 43 h 57"/>
                  <a:gd name="T42" fmla="*/ 71 w 72"/>
                  <a:gd name="T43" fmla="*/ 46 h 57"/>
                  <a:gd name="T44" fmla="*/ 69 w 72"/>
                  <a:gd name="T45" fmla="*/ 49 h 57"/>
                  <a:gd name="T46" fmla="*/ 66 w 72"/>
                  <a:gd name="T47" fmla="*/ 51 h 57"/>
                  <a:gd name="T48" fmla="*/ 63 w 72"/>
                  <a:gd name="T49" fmla="*/ 53 h 57"/>
                  <a:gd name="T50" fmla="*/ 59 w 72"/>
                  <a:gd name="T51" fmla="*/ 54 h 57"/>
                  <a:gd name="T52" fmla="*/ 55 w 72"/>
                  <a:gd name="T53" fmla="*/ 55 h 57"/>
                  <a:gd name="T54" fmla="*/ 50 w 72"/>
                  <a:gd name="T55" fmla="*/ 55 h 57"/>
                  <a:gd name="T56" fmla="*/ 47 w 72"/>
                  <a:gd name="T57" fmla="*/ 57 h 57"/>
                  <a:gd name="T58" fmla="*/ 41 w 72"/>
                  <a:gd name="T59" fmla="*/ 55 h 57"/>
                  <a:gd name="T60" fmla="*/ 38 w 72"/>
                  <a:gd name="T61" fmla="*/ 55 h 57"/>
                  <a:gd name="T62" fmla="*/ 32 w 72"/>
                  <a:gd name="T63" fmla="*/ 54 h 57"/>
                  <a:gd name="T64" fmla="*/ 28 w 72"/>
                  <a:gd name="T65" fmla="*/ 53 h 57"/>
                  <a:gd name="T66" fmla="*/ 24 w 72"/>
                  <a:gd name="T67" fmla="*/ 52 h 57"/>
                  <a:gd name="T68" fmla="*/ 19 w 72"/>
                  <a:gd name="T69" fmla="*/ 50 h 57"/>
                  <a:gd name="T70" fmla="*/ 16 w 72"/>
                  <a:gd name="T71" fmla="*/ 47 h 57"/>
                  <a:gd name="T72" fmla="*/ 12 w 72"/>
                  <a:gd name="T73" fmla="*/ 45 h 57"/>
                  <a:gd name="T74" fmla="*/ 6 w 72"/>
                  <a:gd name="T75" fmla="*/ 39 h 57"/>
                  <a:gd name="T76" fmla="*/ 2 w 72"/>
                  <a:gd name="T77" fmla="*/ 34 h 57"/>
                  <a:gd name="T78" fmla="*/ 1 w 72"/>
                  <a:gd name="T79" fmla="*/ 29 h 57"/>
                  <a:gd name="T80" fmla="*/ 0 w 72"/>
                  <a:gd name="T81" fmla="*/ 25 h 57"/>
                  <a:gd name="T82" fmla="*/ 0 w 72"/>
                  <a:gd name="T83" fmla="*/ 21 h 57"/>
                  <a:gd name="T84" fmla="*/ 1 w 72"/>
                  <a:gd name="T85" fmla="*/ 17 h 57"/>
                  <a:gd name="T86" fmla="*/ 1 w 72"/>
                  <a:gd name="T87" fmla="*/ 13 h 57"/>
                  <a:gd name="T88" fmla="*/ 3 w 72"/>
                  <a:gd name="T89" fmla="*/ 9 h 57"/>
                  <a:gd name="T90" fmla="*/ 5 w 72"/>
                  <a:gd name="T91" fmla="*/ 5 h 57"/>
                  <a:gd name="T92" fmla="*/ 10 w 72"/>
                  <a:gd name="T93" fmla="*/ 0 h 57"/>
                  <a:gd name="T94" fmla="*/ 10 w 72"/>
                  <a:gd name="T95" fmla="*/ 0 h 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57"/>
                  <a:gd name="T146" fmla="*/ 72 w 72"/>
                  <a:gd name="T147" fmla="*/ 57 h 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57">
                    <a:moveTo>
                      <a:pt x="10" y="0"/>
                    </a:moveTo>
                    <a:lnTo>
                      <a:pt x="12" y="5"/>
                    </a:lnTo>
                    <a:lnTo>
                      <a:pt x="16" y="8"/>
                    </a:lnTo>
                    <a:lnTo>
                      <a:pt x="18" y="12"/>
                    </a:lnTo>
                    <a:lnTo>
                      <a:pt x="21" y="16"/>
                    </a:lnTo>
                    <a:lnTo>
                      <a:pt x="25" y="17"/>
                    </a:lnTo>
                    <a:lnTo>
                      <a:pt x="28" y="21"/>
                    </a:lnTo>
                    <a:lnTo>
                      <a:pt x="32" y="22"/>
                    </a:lnTo>
                    <a:lnTo>
                      <a:pt x="36" y="24"/>
                    </a:lnTo>
                    <a:lnTo>
                      <a:pt x="40" y="24"/>
                    </a:lnTo>
                    <a:lnTo>
                      <a:pt x="44" y="25"/>
                    </a:lnTo>
                    <a:lnTo>
                      <a:pt x="48" y="25"/>
                    </a:lnTo>
                    <a:lnTo>
                      <a:pt x="51" y="25"/>
                    </a:lnTo>
                    <a:lnTo>
                      <a:pt x="56" y="24"/>
                    </a:lnTo>
                    <a:lnTo>
                      <a:pt x="61" y="24"/>
                    </a:lnTo>
                    <a:lnTo>
                      <a:pt x="65" y="22"/>
                    </a:lnTo>
                    <a:lnTo>
                      <a:pt x="70" y="22"/>
                    </a:lnTo>
                    <a:lnTo>
                      <a:pt x="71" y="27"/>
                    </a:lnTo>
                    <a:lnTo>
                      <a:pt x="72" y="34"/>
                    </a:lnTo>
                    <a:lnTo>
                      <a:pt x="72" y="38"/>
                    </a:lnTo>
                    <a:lnTo>
                      <a:pt x="72" y="43"/>
                    </a:lnTo>
                    <a:lnTo>
                      <a:pt x="71" y="46"/>
                    </a:lnTo>
                    <a:lnTo>
                      <a:pt x="69" y="49"/>
                    </a:lnTo>
                    <a:lnTo>
                      <a:pt x="66" y="51"/>
                    </a:lnTo>
                    <a:lnTo>
                      <a:pt x="63" y="53"/>
                    </a:lnTo>
                    <a:lnTo>
                      <a:pt x="59" y="54"/>
                    </a:lnTo>
                    <a:lnTo>
                      <a:pt x="55" y="55"/>
                    </a:lnTo>
                    <a:lnTo>
                      <a:pt x="50" y="55"/>
                    </a:lnTo>
                    <a:lnTo>
                      <a:pt x="47" y="57"/>
                    </a:lnTo>
                    <a:lnTo>
                      <a:pt x="41" y="55"/>
                    </a:lnTo>
                    <a:lnTo>
                      <a:pt x="38" y="55"/>
                    </a:lnTo>
                    <a:lnTo>
                      <a:pt x="32" y="54"/>
                    </a:lnTo>
                    <a:lnTo>
                      <a:pt x="28" y="53"/>
                    </a:lnTo>
                    <a:lnTo>
                      <a:pt x="24" y="52"/>
                    </a:lnTo>
                    <a:lnTo>
                      <a:pt x="19" y="50"/>
                    </a:lnTo>
                    <a:lnTo>
                      <a:pt x="16" y="47"/>
                    </a:lnTo>
                    <a:lnTo>
                      <a:pt x="12" y="45"/>
                    </a:lnTo>
                    <a:lnTo>
                      <a:pt x="6" y="39"/>
                    </a:lnTo>
                    <a:lnTo>
                      <a:pt x="2" y="34"/>
                    </a:lnTo>
                    <a:lnTo>
                      <a:pt x="1" y="29"/>
                    </a:lnTo>
                    <a:lnTo>
                      <a:pt x="0" y="25"/>
                    </a:lnTo>
                    <a:lnTo>
                      <a:pt x="0" y="21"/>
                    </a:lnTo>
                    <a:lnTo>
                      <a:pt x="1" y="17"/>
                    </a:lnTo>
                    <a:lnTo>
                      <a:pt x="1" y="13"/>
                    </a:lnTo>
                    <a:lnTo>
                      <a:pt x="3" y="9"/>
                    </a:lnTo>
                    <a:lnTo>
                      <a:pt x="5" y="5"/>
                    </a:lnTo>
                    <a:lnTo>
                      <a:pt x="10" y="0"/>
                    </a:lnTo>
                    <a:close/>
                  </a:path>
                </a:pathLst>
              </a:custGeom>
              <a:solidFill>
                <a:srgbClr val="A3733B"/>
              </a:solidFill>
              <a:ln w="9525">
                <a:noFill/>
                <a:round/>
                <a:headEnd/>
                <a:tailEnd/>
              </a:ln>
            </p:spPr>
            <p:txBody>
              <a:bodyPr/>
              <a:lstStyle/>
              <a:p>
                <a:endParaRPr lang="es-MX"/>
              </a:p>
            </p:txBody>
          </p:sp>
          <p:sp>
            <p:nvSpPr>
              <p:cNvPr id="111707" name="Freeform 92"/>
              <p:cNvSpPr>
                <a:spLocks/>
              </p:cNvSpPr>
              <p:nvPr/>
            </p:nvSpPr>
            <p:spPr bwMode="auto">
              <a:xfrm>
                <a:off x="3809" y="2519"/>
                <a:ext cx="17" cy="13"/>
              </a:xfrm>
              <a:custGeom>
                <a:avLst/>
                <a:gdLst>
                  <a:gd name="T0" fmla="*/ 10 w 65"/>
                  <a:gd name="T1" fmla="*/ 0 h 52"/>
                  <a:gd name="T2" fmla="*/ 11 w 65"/>
                  <a:gd name="T3" fmla="*/ 5 h 52"/>
                  <a:gd name="T4" fmla="*/ 16 w 65"/>
                  <a:gd name="T5" fmla="*/ 8 h 52"/>
                  <a:gd name="T6" fmla="*/ 19 w 65"/>
                  <a:gd name="T7" fmla="*/ 11 h 52"/>
                  <a:gd name="T8" fmla="*/ 25 w 65"/>
                  <a:gd name="T9" fmla="*/ 14 h 52"/>
                  <a:gd name="T10" fmla="*/ 32 w 65"/>
                  <a:gd name="T11" fmla="*/ 14 h 52"/>
                  <a:gd name="T12" fmla="*/ 38 w 65"/>
                  <a:gd name="T13" fmla="*/ 15 h 52"/>
                  <a:gd name="T14" fmla="*/ 43 w 65"/>
                  <a:gd name="T15" fmla="*/ 16 h 52"/>
                  <a:gd name="T16" fmla="*/ 49 w 65"/>
                  <a:gd name="T17" fmla="*/ 18 h 52"/>
                  <a:gd name="T18" fmla="*/ 54 w 65"/>
                  <a:gd name="T19" fmla="*/ 18 h 52"/>
                  <a:gd name="T20" fmla="*/ 58 w 65"/>
                  <a:gd name="T21" fmla="*/ 19 h 52"/>
                  <a:gd name="T22" fmla="*/ 62 w 65"/>
                  <a:gd name="T23" fmla="*/ 21 h 52"/>
                  <a:gd name="T24" fmla="*/ 65 w 65"/>
                  <a:gd name="T25" fmla="*/ 23 h 52"/>
                  <a:gd name="T26" fmla="*/ 65 w 65"/>
                  <a:gd name="T27" fmla="*/ 27 h 52"/>
                  <a:gd name="T28" fmla="*/ 65 w 65"/>
                  <a:gd name="T29" fmla="*/ 33 h 52"/>
                  <a:gd name="T30" fmla="*/ 64 w 65"/>
                  <a:gd name="T31" fmla="*/ 38 h 52"/>
                  <a:gd name="T32" fmla="*/ 61 w 65"/>
                  <a:gd name="T33" fmla="*/ 48 h 52"/>
                  <a:gd name="T34" fmla="*/ 56 w 65"/>
                  <a:gd name="T35" fmla="*/ 49 h 52"/>
                  <a:gd name="T36" fmla="*/ 53 w 65"/>
                  <a:gd name="T37" fmla="*/ 50 h 52"/>
                  <a:gd name="T38" fmla="*/ 48 w 65"/>
                  <a:gd name="T39" fmla="*/ 50 h 52"/>
                  <a:gd name="T40" fmla="*/ 46 w 65"/>
                  <a:gd name="T41" fmla="*/ 52 h 52"/>
                  <a:gd name="T42" fmla="*/ 41 w 65"/>
                  <a:gd name="T43" fmla="*/ 52 h 52"/>
                  <a:gd name="T44" fmla="*/ 38 w 65"/>
                  <a:gd name="T45" fmla="*/ 52 h 52"/>
                  <a:gd name="T46" fmla="*/ 34 w 65"/>
                  <a:gd name="T47" fmla="*/ 51 h 52"/>
                  <a:gd name="T48" fmla="*/ 31 w 65"/>
                  <a:gd name="T49" fmla="*/ 50 h 52"/>
                  <a:gd name="T50" fmla="*/ 26 w 65"/>
                  <a:gd name="T51" fmla="*/ 49 h 52"/>
                  <a:gd name="T52" fmla="*/ 22 w 65"/>
                  <a:gd name="T53" fmla="*/ 46 h 52"/>
                  <a:gd name="T54" fmla="*/ 17 w 65"/>
                  <a:gd name="T55" fmla="*/ 44 h 52"/>
                  <a:gd name="T56" fmla="*/ 15 w 65"/>
                  <a:gd name="T57" fmla="*/ 43 h 52"/>
                  <a:gd name="T58" fmla="*/ 8 w 65"/>
                  <a:gd name="T59" fmla="*/ 36 h 52"/>
                  <a:gd name="T60" fmla="*/ 3 w 65"/>
                  <a:gd name="T61" fmla="*/ 30 h 52"/>
                  <a:gd name="T62" fmla="*/ 1 w 65"/>
                  <a:gd name="T63" fmla="*/ 27 h 52"/>
                  <a:gd name="T64" fmla="*/ 1 w 65"/>
                  <a:gd name="T65" fmla="*/ 22 h 52"/>
                  <a:gd name="T66" fmla="*/ 0 w 65"/>
                  <a:gd name="T67" fmla="*/ 19 h 52"/>
                  <a:gd name="T68" fmla="*/ 1 w 65"/>
                  <a:gd name="T69" fmla="*/ 15 h 52"/>
                  <a:gd name="T70" fmla="*/ 1 w 65"/>
                  <a:gd name="T71" fmla="*/ 11 h 52"/>
                  <a:gd name="T72" fmla="*/ 3 w 65"/>
                  <a:gd name="T73" fmla="*/ 7 h 52"/>
                  <a:gd name="T74" fmla="*/ 6 w 65"/>
                  <a:gd name="T75" fmla="*/ 3 h 52"/>
                  <a:gd name="T76" fmla="*/ 10 w 65"/>
                  <a:gd name="T77" fmla="*/ 0 h 52"/>
                  <a:gd name="T78" fmla="*/ 10 w 65"/>
                  <a:gd name="T79" fmla="*/ 0 h 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5"/>
                  <a:gd name="T121" fmla="*/ 0 h 52"/>
                  <a:gd name="T122" fmla="*/ 65 w 65"/>
                  <a:gd name="T123" fmla="*/ 52 h 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5" h="52">
                    <a:moveTo>
                      <a:pt x="10" y="0"/>
                    </a:moveTo>
                    <a:lnTo>
                      <a:pt x="11" y="5"/>
                    </a:lnTo>
                    <a:lnTo>
                      <a:pt x="16" y="8"/>
                    </a:lnTo>
                    <a:lnTo>
                      <a:pt x="19" y="11"/>
                    </a:lnTo>
                    <a:lnTo>
                      <a:pt x="25" y="14"/>
                    </a:lnTo>
                    <a:lnTo>
                      <a:pt x="32" y="14"/>
                    </a:lnTo>
                    <a:lnTo>
                      <a:pt x="38" y="15"/>
                    </a:lnTo>
                    <a:lnTo>
                      <a:pt x="43" y="16"/>
                    </a:lnTo>
                    <a:lnTo>
                      <a:pt x="49" y="18"/>
                    </a:lnTo>
                    <a:lnTo>
                      <a:pt x="54" y="18"/>
                    </a:lnTo>
                    <a:lnTo>
                      <a:pt x="58" y="19"/>
                    </a:lnTo>
                    <a:lnTo>
                      <a:pt x="62" y="21"/>
                    </a:lnTo>
                    <a:lnTo>
                      <a:pt x="65" y="23"/>
                    </a:lnTo>
                    <a:lnTo>
                      <a:pt x="65" y="27"/>
                    </a:lnTo>
                    <a:lnTo>
                      <a:pt x="65" y="33"/>
                    </a:lnTo>
                    <a:lnTo>
                      <a:pt x="64" y="38"/>
                    </a:lnTo>
                    <a:lnTo>
                      <a:pt x="61" y="48"/>
                    </a:lnTo>
                    <a:lnTo>
                      <a:pt x="56" y="49"/>
                    </a:lnTo>
                    <a:lnTo>
                      <a:pt x="53" y="50"/>
                    </a:lnTo>
                    <a:lnTo>
                      <a:pt x="48" y="50"/>
                    </a:lnTo>
                    <a:lnTo>
                      <a:pt x="46" y="52"/>
                    </a:lnTo>
                    <a:lnTo>
                      <a:pt x="41" y="52"/>
                    </a:lnTo>
                    <a:lnTo>
                      <a:pt x="38" y="52"/>
                    </a:lnTo>
                    <a:lnTo>
                      <a:pt x="34" y="51"/>
                    </a:lnTo>
                    <a:lnTo>
                      <a:pt x="31" y="50"/>
                    </a:lnTo>
                    <a:lnTo>
                      <a:pt x="26" y="49"/>
                    </a:lnTo>
                    <a:lnTo>
                      <a:pt x="22" y="46"/>
                    </a:lnTo>
                    <a:lnTo>
                      <a:pt x="17" y="44"/>
                    </a:lnTo>
                    <a:lnTo>
                      <a:pt x="15" y="43"/>
                    </a:lnTo>
                    <a:lnTo>
                      <a:pt x="8" y="36"/>
                    </a:lnTo>
                    <a:lnTo>
                      <a:pt x="3" y="30"/>
                    </a:lnTo>
                    <a:lnTo>
                      <a:pt x="1" y="27"/>
                    </a:lnTo>
                    <a:lnTo>
                      <a:pt x="1" y="22"/>
                    </a:lnTo>
                    <a:lnTo>
                      <a:pt x="0" y="19"/>
                    </a:lnTo>
                    <a:lnTo>
                      <a:pt x="1" y="15"/>
                    </a:lnTo>
                    <a:lnTo>
                      <a:pt x="1" y="11"/>
                    </a:lnTo>
                    <a:lnTo>
                      <a:pt x="3" y="7"/>
                    </a:lnTo>
                    <a:lnTo>
                      <a:pt x="6" y="3"/>
                    </a:lnTo>
                    <a:lnTo>
                      <a:pt x="10" y="0"/>
                    </a:lnTo>
                    <a:close/>
                  </a:path>
                </a:pathLst>
              </a:custGeom>
              <a:solidFill>
                <a:srgbClr val="A3733B"/>
              </a:solidFill>
              <a:ln w="9525">
                <a:noFill/>
                <a:round/>
                <a:headEnd/>
                <a:tailEnd/>
              </a:ln>
            </p:spPr>
            <p:txBody>
              <a:bodyPr/>
              <a:lstStyle/>
              <a:p>
                <a:endParaRPr lang="es-MX"/>
              </a:p>
            </p:txBody>
          </p:sp>
          <p:sp>
            <p:nvSpPr>
              <p:cNvPr id="111708" name="Freeform 93"/>
              <p:cNvSpPr>
                <a:spLocks/>
              </p:cNvSpPr>
              <p:nvPr/>
            </p:nvSpPr>
            <p:spPr bwMode="auto">
              <a:xfrm>
                <a:off x="3800" y="2536"/>
                <a:ext cx="16" cy="14"/>
              </a:xfrm>
              <a:custGeom>
                <a:avLst/>
                <a:gdLst>
                  <a:gd name="T0" fmla="*/ 10 w 62"/>
                  <a:gd name="T1" fmla="*/ 0 h 59"/>
                  <a:gd name="T2" fmla="*/ 16 w 62"/>
                  <a:gd name="T3" fmla="*/ 6 h 59"/>
                  <a:gd name="T4" fmla="*/ 19 w 62"/>
                  <a:gd name="T5" fmla="*/ 13 h 59"/>
                  <a:gd name="T6" fmla="*/ 23 w 62"/>
                  <a:gd name="T7" fmla="*/ 18 h 59"/>
                  <a:gd name="T8" fmla="*/ 26 w 62"/>
                  <a:gd name="T9" fmla="*/ 25 h 59"/>
                  <a:gd name="T10" fmla="*/ 30 w 62"/>
                  <a:gd name="T11" fmla="*/ 30 h 59"/>
                  <a:gd name="T12" fmla="*/ 36 w 62"/>
                  <a:gd name="T13" fmla="*/ 32 h 59"/>
                  <a:gd name="T14" fmla="*/ 39 w 62"/>
                  <a:gd name="T15" fmla="*/ 32 h 59"/>
                  <a:gd name="T16" fmla="*/ 44 w 62"/>
                  <a:gd name="T17" fmla="*/ 32 h 59"/>
                  <a:gd name="T18" fmla="*/ 48 w 62"/>
                  <a:gd name="T19" fmla="*/ 31 h 59"/>
                  <a:gd name="T20" fmla="*/ 55 w 62"/>
                  <a:gd name="T21" fmla="*/ 30 h 59"/>
                  <a:gd name="T22" fmla="*/ 59 w 62"/>
                  <a:gd name="T23" fmla="*/ 38 h 59"/>
                  <a:gd name="T24" fmla="*/ 62 w 62"/>
                  <a:gd name="T25" fmla="*/ 45 h 59"/>
                  <a:gd name="T26" fmla="*/ 61 w 62"/>
                  <a:gd name="T27" fmla="*/ 51 h 59"/>
                  <a:gd name="T28" fmla="*/ 59 w 62"/>
                  <a:gd name="T29" fmla="*/ 55 h 59"/>
                  <a:gd name="T30" fmla="*/ 54 w 62"/>
                  <a:gd name="T31" fmla="*/ 58 h 59"/>
                  <a:gd name="T32" fmla="*/ 48 w 62"/>
                  <a:gd name="T33" fmla="*/ 59 h 59"/>
                  <a:gd name="T34" fmla="*/ 40 w 62"/>
                  <a:gd name="T35" fmla="*/ 59 h 59"/>
                  <a:gd name="T36" fmla="*/ 34 w 62"/>
                  <a:gd name="T37" fmla="*/ 59 h 59"/>
                  <a:gd name="T38" fmla="*/ 26 w 62"/>
                  <a:gd name="T39" fmla="*/ 56 h 59"/>
                  <a:gd name="T40" fmla="*/ 18 w 62"/>
                  <a:gd name="T41" fmla="*/ 53 h 59"/>
                  <a:gd name="T42" fmla="*/ 13 w 62"/>
                  <a:gd name="T43" fmla="*/ 48 h 59"/>
                  <a:gd name="T44" fmla="*/ 7 w 62"/>
                  <a:gd name="T45" fmla="*/ 44 h 59"/>
                  <a:gd name="T46" fmla="*/ 2 w 62"/>
                  <a:gd name="T47" fmla="*/ 38 h 59"/>
                  <a:gd name="T48" fmla="*/ 0 w 62"/>
                  <a:gd name="T49" fmla="*/ 31 h 59"/>
                  <a:gd name="T50" fmla="*/ 0 w 62"/>
                  <a:gd name="T51" fmla="*/ 25 h 59"/>
                  <a:gd name="T52" fmla="*/ 3 w 62"/>
                  <a:gd name="T53" fmla="*/ 17 h 59"/>
                  <a:gd name="T54" fmla="*/ 5 w 62"/>
                  <a:gd name="T55" fmla="*/ 13 h 59"/>
                  <a:gd name="T56" fmla="*/ 7 w 62"/>
                  <a:gd name="T57" fmla="*/ 9 h 59"/>
                  <a:gd name="T58" fmla="*/ 9 w 62"/>
                  <a:gd name="T59" fmla="*/ 5 h 59"/>
                  <a:gd name="T60" fmla="*/ 10 w 62"/>
                  <a:gd name="T61" fmla="*/ 0 h 59"/>
                  <a:gd name="T62" fmla="*/ 10 w 62"/>
                  <a:gd name="T63" fmla="*/ 0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59"/>
                  <a:gd name="T98" fmla="*/ 62 w 62"/>
                  <a:gd name="T99" fmla="*/ 59 h 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59">
                    <a:moveTo>
                      <a:pt x="10" y="0"/>
                    </a:moveTo>
                    <a:lnTo>
                      <a:pt x="16" y="6"/>
                    </a:lnTo>
                    <a:lnTo>
                      <a:pt x="19" y="13"/>
                    </a:lnTo>
                    <a:lnTo>
                      <a:pt x="23" y="18"/>
                    </a:lnTo>
                    <a:lnTo>
                      <a:pt x="26" y="25"/>
                    </a:lnTo>
                    <a:lnTo>
                      <a:pt x="30" y="30"/>
                    </a:lnTo>
                    <a:lnTo>
                      <a:pt x="36" y="32"/>
                    </a:lnTo>
                    <a:lnTo>
                      <a:pt x="39" y="32"/>
                    </a:lnTo>
                    <a:lnTo>
                      <a:pt x="44" y="32"/>
                    </a:lnTo>
                    <a:lnTo>
                      <a:pt x="48" y="31"/>
                    </a:lnTo>
                    <a:lnTo>
                      <a:pt x="55" y="30"/>
                    </a:lnTo>
                    <a:lnTo>
                      <a:pt x="59" y="38"/>
                    </a:lnTo>
                    <a:lnTo>
                      <a:pt x="62" y="45"/>
                    </a:lnTo>
                    <a:lnTo>
                      <a:pt x="61" y="51"/>
                    </a:lnTo>
                    <a:lnTo>
                      <a:pt x="59" y="55"/>
                    </a:lnTo>
                    <a:lnTo>
                      <a:pt x="54" y="58"/>
                    </a:lnTo>
                    <a:lnTo>
                      <a:pt x="48" y="59"/>
                    </a:lnTo>
                    <a:lnTo>
                      <a:pt x="40" y="59"/>
                    </a:lnTo>
                    <a:lnTo>
                      <a:pt x="34" y="59"/>
                    </a:lnTo>
                    <a:lnTo>
                      <a:pt x="26" y="56"/>
                    </a:lnTo>
                    <a:lnTo>
                      <a:pt x="18" y="53"/>
                    </a:lnTo>
                    <a:lnTo>
                      <a:pt x="13" y="48"/>
                    </a:lnTo>
                    <a:lnTo>
                      <a:pt x="7" y="44"/>
                    </a:lnTo>
                    <a:lnTo>
                      <a:pt x="2" y="38"/>
                    </a:lnTo>
                    <a:lnTo>
                      <a:pt x="0" y="31"/>
                    </a:lnTo>
                    <a:lnTo>
                      <a:pt x="0" y="25"/>
                    </a:lnTo>
                    <a:lnTo>
                      <a:pt x="3" y="17"/>
                    </a:lnTo>
                    <a:lnTo>
                      <a:pt x="5" y="13"/>
                    </a:lnTo>
                    <a:lnTo>
                      <a:pt x="7" y="9"/>
                    </a:lnTo>
                    <a:lnTo>
                      <a:pt x="9" y="5"/>
                    </a:lnTo>
                    <a:lnTo>
                      <a:pt x="10" y="0"/>
                    </a:lnTo>
                    <a:close/>
                  </a:path>
                </a:pathLst>
              </a:custGeom>
              <a:solidFill>
                <a:srgbClr val="A3733B"/>
              </a:solidFill>
              <a:ln w="9525">
                <a:noFill/>
                <a:round/>
                <a:headEnd/>
                <a:tailEnd/>
              </a:ln>
            </p:spPr>
            <p:txBody>
              <a:bodyPr/>
              <a:lstStyle/>
              <a:p>
                <a:endParaRPr lang="es-MX"/>
              </a:p>
            </p:txBody>
          </p:sp>
          <p:sp>
            <p:nvSpPr>
              <p:cNvPr id="111709" name="Freeform 94"/>
              <p:cNvSpPr>
                <a:spLocks/>
              </p:cNvSpPr>
              <p:nvPr/>
            </p:nvSpPr>
            <p:spPr bwMode="auto">
              <a:xfrm>
                <a:off x="3769" y="2445"/>
                <a:ext cx="4" cy="14"/>
              </a:xfrm>
              <a:custGeom>
                <a:avLst/>
                <a:gdLst>
                  <a:gd name="T0" fmla="*/ 4 w 12"/>
                  <a:gd name="T1" fmla="*/ 0 h 54"/>
                  <a:gd name="T2" fmla="*/ 8 w 12"/>
                  <a:gd name="T3" fmla="*/ 5 h 54"/>
                  <a:gd name="T4" fmla="*/ 9 w 12"/>
                  <a:gd name="T5" fmla="*/ 11 h 54"/>
                  <a:gd name="T6" fmla="*/ 10 w 12"/>
                  <a:gd name="T7" fmla="*/ 14 h 54"/>
                  <a:gd name="T8" fmla="*/ 10 w 12"/>
                  <a:gd name="T9" fmla="*/ 17 h 54"/>
                  <a:gd name="T10" fmla="*/ 11 w 12"/>
                  <a:gd name="T11" fmla="*/ 22 h 54"/>
                  <a:gd name="T12" fmla="*/ 12 w 12"/>
                  <a:gd name="T13" fmla="*/ 26 h 54"/>
                  <a:gd name="T14" fmla="*/ 11 w 12"/>
                  <a:gd name="T15" fmla="*/ 29 h 54"/>
                  <a:gd name="T16" fmla="*/ 11 w 12"/>
                  <a:gd name="T17" fmla="*/ 32 h 54"/>
                  <a:gd name="T18" fmla="*/ 10 w 12"/>
                  <a:gd name="T19" fmla="*/ 36 h 54"/>
                  <a:gd name="T20" fmla="*/ 10 w 12"/>
                  <a:gd name="T21" fmla="*/ 40 h 54"/>
                  <a:gd name="T22" fmla="*/ 9 w 12"/>
                  <a:gd name="T23" fmla="*/ 44 h 54"/>
                  <a:gd name="T24" fmla="*/ 9 w 12"/>
                  <a:gd name="T25" fmla="*/ 47 h 54"/>
                  <a:gd name="T26" fmla="*/ 8 w 12"/>
                  <a:gd name="T27" fmla="*/ 51 h 54"/>
                  <a:gd name="T28" fmla="*/ 8 w 12"/>
                  <a:gd name="T29" fmla="*/ 54 h 54"/>
                  <a:gd name="T30" fmla="*/ 2 w 12"/>
                  <a:gd name="T31" fmla="*/ 50 h 54"/>
                  <a:gd name="T32" fmla="*/ 0 w 12"/>
                  <a:gd name="T33" fmla="*/ 45 h 54"/>
                  <a:gd name="T34" fmla="*/ 0 w 12"/>
                  <a:gd name="T35" fmla="*/ 39 h 54"/>
                  <a:gd name="T36" fmla="*/ 1 w 12"/>
                  <a:gd name="T37" fmla="*/ 35 h 54"/>
                  <a:gd name="T38" fmla="*/ 3 w 12"/>
                  <a:gd name="T39" fmla="*/ 30 h 54"/>
                  <a:gd name="T40" fmla="*/ 4 w 12"/>
                  <a:gd name="T41" fmla="*/ 24 h 54"/>
                  <a:gd name="T42" fmla="*/ 3 w 12"/>
                  <a:gd name="T43" fmla="*/ 19 h 54"/>
                  <a:gd name="T44" fmla="*/ 1 w 12"/>
                  <a:gd name="T45" fmla="*/ 15 h 54"/>
                  <a:gd name="T46" fmla="*/ 1 w 12"/>
                  <a:gd name="T47" fmla="*/ 11 h 54"/>
                  <a:gd name="T48" fmla="*/ 2 w 12"/>
                  <a:gd name="T49" fmla="*/ 6 h 54"/>
                  <a:gd name="T50" fmla="*/ 3 w 12"/>
                  <a:gd name="T51" fmla="*/ 1 h 54"/>
                  <a:gd name="T52" fmla="*/ 4 w 12"/>
                  <a:gd name="T53" fmla="*/ 0 h 54"/>
                  <a:gd name="T54" fmla="*/ 4 w 12"/>
                  <a:gd name="T55" fmla="*/ 0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
                  <a:gd name="T85" fmla="*/ 0 h 54"/>
                  <a:gd name="T86" fmla="*/ 12 w 12"/>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 h="54">
                    <a:moveTo>
                      <a:pt x="4" y="0"/>
                    </a:moveTo>
                    <a:lnTo>
                      <a:pt x="8" y="5"/>
                    </a:lnTo>
                    <a:lnTo>
                      <a:pt x="9" y="11"/>
                    </a:lnTo>
                    <a:lnTo>
                      <a:pt x="10" y="14"/>
                    </a:lnTo>
                    <a:lnTo>
                      <a:pt x="10" y="17"/>
                    </a:lnTo>
                    <a:lnTo>
                      <a:pt x="11" y="22"/>
                    </a:lnTo>
                    <a:lnTo>
                      <a:pt x="12" y="26"/>
                    </a:lnTo>
                    <a:lnTo>
                      <a:pt x="11" y="29"/>
                    </a:lnTo>
                    <a:lnTo>
                      <a:pt x="11" y="32"/>
                    </a:lnTo>
                    <a:lnTo>
                      <a:pt x="10" y="36"/>
                    </a:lnTo>
                    <a:lnTo>
                      <a:pt x="10" y="40"/>
                    </a:lnTo>
                    <a:lnTo>
                      <a:pt x="9" y="44"/>
                    </a:lnTo>
                    <a:lnTo>
                      <a:pt x="9" y="47"/>
                    </a:lnTo>
                    <a:lnTo>
                      <a:pt x="8" y="51"/>
                    </a:lnTo>
                    <a:lnTo>
                      <a:pt x="8" y="54"/>
                    </a:lnTo>
                    <a:lnTo>
                      <a:pt x="2" y="50"/>
                    </a:lnTo>
                    <a:lnTo>
                      <a:pt x="0" y="45"/>
                    </a:lnTo>
                    <a:lnTo>
                      <a:pt x="0" y="39"/>
                    </a:lnTo>
                    <a:lnTo>
                      <a:pt x="1" y="35"/>
                    </a:lnTo>
                    <a:lnTo>
                      <a:pt x="3" y="30"/>
                    </a:lnTo>
                    <a:lnTo>
                      <a:pt x="4" y="24"/>
                    </a:lnTo>
                    <a:lnTo>
                      <a:pt x="3" y="19"/>
                    </a:lnTo>
                    <a:lnTo>
                      <a:pt x="1" y="15"/>
                    </a:lnTo>
                    <a:lnTo>
                      <a:pt x="1" y="11"/>
                    </a:lnTo>
                    <a:lnTo>
                      <a:pt x="2" y="6"/>
                    </a:lnTo>
                    <a:lnTo>
                      <a:pt x="3" y="1"/>
                    </a:lnTo>
                    <a:lnTo>
                      <a:pt x="4" y="0"/>
                    </a:lnTo>
                    <a:close/>
                  </a:path>
                </a:pathLst>
              </a:custGeom>
              <a:solidFill>
                <a:srgbClr val="E0E05C"/>
              </a:solidFill>
              <a:ln w="9525">
                <a:noFill/>
                <a:round/>
                <a:headEnd/>
                <a:tailEnd/>
              </a:ln>
            </p:spPr>
            <p:txBody>
              <a:bodyPr/>
              <a:lstStyle/>
              <a:p>
                <a:endParaRPr lang="es-MX"/>
              </a:p>
            </p:txBody>
          </p:sp>
          <p:sp>
            <p:nvSpPr>
              <p:cNvPr id="111710" name="Freeform 95"/>
              <p:cNvSpPr>
                <a:spLocks/>
              </p:cNvSpPr>
              <p:nvPr/>
            </p:nvSpPr>
            <p:spPr bwMode="auto">
              <a:xfrm>
                <a:off x="3715" y="2458"/>
                <a:ext cx="12" cy="11"/>
              </a:xfrm>
              <a:custGeom>
                <a:avLst/>
                <a:gdLst>
                  <a:gd name="T0" fmla="*/ 40 w 47"/>
                  <a:gd name="T1" fmla="*/ 0 h 42"/>
                  <a:gd name="T2" fmla="*/ 44 w 47"/>
                  <a:gd name="T3" fmla="*/ 0 h 42"/>
                  <a:gd name="T4" fmla="*/ 46 w 47"/>
                  <a:gd name="T5" fmla="*/ 3 h 42"/>
                  <a:gd name="T6" fmla="*/ 47 w 47"/>
                  <a:gd name="T7" fmla="*/ 7 h 42"/>
                  <a:gd name="T8" fmla="*/ 47 w 47"/>
                  <a:gd name="T9" fmla="*/ 12 h 42"/>
                  <a:gd name="T10" fmla="*/ 45 w 47"/>
                  <a:gd name="T11" fmla="*/ 15 h 42"/>
                  <a:gd name="T12" fmla="*/ 44 w 47"/>
                  <a:gd name="T13" fmla="*/ 20 h 42"/>
                  <a:gd name="T14" fmla="*/ 39 w 47"/>
                  <a:gd name="T15" fmla="*/ 21 h 42"/>
                  <a:gd name="T16" fmla="*/ 35 w 47"/>
                  <a:gd name="T17" fmla="*/ 21 h 42"/>
                  <a:gd name="T18" fmla="*/ 30 w 47"/>
                  <a:gd name="T19" fmla="*/ 22 h 42"/>
                  <a:gd name="T20" fmla="*/ 27 w 47"/>
                  <a:gd name="T21" fmla="*/ 24 h 42"/>
                  <a:gd name="T22" fmla="*/ 22 w 47"/>
                  <a:gd name="T23" fmla="*/ 27 h 42"/>
                  <a:gd name="T24" fmla="*/ 18 w 47"/>
                  <a:gd name="T25" fmla="*/ 29 h 42"/>
                  <a:gd name="T26" fmla="*/ 15 w 47"/>
                  <a:gd name="T27" fmla="*/ 31 h 42"/>
                  <a:gd name="T28" fmla="*/ 12 w 47"/>
                  <a:gd name="T29" fmla="*/ 33 h 42"/>
                  <a:gd name="T30" fmla="*/ 9 w 47"/>
                  <a:gd name="T31" fmla="*/ 37 h 42"/>
                  <a:gd name="T32" fmla="*/ 7 w 47"/>
                  <a:gd name="T33" fmla="*/ 42 h 42"/>
                  <a:gd name="T34" fmla="*/ 4 w 47"/>
                  <a:gd name="T35" fmla="*/ 39 h 42"/>
                  <a:gd name="T36" fmla="*/ 1 w 47"/>
                  <a:gd name="T37" fmla="*/ 37 h 42"/>
                  <a:gd name="T38" fmla="*/ 0 w 47"/>
                  <a:gd name="T39" fmla="*/ 36 h 42"/>
                  <a:gd name="T40" fmla="*/ 0 w 47"/>
                  <a:gd name="T41" fmla="*/ 33 h 42"/>
                  <a:gd name="T42" fmla="*/ 1 w 47"/>
                  <a:gd name="T43" fmla="*/ 29 h 42"/>
                  <a:gd name="T44" fmla="*/ 5 w 47"/>
                  <a:gd name="T45" fmla="*/ 24 h 42"/>
                  <a:gd name="T46" fmla="*/ 9 w 47"/>
                  <a:gd name="T47" fmla="*/ 20 h 42"/>
                  <a:gd name="T48" fmla="*/ 15 w 47"/>
                  <a:gd name="T49" fmla="*/ 15 h 42"/>
                  <a:gd name="T50" fmla="*/ 20 w 47"/>
                  <a:gd name="T51" fmla="*/ 12 h 42"/>
                  <a:gd name="T52" fmla="*/ 25 w 47"/>
                  <a:gd name="T53" fmla="*/ 9 h 42"/>
                  <a:gd name="T54" fmla="*/ 28 w 47"/>
                  <a:gd name="T55" fmla="*/ 7 h 42"/>
                  <a:gd name="T56" fmla="*/ 33 w 47"/>
                  <a:gd name="T57" fmla="*/ 5 h 42"/>
                  <a:gd name="T58" fmla="*/ 37 w 47"/>
                  <a:gd name="T59" fmla="*/ 1 h 42"/>
                  <a:gd name="T60" fmla="*/ 40 w 47"/>
                  <a:gd name="T61" fmla="*/ 0 h 42"/>
                  <a:gd name="T62" fmla="*/ 40 w 47"/>
                  <a:gd name="T63" fmla="*/ 0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
                  <a:gd name="T97" fmla="*/ 0 h 42"/>
                  <a:gd name="T98" fmla="*/ 47 w 47"/>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 h="42">
                    <a:moveTo>
                      <a:pt x="40" y="0"/>
                    </a:moveTo>
                    <a:lnTo>
                      <a:pt x="44" y="0"/>
                    </a:lnTo>
                    <a:lnTo>
                      <a:pt x="46" y="3"/>
                    </a:lnTo>
                    <a:lnTo>
                      <a:pt x="47" y="7"/>
                    </a:lnTo>
                    <a:lnTo>
                      <a:pt x="47" y="12"/>
                    </a:lnTo>
                    <a:lnTo>
                      <a:pt x="45" y="15"/>
                    </a:lnTo>
                    <a:lnTo>
                      <a:pt x="44" y="20"/>
                    </a:lnTo>
                    <a:lnTo>
                      <a:pt x="39" y="21"/>
                    </a:lnTo>
                    <a:lnTo>
                      <a:pt x="35" y="21"/>
                    </a:lnTo>
                    <a:lnTo>
                      <a:pt x="30" y="22"/>
                    </a:lnTo>
                    <a:lnTo>
                      <a:pt x="27" y="24"/>
                    </a:lnTo>
                    <a:lnTo>
                      <a:pt x="22" y="27"/>
                    </a:lnTo>
                    <a:lnTo>
                      <a:pt x="18" y="29"/>
                    </a:lnTo>
                    <a:lnTo>
                      <a:pt x="15" y="31"/>
                    </a:lnTo>
                    <a:lnTo>
                      <a:pt x="12" y="33"/>
                    </a:lnTo>
                    <a:lnTo>
                      <a:pt x="9" y="37"/>
                    </a:lnTo>
                    <a:lnTo>
                      <a:pt x="7" y="42"/>
                    </a:lnTo>
                    <a:lnTo>
                      <a:pt x="4" y="39"/>
                    </a:lnTo>
                    <a:lnTo>
                      <a:pt x="1" y="37"/>
                    </a:lnTo>
                    <a:lnTo>
                      <a:pt x="0" y="36"/>
                    </a:lnTo>
                    <a:lnTo>
                      <a:pt x="0" y="33"/>
                    </a:lnTo>
                    <a:lnTo>
                      <a:pt x="1" y="29"/>
                    </a:lnTo>
                    <a:lnTo>
                      <a:pt x="5" y="24"/>
                    </a:lnTo>
                    <a:lnTo>
                      <a:pt x="9" y="20"/>
                    </a:lnTo>
                    <a:lnTo>
                      <a:pt x="15" y="15"/>
                    </a:lnTo>
                    <a:lnTo>
                      <a:pt x="20" y="12"/>
                    </a:lnTo>
                    <a:lnTo>
                      <a:pt x="25" y="9"/>
                    </a:lnTo>
                    <a:lnTo>
                      <a:pt x="28" y="7"/>
                    </a:lnTo>
                    <a:lnTo>
                      <a:pt x="33" y="5"/>
                    </a:lnTo>
                    <a:lnTo>
                      <a:pt x="37" y="1"/>
                    </a:lnTo>
                    <a:lnTo>
                      <a:pt x="40" y="0"/>
                    </a:lnTo>
                    <a:close/>
                  </a:path>
                </a:pathLst>
              </a:custGeom>
              <a:solidFill>
                <a:srgbClr val="E0E05C"/>
              </a:solidFill>
              <a:ln w="9525">
                <a:noFill/>
                <a:round/>
                <a:headEnd/>
                <a:tailEnd/>
              </a:ln>
            </p:spPr>
            <p:txBody>
              <a:bodyPr/>
              <a:lstStyle/>
              <a:p>
                <a:endParaRPr lang="es-MX"/>
              </a:p>
            </p:txBody>
          </p:sp>
          <p:sp>
            <p:nvSpPr>
              <p:cNvPr id="111711" name="Freeform 96"/>
              <p:cNvSpPr>
                <a:spLocks/>
              </p:cNvSpPr>
              <p:nvPr/>
            </p:nvSpPr>
            <p:spPr bwMode="auto">
              <a:xfrm>
                <a:off x="3776" y="2463"/>
                <a:ext cx="11" cy="8"/>
              </a:xfrm>
              <a:custGeom>
                <a:avLst/>
                <a:gdLst>
                  <a:gd name="T0" fmla="*/ 4 w 44"/>
                  <a:gd name="T1" fmla="*/ 0 h 33"/>
                  <a:gd name="T2" fmla="*/ 8 w 44"/>
                  <a:gd name="T3" fmla="*/ 1 h 33"/>
                  <a:gd name="T4" fmla="*/ 13 w 44"/>
                  <a:gd name="T5" fmla="*/ 3 h 33"/>
                  <a:gd name="T6" fmla="*/ 19 w 44"/>
                  <a:gd name="T7" fmla="*/ 5 h 33"/>
                  <a:gd name="T8" fmla="*/ 25 w 44"/>
                  <a:gd name="T9" fmla="*/ 6 h 33"/>
                  <a:gd name="T10" fmla="*/ 29 w 44"/>
                  <a:gd name="T11" fmla="*/ 7 h 33"/>
                  <a:gd name="T12" fmla="*/ 35 w 44"/>
                  <a:gd name="T13" fmla="*/ 11 h 33"/>
                  <a:gd name="T14" fmla="*/ 40 w 44"/>
                  <a:gd name="T15" fmla="*/ 14 h 33"/>
                  <a:gd name="T16" fmla="*/ 44 w 44"/>
                  <a:gd name="T17" fmla="*/ 20 h 33"/>
                  <a:gd name="T18" fmla="*/ 43 w 44"/>
                  <a:gd name="T19" fmla="*/ 26 h 33"/>
                  <a:gd name="T20" fmla="*/ 42 w 44"/>
                  <a:gd name="T21" fmla="*/ 33 h 33"/>
                  <a:gd name="T22" fmla="*/ 38 w 44"/>
                  <a:gd name="T23" fmla="*/ 30 h 33"/>
                  <a:gd name="T24" fmla="*/ 36 w 44"/>
                  <a:gd name="T25" fmla="*/ 28 h 33"/>
                  <a:gd name="T26" fmla="*/ 31 w 44"/>
                  <a:gd name="T27" fmla="*/ 27 h 33"/>
                  <a:gd name="T28" fmla="*/ 29 w 44"/>
                  <a:gd name="T29" fmla="*/ 25 h 33"/>
                  <a:gd name="T30" fmla="*/ 25 w 44"/>
                  <a:gd name="T31" fmla="*/ 23 h 33"/>
                  <a:gd name="T32" fmla="*/ 21 w 44"/>
                  <a:gd name="T33" fmla="*/ 22 h 33"/>
                  <a:gd name="T34" fmla="*/ 18 w 44"/>
                  <a:gd name="T35" fmla="*/ 21 h 33"/>
                  <a:gd name="T36" fmla="*/ 14 w 44"/>
                  <a:gd name="T37" fmla="*/ 20 h 33"/>
                  <a:gd name="T38" fmla="*/ 10 w 44"/>
                  <a:gd name="T39" fmla="*/ 19 h 33"/>
                  <a:gd name="T40" fmla="*/ 7 w 44"/>
                  <a:gd name="T41" fmla="*/ 16 h 33"/>
                  <a:gd name="T42" fmla="*/ 4 w 44"/>
                  <a:gd name="T43" fmla="*/ 14 h 33"/>
                  <a:gd name="T44" fmla="*/ 3 w 44"/>
                  <a:gd name="T45" fmla="*/ 13 h 33"/>
                  <a:gd name="T46" fmla="*/ 0 w 44"/>
                  <a:gd name="T47" fmla="*/ 10 h 33"/>
                  <a:gd name="T48" fmla="*/ 0 w 44"/>
                  <a:gd name="T49" fmla="*/ 7 h 33"/>
                  <a:gd name="T50" fmla="*/ 0 w 44"/>
                  <a:gd name="T51" fmla="*/ 3 h 33"/>
                  <a:gd name="T52" fmla="*/ 4 w 44"/>
                  <a:gd name="T53" fmla="*/ 0 h 33"/>
                  <a:gd name="T54" fmla="*/ 4 w 44"/>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4"/>
                  <a:gd name="T85" fmla="*/ 0 h 33"/>
                  <a:gd name="T86" fmla="*/ 44 w 44"/>
                  <a:gd name="T87" fmla="*/ 33 h 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4" h="33">
                    <a:moveTo>
                      <a:pt x="4" y="0"/>
                    </a:moveTo>
                    <a:lnTo>
                      <a:pt x="8" y="1"/>
                    </a:lnTo>
                    <a:lnTo>
                      <a:pt x="13" y="3"/>
                    </a:lnTo>
                    <a:lnTo>
                      <a:pt x="19" y="5"/>
                    </a:lnTo>
                    <a:lnTo>
                      <a:pt x="25" y="6"/>
                    </a:lnTo>
                    <a:lnTo>
                      <a:pt x="29" y="7"/>
                    </a:lnTo>
                    <a:lnTo>
                      <a:pt x="35" y="11"/>
                    </a:lnTo>
                    <a:lnTo>
                      <a:pt x="40" y="14"/>
                    </a:lnTo>
                    <a:lnTo>
                      <a:pt x="44" y="20"/>
                    </a:lnTo>
                    <a:lnTo>
                      <a:pt x="43" y="26"/>
                    </a:lnTo>
                    <a:lnTo>
                      <a:pt x="42" y="33"/>
                    </a:lnTo>
                    <a:lnTo>
                      <a:pt x="38" y="30"/>
                    </a:lnTo>
                    <a:lnTo>
                      <a:pt x="36" y="28"/>
                    </a:lnTo>
                    <a:lnTo>
                      <a:pt x="31" y="27"/>
                    </a:lnTo>
                    <a:lnTo>
                      <a:pt x="29" y="25"/>
                    </a:lnTo>
                    <a:lnTo>
                      <a:pt x="25" y="23"/>
                    </a:lnTo>
                    <a:lnTo>
                      <a:pt x="21" y="22"/>
                    </a:lnTo>
                    <a:lnTo>
                      <a:pt x="18" y="21"/>
                    </a:lnTo>
                    <a:lnTo>
                      <a:pt x="14" y="20"/>
                    </a:lnTo>
                    <a:lnTo>
                      <a:pt x="10" y="19"/>
                    </a:lnTo>
                    <a:lnTo>
                      <a:pt x="7" y="16"/>
                    </a:lnTo>
                    <a:lnTo>
                      <a:pt x="4" y="14"/>
                    </a:lnTo>
                    <a:lnTo>
                      <a:pt x="3" y="13"/>
                    </a:lnTo>
                    <a:lnTo>
                      <a:pt x="0" y="10"/>
                    </a:lnTo>
                    <a:lnTo>
                      <a:pt x="0" y="7"/>
                    </a:lnTo>
                    <a:lnTo>
                      <a:pt x="0" y="3"/>
                    </a:lnTo>
                    <a:lnTo>
                      <a:pt x="4" y="0"/>
                    </a:lnTo>
                    <a:close/>
                  </a:path>
                </a:pathLst>
              </a:custGeom>
              <a:solidFill>
                <a:srgbClr val="E0E05C"/>
              </a:solidFill>
              <a:ln w="9525">
                <a:noFill/>
                <a:round/>
                <a:headEnd/>
                <a:tailEnd/>
              </a:ln>
            </p:spPr>
            <p:txBody>
              <a:bodyPr/>
              <a:lstStyle/>
              <a:p>
                <a:endParaRPr lang="es-MX"/>
              </a:p>
            </p:txBody>
          </p:sp>
          <p:sp>
            <p:nvSpPr>
              <p:cNvPr id="111712" name="Freeform 97"/>
              <p:cNvSpPr>
                <a:spLocks/>
              </p:cNvSpPr>
              <p:nvPr/>
            </p:nvSpPr>
            <p:spPr bwMode="auto">
              <a:xfrm>
                <a:off x="3749" y="2465"/>
                <a:ext cx="5" cy="17"/>
              </a:xfrm>
              <a:custGeom>
                <a:avLst/>
                <a:gdLst>
                  <a:gd name="T0" fmla="*/ 5 w 18"/>
                  <a:gd name="T1" fmla="*/ 0 h 67"/>
                  <a:gd name="T2" fmla="*/ 6 w 18"/>
                  <a:gd name="T3" fmla="*/ 3 h 67"/>
                  <a:gd name="T4" fmla="*/ 7 w 18"/>
                  <a:gd name="T5" fmla="*/ 8 h 67"/>
                  <a:gd name="T6" fmla="*/ 8 w 18"/>
                  <a:gd name="T7" fmla="*/ 11 h 67"/>
                  <a:gd name="T8" fmla="*/ 9 w 18"/>
                  <a:gd name="T9" fmla="*/ 15 h 67"/>
                  <a:gd name="T10" fmla="*/ 9 w 18"/>
                  <a:gd name="T11" fmla="*/ 18 h 67"/>
                  <a:gd name="T12" fmla="*/ 10 w 18"/>
                  <a:gd name="T13" fmla="*/ 23 h 67"/>
                  <a:gd name="T14" fmla="*/ 12 w 18"/>
                  <a:gd name="T15" fmla="*/ 26 h 67"/>
                  <a:gd name="T16" fmla="*/ 13 w 18"/>
                  <a:gd name="T17" fmla="*/ 30 h 67"/>
                  <a:gd name="T18" fmla="*/ 13 w 18"/>
                  <a:gd name="T19" fmla="*/ 34 h 67"/>
                  <a:gd name="T20" fmla="*/ 14 w 18"/>
                  <a:gd name="T21" fmla="*/ 38 h 67"/>
                  <a:gd name="T22" fmla="*/ 14 w 18"/>
                  <a:gd name="T23" fmla="*/ 42 h 67"/>
                  <a:gd name="T24" fmla="*/ 15 w 18"/>
                  <a:gd name="T25" fmla="*/ 46 h 67"/>
                  <a:gd name="T26" fmla="*/ 16 w 18"/>
                  <a:gd name="T27" fmla="*/ 51 h 67"/>
                  <a:gd name="T28" fmla="*/ 16 w 18"/>
                  <a:gd name="T29" fmla="*/ 54 h 67"/>
                  <a:gd name="T30" fmla="*/ 17 w 18"/>
                  <a:gd name="T31" fmla="*/ 59 h 67"/>
                  <a:gd name="T32" fmla="*/ 18 w 18"/>
                  <a:gd name="T33" fmla="*/ 62 h 67"/>
                  <a:gd name="T34" fmla="*/ 16 w 18"/>
                  <a:gd name="T35" fmla="*/ 64 h 67"/>
                  <a:gd name="T36" fmla="*/ 13 w 18"/>
                  <a:gd name="T37" fmla="*/ 67 h 67"/>
                  <a:gd name="T38" fmla="*/ 10 w 18"/>
                  <a:gd name="T39" fmla="*/ 62 h 67"/>
                  <a:gd name="T40" fmla="*/ 8 w 18"/>
                  <a:gd name="T41" fmla="*/ 59 h 67"/>
                  <a:gd name="T42" fmla="*/ 7 w 18"/>
                  <a:gd name="T43" fmla="*/ 54 h 67"/>
                  <a:gd name="T44" fmla="*/ 5 w 18"/>
                  <a:gd name="T45" fmla="*/ 51 h 67"/>
                  <a:gd name="T46" fmla="*/ 3 w 18"/>
                  <a:gd name="T47" fmla="*/ 46 h 67"/>
                  <a:gd name="T48" fmla="*/ 3 w 18"/>
                  <a:gd name="T49" fmla="*/ 42 h 67"/>
                  <a:gd name="T50" fmla="*/ 2 w 18"/>
                  <a:gd name="T51" fmla="*/ 38 h 67"/>
                  <a:gd name="T52" fmla="*/ 2 w 18"/>
                  <a:gd name="T53" fmla="*/ 34 h 67"/>
                  <a:gd name="T54" fmla="*/ 0 w 18"/>
                  <a:gd name="T55" fmla="*/ 30 h 67"/>
                  <a:gd name="T56" fmla="*/ 0 w 18"/>
                  <a:gd name="T57" fmla="*/ 25 h 67"/>
                  <a:gd name="T58" fmla="*/ 0 w 18"/>
                  <a:gd name="T59" fmla="*/ 21 h 67"/>
                  <a:gd name="T60" fmla="*/ 1 w 18"/>
                  <a:gd name="T61" fmla="*/ 16 h 67"/>
                  <a:gd name="T62" fmla="*/ 1 w 18"/>
                  <a:gd name="T63" fmla="*/ 11 h 67"/>
                  <a:gd name="T64" fmla="*/ 2 w 18"/>
                  <a:gd name="T65" fmla="*/ 8 h 67"/>
                  <a:gd name="T66" fmla="*/ 3 w 18"/>
                  <a:gd name="T67" fmla="*/ 3 h 67"/>
                  <a:gd name="T68" fmla="*/ 5 w 18"/>
                  <a:gd name="T69" fmla="*/ 0 h 67"/>
                  <a:gd name="T70" fmla="*/ 5 w 18"/>
                  <a:gd name="T71" fmla="*/ 0 h 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
                  <a:gd name="T109" fmla="*/ 0 h 67"/>
                  <a:gd name="T110" fmla="*/ 18 w 18"/>
                  <a:gd name="T111" fmla="*/ 67 h 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 h="67">
                    <a:moveTo>
                      <a:pt x="5" y="0"/>
                    </a:moveTo>
                    <a:lnTo>
                      <a:pt x="6" y="3"/>
                    </a:lnTo>
                    <a:lnTo>
                      <a:pt x="7" y="8"/>
                    </a:lnTo>
                    <a:lnTo>
                      <a:pt x="8" y="11"/>
                    </a:lnTo>
                    <a:lnTo>
                      <a:pt x="9" y="15"/>
                    </a:lnTo>
                    <a:lnTo>
                      <a:pt x="9" y="18"/>
                    </a:lnTo>
                    <a:lnTo>
                      <a:pt x="10" y="23"/>
                    </a:lnTo>
                    <a:lnTo>
                      <a:pt x="12" y="26"/>
                    </a:lnTo>
                    <a:lnTo>
                      <a:pt x="13" y="30"/>
                    </a:lnTo>
                    <a:lnTo>
                      <a:pt x="13" y="34"/>
                    </a:lnTo>
                    <a:lnTo>
                      <a:pt x="14" y="38"/>
                    </a:lnTo>
                    <a:lnTo>
                      <a:pt x="14" y="42"/>
                    </a:lnTo>
                    <a:lnTo>
                      <a:pt x="15" y="46"/>
                    </a:lnTo>
                    <a:lnTo>
                      <a:pt x="16" y="51"/>
                    </a:lnTo>
                    <a:lnTo>
                      <a:pt x="16" y="54"/>
                    </a:lnTo>
                    <a:lnTo>
                      <a:pt x="17" y="59"/>
                    </a:lnTo>
                    <a:lnTo>
                      <a:pt x="18" y="62"/>
                    </a:lnTo>
                    <a:lnTo>
                      <a:pt x="16" y="64"/>
                    </a:lnTo>
                    <a:lnTo>
                      <a:pt x="13" y="67"/>
                    </a:lnTo>
                    <a:lnTo>
                      <a:pt x="10" y="62"/>
                    </a:lnTo>
                    <a:lnTo>
                      <a:pt x="8" y="59"/>
                    </a:lnTo>
                    <a:lnTo>
                      <a:pt x="7" y="54"/>
                    </a:lnTo>
                    <a:lnTo>
                      <a:pt x="5" y="51"/>
                    </a:lnTo>
                    <a:lnTo>
                      <a:pt x="3" y="46"/>
                    </a:lnTo>
                    <a:lnTo>
                      <a:pt x="3" y="42"/>
                    </a:lnTo>
                    <a:lnTo>
                      <a:pt x="2" y="38"/>
                    </a:lnTo>
                    <a:lnTo>
                      <a:pt x="2" y="34"/>
                    </a:lnTo>
                    <a:lnTo>
                      <a:pt x="0" y="30"/>
                    </a:lnTo>
                    <a:lnTo>
                      <a:pt x="0" y="25"/>
                    </a:lnTo>
                    <a:lnTo>
                      <a:pt x="0" y="21"/>
                    </a:lnTo>
                    <a:lnTo>
                      <a:pt x="1" y="16"/>
                    </a:lnTo>
                    <a:lnTo>
                      <a:pt x="1" y="11"/>
                    </a:lnTo>
                    <a:lnTo>
                      <a:pt x="2" y="8"/>
                    </a:lnTo>
                    <a:lnTo>
                      <a:pt x="3" y="3"/>
                    </a:lnTo>
                    <a:lnTo>
                      <a:pt x="5" y="0"/>
                    </a:lnTo>
                    <a:close/>
                  </a:path>
                </a:pathLst>
              </a:custGeom>
              <a:solidFill>
                <a:srgbClr val="E0E05C"/>
              </a:solidFill>
              <a:ln w="9525">
                <a:noFill/>
                <a:round/>
                <a:headEnd/>
                <a:tailEnd/>
              </a:ln>
            </p:spPr>
            <p:txBody>
              <a:bodyPr/>
              <a:lstStyle/>
              <a:p>
                <a:endParaRPr lang="es-MX"/>
              </a:p>
            </p:txBody>
          </p:sp>
          <p:sp>
            <p:nvSpPr>
              <p:cNvPr id="111713" name="Freeform 98"/>
              <p:cNvSpPr>
                <a:spLocks/>
              </p:cNvSpPr>
              <p:nvPr/>
            </p:nvSpPr>
            <p:spPr bwMode="auto">
              <a:xfrm>
                <a:off x="3722" y="2474"/>
                <a:ext cx="7" cy="11"/>
              </a:xfrm>
              <a:custGeom>
                <a:avLst/>
                <a:gdLst>
                  <a:gd name="T0" fmla="*/ 3 w 29"/>
                  <a:gd name="T1" fmla="*/ 0 h 41"/>
                  <a:gd name="T2" fmla="*/ 6 w 29"/>
                  <a:gd name="T3" fmla="*/ 4 h 41"/>
                  <a:gd name="T4" fmla="*/ 8 w 29"/>
                  <a:gd name="T5" fmla="*/ 9 h 41"/>
                  <a:gd name="T6" fmla="*/ 11 w 29"/>
                  <a:gd name="T7" fmla="*/ 13 h 41"/>
                  <a:gd name="T8" fmla="*/ 15 w 29"/>
                  <a:gd name="T9" fmla="*/ 18 h 41"/>
                  <a:gd name="T10" fmla="*/ 17 w 29"/>
                  <a:gd name="T11" fmla="*/ 21 h 41"/>
                  <a:gd name="T12" fmla="*/ 21 w 29"/>
                  <a:gd name="T13" fmla="*/ 26 h 41"/>
                  <a:gd name="T14" fmla="*/ 24 w 29"/>
                  <a:gd name="T15" fmla="*/ 30 h 41"/>
                  <a:gd name="T16" fmla="*/ 29 w 29"/>
                  <a:gd name="T17" fmla="*/ 34 h 41"/>
                  <a:gd name="T18" fmla="*/ 25 w 29"/>
                  <a:gd name="T19" fmla="*/ 38 h 41"/>
                  <a:gd name="T20" fmla="*/ 21 w 29"/>
                  <a:gd name="T21" fmla="*/ 41 h 41"/>
                  <a:gd name="T22" fmla="*/ 15 w 29"/>
                  <a:gd name="T23" fmla="*/ 38 h 41"/>
                  <a:gd name="T24" fmla="*/ 10 w 29"/>
                  <a:gd name="T25" fmla="*/ 33 h 41"/>
                  <a:gd name="T26" fmla="*/ 7 w 29"/>
                  <a:gd name="T27" fmla="*/ 28 h 41"/>
                  <a:gd name="T28" fmla="*/ 3 w 29"/>
                  <a:gd name="T29" fmla="*/ 23 h 41"/>
                  <a:gd name="T30" fmla="*/ 1 w 29"/>
                  <a:gd name="T31" fmla="*/ 16 h 41"/>
                  <a:gd name="T32" fmla="*/ 0 w 29"/>
                  <a:gd name="T33" fmla="*/ 10 h 41"/>
                  <a:gd name="T34" fmla="*/ 1 w 29"/>
                  <a:gd name="T35" fmla="*/ 4 h 41"/>
                  <a:gd name="T36" fmla="*/ 3 w 29"/>
                  <a:gd name="T37" fmla="*/ 0 h 41"/>
                  <a:gd name="T38" fmla="*/ 3 w 29"/>
                  <a:gd name="T39" fmla="*/ 0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
                  <a:gd name="T61" fmla="*/ 0 h 41"/>
                  <a:gd name="T62" fmla="*/ 29 w 29"/>
                  <a:gd name="T63" fmla="*/ 41 h 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 h="41">
                    <a:moveTo>
                      <a:pt x="3" y="0"/>
                    </a:moveTo>
                    <a:lnTo>
                      <a:pt x="6" y="4"/>
                    </a:lnTo>
                    <a:lnTo>
                      <a:pt x="8" y="9"/>
                    </a:lnTo>
                    <a:lnTo>
                      <a:pt x="11" y="13"/>
                    </a:lnTo>
                    <a:lnTo>
                      <a:pt x="15" y="18"/>
                    </a:lnTo>
                    <a:lnTo>
                      <a:pt x="17" y="21"/>
                    </a:lnTo>
                    <a:lnTo>
                      <a:pt x="21" y="26"/>
                    </a:lnTo>
                    <a:lnTo>
                      <a:pt x="24" y="30"/>
                    </a:lnTo>
                    <a:lnTo>
                      <a:pt x="29" y="34"/>
                    </a:lnTo>
                    <a:lnTo>
                      <a:pt x="25" y="38"/>
                    </a:lnTo>
                    <a:lnTo>
                      <a:pt x="21" y="41"/>
                    </a:lnTo>
                    <a:lnTo>
                      <a:pt x="15" y="38"/>
                    </a:lnTo>
                    <a:lnTo>
                      <a:pt x="10" y="33"/>
                    </a:lnTo>
                    <a:lnTo>
                      <a:pt x="7" y="28"/>
                    </a:lnTo>
                    <a:lnTo>
                      <a:pt x="3" y="23"/>
                    </a:lnTo>
                    <a:lnTo>
                      <a:pt x="1" y="16"/>
                    </a:lnTo>
                    <a:lnTo>
                      <a:pt x="0" y="10"/>
                    </a:lnTo>
                    <a:lnTo>
                      <a:pt x="1" y="4"/>
                    </a:lnTo>
                    <a:lnTo>
                      <a:pt x="3" y="0"/>
                    </a:lnTo>
                    <a:close/>
                  </a:path>
                </a:pathLst>
              </a:custGeom>
              <a:solidFill>
                <a:srgbClr val="E0E05C"/>
              </a:solidFill>
              <a:ln w="9525">
                <a:noFill/>
                <a:round/>
                <a:headEnd/>
                <a:tailEnd/>
              </a:ln>
            </p:spPr>
            <p:txBody>
              <a:bodyPr/>
              <a:lstStyle/>
              <a:p>
                <a:endParaRPr lang="es-MX"/>
              </a:p>
            </p:txBody>
          </p:sp>
          <p:sp>
            <p:nvSpPr>
              <p:cNvPr id="111714" name="Freeform 99"/>
              <p:cNvSpPr>
                <a:spLocks/>
              </p:cNvSpPr>
              <p:nvPr/>
            </p:nvSpPr>
            <p:spPr bwMode="auto">
              <a:xfrm>
                <a:off x="3708" y="2485"/>
                <a:ext cx="7" cy="15"/>
              </a:xfrm>
              <a:custGeom>
                <a:avLst/>
                <a:gdLst>
                  <a:gd name="T0" fmla="*/ 4 w 28"/>
                  <a:gd name="T1" fmla="*/ 0 h 60"/>
                  <a:gd name="T2" fmla="*/ 6 w 28"/>
                  <a:gd name="T3" fmla="*/ 7 h 60"/>
                  <a:gd name="T4" fmla="*/ 10 w 28"/>
                  <a:gd name="T5" fmla="*/ 14 h 60"/>
                  <a:gd name="T6" fmla="*/ 11 w 28"/>
                  <a:gd name="T7" fmla="*/ 20 h 60"/>
                  <a:gd name="T8" fmla="*/ 14 w 28"/>
                  <a:gd name="T9" fmla="*/ 27 h 60"/>
                  <a:gd name="T10" fmla="*/ 17 w 28"/>
                  <a:gd name="T11" fmla="*/ 33 h 60"/>
                  <a:gd name="T12" fmla="*/ 20 w 28"/>
                  <a:gd name="T13" fmla="*/ 39 h 60"/>
                  <a:gd name="T14" fmla="*/ 23 w 28"/>
                  <a:gd name="T15" fmla="*/ 46 h 60"/>
                  <a:gd name="T16" fmla="*/ 28 w 28"/>
                  <a:gd name="T17" fmla="*/ 53 h 60"/>
                  <a:gd name="T18" fmla="*/ 27 w 28"/>
                  <a:gd name="T19" fmla="*/ 57 h 60"/>
                  <a:gd name="T20" fmla="*/ 26 w 28"/>
                  <a:gd name="T21" fmla="*/ 60 h 60"/>
                  <a:gd name="T22" fmla="*/ 22 w 28"/>
                  <a:gd name="T23" fmla="*/ 60 h 60"/>
                  <a:gd name="T24" fmla="*/ 19 w 28"/>
                  <a:gd name="T25" fmla="*/ 60 h 60"/>
                  <a:gd name="T26" fmla="*/ 14 w 28"/>
                  <a:gd name="T27" fmla="*/ 53 h 60"/>
                  <a:gd name="T28" fmla="*/ 10 w 28"/>
                  <a:gd name="T29" fmla="*/ 46 h 60"/>
                  <a:gd name="T30" fmla="*/ 7 w 28"/>
                  <a:gd name="T31" fmla="*/ 43 h 60"/>
                  <a:gd name="T32" fmla="*/ 5 w 28"/>
                  <a:gd name="T33" fmla="*/ 38 h 60"/>
                  <a:gd name="T34" fmla="*/ 4 w 28"/>
                  <a:gd name="T35" fmla="*/ 35 h 60"/>
                  <a:gd name="T36" fmla="*/ 3 w 28"/>
                  <a:gd name="T37" fmla="*/ 31 h 60"/>
                  <a:gd name="T38" fmla="*/ 0 w 28"/>
                  <a:gd name="T39" fmla="*/ 27 h 60"/>
                  <a:gd name="T40" fmla="*/ 0 w 28"/>
                  <a:gd name="T41" fmla="*/ 23 h 60"/>
                  <a:gd name="T42" fmla="*/ 0 w 28"/>
                  <a:gd name="T43" fmla="*/ 18 h 60"/>
                  <a:gd name="T44" fmla="*/ 0 w 28"/>
                  <a:gd name="T45" fmla="*/ 16 h 60"/>
                  <a:gd name="T46" fmla="*/ 0 w 28"/>
                  <a:gd name="T47" fmla="*/ 12 h 60"/>
                  <a:gd name="T48" fmla="*/ 2 w 28"/>
                  <a:gd name="T49" fmla="*/ 8 h 60"/>
                  <a:gd name="T50" fmla="*/ 3 w 28"/>
                  <a:gd name="T51" fmla="*/ 3 h 60"/>
                  <a:gd name="T52" fmla="*/ 4 w 28"/>
                  <a:gd name="T53" fmla="*/ 0 h 60"/>
                  <a:gd name="T54" fmla="*/ 4 w 28"/>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
                  <a:gd name="T85" fmla="*/ 0 h 60"/>
                  <a:gd name="T86" fmla="*/ 28 w 28"/>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 h="60">
                    <a:moveTo>
                      <a:pt x="4" y="0"/>
                    </a:moveTo>
                    <a:lnTo>
                      <a:pt x="6" y="7"/>
                    </a:lnTo>
                    <a:lnTo>
                      <a:pt x="10" y="14"/>
                    </a:lnTo>
                    <a:lnTo>
                      <a:pt x="11" y="20"/>
                    </a:lnTo>
                    <a:lnTo>
                      <a:pt x="14" y="27"/>
                    </a:lnTo>
                    <a:lnTo>
                      <a:pt x="17" y="33"/>
                    </a:lnTo>
                    <a:lnTo>
                      <a:pt x="20" y="39"/>
                    </a:lnTo>
                    <a:lnTo>
                      <a:pt x="23" y="46"/>
                    </a:lnTo>
                    <a:lnTo>
                      <a:pt x="28" y="53"/>
                    </a:lnTo>
                    <a:lnTo>
                      <a:pt x="27" y="57"/>
                    </a:lnTo>
                    <a:lnTo>
                      <a:pt x="26" y="60"/>
                    </a:lnTo>
                    <a:lnTo>
                      <a:pt x="22" y="60"/>
                    </a:lnTo>
                    <a:lnTo>
                      <a:pt x="19" y="60"/>
                    </a:lnTo>
                    <a:lnTo>
                      <a:pt x="14" y="53"/>
                    </a:lnTo>
                    <a:lnTo>
                      <a:pt x="10" y="46"/>
                    </a:lnTo>
                    <a:lnTo>
                      <a:pt x="7" y="43"/>
                    </a:lnTo>
                    <a:lnTo>
                      <a:pt x="5" y="38"/>
                    </a:lnTo>
                    <a:lnTo>
                      <a:pt x="4" y="35"/>
                    </a:lnTo>
                    <a:lnTo>
                      <a:pt x="3" y="31"/>
                    </a:lnTo>
                    <a:lnTo>
                      <a:pt x="0" y="27"/>
                    </a:lnTo>
                    <a:lnTo>
                      <a:pt x="0" y="23"/>
                    </a:lnTo>
                    <a:lnTo>
                      <a:pt x="0" y="18"/>
                    </a:lnTo>
                    <a:lnTo>
                      <a:pt x="0" y="16"/>
                    </a:lnTo>
                    <a:lnTo>
                      <a:pt x="0" y="12"/>
                    </a:lnTo>
                    <a:lnTo>
                      <a:pt x="2" y="8"/>
                    </a:lnTo>
                    <a:lnTo>
                      <a:pt x="3" y="3"/>
                    </a:lnTo>
                    <a:lnTo>
                      <a:pt x="4" y="0"/>
                    </a:lnTo>
                    <a:close/>
                  </a:path>
                </a:pathLst>
              </a:custGeom>
              <a:solidFill>
                <a:srgbClr val="E0E05C"/>
              </a:solidFill>
              <a:ln w="9525">
                <a:noFill/>
                <a:round/>
                <a:headEnd/>
                <a:tailEnd/>
              </a:ln>
            </p:spPr>
            <p:txBody>
              <a:bodyPr/>
              <a:lstStyle/>
              <a:p>
                <a:endParaRPr lang="es-MX"/>
              </a:p>
            </p:txBody>
          </p:sp>
          <p:sp>
            <p:nvSpPr>
              <p:cNvPr id="111715" name="Freeform 100"/>
              <p:cNvSpPr>
                <a:spLocks/>
              </p:cNvSpPr>
              <p:nvPr/>
            </p:nvSpPr>
            <p:spPr bwMode="auto">
              <a:xfrm>
                <a:off x="3771" y="2490"/>
                <a:ext cx="13" cy="10"/>
              </a:xfrm>
              <a:custGeom>
                <a:avLst/>
                <a:gdLst>
                  <a:gd name="T0" fmla="*/ 46 w 51"/>
                  <a:gd name="T1" fmla="*/ 0 h 38"/>
                  <a:gd name="T2" fmla="*/ 49 w 51"/>
                  <a:gd name="T3" fmla="*/ 0 h 38"/>
                  <a:gd name="T4" fmla="*/ 51 w 51"/>
                  <a:gd name="T5" fmla="*/ 3 h 38"/>
                  <a:gd name="T6" fmla="*/ 51 w 51"/>
                  <a:gd name="T7" fmla="*/ 7 h 38"/>
                  <a:gd name="T8" fmla="*/ 51 w 51"/>
                  <a:gd name="T9" fmla="*/ 11 h 38"/>
                  <a:gd name="T10" fmla="*/ 50 w 51"/>
                  <a:gd name="T11" fmla="*/ 15 h 38"/>
                  <a:gd name="T12" fmla="*/ 48 w 51"/>
                  <a:gd name="T13" fmla="*/ 18 h 38"/>
                  <a:gd name="T14" fmla="*/ 43 w 51"/>
                  <a:gd name="T15" fmla="*/ 21 h 38"/>
                  <a:gd name="T16" fmla="*/ 39 w 51"/>
                  <a:gd name="T17" fmla="*/ 21 h 38"/>
                  <a:gd name="T18" fmla="*/ 34 w 51"/>
                  <a:gd name="T19" fmla="*/ 23 h 38"/>
                  <a:gd name="T20" fmla="*/ 31 w 51"/>
                  <a:gd name="T21" fmla="*/ 25 h 38"/>
                  <a:gd name="T22" fmla="*/ 26 w 51"/>
                  <a:gd name="T23" fmla="*/ 26 h 38"/>
                  <a:gd name="T24" fmla="*/ 22 w 51"/>
                  <a:gd name="T25" fmla="*/ 30 h 38"/>
                  <a:gd name="T26" fmla="*/ 18 w 51"/>
                  <a:gd name="T27" fmla="*/ 31 h 38"/>
                  <a:gd name="T28" fmla="*/ 13 w 51"/>
                  <a:gd name="T29" fmla="*/ 33 h 38"/>
                  <a:gd name="T30" fmla="*/ 10 w 51"/>
                  <a:gd name="T31" fmla="*/ 36 h 38"/>
                  <a:gd name="T32" fmla="*/ 5 w 51"/>
                  <a:gd name="T33" fmla="*/ 38 h 38"/>
                  <a:gd name="T34" fmla="*/ 3 w 51"/>
                  <a:gd name="T35" fmla="*/ 32 h 38"/>
                  <a:gd name="T36" fmla="*/ 0 w 51"/>
                  <a:gd name="T37" fmla="*/ 26 h 38"/>
                  <a:gd name="T38" fmla="*/ 5 w 51"/>
                  <a:gd name="T39" fmla="*/ 23 h 38"/>
                  <a:gd name="T40" fmla="*/ 11 w 51"/>
                  <a:gd name="T41" fmla="*/ 20 h 38"/>
                  <a:gd name="T42" fmla="*/ 16 w 51"/>
                  <a:gd name="T43" fmla="*/ 16 h 38"/>
                  <a:gd name="T44" fmla="*/ 22 w 51"/>
                  <a:gd name="T45" fmla="*/ 13 h 38"/>
                  <a:gd name="T46" fmla="*/ 27 w 51"/>
                  <a:gd name="T47" fmla="*/ 8 h 38"/>
                  <a:gd name="T48" fmla="*/ 33 w 51"/>
                  <a:gd name="T49" fmla="*/ 5 h 38"/>
                  <a:gd name="T50" fmla="*/ 39 w 51"/>
                  <a:gd name="T51" fmla="*/ 1 h 38"/>
                  <a:gd name="T52" fmla="*/ 46 w 51"/>
                  <a:gd name="T53" fmla="*/ 0 h 38"/>
                  <a:gd name="T54" fmla="*/ 46 w 51"/>
                  <a:gd name="T55" fmla="*/ 0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1"/>
                  <a:gd name="T85" fmla="*/ 0 h 38"/>
                  <a:gd name="T86" fmla="*/ 51 w 51"/>
                  <a:gd name="T87" fmla="*/ 38 h 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1" h="38">
                    <a:moveTo>
                      <a:pt x="46" y="0"/>
                    </a:moveTo>
                    <a:lnTo>
                      <a:pt x="49" y="0"/>
                    </a:lnTo>
                    <a:lnTo>
                      <a:pt x="51" y="3"/>
                    </a:lnTo>
                    <a:lnTo>
                      <a:pt x="51" y="7"/>
                    </a:lnTo>
                    <a:lnTo>
                      <a:pt x="51" y="11"/>
                    </a:lnTo>
                    <a:lnTo>
                      <a:pt x="50" y="15"/>
                    </a:lnTo>
                    <a:lnTo>
                      <a:pt x="48" y="18"/>
                    </a:lnTo>
                    <a:lnTo>
                      <a:pt x="43" y="21"/>
                    </a:lnTo>
                    <a:lnTo>
                      <a:pt x="39" y="21"/>
                    </a:lnTo>
                    <a:lnTo>
                      <a:pt x="34" y="23"/>
                    </a:lnTo>
                    <a:lnTo>
                      <a:pt x="31" y="25"/>
                    </a:lnTo>
                    <a:lnTo>
                      <a:pt x="26" y="26"/>
                    </a:lnTo>
                    <a:lnTo>
                      <a:pt x="22" y="30"/>
                    </a:lnTo>
                    <a:lnTo>
                      <a:pt x="18" y="31"/>
                    </a:lnTo>
                    <a:lnTo>
                      <a:pt x="13" y="33"/>
                    </a:lnTo>
                    <a:lnTo>
                      <a:pt x="10" y="36"/>
                    </a:lnTo>
                    <a:lnTo>
                      <a:pt x="5" y="38"/>
                    </a:lnTo>
                    <a:lnTo>
                      <a:pt x="3" y="32"/>
                    </a:lnTo>
                    <a:lnTo>
                      <a:pt x="0" y="26"/>
                    </a:lnTo>
                    <a:lnTo>
                      <a:pt x="5" y="23"/>
                    </a:lnTo>
                    <a:lnTo>
                      <a:pt x="11" y="20"/>
                    </a:lnTo>
                    <a:lnTo>
                      <a:pt x="16" y="16"/>
                    </a:lnTo>
                    <a:lnTo>
                      <a:pt x="22" y="13"/>
                    </a:lnTo>
                    <a:lnTo>
                      <a:pt x="27" y="8"/>
                    </a:lnTo>
                    <a:lnTo>
                      <a:pt x="33" y="5"/>
                    </a:lnTo>
                    <a:lnTo>
                      <a:pt x="39" y="1"/>
                    </a:lnTo>
                    <a:lnTo>
                      <a:pt x="46" y="0"/>
                    </a:lnTo>
                    <a:close/>
                  </a:path>
                </a:pathLst>
              </a:custGeom>
              <a:solidFill>
                <a:srgbClr val="E0E05C"/>
              </a:solidFill>
              <a:ln w="9525">
                <a:noFill/>
                <a:round/>
                <a:headEnd/>
                <a:tailEnd/>
              </a:ln>
            </p:spPr>
            <p:txBody>
              <a:bodyPr/>
              <a:lstStyle/>
              <a:p>
                <a:endParaRPr lang="es-MX"/>
              </a:p>
            </p:txBody>
          </p:sp>
          <p:sp>
            <p:nvSpPr>
              <p:cNvPr id="111716" name="Freeform 101"/>
              <p:cNvSpPr>
                <a:spLocks/>
              </p:cNvSpPr>
              <p:nvPr/>
            </p:nvSpPr>
            <p:spPr bwMode="auto">
              <a:xfrm>
                <a:off x="3737" y="2501"/>
                <a:ext cx="16" cy="7"/>
              </a:xfrm>
              <a:custGeom>
                <a:avLst/>
                <a:gdLst>
                  <a:gd name="T0" fmla="*/ 0 w 63"/>
                  <a:gd name="T1" fmla="*/ 32 h 32"/>
                  <a:gd name="T2" fmla="*/ 5 w 63"/>
                  <a:gd name="T3" fmla="*/ 25 h 32"/>
                  <a:gd name="T4" fmla="*/ 10 w 63"/>
                  <a:gd name="T5" fmla="*/ 20 h 32"/>
                  <a:gd name="T6" fmla="*/ 14 w 63"/>
                  <a:gd name="T7" fmla="*/ 18 h 32"/>
                  <a:gd name="T8" fmla="*/ 18 w 63"/>
                  <a:gd name="T9" fmla="*/ 15 h 32"/>
                  <a:gd name="T10" fmla="*/ 22 w 63"/>
                  <a:gd name="T11" fmla="*/ 14 h 32"/>
                  <a:gd name="T12" fmla="*/ 26 w 63"/>
                  <a:gd name="T13" fmla="*/ 12 h 32"/>
                  <a:gd name="T14" fmla="*/ 29 w 63"/>
                  <a:gd name="T15" fmla="*/ 11 h 32"/>
                  <a:gd name="T16" fmla="*/ 33 w 63"/>
                  <a:gd name="T17" fmla="*/ 8 h 32"/>
                  <a:gd name="T18" fmla="*/ 37 w 63"/>
                  <a:gd name="T19" fmla="*/ 7 h 32"/>
                  <a:gd name="T20" fmla="*/ 41 w 63"/>
                  <a:gd name="T21" fmla="*/ 6 h 32"/>
                  <a:gd name="T22" fmla="*/ 45 w 63"/>
                  <a:gd name="T23" fmla="*/ 4 h 32"/>
                  <a:gd name="T24" fmla="*/ 49 w 63"/>
                  <a:gd name="T25" fmla="*/ 3 h 32"/>
                  <a:gd name="T26" fmla="*/ 53 w 63"/>
                  <a:gd name="T27" fmla="*/ 2 h 32"/>
                  <a:gd name="T28" fmla="*/ 58 w 63"/>
                  <a:gd name="T29" fmla="*/ 0 h 32"/>
                  <a:gd name="T30" fmla="*/ 60 w 63"/>
                  <a:gd name="T31" fmla="*/ 2 h 32"/>
                  <a:gd name="T32" fmla="*/ 63 w 63"/>
                  <a:gd name="T33" fmla="*/ 3 h 32"/>
                  <a:gd name="T34" fmla="*/ 58 w 63"/>
                  <a:gd name="T35" fmla="*/ 6 h 32"/>
                  <a:gd name="T36" fmla="*/ 51 w 63"/>
                  <a:gd name="T37" fmla="*/ 11 h 32"/>
                  <a:gd name="T38" fmla="*/ 44 w 63"/>
                  <a:gd name="T39" fmla="*/ 14 h 32"/>
                  <a:gd name="T40" fmla="*/ 37 w 63"/>
                  <a:gd name="T41" fmla="*/ 18 h 32"/>
                  <a:gd name="T42" fmla="*/ 33 w 63"/>
                  <a:gd name="T43" fmla="*/ 19 h 32"/>
                  <a:gd name="T44" fmla="*/ 30 w 63"/>
                  <a:gd name="T45" fmla="*/ 20 h 32"/>
                  <a:gd name="T46" fmla="*/ 26 w 63"/>
                  <a:gd name="T47" fmla="*/ 22 h 32"/>
                  <a:gd name="T48" fmla="*/ 23 w 63"/>
                  <a:gd name="T49" fmla="*/ 23 h 32"/>
                  <a:gd name="T50" fmla="*/ 16 w 63"/>
                  <a:gd name="T51" fmla="*/ 27 h 32"/>
                  <a:gd name="T52" fmla="*/ 10 w 63"/>
                  <a:gd name="T53" fmla="*/ 32 h 32"/>
                  <a:gd name="T54" fmla="*/ 5 w 63"/>
                  <a:gd name="T55" fmla="*/ 32 h 32"/>
                  <a:gd name="T56" fmla="*/ 0 w 63"/>
                  <a:gd name="T57" fmla="*/ 32 h 32"/>
                  <a:gd name="T58" fmla="*/ 0 w 63"/>
                  <a:gd name="T59" fmla="*/ 32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
                  <a:gd name="T91" fmla="*/ 0 h 32"/>
                  <a:gd name="T92" fmla="*/ 63 w 63"/>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 h="32">
                    <a:moveTo>
                      <a:pt x="0" y="32"/>
                    </a:moveTo>
                    <a:lnTo>
                      <a:pt x="5" y="25"/>
                    </a:lnTo>
                    <a:lnTo>
                      <a:pt x="10" y="20"/>
                    </a:lnTo>
                    <a:lnTo>
                      <a:pt x="14" y="18"/>
                    </a:lnTo>
                    <a:lnTo>
                      <a:pt x="18" y="15"/>
                    </a:lnTo>
                    <a:lnTo>
                      <a:pt x="22" y="14"/>
                    </a:lnTo>
                    <a:lnTo>
                      <a:pt x="26" y="12"/>
                    </a:lnTo>
                    <a:lnTo>
                      <a:pt x="29" y="11"/>
                    </a:lnTo>
                    <a:lnTo>
                      <a:pt x="33" y="8"/>
                    </a:lnTo>
                    <a:lnTo>
                      <a:pt x="37" y="7"/>
                    </a:lnTo>
                    <a:lnTo>
                      <a:pt x="41" y="6"/>
                    </a:lnTo>
                    <a:lnTo>
                      <a:pt x="45" y="4"/>
                    </a:lnTo>
                    <a:lnTo>
                      <a:pt x="49" y="3"/>
                    </a:lnTo>
                    <a:lnTo>
                      <a:pt x="53" y="2"/>
                    </a:lnTo>
                    <a:lnTo>
                      <a:pt x="58" y="0"/>
                    </a:lnTo>
                    <a:lnTo>
                      <a:pt x="60" y="2"/>
                    </a:lnTo>
                    <a:lnTo>
                      <a:pt x="63" y="3"/>
                    </a:lnTo>
                    <a:lnTo>
                      <a:pt x="58" y="6"/>
                    </a:lnTo>
                    <a:lnTo>
                      <a:pt x="51" y="11"/>
                    </a:lnTo>
                    <a:lnTo>
                      <a:pt x="44" y="14"/>
                    </a:lnTo>
                    <a:lnTo>
                      <a:pt x="37" y="18"/>
                    </a:lnTo>
                    <a:lnTo>
                      <a:pt x="33" y="19"/>
                    </a:lnTo>
                    <a:lnTo>
                      <a:pt x="30" y="20"/>
                    </a:lnTo>
                    <a:lnTo>
                      <a:pt x="26" y="22"/>
                    </a:lnTo>
                    <a:lnTo>
                      <a:pt x="23" y="23"/>
                    </a:lnTo>
                    <a:lnTo>
                      <a:pt x="16" y="27"/>
                    </a:lnTo>
                    <a:lnTo>
                      <a:pt x="10" y="32"/>
                    </a:lnTo>
                    <a:lnTo>
                      <a:pt x="5" y="32"/>
                    </a:lnTo>
                    <a:lnTo>
                      <a:pt x="0" y="32"/>
                    </a:lnTo>
                    <a:close/>
                  </a:path>
                </a:pathLst>
              </a:custGeom>
              <a:solidFill>
                <a:srgbClr val="E0E05C"/>
              </a:solidFill>
              <a:ln w="9525">
                <a:noFill/>
                <a:round/>
                <a:headEnd/>
                <a:tailEnd/>
              </a:ln>
            </p:spPr>
            <p:txBody>
              <a:bodyPr/>
              <a:lstStyle/>
              <a:p>
                <a:endParaRPr lang="es-MX"/>
              </a:p>
            </p:txBody>
          </p:sp>
          <p:sp>
            <p:nvSpPr>
              <p:cNvPr id="111717" name="Freeform 102"/>
              <p:cNvSpPr>
                <a:spLocks/>
              </p:cNvSpPr>
              <p:nvPr/>
            </p:nvSpPr>
            <p:spPr bwMode="auto">
              <a:xfrm>
                <a:off x="3700" y="2511"/>
                <a:ext cx="7" cy="11"/>
              </a:xfrm>
              <a:custGeom>
                <a:avLst/>
                <a:gdLst>
                  <a:gd name="T0" fmla="*/ 4 w 28"/>
                  <a:gd name="T1" fmla="*/ 0 h 45"/>
                  <a:gd name="T2" fmla="*/ 6 w 28"/>
                  <a:gd name="T3" fmla="*/ 5 h 45"/>
                  <a:gd name="T4" fmla="*/ 11 w 28"/>
                  <a:gd name="T5" fmla="*/ 9 h 45"/>
                  <a:gd name="T6" fmla="*/ 14 w 28"/>
                  <a:gd name="T7" fmla="*/ 14 h 45"/>
                  <a:gd name="T8" fmla="*/ 20 w 28"/>
                  <a:gd name="T9" fmla="*/ 21 h 45"/>
                  <a:gd name="T10" fmla="*/ 24 w 28"/>
                  <a:gd name="T11" fmla="*/ 25 h 45"/>
                  <a:gd name="T12" fmla="*/ 27 w 28"/>
                  <a:gd name="T13" fmla="*/ 32 h 45"/>
                  <a:gd name="T14" fmla="*/ 27 w 28"/>
                  <a:gd name="T15" fmla="*/ 34 h 45"/>
                  <a:gd name="T16" fmla="*/ 28 w 28"/>
                  <a:gd name="T17" fmla="*/ 38 h 45"/>
                  <a:gd name="T18" fmla="*/ 27 w 28"/>
                  <a:gd name="T19" fmla="*/ 41 h 45"/>
                  <a:gd name="T20" fmla="*/ 27 w 28"/>
                  <a:gd name="T21" fmla="*/ 45 h 45"/>
                  <a:gd name="T22" fmla="*/ 22 w 28"/>
                  <a:gd name="T23" fmla="*/ 41 h 45"/>
                  <a:gd name="T24" fmla="*/ 18 w 28"/>
                  <a:gd name="T25" fmla="*/ 38 h 45"/>
                  <a:gd name="T26" fmla="*/ 12 w 28"/>
                  <a:gd name="T27" fmla="*/ 33 h 45"/>
                  <a:gd name="T28" fmla="*/ 9 w 28"/>
                  <a:gd name="T29" fmla="*/ 29 h 45"/>
                  <a:gd name="T30" fmla="*/ 6 w 28"/>
                  <a:gd name="T31" fmla="*/ 25 h 45"/>
                  <a:gd name="T32" fmla="*/ 4 w 28"/>
                  <a:gd name="T33" fmla="*/ 21 h 45"/>
                  <a:gd name="T34" fmla="*/ 2 w 28"/>
                  <a:gd name="T35" fmla="*/ 17 h 45"/>
                  <a:gd name="T36" fmla="*/ 2 w 28"/>
                  <a:gd name="T37" fmla="*/ 14 h 45"/>
                  <a:gd name="T38" fmla="*/ 0 w 28"/>
                  <a:gd name="T39" fmla="*/ 9 h 45"/>
                  <a:gd name="T40" fmla="*/ 2 w 28"/>
                  <a:gd name="T41" fmla="*/ 6 h 45"/>
                  <a:gd name="T42" fmla="*/ 2 w 28"/>
                  <a:gd name="T43" fmla="*/ 2 h 45"/>
                  <a:gd name="T44" fmla="*/ 4 w 28"/>
                  <a:gd name="T45" fmla="*/ 0 h 45"/>
                  <a:gd name="T46" fmla="*/ 4 w 28"/>
                  <a:gd name="T47" fmla="*/ 0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45"/>
                  <a:gd name="T74" fmla="*/ 28 w 28"/>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45">
                    <a:moveTo>
                      <a:pt x="4" y="0"/>
                    </a:moveTo>
                    <a:lnTo>
                      <a:pt x="6" y="5"/>
                    </a:lnTo>
                    <a:lnTo>
                      <a:pt x="11" y="9"/>
                    </a:lnTo>
                    <a:lnTo>
                      <a:pt x="14" y="14"/>
                    </a:lnTo>
                    <a:lnTo>
                      <a:pt x="20" y="21"/>
                    </a:lnTo>
                    <a:lnTo>
                      <a:pt x="24" y="25"/>
                    </a:lnTo>
                    <a:lnTo>
                      <a:pt x="27" y="32"/>
                    </a:lnTo>
                    <a:lnTo>
                      <a:pt x="27" y="34"/>
                    </a:lnTo>
                    <a:lnTo>
                      <a:pt x="28" y="38"/>
                    </a:lnTo>
                    <a:lnTo>
                      <a:pt x="27" y="41"/>
                    </a:lnTo>
                    <a:lnTo>
                      <a:pt x="27" y="45"/>
                    </a:lnTo>
                    <a:lnTo>
                      <a:pt x="22" y="41"/>
                    </a:lnTo>
                    <a:lnTo>
                      <a:pt x="18" y="38"/>
                    </a:lnTo>
                    <a:lnTo>
                      <a:pt x="12" y="33"/>
                    </a:lnTo>
                    <a:lnTo>
                      <a:pt x="9" y="29"/>
                    </a:lnTo>
                    <a:lnTo>
                      <a:pt x="6" y="25"/>
                    </a:lnTo>
                    <a:lnTo>
                      <a:pt x="4" y="21"/>
                    </a:lnTo>
                    <a:lnTo>
                      <a:pt x="2" y="17"/>
                    </a:lnTo>
                    <a:lnTo>
                      <a:pt x="2" y="14"/>
                    </a:lnTo>
                    <a:lnTo>
                      <a:pt x="0" y="9"/>
                    </a:lnTo>
                    <a:lnTo>
                      <a:pt x="2" y="6"/>
                    </a:lnTo>
                    <a:lnTo>
                      <a:pt x="2" y="2"/>
                    </a:lnTo>
                    <a:lnTo>
                      <a:pt x="4" y="0"/>
                    </a:lnTo>
                    <a:close/>
                  </a:path>
                </a:pathLst>
              </a:custGeom>
              <a:solidFill>
                <a:srgbClr val="E0E05C"/>
              </a:solidFill>
              <a:ln w="9525">
                <a:noFill/>
                <a:round/>
                <a:headEnd/>
                <a:tailEnd/>
              </a:ln>
            </p:spPr>
            <p:txBody>
              <a:bodyPr/>
              <a:lstStyle/>
              <a:p>
                <a:endParaRPr lang="es-MX"/>
              </a:p>
            </p:txBody>
          </p:sp>
          <p:sp>
            <p:nvSpPr>
              <p:cNvPr id="111718" name="Freeform 103"/>
              <p:cNvSpPr>
                <a:spLocks/>
              </p:cNvSpPr>
              <p:nvPr/>
            </p:nvSpPr>
            <p:spPr bwMode="auto">
              <a:xfrm>
                <a:off x="3735" y="2527"/>
                <a:ext cx="11" cy="11"/>
              </a:xfrm>
              <a:custGeom>
                <a:avLst/>
                <a:gdLst>
                  <a:gd name="T0" fmla="*/ 42 w 45"/>
                  <a:gd name="T1" fmla="*/ 0 h 43"/>
                  <a:gd name="T2" fmla="*/ 44 w 45"/>
                  <a:gd name="T3" fmla="*/ 5 h 43"/>
                  <a:gd name="T4" fmla="*/ 45 w 45"/>
                  <a:gd name="T5" fmla="*/ 10 h 43"/>
                  <a:gd name="T6" fmla="*/ 45 w 45"/>
                  <a:gd name="T7" fmla="*/ 13 h 43"/>
                  <a:gd name="T8" fmla="*/ 45 w 45"/>
                  <a:gd name="T9" fmla="*/ 18 h 43"/>
                  <a:gd name="T10" fmla="*/ 44 w 45"/>
                  <a:gd name="T11" fmla="*/ 21 h 43"/>
                  <a:gd name="T12" fmla="*/ 42 w 45"/>
                  <a:gd name="T13" fmla="*/ 26 h 43"/>
                  <a:gd name="T14" fmla="*/ 38 w 45"/>
                  <a:gd name="T15" fmla="*/ 29 h 43"/>
                  <a:gd name="T16" fmla="*/ 36 w 45"/>
                  <a:gd name="T17" fmla="*/ 32 h 43"/>
                  <a:gd name="T18" fmla="*/ 32 w 45"/>
                  <a:gd name="T19" fmla="*/ 34 h 43"/>
                  <a:gd name="T20" fmla="*/ 27 w 45"/>
                  <a:gd name="T21" fmla="*/ 36 h 43"/>
                  <a:gd name="T22" fmla="*/ 22 w 45"/>
                  <a:gd name="T23" fmla="*/ 38 h 43"/>
                  <a:gd name="T24" fmla="*/ 18 w 45"/>
                  <a:gd name="T25" fmla="*/ 41 h 43"/>
                  <a:gd name="T26" fmla="*/ 13 w 45"/>
                  <a:gd name="T27" fmla="*/ 41 h 43"/>
                  <a:gd name="T28" fmla="*/ 9 w 45"/>
                  <a:gd name="T29" fmla="*/ 43 h 43"/>
                  <a:gd name="T30" fmla="*/ 5 w 45"/>
                  <a:gd name="T31" fmla="*/ 43 h 43"/>
                  <a:gd name="T32" fmla="*/ 0 w 45"/>
                  <a:gd name="T33" fmla="*/ 43 h 43"/>
                  <a:gd name="T34" fmla="*/ 2 w 45"/>
                  <a:gd name="T35" fmla="*/ 40 h 43"/>
                  <a:gd name="T36" fmla="*/ 3 w 45"/>
                  <a:gd name="T37" fmla="*/ 36 h 43"/>
                  <a:gd name="T38" fmla="*/ 4 w 45"/>
                  <a:gd name="T39" fmla="*/ 34 h 43"/>
                  <a:gd name="T40" fmla="*/ 4 w 45"/>
                  <a:gd name="T41" fmla="*/ 30 h 43"/>
                  <a:gd name="T42" fmla="*/ 10 w 45"/>
                  <a:gd name="T43" fmla="*/ 28 h 43"/>
                  <a:gd name="T44" fmla="*/ 15 w 45"/>
                  <a:gd name="T45" fmla="*/ 26 h 43"/>
                  <a:gd name="T46" fmla="*/ 21 w 45"/>
                  <a:gd name="T47" fmla="*/ 22 h 43"/>
                  <a:gd name="T48" fmla="*/ 27 w 45"/>
                  <a:gd name="T49" fmla="*/ 21 h 43"/>
                  <a:gd name="T50" fmla="*/ 32 w 45"/>
                  <a:gd name="T51" fmla="*/ 17 h 43"/>
                  <a:gd name="T52" fmla="*/ 36 w 45"/>
                  <a:gd name="T53" fmla="*/ 13 h 43"/>
                  <a:gd name="T54" fmla="*/ 40 w 45"/>
                  <a:gd name="T55" fmla="*/ 7 h 43"/>
                  <a:gd name="T56" fmla="*/ 42 w 45"/>
                  <a:gd name="T57" fmla="*/ 0 h 43"/>
                  <a:gd name="T58" fmla="*/ 42 w 45"/>
                  <a:gd name="T59" fmla="*/ 0 h 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
                  <a:gd name="T91" fmla="*/ 0 h 43"/>
                  <a:gd name="T92" fmla="*/ 45 w 45"/>
                  <a:gd name="T93" fmla="*/ 43 h 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 h="43">
                    <a:moveTo>
                      <a:pt x="42" y="0"/>
                    </a:moveTo>
                    <a:lnTo>
                      <a:pt x="44" y="5"/>
                    </a:lnTo>
                    <a:lnTo>
                      <a:pt x="45" y="10"/>
                    </a:lnTo>
                    <a:lnTo>
                      <a:pt x="45" y="13"/>
                    </a:lnTo>
                    <a:lnTo>
                      <a:pt x="45" y="18"/>
                    </a:lnTo>
                    <a:lnTo>
                      <a:pt x="44" y="21"/>
                    </a:lnTo>
                    <a:lnTo>
                      <a:pt x="42" y="26"/>
                    </a:lnTo>
                    <a:lnTo>
                      <a:pt x="38" y="29"/>
                    </a:lnTo>
                    <a:lnTo>
                      <a:pt x="36" y="32"/>
                    </a:lnTo>
                    <a:lnTo>
                      <a:pt x="32" y="34"/>
                    </a:lnTo>
                    <a:lnTo>
                      <a:pt x="27" y="36"/>
                    </a:lnTo>
                    <a:lnTo>
                      <a:pt x="22" y="38"/>
                    </a:lnTo>
                    <a:lnTo>
                      <a:pt x="18" y="41"/>
                    </a:lnTo>
                    <a:lnTo>
                      <a:pt x="13" y="41"/>
                    </a:lnTo>
                    <a:lnTo>
                      <a:pt x="9" y="43"/>
                    </a:lnTo>
                    <a:lnTo>
                      <a:pt x="5" y="43"/>
                    </a:lnTo>
                    <a:lnTo>
                      <a:pt x="0" y="43"/>
                    </a:lnTo>
                    <a:lnTo>
                      <a:pt x="2" y="40"/>
                    </a:lnTo>
                    <a:lnTo>
                      <a:pt x="3" y="36"/>
                    </a:lnTo>
                    <a:lnTo>
                      <a:pt x="4" y="34"/>
                    </a:lnTo>
                    <a:lnTo>
                      <a:pt x="4" y="30"/>
                    </a:lnTo>
                    <a:lnTo>
                      <a:pt x="10" y="28"/>
                    </a:lnTo>
                    <a:lnTo>
                      <a:pt x="15" y="26"/>
                    </a:lnTo>
                    <a:lnTo>
                      <a:pt x="21" y="22"/>
                    </a:lnTo>
                    <a:lnTo>
                      <a:pt x="27" y="21"/>
                    </a:lnTo>
                    <a:lnTo>
                      <a:pt x="32" y="17"/>
                    </a:lnTo>
                    <a:lnTo>
                      <a:pt x="36" y="13"/>
                    </a:lnTo>
                    <a:lnTo>
                      <a:pt x="40" y="7"/>
                    </a:lnTo>
                    <a:lnTo>
                      <a:pt x="42" y="0"/>
                    </a:lnTo>
                    <a:close/>
                  </a:path>
                </a:pathLst>
              </a:custGeom>
              <a:solidFill>
                <a:srgbClr val="E0E05C"/>
              </a:solidFill>
              <a:ln w="9525">
                <a:noFill/>
                <a:round/>
                <a:headEnd/>
                <a:tailEnd/>
              </a:ln>
            </p:spPr>
            <p:txBody>
              <a:bodyPr/>
              <a:lstStyle/>
              <a:p>
                <a:endParaRPr lang="es-MX"/>
              </a:p>
            </p:txBody>
          </p:sp>
          <p:sp>
            <p:nvSpPr>
              <p:cNvPr id="111719" name="Freeform 104"/>
              <p:cNvSpPr>
                <a:spLocks/>
              </p:cNvSpPr>
              <p:nvPr/>
            </p:nvSpPr>
            <p:spPr bwMode="auto">
              <a:xfrm>
                <a:off x="3758" y="2525"/>
                <a:ext cx="10" cy="5"/>
              </a:xfrm>
              <a:custGeom>
                <a:avLst/>
                <a:gdLst>
                  <a:gd name="T0" fmla="*/ 3 w 42"/>
                  <a:gd name="T1" fmla="*/ 0 h 20"/>
                  <a:gd name="T2" fmla="*/ 4 w 42"/>
                  <a:gd name="T3" fmla="*/ 0 h 20"/>
                  <a:gd name="T4" fmla="*/ 8 w 42"/>
                  <a:gd name="T5" fmla="*/ 1 h 20"/>
                  <a:gd name="T6" fmla="*/ 11 w 42"/>
                  <a:gd name="T7" fmla="*/ 1 h 20"/>
                  <a:gd name="T8" fmla="*/ 15 w 42"/>
                  <a:gd name="T9" fmla="*/ 3 h 20"/>
                  <a:gd name="T10" fmla="*/ 18 w 42"/>
                  <a:gd name="T11" fmla="*/ 3 h 20"/>
                  <a:gd name="T12" fmla="*/ 23 w 42"/>
                  <a:gd name="T13" fmla="*/ 4 h 20"/>
                  <a:gd name="T14" fmla="*/ 27 w 42"/>
                  <a:gd name="T15" fmla="*/ 4 h 20"/>
                  <a:gd name="T16" fmla="*/ 32 w 42"/>
                  <a:gd name="T17" fmla="*/ 4 h 20"/>
                  <a:gd name="T18" fmla="*/ 38 w 42"/>
                  <a:gd name="T19" fmla="*/ 5 h 20"/>
                  <a:gd name="T20" fmla="*/ 42 w 42"/>
                  <a:gd name="T21" fmla="*/ 7 h 20"/>
                  <a:gd name="T22" fmla="*/ 42 w 42"/>
                  <a:gd name="T23" fmla="*/ 9 h 20"/>
                  <a:gd name="T24" fmla="*/ 42 w 42"/>
                  <a:gd name="T25" fmla="*/ 12 h 20"/>
                  <a:gd name="T26" fmla="*/ 40 w 42"/>
                  <a:gd name="T27" fmla="*/ 15 h 20"/>
                  <a:gd name="T28" fmla="*/ 38 w 42"/>
                  <a:gd name="T29" fmla="*/ 20 h 20"/>
                  <a:gd name="T30" fmla="*/ 34 w 42"/>
                  <a:gd name="T31" fmla="*/ 20 h 20"/>
                  <a:gd name="T32" fmla="*/ 32 w 42"/>
                  <a:gd name="T33" fmla="*/ 20 h 20"/>
                  <a:gd name="T34" fmla="*/ 28 w 42"/>
                  <a:gd name="T35" fmla="*/ 20 h 20"/>
                  <a:gd name="T36" fmla="*/ 25 w 42"/>
                  <a:gd name="T37" fmla="*/ 20 h 20"/>
                  <a:gd name="T38" fmla="*/ 18 w 42"/>
                  <a:gd name="T39" fmla="*/ 20 h 20"/>
                  <a:gd name="T40" fmla="*/ 13 w 42"/>
                  <a:gd name="T41" fmla="*/ 20 h 20"/>
                  <a:gd name="T42" fmla="*/ 10 w 42"/>
                  <a:gd name="T43" fmla="*/ 20 h 20"/>
                  <a:gd name="T44" fmla="*/ 5 w 42"/>
                  <a:gd name="T45" fmla="*/ 19 h 20"/>
                  <a:gd name="T46" fmla="*/ 3 w 42"/>
                  <a:gd name="T47" fmla="*/ 16 h 20"/>
                  <a:gd name="T48" fmla="*/ 1 w 42"/>
                  <a:gd name="T49" fmla="*/ 14 h 20"/>
                  <a:gd name="T50" fmla="*/ 0 w 42"/>
                  <a:gd name="T51" fmla="*/ 9 h 20"/>
                  <a:gd name="T52" fmla="*/ 0 w 42"/>
                  <a:gd name="T53" fmla="*/ 6 h 20"/>
                  <a:gd name="T54" fmla="*/ 0 w 42"/>
                  <a:gd name="T55" fmla="*/ 3 h 20"/>
                  <a:gd name="T56" fmla="*/ 3 w 42"/>
                  <a:gd name="T57" fmla="*/ 0 h 20"/>
                  <a:gd name="T58" fmla="*/ 3 w 42"/>
                  <a:gd name="T59" fmla="*/ 0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
                  <a:gd name="T91" fmla="*/ 0 h 20"/>
                  <a:gd name="T92" fmla="*/ 42 w 42"/>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 h="20">
                    <a:moveTo>
                      <a:pt x="3" y="0"/>
                    </a:moveTo>
                    <a:lnTo>
                      <a:pt x="4" y="0"/>
                    </a:lnTo>
                    <a:lnTo>
                      <a:pt x="8" y="1"/>
                    </a:lnTo>
                    <a:lnTo>
                      <a:pt x="11" y="1"/>
                    </a:lnTo>
                    <a:lnTo>
                      <a:pt x="15" y="3"/>
                    </a:lnTo>
                    <a:lnTo>
                      <a:pt x="18" y="3"/>
                    </a:lnTo>
                    <a:lnTo>
                      <a:pt x="23" y="4"/>
                    </a:lnTo>
                    <a:lnTo>
                      <a:pt x="27" y="4"/>
                    </a:lnTo>
                    <a:lnTo>
                      <a:pt x="32" y="4"/>
                    </a:lnTo>
                    <a:lnTo>
                      <a:pt x="38" y="5"/>
                    </a:lnTo>
                    <a:lnTo>
                      <a:pt x="42" y="7"/>
                    </a:lnTo>
                    <a:lnTo>
                      <a:pt x="42" y="9"/>
                    </a:lnTo>
                    <a:lnTo>
                      <a:pt x="42" y="12"/>
                    </a:lnTo>
                    <a:lnTo>
                      <a:pt x="40" y="15"/>
                    </a:lnTo>
                    <a:lnTo>
                      <a:pt x="38" y="20"/>
                    </a:lnTo>
                    <a:lnTo>
                      <a:pt x="34" y="20"/>
                    </a:lnTo>
                    <a:lnTo>
                      <a:pt x="32" y="20"/>
                    </a:lnTo>
                    <a:lnTo>
                      <a:pt x="28" y="20"/>
                    </a:lnTo>
                    <a:lnTo>
                      <a:pt x="25" y="20"/>
                    </a:lnTo>
                    <a:lnTo>
                      <a:pt x="18" y="20"/>
                    </a:lnTo>
                    <a:lnTo>
                      <a:pt x="13" y="20"/>
                    </a:lnTo>
                    <a:lnTo>
                      <a:pt x="10" y="20"/>
                    </a:lnTo>
                    <a:lnTo>
                      <a:pt x="5" y="19"/>
                    </a:lnTo>
                    <a:lnTo>
                      <a:pt x="3" y="16"/>
                    </a:lnTo>
                    <a:lnTo>
                      <a:pt x="1" y="14"/>
                    </a:lnTo>
                    <a:lnTo>
                      <a:pt x="0" y="9"/>
                    </a:lnTo>
                    <a:lnTo>
                      <a:pt x="0" y="6"/>
                    </a:lnTo>
                    <a:lnTo>
                      <a:pt x="0" y="3"/>
                    </a:lnTo>
                    <a:lnTo>
                      <a:pt x="3" y="0"/>
                    </a:lnTo>
                    <a:close/>
                  </a:path>
                </a:pathLst>
              </a:custGeom>
              <a:solidFill>
                <a:srgbClr val="E0E05C"/>
              </a:solidFill>
              <a:ln w="9525">
                <a:noFill/>
                <a:round/>
                <a:headEnd/>
                <a:tailEnd/>
              </a:ln>
            </p:spPr>
            <p:txBody>
              <a:bodyPr/>
              <a:lstStyle/>
              <a:p>
                <a:endParaRPr lang="es-MX"/>
              </a:p>
            </p:txBody>
          </p:sp>
          <p:sp>
            <p:nvSpPr>
              <p:cNvPr id="111720" name="Freeform 105"/>
              <p:cNvSpPr>
                <a:spLocks/>
              </p:cNvSpPr>
              <p:nvPr/>
            </p:nvSpPr>
            <p:spPr bwMode="auto">
              <a:xfrm>
                <a:off x="3688" y="2541"/>
                <a:ext cx="8" cy="13"/>
              </a:xfrm>
              <a:custGeom>
                <a:avLst/>
                <a:gdLst>
                  <a:gd name="T0" fmla="*/ 5 w 30"/>
                  <a:gd name="T1" fmla="*/ 0 h 49"/>
                  <a:gd name="T2" fmla="*/ 7 w 30"/>
                  <a:gd name="T3" fmla="*/ 5 h 49"/>
                  <a:gd name="T4" fmla="*/ 9 w 30"/>
                  <a:gd name="T5" fmla="*/ 9 h 49"/>
                  <a:gd name="T6" fmla="*/ 12 w 30"/>
                  <a:gd name="T7" fmla="*/ 14 h 49"/>
                  <a:gd name="T8" fmla="*/ 14 w 30"/>
                  <a:gd name="T9" fmla="*/ 20 h 49"/>
                  <a:gd name="T10" fmla="*/ 16 w 30"/>
                  <a:gd name="T11" fmla="*/ 24 h 49"/>
                  <a:gd name="T12" fmla="*/ 20 w 30"/>
                  <a:gd name="T13" fmla="*/ 29 h 49"/>
                  <a:gd name="T14" fmla="*/ 24 w 30"/>
                  <a:gd name="T15" fmla="*/ 33 h 49"/>
                  <a:gd name="T16" fmla="*/ 30 w 30"/>
                  <a:gd name="T17" fmla="*/ 38 h 49"/>
                  <a:gd name="T18" fmla="*/ 29 w 30"/>
                  <a:gd name="T19" fmla="*/ 40 h 49"/>
                  <a:gd name="T20" fmla="*/ 28 w 30"/>
                  <a:gd name="T21" fmla="*/ 43 h 49"/>
                  <a:gd name="T22" fmla="*/ 27 w 30"/>
                  <a:gd name="T23" fmla="*/ 46 h 49"/>
                  <a:gd name="T24" fmla="*/ 27 w 30"/>
                  <a:gd name="T25" fmla="*/ 49 h 49"/>
                  <a:gd name="T26" fmla="*/ 20 w 30"/>
                  <a:gd name="T27" fmla="*/ 46 h 49"/>
                  <a:gd name="T28" fmla="*/ 14 w 30"/>
                  <a:gd name="T29" fmla="*/ 40 h 49"/>
                  <a:gd name="T30" fmla="*/ 8 w 30"/>
                  <a:gd name="T31" fmla="*/ 34 h 49"/>
                  <a:gd name="T32" fmla="*/ 5 w 30"/>
                  <a:gd name="T33" fmla="*/ 29 h 49"/>
                  <a:gd name="T34" fmla="*/ 2 w 30"/>
                  <a:gd name="T35" fmla="*/ 25 h 49"/>
                  <a:gd name="T36" fmla="*/ 1 w 30"/>
                  <a:gd name="T37" fmla="*/ 22 h 49"/>
                  <a:gd name="T38" fmla="*/ 0 w 30"/>
                  <a:gd name="T39" fmla="*/ 17 h 49"/>
                  <a:gd name="T40" fmla="*/ 0 w 30"/>
                  <a:gd name="T41" fmla="*/ 14 h 49"/>
                  <a:gd name="T42" fmla="*/ 0 w 30"/>
                  <a:gd name="T43" fmla="*/ 10 h 49"/>
                  <a:gd name="T44" fmla="*/ 1 w 30"/>
                  <a:gd name="T45" fmla="*/ 7 h 49"/>
                  <a:gd name="T46" fmla="*/ 2 w 30"/>
                  <a:gd name="T47" fmla="*/ 3 h 49"/>
                  <a:gd name="T48" fmla="*/ 5 w 30"/>
                  <a:gd name="T49" fmla="*/ 0 h 49"/>
                  <a:gd name="T50" fmla="*/ 5 w 30"/>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
                  <a:gd name="T79" fmla="*/ 0 h 49"/>
                  <a:gd name="T80" fmla="*/ 30 w 30"/>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 h="49">
                    <a:moveTo>
                      <a:pt x="5" y="0"/>
                    </a:moveTo>
                    <a:lnTo>
                      <a:pt x="7" y="5"/>
                    </a:lnTo>
                    <a:lnTo>
                      <a:pt x="9" y="9"/>
                    </a:lnTo>
                    <a:lnTo>
                      <a:pt x="12" y="14"/>
                    </a:lnTo>
                    <a:lnTo>
                      <a:pt x="14" y="20"/>
                    </a:lnTo>
                    <a:lnTo>
                      <a:pt x="16" y="24"/>
                    </a:lnTo>
                    <a:lnTo>
                      <a:pt x="20" y="29"/>
                    </a:lnTo>
                    <a:lnTo>
                      <a:pt x="24" y="33"/>
                    </a:lnTo>
                    <a:lnTo>
                      <a:pt x="30" y="38"/>
                    </a:lnTo>
                    <a:lnTo>
                      <a:pt x="29" y="40"/>
                    </a:lnTo>
                    <a:lnTo>
                      <a:pt x="28" y="43"/>
                    </a:lnTo>
                    <a:lnTo>
                      <a:pt x="27" y="46"/>
                    </a:lnTo>
                    <a:lnTo>
                      <a:pt x="27" y="49"/>
                    </a:lnTo>
                    <a:lnTo>
                      <a:pt x="20" y="46"/>
                    </a:lnTo>
                    <a:lnTo>
                      <a:pt x="14" y="40"/>
                    </a:lnTo>
                    <a:lnTo>
                      <a:pt x="8" y="34"/>
                    </a:lnTo>
                    <a:lnTo>
                      <a:pt x="5" y="29"/>
                    </a:lnTo>
                    <a:lnTo>
                      <a:pt x="2" y="25"/>
                    </a:lnTo>
                    <a:lnTo>
                      <a:pt x="1" y="22"/>
                    </a:lnTo>
                    <a:lnTo>
                      <a:pt x="0" y="17"/>
                    </a:lnTo>
                    <a:lnTo>
                      <a:pt x="0" y="14"/>
                    </a:lnTo>
                    <a:lnTo>
                      <a:pt x="0" y="10"/>
                    </a:lnTo>
                    <a:lnTo>
                      <a:pt x="1" y="7"/>
                    </a:lnTo>
                    <a:lnTo>
                      <a:pt x="2" y="3"/>
                    </a:lnTo>
                    <a:lnTo>
                      <a:pt x="5" y="0"/>
                    </a:lnTo>
                    <a:close/>
                  </a:path>
                </a:pathLst>
              </a:custGeom>
              <a:solidFill>
                <a:srgbClr val="E0E05C"/>
              </a:solidFill>
              <a:ln w="9525">
                <a:noFill/>
                <a:round/>
                <a:headEnd/>
                <a:tailEnd/>
              </a:ln>
            </p:spPr>
            <p:txBody>
              <a:bodyPr/>
              <a:lstStyle/>
              <a:p>
                <a:endParaRPr lang="es-MX"/>
              </a:p>
            </p:txBody>
          </p:sp>
          <p:sp>
            <p:nvSpPr>
              <p:cNvPr id="111721" name="Freeform 106"/>
              <p:cNvSpPr>
                <a:spLocks/>
              </p:cNvSpPr>
              <p:nvPr/>
            </p:nvSpPr>
            <p:spPr bwMode="auto">
              <a:xfrm>
                <a:off x="3716" y="2543"/>
                <a:ext cx="5" cy="14"/>
              </a:xfrm>
              <a:custGeom>
                <a:avLst/>
                <a:gdLst>
                  <a:gd name="T0" fmla="*/ 6 w 16"/>
                  <a:gd name="T1" fmla="*/ 0 h 56"/>
                  <a:gd name="T2" fmla="*/ 7 w 16"/>
                  <a:gd name="T3" fmla="*/ 4 h 56"/>
                  <a:gd name="T4" fmla="*/ 10 w 16"/>
                  <a:gd name="T5" fmla="*/ 11 h 56"/>
                  <a:gd name="T6" fmla="*/ 11 w 16"/>
                  <a:gd name="T7" fmla="*/ 17 h 56"/>
                  <a:gd name="T8" fmla="*/ 13 w 16"/>
                  <a:gd name="T9" fmla="*/ 24 h 56"/>
                  <a:gd name="T10" fmla="*/ 14 w 16"/>
                  <a:gd name="T11" fmla="*/ 30 h 56"/>
                  <a:gd name="T12" fmla="*/ 15 w 16"/>
                  <a:gd name="T13" fmla="*/ 37 h 56"/>
                  <a:gd name="T14" fmla="*/ 15 w 16"/>
                  <a:gd name="T15" fmla="*/ 42 h 56"/>
                  <a:gd name="T16" fmla="*/ 16 w 16"/>
                  <a:gd name="T17" fmla="*/ 49 h 56"/>
                  <a:gd name="T18" fmla="*/ 11 w 16"/>
                  <a:gd name="T19" fmla="*/ 53 h 56"/>
                  <a:gd name="T20" fmla="*/ 8 w 16"/>
                  <a:gd name="T21" fmla="*/ 56 h 56"/>
                  <a:gd name="T22" fmla="*/ 8 w 16"/>
                  <a:gd name="T23" fmla="*/ 52 h 56"/>
                  <a:gd name="T24" fmla="*/ 7 w 16"/>
                  <a:gd name="T25" fmla="*/ 48 h 56"/>
                  <a:gd name="T26" fmla="*/ 7 w 16"/>
                  <a:gd name="T27" fmla="*/ 45 h 56"/>
                  <a:gd name="T28" fmla="*/ 6 w 16"/>
                  <a:gd name="T29" fmla="*/ 41 h 56"/>
                  <a:gd name="T30" fmla="*/ 3 w 16"/>
                  <a:gd name="T31" fmla="*/ 33 h 56"/>
                  <a:gd name="T32" fmla="*/ 2 w 16"/>
                  <a:gd name="T33" fmla="*/ 26 h 56"/>
                  <a:gd name="T34" fmla="*/ 1 w 16"/>
                  <a:gd name="T35" fmla="*/ 23 h 56"/>
                  <a:gd name="T36" fmla="*/ 0 w 16"/>
                  <a:gd name="T37" fmla="*/ 19 h 56"/>
                  <a:gd name="T38" fmla="*/ 0 w 16"/>
                  <a:gd name="T39" fmla="*/ 16 h 56"/>
                  <a:gd name="T40" fmla="*/ 1 w 16"/>
                  <a:gd name="T41" fmla="*/ 12 h 56"/>
                  <a:gd name="T42" fmla="*/ 1 w 16"/>
                  <a:gd name="T43" fmla="*/ 5 h 56"/>
                  <a:gd name="T44" fmla="*/ 6 w 16"/>
                  <a:gd name="T45" fmla="*/ 0 h 56"/>
                  <a:gd name="T46" fmla="*/ 6 w 16"/>
                  <a:gd name="T47" fmla="*/ 0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56"/>
                  <a:gd name="T74" fmla="*/ 16 w 16"/>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56">
                    <a:moveTo>
                      <a:pt x="6" y="0"/>
                    </a:moveTo>
                    <a:lnTo>
                      <a:pt x="7" y="4"/>
                    </a:lnTo>
                    <a:lnTo>
                      <a:pt x="10" y="11"/>
                    </a:lnTo>
                    <a:lnTo>
                      <a:pt x="11" y="17"/>
                    </a:lnTo>
                    <a:lnTo>
                      <a:pt x="13" y="24"/>
                    </a:lnTo>
                    <a:lnTo>
                      <a:pt x="14" y="30"/>
                    </a:lnTo>
                    <a:lnTo>
                      <a:pt x="15" y="37"/>
                    </a:lnTo>
                    <a:lnTo>
                      <a:pt x="15" y="42"/>
                    </a:lnTo>
                    <a:lnTo>
                      <a:pt x="16" y="49"/>
                    </a:lnTo>
                    <a:lnTo>
                      <a:pt x="11" y="53"/>
                    </a:lnTo>
                    <a:lnTo>
                      <a:pt x="8" y="56"/>
                    </a:lnTo>
                    <a:lnTo>
                      <a:pt x="8" y="52"/>
                    </a:lnTo>
                    <a:lnTo>
                      <a:pt x="7" y="48"/>
                    </a:lnTo>
                    <a:lnTo>
                      <a:pt x="7" y="45"/>
                    </a:lnTo>
                    <a:lnTo>
                      <a:pt x="6" y="41"/>
                    </a:lnTo>
                    <a:lnTo>
                      <a:pt x="3" y="33"/>
                    </a:lnTo>
                    <a:lnTo>
                      <a:pt x="2" y="26"/>
                    </a:lnTo>
                    <a:lnTo>
                      <a:pt x="1" y="23"/>
                    </a:lnTo>
                    <a:lnTo>
                      <a:pt x="0" y="19"/>
                    </a:lnTo>
                    <a:lnTo>
                      <a:pt x="0" y="16"/>
                    </a:lnTo>
                    <a:lnTo>
                      <a:pt x="1" y="12"/>
                    </a:lnTo>
                    <a:lnTo>
                      <a:pt x="1" y="5"/>
                    </a:lnTo>
                    <a:lnTo>
                      <a:pt x="6" y="0"/>
                    </a:lnTo>
                    <a:close/>
                  </a:path>
                </a:pathLst>
              </a:custGeom>
              <a:solidFill>
                <a:srgbClr val="E0E05C"/>
              </a:solidFill>
              <a:ln w="9525">
                <a:noFill/>
                <a:round/>
                <a:headEnd/>
                <a:tailEnd/>
              </a:ln>
            </p:spPr>
            <p:txBody>
              <a:bodyPr/>
              <a:lstStyle/>
              <a:p>
                <a:endParaRPr lang="es-MX"/>
              </a:p>
            </p:txBody>
          </p:sp>
          <p:sp>
            <p:nvSpPr>
              <p:cNvPr id="111722" name="Freeform 107"/>
              <p:cNvSpPr>
                <a:spLocks/>
              </p:cNvSpPr>
              <p:nvPr/>
            </p:nvSpPr>
            <p:spPr bwMode="auto">
              <a:xfrm>
                <a:off x="3658" y="2579"/>
                <a:ext cx="6" cy="14"/>
              </a:xfrm>
              <a:custGeom>
                <a:avLst/>
                <a:gdLst>
                  <a:gd name="T0" fmla="*/ 4 w 27"/>
                  <a:gd name="T1" fmla="*/ 0 h 56"/>
                  <a:gd name="T2" fmla="*/ 8 w 27"/>
                  <a:gd name="T3" fmla="*/ 6 h 56"/>
                  <a:gd name="T4" fmla="*/ 14 w 27"/>
                  <a:gd name="T5" fmla="*/ 13 h 56"/>
                  <a:gd name="T6" fmla="*/ 19 w 27"/>
                  <a:gd name="T7" fmla="*/ 18 h 56"/>
                  <a:gd name="T8" fmla="*/ 23 w 27"/>
                  <a:gd name="T9" fmla="*/ 26 h 56"/>
                  <a:gd name="T10" fmla="*/ 25 w 27"/>
                  <a:gd name="T11" fmla="*/ 32 h 56"/>
                  <a:gd name="T12" fmla="*/ 27 w 27"/>
                  <a:gd name="T13" fmla="*/ 40 h 56"/>
                  <a:gd name="T14" fmla="*/ 27 w 27"/>
                  <a:gd name="T15" fmla="*/ 44 h 56"/>
                  <a:gd name="T16" fmla="*/ 27 w 27"/>
                  <a:gd name="T17" fmla="*/ 48 h 56"/>
                  <a:gd name="T18" fmla="*/ 27 w 27"/>
                  <a:gd name="T19" fmla="*/ 52 h 56"/>
                  <a:gd name="T20" fmla="*/ 25 w 27"/>
                  <a:gd name="T21" fmla="*/ 56 h 56"/>
                  <a:gd name="T22" fmla="*/ 20 w 27"/>
                  <a:gd name="T23" fmla="*/ 51 h 56"/>
                  <a:gd name="T24" fmla="*/ 17 w 27"/>
                  <a:gd name="T25" fmla="*/ 46 h 56"/>
                  <a:gd name="T26" fmla="*/ 15 w 27"/>
                  <a:gd name="T27" fmla="*/ 40 h 56"/>
                  <a:gd name="T28" fmla="*/ 14 w 27"/>
                  <a:gd name="T29" fmla="*/ 34 h 56"/>
                  <a:gd name="T30" fmla="*/ 10 w 27"/>
                  <a:gd name="T31" fmla="*/ 29 h 56"/>
                  <a:gd name="T32" fmla="*/ 9 w 27"/>
                  <a:gd name="T33" fmla="*/ 23 h 56"/>
                  <a:gd name="T34" fmla="*/ 5 w 27"/>
                  <a:gd name="T35" fmla="*/ 18 h 56"/>
                  <a:gd name="T36" fmla="*/ 0 w 27"/>
                  <a:gd name="T37" fmla="*/ 15 h 56"/>
                  <a:gd name="T38" fmla="*/ 0 w 27"/>
                  <a:gd name="T39" fmla="*/ 10 h 56"/>
                  <a:gd name="T40" fmla="*/ 0 w 27"/>
                  <a:gd name="T41" fmla="*/ 6 h 56"/>
                  <a:gd name="T42" fmla="*/ 1 w 27"/>
                  <a:gd name="T43" fmla="*/ 2 h 56"/>
                  <a:gd name="T44" fmla="*/ 4 w 27"/>
                  <a:gd name="T45" fmla="*/ 0 h 56"/>
                  <a:gd name="T46" fmla="*/ 4 w 27"/>
                  <a:gd name="T47" fmla="*/ 0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56"/>
                  <a:gd name="T74" fmla="*/ 27 w 27"/>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56">
                    <a:moveTo>
                      <a:pt x="4" y="0"/>
                    </a:moveTo>
                    <a:lnTo>
                      <a:pt x="8" y="6"/>
                    </a:lnTo>
                    <a:lnTo>
                      <a:pt x="14" y="13"/>
                    </a:lnTo>
                    <a:lnTo>
                      <a:pt x="19" y="18"/>
                    </a:lnTo>
                    <a:lnTo>
                      <a:pt x="23" y="26"/>
                    </a:lnTo>
                    <a:lnTo>
                      <a:pt x="25" y="32"/>
                    </a:lnTo>
                    <a:lnTo>
                      <a:pt x="27" y="40"/>
                    </a:lnTo>
                    <a:lnTo>
                      <a:pt x="27" y="44"/>
                    </a:lnTo>
                    <a:lnTo>
                      <a:pt x="27" y="48"/>
                    </a:lnTo>
                    <a:lnTo>
                      <a:pt x="27" y="52"/>
                    </a:lnTo>
                    <a:lnTo>
                      <a:pt x="25" y="56"/>
                    </a:lnTo>
                    <a:lnTo>
                      <a:pt x="20" y="51"/>
                    </a:lnTo>
                    <a:lnTo>
                      <a:pt x="17" y="46"/>
                    </a:lnTo>
                    <a:lnTo>
                      <a:pt x="15" y="40"/>
                    </a:lnTo>
                    <a:lnTo>
                      <a:pt x="14" y="34"/>
                    </a:lnTo>
                    <a:lnTo>
                      <a:pt x="10" y="29"/>
                    </a:lnTo>
                    <a:lnTo>
                      <a:pt x="9" y="23"/>
                    </a:lnTo>
                    <a:lnTo>
                      <a:pt x="5" y="18"/>
                    </a:lnTo>
                    <a:lnTo>
                      <a:pt x="0" y="15"/>
                    </a:lnTo>
                    <a:lnTo>
                      <a:pt x="0" y="10"/>
                    </a:lnTo>
                    <a:lnTo>
                      <a:pt x="0" y="6"/>
                    </a:lnTo>
                    <a:lnTo>
                      <a:pt x="1" y="2"/>
                    </a:lnTo>
                    <a:lnTo>
                      <a:pt x="4" y="0"/>
                    </a:lnTo>
                    <a:close/>
                  </a:path>
                </a:pathLst>
              </a:custGeom>
              <a:solidFill>
                <a:srgbClr val="E0E05C"/>
              </a:solidFill>
              <a:ln w="9525">
                <a:noFill/>
                <a:round/>
                <a:headEnd/>
                <a:tailEnd/>
              </a:ln>
            </p:spPr>
            <p:txBody>
              <a:bodyPr/>
              <a:lstStyle/>
              <a:p>
                <a:endParaRPr lang="es-MX"/>
              </a:p>
            </p:txBody>
          </p:sp>
          <p:sp>
            <p:nvSpPr>
              <p:cNvPr id="111723" name="Freeform 108"/>
              <p:cNvSpPr>
                <a:spLocks/>
              </p:cNvSpPr>
              <p:nvPr/>
            </p:nvSpPr>
            <p:spPr bwMode="auto">
              <a:xfrm>
                <a:off x="3740" y="2561"/>
                <a:ext cx="6" cy="15"/>
              </a:xfrm>
              <a:custGeom>
                <a:avLst/>
                <a:gdLst>
                  <a:gd name="T0" fmla="*/ 4 w 22"/>
                  <a:gd name="T1" fmla="*/ 0 h 58"/>
                  <a:gd name="T2" fmla="*/ 8 w 22"/>
                  <a:gd name="T3" fmla="*/ 5 h 58"/>
                  <a:gd name="T4" fmla="*/ 13 w 22"/>
                  <a:gd name="T5" fmla="*/ 11 h 58"/>
                  <a:gd name="T6" fmla="*/ 14 w 22"/>
                  <a:gd name="T7" fmla="*/ 16 h 58"/>
                  <a:gd name="T8" fmla="*/ 16 w 22"/>
                  <a:gd name="T9" fmla="*/ 19 h 58"/>
                  <a:gd name="T10" fmla="*/ 18 w 22"/>
                  <a:gd name="T11" fmla="*/ 24 h 58"/>
                  <a:gd name="T12" fmla="*/ 20 w 22"/>
                  <a:gd name="T13" fmla="*/ 28 h 58"/>
                  <a:gd name="T14" fmla="*/ 21 w 22"/>
                  <a:gd name="T15" fmla="*/ 32 h 58"/>
                  <a:gd name="T16" fmla="*/ 22 w 22"/>
                  <a:gd name="T17" fmla="*/ 36 h 58"/>
                  <a:gd name="T18" fmla="*/ 22 w 22"/>
                  <a:gd name="T19" fmla="*/ 40 h 58"/>
                  <a:gd name="T20" fmla="*/ 22 w 22"/>
                  <a:gd name="T21" fmla="*/ 45 h 58"/>
                  <a:gd name="T22" fmla="*/ 21 w 22"/>
                  <a:gd name="T23" fmla="*/ 47 h 58"/>
                  <a:gd name="T24" fmla="*/ 20 w 22"/>
                  <a:gd name="T25" fmla="*/ 51 h 58"/>
                  <a:gd name="T26" fmla="*/ 18 w 22"/>
                  <a:gd name="T27" fmla="*/ 55 h 58"/>
                  <a:gd name="T28" fmla="*/ 16 w 22"/>
                  <a:gd name="T29" fmla="*/ 58 h 58"/>
                  <a:gd name="T30" fmla="*/ 14 w 22"/>
                  <a:gd name="T31" fmla="*/ 53 h 58"/>
                  <a:gd name="T32" fmla="*/ 12 w 22"/>
                  <a:gd name="T33" fmla="*/ 46 h 58"/>
                  <a:gd name="T34" fmla="*/ 11 w 22"/>
                  <a:gd name="T35" fmla="*/ 40 h 58"/>
                  <a:gd name="T36" fmla="*/ 10 w 22"/>
                  <a:gd name="T37" fmla="*/ 33 h 58"/>
                  <a:gd name="T38" fmla="*/ 7 w 22"/>
                  <a:gd name="T39" fmla="*/ 27 h 58"/>
                  <a:gd name="T40" fmla="*/ 5 w 22"/>
                  <a:gd name="T41" fmla="*/ 21 h 58"/>
                  <a:gd name="T42" fmla="*/ 1 w 22"/>
                  <a:gd name="T43" fmla="*/ 15 h 58"/>
                  <a:gd name="T44" fmla="*/ 0 w 22"/>
                  <a:gd name="T45" fmla="*/ 9 h 58"/>
                  <a:gd name="T46" fmla="*/ 1 w 22"/>
                  <a:gd name="T47" fmla="*/ 3 h 58"/>
                  <a:gd name="T48" fmla="*/ 4 w 22"/>
                  <a:gd name="T49" fmla="*/ 0 h 58"/>
                  <a:gd name="T50" fmla="*/ 4 w 22"/>
                  <a:gd name="T51" fmla="*/ 0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8"/>
                  <a:gd name="T80" fmla="*/ 22 w 22"/>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8">
                    <a:moveTo>
                      <a:pt x="4" y="0"/>
                    </a:moveTo>
                    <a:lnTo>
                      <a:pt x="8" y="5"/>
                    </a:lnTo>
                    <a:lnTo>
                      <a:pt x="13" y="11"/>
                    </a:lnTo>
                    <a:lnTo>
                      <a:pt x="14" y="16"/>
                    </a:lnTo>
                    <a:lnTo>
                      <a:pt x="16" y="19"/>
                    </a:lnTo>
                    <a:lnTo>
                      <a:pt x="18" y="24"/>
                    </a:lnTo>
                    <a:lnTo>
                      <a:pt x="20" y="28"/>
                    </a:lnTo>
                    <a:lnTo>
                      <a:pt x="21" y="32"/>
                    </a:lnTo>
                    <a:lnTo>
                      <a:pt x="22" y="36"/>
                    </a:lnTo>
                    <a:lnTo>
                      <a:pt x="22" y="40"/>
                    </a:lnTo>
                    <a:lnTo>
                      <a:pt x="22" y="45"/>
                    </a:lnTo>
                    <a:lnTo>
                      <a:pt x="21" y="47"/>
                    </a:lnTo>
                    <a:lnTo>
                      <a:pt x="20" y="51"/>
                    </a:lnTo>
                    <a:lnTo>
                      <a:pt x="18" y="55"/>
                    </a:lnTo>
                    <a:lnTo>
                      <a:pt x="16" y="58"/>
                    </a:lnTo>
                    <a:lnTo>
                      <a:pt x="14" y="53"/>
                    </a:lnTo>
                    <a:lnTo>
                      <a:pt x="12" y="46"/>
                    </a:lnTo>
                    <a:lnTo>
                      <a:pt x="11" y="40"/>
                    </a:lnTo>
                    <a:lnTo>
                      <a:pt x="10" y="33"/>
                    </a:lnTo>
                    <a:lnTo>
                      <a:pt x="7" y="27"/>
                    </a:lnTo>
                    <a:lnTo>
                      <a:pt x="5" y="21"/>
                    </a:lnTo>
                    <a:lnTo>
                      <a:pt x="1" y="15"/>
                    </a:lnTo>
                    <a:lnTo>
                      <a:pt x="0" y="9"/>
                    </a:lnTo>
                    <a:lnTo>
                      <a:pt x="1" y="3"/>
                    </a:lnTo>
                    <a:lnTo>
                      <a:pt x="4" y="0"/>
                    </a:lnTo>
                    <a:close/>
                  </a:path>
                </a:pathLst>
              </a:custGeom>
              <a:solidFill>
                <a:srgbClr val="E0E05C"/>
              </a:solidFill>
              <a:ln w="9525">
                <a:noFill/>
                <a:round/>
                <a:headEnd/>
                <a:tailEnd/>
              </a:ln>
            </p:spPr>
            <p:txBody>
              <a:bodyPr/>
              <a:lstStyle/>
              <a:p>
                <a:endParaRPr lang="es-MX"/>
              </a:p>
            </p:txBody>
          </p:sp>
          <p:sp>
            <p:nvSpPr>
              <p:cNvPr id="111724" name="Freeform 109"/>
              <p:cNvSpPr>
                <a:spLocks/>
              </p:cNvSpPr>
              <p:nvPr/>
            </p:nvSpPr>
            <p:spPr bwMode="auto">
              <a:xfrm>
                <a:off x="3672" y="2563"/>
                <a:ext cx="8" cy="11"/>
              </a:xfrm>
              <a:custGeom>
                <a:avLst/>
                <a:gdLst>
                  <a:gd name="T0" fmla="*/ 2 w 32"/>
                  <a:gd name="T1" fmla="*/ 0 h 44"/>
                  <a:gd name="T2" fmla="*/ 5 w 32"/>
                  <a:gd name="T3" fmla="*/ 4 h 44"/>
                  <a:gd name="T4" fmla="*/ 9 w 32"/>
                  <a:gd name="T5" fmla="*/ 7 h 44"/>
                  <a:gd name="T6" fmla="*/ 11 w 32"/>
                  <a:gd name="T7" fmla="*/ 11 h 44"/>
                  <a:gd name="T8" fmla="*/ 15 w 32"/>
                  <a:gd name="T9" fmla="*/ 16 h 44"/>
                  <a:gd name="T10" fmla="*/ 18 w 32"/>
                  <a:gd name="T11" fmla="*/ 20 h 44"/>
                  <a:gd name="T12" fmla="*/ 23 w 32"/>
                  <a:gd name="T13" fmla="*/ 25 h 44"/>
                  <a:gd name="T14" fmla="*/ 26 w 32"/>
                  <a:gd name="T15" fmla="*/ 28 h 44"/>
                  <a:gd name="T16" fmla="*/ 32 w 32"/>
                  <a:gd name="T17" fmla="*/ 33 h 44"/>
                  <a:gd name="T18" fmla="*/ 31 w 32"/>
                  <a:gd name="T19" fmla="*/ 35 h 44"/>
                  <a:gd name="T20" fmla="*/ 29 w 32"/>
                  <a:gd name="T21" fmla="*/ 38 h 44"/>
                  <a:gd name="T22" fmla="*/ 29 w 32"/>
                  <a:gd name="T23" fmla="*/ 41 h 44"/>
                  <a:gd name="T24" fmla="*/ 29 w 32"/>
                  <a:gd name="T25" fmla="*/ 44 h 44"/>
                  <a:gd name="T26" fmla="*/ 23 w 32"/>
                  <a:gd name="T27" fmla="*/ 41 h 44"/>
                  <a:gd name="T28" fmla="*/ 17 w 32"/>
                  <a:gd name="T29" fmla="*/ 36 h 44"/>
                  <a:gd name="T30" fmla="*/ 10 w 32"/>
                  <a:gd name="T31" fmla="*/ 31 h 44"/>
                  <a:gd name="T32" fmla="*/ 5 w 32"/>
                  <a:gd name="T33" fmla="*/ 26 h 44"/>
                  <a:gd name="T34" fmla="*/ 1 w 32"/>
                  <a:gd name="T35" fmla="*/ 19 h 44"/>
                  <a:gd name="T36" fmla="*/ 0 w 32"/>
                  <a:gd name="T37" fmla="*/ 13 h 44"/>
                  <a:gd name="T38" fmla="*/ 0 w 32"/>
                  <a:gd name="T39" fmla="*/ 6 h 44"/>
                  <a:gd name="T40" fmla="*/ 2 w 32"/>
                  <a:gd name="T41" fmla="*/ 0 h 44"/>
                  <a:gd name="T42" fmla="*/ 2 w 32"/>
                  <a:gd name="T43" fmla="*/ 0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44"/>
                  <a:gd name="T68" fmla="*/ 32 w 32"/>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44">
                    <a:moveTo>
                      <a:pt x="2" y="0"/>
                    </a:moveTo>
                    <a:lnTo>
                      <a:pt x="5" y="4"/>
                    </a:lnTo>
                    <a:lnTo>
                      <a:pt x="9" y="7"/>
                    </a:lnTo>
                    <a:lnTo>
                      <a:pt x="11" y="11"/>
                    </a:lnTo>
                    <a:lnTo>
                      <a:pt x="15" y="16"/>
                    </a:lnTo>
                    <a:lnTo>
                      <a:pt x="18" y="20"/>
                    </a:lnTo>
                    <a:lnTo>
                      <a:pt x="23" y="25"/>
                    </a:lnTo>
                    <a:lnTo>
                      <a:pt x="26" y="28"/>
                    </a:lnTo>
                    <a:lnTo>
                      <a:pt x="32" y="33"/>
                    </a:lnTo>
                    <a:lnTo>
                      <a:pt x="31" y="35"/>
                    </a:lnTo>
                    <a:lnTo>
                      <a:pt x="29" y="38"/>
                    </a:lnTo>
                    <a:lnTo>
                      <a:pt x="29" y="41"/>
                    </a:lnTo>
                    <a:lnTo>
                      <a:pt x="29" y="44"/>
                    </a:lnTo>
                    <a:lnTo>
                      <a:pt x="23" y="41"/>
                    </a:lnTo>
                    <a:lnTo>
                      <a:pt x="17" y="36"/>
                    </a:lnTo>
                    <a:lnTo>
                      <a:pt x="10" y="31"/>
                    </a:lnTo>
                    <a:lnTo>
                      <a:pt x="5" y="26"/>
                    </a:lnTo>
                    <a:lnTo>
                      <a:pt x="1" y="19"/>
                    </a:lnTo>
                    <a:lnTo>
                      <a:pt x="0" y="13"/>
                    </a:lnTo>
                    <a:lnTo>
                      <a:pt x="0" y="6"/>
                    </a:lnTo>
                    <a:lnTo>
                      <a:pt x="2" y="0"/>
                    </a:lnTo>
                    <a:close/>
                  </a:path>
                </a:pathLst>
              </a:custGeom>
              <a:solidFill>
                <a:srgbClr val="E0E05C"/>
              </a:solidFill>
              <a:ln w="9525">
                <a:noFill/>
                <a:round/>
                <a:headEnd/>
                <a:tailEnd/>
              </a:ln>
            </p:spPr>
            <p:txBody>
              <a:bodyPr/>
              <a:lstStyle/>
              <a:p>
                <a:endParaRPr lang="es-MX"/>
              </a:p>
            </p:txBody>
          </p:sp>
          <p:sp>
            <p:nvSpPr>
              <p:cNvPr id="111725" name="Freeform 110"/>
              <p:cNvSpPr>
                <a:spLocks/>
              </p:cNvSpPr>
              <p:nvPr/>
            </p:nvSpPr>
            <p:spPr bwMode="auto">
              <a:xfrm>
                <a:off x="3715" y="2577"/>
                <a:ext cx="11" cy="15"/>
              </a:xfrm>
              <a:custGeom>
                <a:avLst/>
                <a:gdLst>
                  <a:gd name="T0" fmla="*/ 43 w 45"/>
                  <a:gd name="T1" fmla="*/ 0 h 60"/>
                  <a:gd name="T2" fmla="*/ 44 w 45"/>
                  <a:gd name="T3" fmla="*/ 3 h 60"/>
                  <a:gd name="T4" fmla="*/ 45 w 45"/>
                  <a:gd name="T5" fmla="*/ 7 h 60"/>
                  <a:gd name="T6" fmla="*/ 45 w 45"/>
                  <a:gd name="T7" fmla="*/ 9 h 60"/>
                  <a:gd name="T8" fmla="*/ 44 w 45"/>
                  <a:gd name="T9" fmla="*/ 13 h 60"/>
                  <a:gd name="T10" fmla="*/ 38 w 45"/>
                  <a:gd name="T11" fmla="*/ 18 h 60"/>
                  <a:gd name="T12" fmla="*/ 31 w 45"/>
                  <a:gd name="T13" fmla="*/ 24 h 60"/>
                  <a:gd name="T14" fmla="*/ 28 w 45"/>
                  <a:gd name="T15" fmla="*/ 26 h 60"/>
                  <a:gd name="T16" fmla="*/ 23 w 45"/>
                  <a:gd name="T17" fmla="*/ 29 h 60"/>
                  <a:gd name="T18" fmla="*/ 20 w 45"/>
                  <a:gd name="T19" fmla="*/ 31 h 60"/>
                  <a:gd name="T20" fmla="*/ 17 w 45"/>
                  <a:gd name="T21" fmla="*/ 36 h 60"/>
                  <a:gd name="T22" fmla="*/ 14 w 45"/>
                  <a:gd name="T23" fmla="*/ 38 h 60"/>
                  <a:gd name="T24" fmla="*/ 12 w 45"/>
                  <a:gd name="T25" fmla="*/ 43 h 60"/>
                  <a:gd name="T26" fmla="*/ 10 w 45"/>
                  <a:gd name="T27" fmla="*/ 46 h 60"/>
                  <a:gd name="T28" fmla="*/ 10 w 45"/>
                  <a:gd name="T29" fmla="*/ 51 h 60"/>
                  <a:gd name="T30" fmla="*/ 8 w 45"/>
                  <a:gd name="T31" fmla="*/ 55 h 60"/>
                  <a:gd name="T32" fmla="*/ 5 w 45"/>
                  <a:gd name="T33" fmla="*/ 60 h 60"/>
                  <a:gd name="T34" fmla="*/ 0 w 45"/>
                  <a:gd name="T35" fmla="*/ 53 h 60"/>
                  <a:gd name="T36" fmla="*/ 0 w 45"/>
                  <a:gd name="T37" fmla="*/ 46 h 60"/>
                  <a:gd name="T38" fmla="*/ 1 w 45"/>
                  <a:gd name="T39" fmla="*/ 39 h 60"/>
                  <a:gd name="T40" fmla="*/ 6 w 45"/>
                  <a:gd name="T41" fmla="*/ 33 h 60"/>
                  <a:gd name="T42" fmla="*/ 12 w 45"/>
                  <a:gd name="T43" fmla="*/ 26 h 60"/>
                  <a:gd name="T44" fmla="*/ 17 w 45"/>
                  <a:gd name="T45" fmla="*/ 21 h 60"/>
                  <a:gd name="T46" fmla="*/ 23 w 45"/>
                  <a:gd name="T47" fmla="*/ 14 h 60"/>
                  <a:gd name="T48" fmla="*/ 28 w 45"/>
                  <a:gd name="T49" fmla="*/ 9 h 60"/>
                  <a:gd name="T50" fmla="*/ 31 w 45"/>
                  <a:gd name="T51" fmla="*/ 6 h 60"/>
                  <a:gd name="T52" fmla="*/ 36 w 45"/>
                  <a:gd name="T53" fmla="*/ 3 h 60"/>
                  <a:gd name="T54" fmla="*/ 40 w 45"/>
                  <a:gd name="T55" fmla="*/ 1 h 60"/>
                  <a:gd name="T56" fmla="*/ 43 w 45"/>
                  <a:gd name="T57" fmla="*/ 0 h 60"/>
                  <a:gd name="T58" fmla="*/ 43 w 45"/>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
                  <a:gd name="T91" fmla="*/ 0 h 60"/>
                  <a:gd name="T92" fmla="*/ 45 w 45"/>
                  <a:gd name="T93" fmla="*/ 60 h 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 h="60">
                    <a:moveTo>
                      <a:pt x="43" y="0"/>
                    </a:moveTo>
                    <a:lnTo>
                      <a:pt x="44" y="3"/>
                    </a:lnTo>
                    <a:lnTo>
                      <a:pt x="45" y="7"/>
                    </a:lnTo>
                    <a:lnTo>
                      <a:pt x="45" y="9"/>
                    </a:lnTo>
                    <a:lnTo>
                      <a:pt x="44" y="13"/>
                    </a:lnTo>
                    <a:lnTo>
                      <a:pt x="38" y="18"/>
                    </a:lnTo>
                    <a:lnTo>
                      <a:pt x="31" y="24"/>
                    </a:lnTo>
                    <a:lnTo>
                      <a:pt x="28" y="26"/>
                    </a:lnTo>
                    <a:lnTo>
                      <a:pt x="23" y="29"/>
                    </a:lnTo>
                    <a:lnTo>
                      <a:pt x="20" y="31"/>
                    </a:lnTo>
                    <a:lnTo>
                      <a:pt x="17" y="36"/>
                    </a:lnTo>
                    <a:lnTo>
                      <a:pt x="14" y="38"/>
                    </a:lnTo>
                    <a:lnTo>
                      <a:pt x="12" y="43"/>
                    </a:lnTo>
                    <a:lnTo>
                      <a:pt x="10" y="46"/>
                    </a:lnTo>
                    <a:lnTo>
                      <a:pt x="10" y="51"/>
                    </a:lnTo>
                    <a:lnTo>
                      <a:pt x="8" y="55"/>
                    </a:lnTo>
                    <a:lnTo>
                      <a:pt x="5" y="60"/>
                    </a:lnTo>
                    <a:lnTo>
                      <a:pt x="0" y="53"/>
                    </a:lnTo>
                    <a:lnTo>
                      <a:pt x="0" y="46"/>
                    </a:lnTo>
                    <a:lnTo>
                      <a:pt x="1" y="39"/>
                    </a:lnTo>
                    <a:lnTo>
                      <a:pt x="6" y="33"/>
                    </a:lnTo>
                    <a:lnTo>
                      <a:pt x="12" y="26"/>
                    </a:lnTo>
                    <a:lnTo>
                      <a:pt x="17" y="21"/>
                    </a:lnTo>
                    <a:lnTo>
                      <a:pt x="23" y="14"/>
                    </a:lnTo>
                    <a:lnTo>
                      <a:pt x="28" y="9"/>
                    </a:lnTo>
                    <a:lnTo>
                      <a:pt x="31" y="6"/>
                    </a:lnTo>
                    <a:lnTo>
                      <a:pt x="36" y="3"/>
                    </a:lnTo>
                    <a:lnTo>
                      <a:pt x="40" y="1"/>
                    </a:lnTo>
                    <a:lnTo>
                      <a:pt x="43" y="0"/>
                    </a:lnTo>
                    <a:close/>
                  </a:path>
                </a:pathLst>
              </a:custGeom>
              <a:solidFill>
                <a:srgbClr val="E0E05C"/>
              </a:solidFill>
              <a:ln w="9525">
                <a:noFill/>
                <a:round/>
                <a:headEnd/>
                <a:tailEnd/>
              </a:ln>
            </p:spPr>
            <p:txBody>
              <a:bodyPr/>
              <a:lstStyle/>
              <a:p>
                <a:endParaRPr lang="es-MX"/>
              </a:p>
            </p:txBody>
          </p:sp>
          <p:sp>
            <p:nvSpPr>
              <p:cNvPr id="111726" name="Freeform 111"/>
              <p:cNvSpPr>
                <a:spLocks/>
              </p:cNvSpPr>
              <p:nvPr/>
            </p:nvSpPr>
            <p:spPr bwMode="auto">
              <a:xfrm>
                <a:off x="3686" y="2587"/>
                <a:ext cx="8" cy="11"/>
              </a:xfrm>
              <a:custGeom>
                <a:avLst/>
                <a:gdLst>
                  <a:gd name="T0" fmla="*/ 7 w 34"/>
                  <a:gd name="T1" fmla="*/ 0 h 44"/>
                  <a:gd name="T2" fmla="*/ 9 w 34"/>
                  <a:gd name="T3" fmla="*/ 5 h 44"/>
                  <a:gd name="T4" fmla="*/ 11 w 34"/>
                  <a:gd name="T5" fmla="*/ 9 h 44"/>
                  <a:gd name="T6" fmla="*/ 15 w 34"/>
                  <a:gd name="T7" fmla="*/ 13 h 44"/>
                  <a:gd name="T8" fmla="*/ 17 w 34"/>
                  <a:gd name="T9" fmla="*/ 17 h 44"/>
                  <a:gd name="T10" fmla="*/ 21 w 34"/>
                  <a:gd name="T11" fmla="*/ 22 h 44"/>
                  <a:gd name="T12" fmla="*/ 25 w 34"/>
                  <a:gd name="T13" fmla="*/ 26 h 44"/>
                  <a:gd name="T14" fmla="*/ 29 w 34"/>
                  <a:gd name="T15" fmla="*/ 30 h 44"/>
                  <a:gd name="T16" fmla="*/ 34 w 34"/>
                  <a:gd name="T17" fmla="*/ 34 h 44"/>
                  <a:gd name="T18" fmla="*/ 33 w 34"/>
                  <a:gd name="T19" fmla="*/ 39 h 44"/>
                  <a:gd name="T20" fmla="*/ 33 w 34"/>
                  <a:gd name="T21" fmla="*/ 44 h 44"/>
                  <a:gd name="T22" fmla="*/ 27 w 34"/>
                  <a:gd name="T23" fmla="*/ 40 h 44"/>
                  <a:gd name="T24" fmla="*/ 21 w 34"/>
                  <a:gd name="T25" fmla="*/ 37 h 44"/>
                  <a:gd name="T26" fmla="*/ 12 w 34"/>
                  <a:gd name="T27" fmla="*/ 31 h 44"/>
                  <a:gd name="T28" fmla="*/ 8 w 34"/>
                  <a:gd name="T29" fmla="*/ 27 h 44"/>
                  <a:gd name="T30" fmla="*/ 2 w 34"/>
                  <a:gd name="T31" fmla="*/ 19 h 44"/>
                  <a:gd name="T32" fmla="*/ 0 w 34"/>
                  <a:gd name="T33" fmla="*/ 13 h 44"/>
                  <a:gd name="T34" fmla="*/ 0 w 34"/>
                  <a:gd name="T35" fmla="*/ 9 h 44"/>
                  <a:gd name="T36" fmla="*/ 2 w 34"/>
                  <a:gd name="T37" fmla="*/ 7 h 44"/>
                  <a:gd name="T38" fmla="*/ 3 w 34"/>
                  <a:gd name="T39" fmla="*/ 4 h 44"/>
                  <a:gd name="T40" fmla="*/ 7 w 34"/>
                  <a:gd name="T41" fmla="*/ 0 h 44"/>
                  <a:gd name="T42" fmla="*/ 7 w 34"/>
                  <a:gd name="T43" fmla="*/ 0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44"/>
                  <a:gd name="T68" fmla="*/ 34 w 34"/>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44">
                    <a:moveTo>
                      <a:pt x="7" y="0"/>
                    </a:moveTo>
                    <a:lnTo>
                      <a:pt x="9" y="5"/>
                    </a:lnTo>
                    <a:lnTo>
                      <a:pt x="11" y="9"/>
                    </a:lnTo>
                    <a:lnTo>
                      <a:pt x="15" y="13"/>
                    </a:lnTo>
                    <a:lnTo>
                      <a:pt x="17" y="17"/>
                    </a:lnTo>
                    <a:lnTo>
                      <a:pt x="21" y="22"/>
                    </a:lnTo>
                    <a:lnTo>
                      <a:pt x="25" y="26"/>
                    </a:lnTo>
                    <a:lnTo>
                      <a:pt x="29" y="30"/>
                    </a:lnTo>
                    <a:lnTo>
                      <a:pt x="34" y="34"/>
                    </a:lnTo>
                    <a:lnTo>
                      <a:pt x="33" y="39"/>
                    </a:lnTo>
                    <a:lnTo>
                      <a:pt x="33" y="44"/>
                    </a:lnTo>
                    <a:lnTo>
                      <a:pt x="27" y="40"/>
                    </a:lnTo>
                    <a:lnTo>
                      <a:pt x="21" y="37"/>
                    </a:lnTo>
                    <a:lnTo>
                      <a:pt x="12" y="31"/>
                    </a:lnTo>
                    <a:lnTo>
                      <a:pt x="8" y="27"/>
                    </a:lnTo>
                    <a:lnTo>
                      <a:pt x="2" y="19"/>
                    </a:lnTo>
                    <a:lnTo>
                      <a:pt x="0" y="13"/>
                    </a:lnTo>
                    <a:lnTo>
                      <a:pt x="0" y="9"/>
                    </a:lnTo>
                    <a:lnTo>
                      <a:pt x="2" y="7"/>
                    </a:lnTo>
                    <a:lnTo>
                      <a:pt x="3" y="4"/>
                    </a:lnTo>
                    <a:lnTo>
                      <a:pt x="7" y="0"/>
                    </a:lnTo>
                    <a:close/>
                  </a:path>
                </a:pathLst>
              </a:custGeom>
              <a:solidFill>
                <a:srgbClr val="E0E05C"/>
              </a:solidFill>
              <a:ln w="9525">
                <a:noFill/>
                <a:round/>
                <a:headEnd/>
                <a:tailEnd/>
              </a:ln>
            </p:spPr>
            <p:txBody>
              <a:bodyPr/>
              <a:lstStyle/>
              <a:p>
                <a:endParaRPr lang="es-MX"/>
              </a:p>
            </p:txBody>
          </p:sp>
          <p:sp>
            <p:nvSpPr>
              <p:cNvPr id="111727" name="Freeform 112"/>
              <p:cNvSpPr>
                <a:spLocks/>
              </p:cNvSpPr>
              <p:nvPr/>
            </p:nvSpPr>
            <p:spPr bwMode="auto">
              <a:xfrm>
                <a:off x="3712" y="2358"/>
                <a:ext cx="3" cy="8"/>
              </a:xfrm>
              <a:custGeom>
                <a:avLst/>
                <a:gdLst>
                  <a:gd name="T0" fmla="*/ 3 w 11"/>
                  <a:gd name="T1" fmla="*/ 0 h 32"/>
                  <a:gd name="T2" fmla="*/ 4 w 11"/>
                  <a:gd name="T3" fmla="*/ 2 h 32"/>
                  <a:gd name="T4" fmla="*/ 7 w 11"/>
                  <a:gd name="T5" fmla="*/ 4 h 32"/>
                  <a:gd name="T6" fmla="*/ 7 w 11"/>
                  <a:gd name="T7" fmla="*/ 7 h 32"/>
                  <a:gd name="T8" fmla="*/ 9 w 11"/>
                  <a:gd name="T9" fmla="*/ 11 h 32"/>
                  <a:gd name="T10" fmla="*/ 10 w 11"/>
                  <a:gd name="T11" fmla="*/ 17 h 32"/>
                  <a:gd name="T12" fmla="*/ 11 w 11"/>
                  <a:gd name="T13" fmla="*/ 23 h 32"/>
                  <a:gd name="T14" fmla="*/ 10 w 11"/>
                  <a:gd name="T15" fmla="*/ 26 h 32"/>
                  <a:gd name="T16" fmla="*/ 9 w 11"/>
                  <a:gd name="T17" fmla="*/ 32 h 32"/>
                  <a:gd name="T18" fmla="*/ 6 w 11"/>
                  <a:gd name="T19" fmla="*/ 27 h 32"/>
                  <a:gd name="T20" fmla="*/ 4 w 11"/>
                  <a:gd name="T21" fmla="*/ 24 h 32"/>
                  <a:gd name="T22" fmla="*/ 2 w 11"/>
                  <a:gd name="T23" fmla="*/ 21 h 32"/>
                  <a:gd name="T24" fmla="*/ 1 w 11"/>
                  <a:gd name="T25" fmla="*/ 17 h 32"/>
                  <a:gd name="T26" fmla="*/ 0 w 11"/>
                  <a:gd name="T27" fmla="*/ 12 h 32"/>
                  <a:gd name="T28" fmla="*/ 0 w 11"/>
                  <a:gd name="T29" fmla="*/ 8 h 32"/>
                  <a:gd name="T30" fmla="*/ 1 w 11"/>
                  <a:gd name="T31" fmla="*/ 4 h 32"/>
                  <a:gd name="T32" fmla="*/ 3 w 11"/>
                  <a:gd name="T33" fmla="*/ 0 h 32"/>
                  <a:gd name="T34" fmla="*/ 3 w 11"/>
                  <a:gd name="T35" fmla="*/ 0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32"/>
                  <a:gd name="T56" fmla="*/ 11 w 11"/>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32">
                    <a:moveTo>
                      <a:pt x="3" y="0"/>
                    </a:moveTo>
                    <a:lnTo>
                      <a:pt x="4" y="2"/>
                    </a:lnTo>
                    <a:lnTo>
                      <a:pt x="7" y="4"/>
                    </a:lnTo>
                    <a:lnTo>
                      <a:pt x="7" y="7"/>
                    </a:lnTo>
                    <a:lnTo>
                      <a:pt x="9" y="11"/>
                    </a:lnTo>
                    <a:lnTo>
                      <a:pt x="10" y="17"/>
                    </a:lnTo>
                    <a:lnTo>
                      <a:pt x="11" y="23"/>
                    </a:lnTo>
                    <a:lnTo>
                      <a:pt x="10" y="26"/>
                    </a:lnTo>
                    <a:lnTo>
                      <a:pt x="9" y="32"/>
                    </a:lnTo>
                    <a:lnTo>
                      <a:pt x="6" y="27"/>
                    </a:lnTo>
                    <a:lnTo>
                      <a:pt x="4" y="24"/>
                    </a:lnTo>
                    <a:lnTo>
                      <a:pt x="2" y="21"/>
                    </a:lnTo>
                    <a:lnTo>
                      <a:pt x="1" y="17"/>
                    </a:lnTo>
                    <a:lnTo>
                      <a:pt x="0" y="12"/>
                    </a:lnTo>
                    <a:lnTo>
                      <a:pt x="0" y="8"/>
                    </a:lnTo>
                    <a:lnTo>
                      <a:pt x="1" y="4"/>
                    </a:lnTo>
                    <a:lnTo>
                      <a:pt x="3" y="0"/>
                    </a:lnTo>
                    <a:close/>
                  </a:path>
                </a:pathLst>
              </a:custGeom>
              <a:solidFill>
                <a:srgbClr val="000000"/>
              </a:solidFill>
              <a:ln w="9525">
                <a:noFill/>
                <a:round/>
                <a:headEnd/>
                <a:tailEnd/>
              </a:ln>
            </p:spPr>
            <p:txBody>
              <a:bodyPr/>
              <a:lstStyle/>
              <a:p>
                <a:endParaRPr lang="es-MX"/>
              </a:p>
            </p:txBody>
          </p:sp>
          <p:sp>
            <p:nvSpPr>
              <p:cNvPr id="111728" name="Freeform 113"/>
              <p:cNvSpPr>
                <a:spLocks/>
              </p:cNvSpPr>
              <p:nvPr/>
            </p:nvSpPr>
            <p:spPr bwMode="auto">
              <a:xfrm>
                <a:off x="3718" y="2357"/>
                <a:ext cx="3" cy="10"/>
              </a:xfrm>
              <a:custGeom>
                <a:avLst/>
                <a:gdLst>
                  <a:gd name="T0" fmla="*/ 5 w 10"/>
                  <a:gd name="T1" fmla="*/ 0 h 43"/>
                  <a:gd name="T2" fmla="*/ 7 w 10"/>
                  <a:gd name="T3" fmla="*/ 4 h 43"/>
                  <a:gd name="T4" fmla="*/ 9 w 10"/>
                  <a:gd name="T5" fmla="*/ 8 h 43"/>
                  <a:gd name="T6" fmla="*/ 10 w 10"/>
                  <a:gd name="T7" fmla="*/ 14 h 43"/>
                  <a:gd name="T8" fmla="*/ 10 w 10"/>
                  <a:gd name="T9" fmla="*/ 20 h 43"/>
                  <a:gd name="T10" fmla="*/ 10 w 10"/>
                  <a:gd name="T11" fmla="*/ 26 h 43"/>
                  <a:gd name="T12" fmla="*/ 9 w 10"/>
                  <a:gd name="T13" fmla="*/ 31 h 43"/>
                  <a:gd name="T14" fmla="*/ 8 w 10"/>
                  <a:gd name="T15" fmla="*/ 37 h 43"/>
                  <a:gd name="T16" fmla="*/ 7 w 10"/>
                  <a:gd name="T17" fmla="*/ 43 h 43"/>
                  <a:gd name="T18" fmla="*/ 3 w 10"/>
                  <a:gd name="T19" fmla="*/ 38 h 43"/>
                  <a:gd name="T20" fmla="*/ 1 w 10"/>
                  <a:gd name="T21" fmla="*/ 34 h 43"/>
                  <a:gd name="T22" fmla="*/ 0 w 10"/>
                  <a:gd name="T23" fmla="*/ 28 h 43"/>
                  <a:gd name="T24" fmla="*/ 0 w 10"/>
                  <a:gd name="T25" fmla="*/ 22 h 43"/>
                  <a:gd name="T26" fmla="*/ 0 w 10"/>
                  <a:gd name="T27" fmla="*/ 16 h 43"/>
                  <a:gd name="T28" fmla="*/ 2 w 10"/>
                  <a:gd name="T29" fmla="*/ 9 h 43"/>
                  <a:gd name="T30" fmla="*/ 3 w 10"/>
                  <a:gd name="T31" fmla="*/ 4 h 43"/>
                  <a:gd name="T32" fmla="*/ 5 w 10"/>
                  <a:gd name="T33" fmla="*/ 0 h 43"/>
                  <a:gd name="T34" fmla="*/ 5 w 10"/>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43"/>
                  <a:gd name="T56" fmla="*/ 10 w 10"/>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43">
                    <a:moveTo>
                      <a:pt x="5" y="0"/>
                    </a:moveTo>
                    <a:lnTo>
                      <a:pt x="7" y="4"/>
                    </a:lnTo>
                    <a:lnTo>
                      <a:pt x="9" y="8"/>
                    </a:lnTo>
                    <a:lnTo>
                      <a:pt x="10" y="14"/>
                    </a:lnTo>
                    <a:lnTo>
                      <a:pt x="10" y="20"/>
                    </a:lnTo>
                    <a:lnTo>
                      <a:pt x="10" y="26"/>
                    </a:lnTo>
                    <a:lnTo>
                      <a:pt x="9" y="31"/>
                    </a:lnTo>
                    <a:lnTo>
                      <a:pt x="8" y="37"/>
                    </a:lnTo>
                    <a:lnTo>
                      <a:pt x="7" y="43"/>
                    </a:lnTo>
                    <a:lnTo>
                      <a:pt x="3" y="38"/>
                    </a:lnTo>
                    <a:lnTo>
                      <a:pt x="1" y="34"/>
                    </a:lnTo>
                    <a:lnTo>
                      <a:pt x="0" y="28"/>
                    </a:lnTo>
                    <a:lnTo>
                      <a:pt x="0" y="22"/>
                    </a:lnTo>
                    <a:lnTo>
                      <a:pt x="0" y="16"/>
                    </a:lnTo>
                    <a:lnTo>
                      <a:pt x="2" y="9"/>
                    </a:lnTo>
                    <a:lnTo>
                      <a:pt x="3" y="4"/>
                    </a:lnTo>
                    <a:lnTo>
                      <a:pt x="5" y="0"/>
                    </a:lnTo>
                    <a:close/>
                  </a:path>
                </a:pathLst>
              </a:custGeom>
              <a:solidFill>
                <a:srgbClr val="000000"/>
              </a:solidFill>
              <a:ln w="9525">
                <a:noFill/>
                <a:round/>
                <a:headEnd/>
                <a:tailEnd/>
              </a:ln>
            </p:spPr>
            <p:txBody>
              <a:bodyPr/>
              <a:lstStyle/>
              <a:p>
                <a:endParaRPr lang="es-MX"/>
              </a:p>
            </p:txBody>
          </p:sp>
          <p:sp>
            <p:nvSpPr>
              <p:cNvPr id="111729" name="Freeform 114"/>
              <p:cNvSpPr>
                <a:spLocks/>
              </p:cNvSpPr>
              <p:nvPr/>
            </p:nvSpPr>
            <p:spPr bwMode="auto">
              <a:xfrm>
                <a:off x="3707" y="2359"/>
                <a:ext cx="3" cy="10"/>
              </a:xfrm>
              <a:custGeom>
                <a:avLst/>
                <a:gdLst>
                  <a:gd name="T0" fmla="*/ 5 w 13"/>
                  <a:gd name="T1" fmla="*/ 0 h 41"/>
                  <a:gd name="T2" fmla="*/ 6 w 13"/>
                  <a:gd name="T3" fmla="*/ 3 h 41"/>
                  <a:gd name="T4" fmla="*/ 7 w 13"/>
                  <a:gd name="T5" fmla="*/ 6 h 41"/>
                  <a:gd name="T6" fmla="*/ 9 w 13"/>
                  <a:gd name="T7" fmla="*/ 11 h 41"/>
                  <a:gd name="T8" fmla="*/ 10 w 13"/>
                  <a:gd name="T9" fmla="*/ 15 h 41"/>
                  <a:gd name="T10" fmla="*/ 11 w 13"/>
                  <a:gd name="T11" fmla="*/ 18 h 41"/>
                  <a:gd name="T12" fmla="*/ 13 w 13"/>
                  <a:gd name="T13" fmla="*/ 21 h 41"/>
                  <a:gd name="T14" fmla="*/ 13 w 13"/>
                  <a:gd name="T15" fmla="*/ 25 h 41"/>
                  <a:gd name="T16" fmla="*/ 13 w 13"/>
                  <a:gd name="T17" fmla="*/ 28 h 41"/>
                  <a:gd name="T18" fmla="*/ 11 w 13"/>
                  <a:gd name="T19" fmla="*/ 35 h 41"/>
                  <a:gd name="T20" fmla="*/ 9 w 13"/>
                  <a:gd name="T21" fmla="*/ 41 h 41"/>
                  <a:gd name="T22" fmla="*/ 6 w 13"/>
                  <a:gd name="T23" fmla="*/ 35 h 41"/>
                  <a:gd name="T24" fmla="*/ 5 w 13"/>
                  <a:gd name="T25" fmla="*/ 30 h 41"/>
                  <a:gd name="T26" fmla="*/ 2 w 13"/>
                  <a:gd name="T27" fmla="*/ 26 h 41"/>
                  <a:gd name="T28" fmla="*/ 1 w 13"/>
                  <a:gd name="T29" fmla="*/ 21 h 41"/>
                  <a:gd name="T30" fmla="*/ 0 w 13"/>
                  <a:gd name="T31" fmla="*/ 15 h 41"/>
                  <a:gd name="T32" fmla="*/ 1 w 13"/>
                  <a:gd name="T33" fmla="*/ 10 h 41"/>
                  <a:gd name="T34" fmla="*/ 1 w 13"/>
                  <a:gd name="T35" fmla="*/ 4 h 41"/>
                  <a:gd name="T36" fmla="*/ 5 w 13"/>
                  <a:gd name="T37" fmla="*/ 0 h 41"/>
                  <a:gd name="T38" fmla="*/ 5 w 13"/>
                  <a:gd name="T39" fmla="*/ 0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41"/>
                  <a:gd name="T62" fmla="*/ 13 w 13"/>
                  <a:gd name="T63" fmla="*/ 41 h 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41">
                    <a:moveTo>
                      <a:pt x="5" y="0"/>
                    </a:moveTo>
                    <a:lnTo>
                      <a:pt x="6" y="3"/>
                    </a:lnTo>
                    <a:lnTo>
                      <a:pt x="7" y="6"/>
                    </a:lnTo>
                    <a:lnTo>
                      <a:pt x="9" y="11"/>
                    </a:lnTo>
                    <a:lnTo>
                      <a:pt x="10" y="15"/>
                    </a:lnTo>
                    <a:lnTo>
                      <a:pt x="11" y="18"/>
                    </a:lnTo>
                    <a:lnTo>
                      <a:pt x="13" y="21"/>
                    </a:lnTo>
                    <a:lnTo>
                      <a:pt x="13" y="25"/>
                    </a:lnTo>
                    <a:lnTo>
                      <a:pt x="13" y="28"/>
                    </a:lnTo>
                    <a:lnTo>
                      <a:pt x="11" y="35"/>
                    </a:lnTo>
                    <a:lnTo>
                      <a:pt x="9" y="41"/>
                    </a:lnTo>
                    <a:lnTo>
                      <a:pt x="6" y="35"/>
                    </a:lnTo>
                    <a:lnTo>
                      <a:pt x="5" y="30"/>
                    </a:lnTo>
                    <a:lnTo>
                      <a:pt x="2" y="26"/>
                    </a:lnTo>
                    <a:lnTo>
                      <a:pt x="1" y="21"/>
                    </a:lnTo>
                    <a:lnTo>
                      <a:pt x="0" y="15"/>
                    </a:lnTo>
                    <a:lnTo>
                      <a:pt x="1" y="10"/>
                    </a:lnTo>
                    <a:lnTo>
                      <a:pt x="1" y="4"/>
                    </a:lnTo>
                    <a:lnTo>
                      <a:pt x="5" y="0"/>
                    </a:lnTo>
                    <a:close/>
                  </a:path>
                </a:pathLst>
              </a:custGeom>
              <a:solidFill>
                <a:srgbClr val="000000"/>
              </a:solidFill>
              <a:ln w="9525">
                <a:noFill/>
                <a:round/>
                <a:headEnd/>
                <a:tailEnd/>
              </a:ln>
            </p:spPr>
            <p:txBody>
              <a:bodyPr/>
              <a:lstStyle/>
              <a:p>
                <a:endParaRPr lang="es-MX"/>
              </a:p>
            </p:txBody>
          </p:sp>
          <p:sp>
            <p:nvSpPr>
              <p:cNvPr id="111730" name="Freeform 115"/>
              <p:cNvSpPr>
                <a:spLocks/>
              </p:cNvSpPr>
              <p:nvPr/>
            </p:nvSpPr>
            <p:spPr bwMode="auto">
              <a:xfrm>
                <a:off x="3724" y="2357"/>
                <a:ext cx="3" cy="11"/>
              </a:xfrm>
              <a:custGeom>
                <a:avLst/>
                <a:gdLst>
                  <a:gd name="T0" fmla="*/ 9 w 14"/>
                  <a:gd name="T1" fmla="*/ 0 h 42"/>
                  <a:gd name="T2" fmla="*/ 12 w 14"/>
                  <a:gd name="T3" fmla="*/ 4 h 42"/>
                  <a:gd name="T4" fmla="*/ 14 w 14"/>
                  <a:gd name="T5" fmla="*/ 11 h 42"/>
                  <a:gd name="T6" fmla="*/ 12 w 14"/>
                  <a:gd name="T7" fmla="*/ 14 h 42"/>
                  <a:gd name="T8" fmla="*/ 12 w 14"/>
                  <a:gd name="T9" fmla="*/ 18 h 42"/>
                  <a:gd name="T10" fmla="*/ 12 w 14"/>
                  <a:gd name="T11" fmla="*/ 21 h 42"/>
                  <a:gd name="T12" fmla="*/ 12 w 14"/>
                  <a:gd name="T13" fmla="*/ 26 h 42"/>
                  <a:gd name="T14" fmla="*/ 11 w 14"/>
                  <a:gd name="T15" fmla="*/ 31 h 42"/>
                  <a:gd name="T16" fmla="*/ 9 w 14"/>
                  <a:gd name="T17" fmla="*/ 35 h 42"/>
                  <a:gd name="T18" fmla="*/ 8 w 14"/>
                  <a:gd name="T19" fmla="*/ 39 h 42"/>
                  <a:gd name="T20" fmla="*/ 5 w 14"/>
                  <a:gd name="T21" fmla="*/ 42 h 42"/>
                  <a:gd name="T22" fmla="*/ 2 w 14"/>
                  <a:gd name="T23" fmla="*/ 36 h 42"/>
                  <a:gd name="T24" fmla="*/ 1 w 14"/>
                  <a:gd name="T25" fmla="*/ 32 h 42"/>
                  <a:gd name="T26" fmla="*/ 0 w 14"/>
                  <a:gd name="T27" fmla="*/ 26 h 42"/>
                  <a:gd name="T28" fmla="*/ 2 w 14"/>
                  <a:gd name="T29" fmla="*/ 20 h 42"/>
                  <a:gd name="T30" fmla="*/ 3 w 14"/>
                  <a:gd name="T31" fmla="*/ 14 h 42"/>
                  <a:gd name="T32" fmla="*/ 5 w 14"/>
                  <a:gd name="T33" fmla="*/ 9 h 42"/>
                  <a:gd name="T34" fmla="*/ 8 w 14"/>
                  <a:gd name="T35" fmla="*/ 3 h 42"/>
                  <a:gd name="T36" fmla="*/ 9 w 14"/>
                  <a:gd name="T37" fmla="*/ 0 h 42"/>
                  <a:gd name="T38" fmla="*/ 9 w 14"/>
                  <a:gd name="T39" fmla="*/ 0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
                  <a:gd name="T61" fmla="*/ 0 h 42"/>
                  <a:gd name="T62" fmla="*/ 14 w 14"/>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 h="42">
                    <a:moveTo>
                      <a:pt x="9" y="0"/>
                    </a:moveTo>
                    <a:lnTo>
                      <a:pt x="12" y="4"/>
                    </a:lnTo>
                    <a:lnTo>
                      <a:pt x="14" y="11"/>
                    </a:lnTo>
                    <a:lnTo>
                      <a:pt x="12" y="14"/>
                    </a:lnTo>
                    <a:lnTo>
                      <a:pt x="12" y="18"/>
                    </a:lnTo>
                    <a:lnTo>
                      <a:pt x="12" y="21"/>
                    </a:lnTo>
                    <a:lnTo>
                      <a:pt x="12" y="26"/>
                    </a:lnTo>
                    <a:lnTo>
                      <a:pt x="11" y="31"/>
                    </a:lnTo>
                    <a:lnTo>
                      <a:pt x="9" y="35"/>
                    </a:lnTo>
                    <a:lnTo>
                      <a:pt x="8" y="39"/>
                    </a:lnTo>
                    <a:lnTo>
                      <a:pt x="5" y="42"/>
                    </a:lnTo>
                    <a:lnTo>
                      <a:pt x="2" y="36"/>
                    </a:lnTo>
                    <a:lnTo>
                      <a:pt x="1" y="32"/>
                    </a:lnTo>
                    <a:lnTo>
                      <a:pt x="0" y="26"/>
                    </a:lnTo>
                    <a:lnTo>
                      <a:pt x="2" y="20"/>
                    </a:lnTo>
                    <a:lnTo>
                      <a:pt x="3" y="14"/>
                    </a:lnTo>
                    <a:lnTo>
                      <a:pt x="5" y="9"/>
                    </a:lnTo>
                    <a:lnTo>
                      <a:pt x="8" y="3"/>
                    </a:lnTo>
                    <a:lnTo>
                      <a:pt x="9" y="0"/>
                    </a:lnTo>
                    <a:close/>
                  </a:path>
                </a:pathLst>
              </a:custGeom>
              <a:solidFill>
                <a:srgbClr val="000000"/>
              </a:solidFill>
              <a:ln w="9525">
                <a:noFill/>
                <a:round/>
                <a:headEnd/>
                <a:tailEnd/>
              </a:ln>
            </p:spPr>
            <p:txBody>
              <a:bodyPr/>
              <a:lstStyle/>
              <a:p>
                <a:endParaRPr lang="es-MX"/>
              </a:p>
            </p:txBody>
          </p:sp>
          <p:sp>
            <p:nvSpPr>
              <p:cNvPr id="111731" name="Freeform 116"/>
              <p:cNvSpPr>
                <a:spLocks/>
              </p:cNvSpPr>
              <p:nvPr/>
            </p:nvSpPr>
            <p:spPr bwMode="auto">
              <a:xfrm>
                <a:off x="3700" y="2361"/>
                <a:ext cx="5" cy="10"/>
              </a:xfrm>
              <a:custGeom>
                <a:avLst/>
                <a:gdLst>
                  <a:gd name="T0" fmla="*/ 3 w 18"/>
                  <a:gd name="T1" fmla="*/ 0 h 38"/>
                  <a:gd name="T2" fmla="*/ 5 w 18"/>
                  <a:gd name="T3" fmla="*/ 2 h 38"/>
                  <a:gd name="T4" fmla="*/ 9 w 18"/>
                  <a:gd name="T5" fmla="*/ 6 h 38"/>
                  <a:gd name="T6" fmla="*/ 11 w 18"/>
                  <a:gd name="T7" fmla="*/ 10 h 38"/>
                  <a:gd name="T8" fmla="*/ 14 w 18"/>
                  <a:gd name="T9" fmla="*/ 15 h 38"/>
                  <a:gd name="T10" fmla="*/ 15 w 18"/>
                  <a:gd name="T11" fmla="*/ 21 h 38"/>
                  <a:gd name="T12" fmla="*/ 17 w 18"/>
                  <a:gd name="T13" fmla="*/ 27 h 38"/>
                  <a:gd name="T14" fmla="*/ 18 w 18"/>
                  <a:gd name="T15" fmla="*/ 32 h 38"/>
                  <a:gd name="T16" fmla="*/ 15 w 18"/>
                  <a:gd name="T17" fmla="*/ 38 h 38"/>
                  <a:gd name="T18" fmla="*/ 11 w 18"/>
                  <a:gd name="T19" fmla="*/ 33 h 38"/>
                  <a:gd name="T20" fmla="*/ 9 w 18"/>
                  <a:gd name="T21" fmla="*/ 30 h 38"/>
                  <a:gd name="T22" fmla="*/ 5 w 18"/>
                  <a:gd name="T23" fmla="*/ 24 h 38"/>
                  <a:gd name="T24" fmla="*/ 3 w 18"/>
                  <a:gd name="T25" fmla="*/ 19 h 38"/>
                  <a:gd name="T26" fmla="*/ 0 w 18"/>
                  <a:gd name="T27" fmla="*/ 15 h 38"/>
                  <a:gd name="T28" fmla="*/ 0 w 18"/>
                  <a:gd name="T29" fmla="*/ 9 h 38"/>
                  <a:gd name="T30" fmla="*/ 2 w 18"/>
                  <a:gd name="T31" fmla="*/ 4 h 38"/>
                  <a:gd name="T32" fmla="*/ 3 w 18"/>
                  <a:gd name="T33" fmla="*/ 0 h 38"/>
                  <a:gd name="T34" fmla="*/ 3 w 18"/>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38"/>
                  <a:gd name="T56" fmla="*/ 18 w 18"/>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38">
                    <a:moveTo>
                      <a:pt x="3" y="0"/>
                    </a:moveTo>
                    <a:lnTo>
                      <a:pt x="5" y="2"/>
                    </a:lnTo>
                    <a:lnTo>
                      <a:pt x="9" y="6"/>
                    </a:lnTo>
                    <a:lnTo>
                      <a:pt x="11" y="10"/>
                    </a:lnTo>
                    <a:lnTo>
                      <a:pt x="14" y="15"/>
                    </a:lnTo>
                    <a:lnTo>
                      <a:pt x="15" y="21"/>
                    </a:lnTo>
                    <a:lnTo>
                      <a:pt x="17" y="27"/>
                    </a:lnTo>
                    <a:lnTo>
                      <a:pt x="18" y="32"/>
                    </a:lnTo>
                    <a:lnTo>
                      <a:pt x="15" y="38"/>
                    </a:lnTo>
                    <a:lnTo>
                      <a:pt x="11" y="33"/>
                    </a:lnTo>
                    <a:lnTo>
                      <a:pt x="9" y="30"/>
                    </a:lnTo>
                    <a:lnTo>
                      <a:pt x="5" y="24"/>
                    </a:lnTo>
                    <a:lnTo>
                      <a:pt x="3" y="19"/>
                    </a:lnTo>
                    <a:lnTo>
                      <a:pt x="0" y="15"/>
                    </a:lnTo>
                    <a:lnTo>
                      <a:pt x="0" y="9"/>
                    </a:lnTo>
                    <a:lnTo>
                      <a:pt x="2" y="4"/>
                    </a:lnTo>
                    <a:lnTo>
                      <a:pt x="3" y="0"/>
                    </a:lnTo>
                    <a:close/>
                  </a:path>
                </a:pathLst>
              </a:custGeom>
              <a:solidFill>
                <a:srgbClr val="000000"/>
              </a:solidFill>
              <a:ln w="9525">
                <a:noFill/>
                <a:round/>
                <a:headEnd/>
                <a:tailEnd/>
              </a:ln>
            </p:spPr>
            <p:txBody>
              <a:bodyPr/>
              <a:lstStyle/>
              <a:p>
                <a:endParaRPr lang="es-MX"/>
              </a:p>
            </p:txBody>
          </p:sp>
          <p:sp>
            <p:nvSpPr>
              <p:cNvPr id="111732" name="Freeform 117"/>
              <p:cNvSpPr>
                <a:spLocks/>
              </p:cNvSpPr>
              <p:nvPr/>
            </p:nvSpPr>
            <p:spPr bwMode="auto">
              <a:xfrm>
                <a:off x="3695" y="2366"/>
                <a:ext cx="6" cy="8"/>
              </a:xfrm>
              <a:custGeom>
                <a:avLst/>
                <a:gdLst>
                  <a:gd name="T0" fmla="*/ 3 w 21"/>
                  <a:gd name="T1" fmla="*/ 0 h 34"/>
                  <a:gd name="T2" fmla="*/ 5 w 21"/>
                  <a:gd name="T3" fmla="*/ 4 h 34"/>
                  <a:gd name="T4" fmla="*/ 9 w 21"/>
                  <a:gd name="T5" fmla="*/ 7 h 34"/>
                  <a:gd name="T6" fmla="*/ 13 w 21"/>
                  <a:gd name="T7" fmla="*/ 11 h 34"/>
                  <a:gd name="T8" fmla="*/ 16 w 21"/>
                  <a:gd name="T9" fmla="*/ 14 h 34"/>
                  <a:gd name="T10" fmla="*/ 17 w 21"/>
                  <a:gd name="T11" fmla="*/ 18 h 34"/>
                  <a:gd name="T12" fmla="*/ 19 w 21"/>
                  <a:gd name="T13" fmla="*/ 22 h 34"/>
                  <a:gd name="T14" fmla="*/ 21 w 21"/>
                  <a:gd name="T15" fmla="*/ 27 h 34"/>
                  <a:gd name="T16" fmla="*/ 21 w 21"/>
                  <a:gd name="T17" fmla="*/ 33 h 34"/>
                  <a:gd name="T18" fmla="*/ 17 w 21"/>
                  <a:gd name="T19" fmla="*/ 33 h 34"/>
                  <a:gd name="T20" fmla="*/ 16 w 21"/>
                  <a:gd name="T21" fmla="*/ 34 h 34"/>
                  <a:gd name="T22" fmla="*/ 11 w 21"/>
                  <a:gd name="T23" fmla="*/ 29 h 34"/>
                  <a:gd name="T24" fmla="*/ 8 w 21"/>
                  <a:gd name="T25" fmla="*/ 26 h 34"/>
                  <a:gd name="T26" fmla="*/ 5 w 21"/>
                  <a:gd name="T27" fmla="*/ 21 h 34"/>
                  <a:gd name="T28" fmla="*/ 2 w 21"/>
                  <a:gd name="T29" fmla="*/ 18 h 34"/>
                  <a:gd name="T30" fmla="*/ 0 w 21"/>
                  <a:gd name="T31" fmla="*/ 13 h 34"/>
                  <a:gd name="T32" fmla="*/ 0 w 21"/>
                  <a:gd name="T33" fmla="*/ 9 h 34"/>
                  <a:gd name="T34" fmla="*/ 0 w 21"/>
                  <a:gd name="T35" fmla="*/ 5 h 34"/>
                  <a:gd name="T36" fmla="*/ 3 w 21"/>
                  <a:gd name="T37" fmla="*/ 0 h 34"/>
                  <a:gd name="T38" fmla="*/ 3 w 21"/>
                  <a:gd name="T39" fmla="*/ 0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
                  <a:gd name="T61" fmla="*/ 0 h 34"/>
                  <a:gd name="T62" fmla="*/ 21 w 21"/>
                  <a:gd name="T63" fmla="*/ 34 h 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 h="34">
                    <a:moveTo>
                      <a:pt x="3" y="0"/>
                    </a:moveTo>
                    <a:lnTo>
                      <a:pt x="5" y="4"/>
                    </a:lnTo>
                    <a:lnTo>
                      <a:pt x="9" y="7"/>
                    </a:lnTo>
                    <a:lnTo>
                      <a:pt x="13" y="11"/>
                    </a:lnTo>
                    <a:lnTo>
                      <a:pt x="16" y="14"/>
                    </a:lnTo>
                    <a:lnTo>
                      <a:pt x="17" y="18"/>
                    </a:lnTo>
                    <a:lnTo>
                      <a:pt x="19" y="22"/>
                    </a:lnTo>
                    <a:lnTo>
                      <a:pt x="21" y="27"/>
                    </a:lnTo>
                    <a:lnTo>
                      <a:pt x="21" y="33"/>
                    </a:lnTo>
                    <a:lnTo>
                      <a:pt x="17" y="33"/>
                    </a:lnTo>
                    <a:lnTo>
                      <a:pt x="16" y="34"/>
                    </a:lnTo>
                    <a:lnTo>
                      <a:pt x="11" y="29"/>
                    </a:lnTo>
                    <a:lnTo>
                      <a:pt x="8" y="26"/>
                    </a:lnTo>
                    <a:lnTo>
                      <a:pt x="5" y="21"/>
                    </a:lnTo>
                    <a:lnTo>
                      <a:pt x="2" y="18"/>
                    </a:lnTo>
                    <a:lnTo>
                      <a:pt x="0" y="13"/>
                    </a:lnTo>
                    <a:lnTo>
                      <a:pt x="0" y="9"/>
                    </a:lnTo>
                    <a:lnTo>
                      <a:pt x="0" y="5"/>
                    </a:lnTo>
                    <a:lnTo>
                      <a:pt x="3" y="0"/>
                    </a:lnTo>
                    <a:close/>
                  </a:path>
                </a:pathLst>
              </a:custGeom>
              <a:solidFill>
                <a:srgbClr val="000000"/>
              </a:solidFill>
              <a:ln w="9525">
                <a:noFill/>
                <a:round/>
                <a:headEnd/>
                <a:tailEnd/>
              </a:ln>
            </p:spPr>
            <p:txBody>
              <a:bodyPr/>
              <a:lstStyle/>
              <a:p>
                <a:endParaRPr lang="es-MX"/>
              </a:p>
            </p:txBody>
          </p:sp>
          <p:sp>
            <p:nvSpPr>
              <p:cNvPr id="111733" name="Freeform 118"/>
              <p:cNvSpPr>
                <a:spLocks/>
              </p:cNvSpPr>
              <p:nvPr/>
            </p:nvSpPr>
            <p:spPr bwMode="auto">
              <a:xfrm>
                <a:off x="3693" y="2363"/>
                <a:ext cx="38" cy="16"/>
              </a:xfrm>
              <a:custGeom>
                <a:avLst/>
                <a:gdLst>
                  <a:gd name="T0" fmla="*/ 0 w 156"/>
                  <a:gd name="T1" fmla="*/ 50 h 63"/>
                  <a:gd name="T2" fmla="*/ 0 w 156"/>
                  <a:gd name="T3" fmla="*/ 48 h 63"/>
                  <a:gd name="T4" fmla="*/ 3 w 156"/>
                  <a:gd name="T5" fmla="*/ 47 h 63"/>
                  <a:gd name="T6" fmla="*/ 6 w 156"/>
                  <a:gd name="T7" fmla="*/ 42 h 63"/>
                  <a:gd name="T8" fmla="*/ 12 w 156"/>
                  <a:gd name="T9" fmla="*/ 39 h 63"/>
                  <a:gd name="T10" fmla="*/ 19 w 156"/>
                  <a:gd name="T11" fmla="*/ 34 h 63"/>
                  <a:gd name="T12" fmla="*/ 27 w 156"/>
                  <a:gd name="T13" fmla="*/ 28 h 63"/>
                  <a:gd name="T14" fmla="*/ 36 w 156"/>
                  <a:gd name="T15" fmla="*/ 24 h 63"/>
                  <a:gd name="T16" fmla="*/ 46 w 156"/>
                  <a:gd name="T17" fmla="*/ 18 h 63"/>
                  <a:gd name="T18" fmla="*/ 58 w 156"/>
                  <a:gd name="T19" fmla="*/ 12 h 63"/>
                  <a:gd name="T20" fmla="*/ 69 w 156"/>
                  <a:gd name="T21" fmla="*/ 9 h 63"/>
                  <a:gd name="T22" fmla="*/ 82 w 156"/>
                  <a:gd name="T23" fmla="*/ 4 h 63"/>
                  <a:gd name="T24" fmla="*/ 96 w 156"/>
                  <a:gd name="T25" fmla="*/ 2 h 63"/>
                  <a:gd name="T26" fmla="*/ 110 w 156"/>
                  <a:gd name="T27" fmla="*/ 0 h 63"/>
                  <a:gd name="T28" fmla="*/ 125 w 156"/>
                  <a:gd name="T29" fmla="*/ 0 h 63"/>
                  <a:gd name="T30" fmla="*/ 140 w 156"/>
                  <a:gd name="T31" fmla="*/ 2 h 63"/>
                  <a:gd name="T32" fmla="*/ 156 w 156"/>
                  <a:gd name="T33" fmla="*/ 5 h 63"/>
                  <a:gd name="T34" fmla="*/ 155 w 156"/>
                  <a:gd name="T35" fmla="*/ 5 h 63"/>
                  <a:gd name="T36" fmla="*/ 154 w 156"/>
                  <a:gd name="T37" fmla="*/ 9 h 63"/>
                  <a:gd name="T38" fmla="*/ 150 w 156"/>
                  <a:gd name="T39" fmla="*/ 11 h 63"/>
                  <a:gd name="T40" fmla="*/ 147 w 156"/>
                  <a:gd name="T41" fmla="*/ 16 h 63"/>
                  <a:gd name="T42" fmla="*/ 142 w 156"/>
                  <a:gd name="T43" fmla="*/ 19 h 63"/>
                  <a:gd name="T44" fmla="*/ 137 w 156"/>
                  <a:gd name="T45" fmla="*/ 25 h 63"/>
                  <a:gd name="T46" fmla="*/ 130 w 156"/>
                  <a:gd name="T47" fmla="*/ 31 h 63"/>
                  <a:gd name="T48" fmla="*/ 124 w 156"/>
                  <a:gd name="T49" fmla="*/ 38 h 63"/>
                  <a:gd name="T50" fmla="*/ 116 w 156"/>
                  <a:gd name="T51" fmla="*/ 42 h 63"/>
                  <a:gd name="T52" fmla="*/ 106 w 156"/>
                  <a:gd name="T53" fmla="*/ 48 h 63"/>
                  <a:gd name="T54" fmla="*/ 96 w 156"/>
                  <a:gd name="T55" fmla="*/ 53 h 63"/>
                  <a:gd name="T56" fmla="*/ 86 w 156"/>
                  <a:gd name="T57" fmla="*/ 57 h 63"/>
                  <a:gd name="T58" fmla="*/ 73 w 156"/>
                  <a:gd name="T59" fmla="*/ 61 h 63"/>
                  <a:gd name="T60" fmla="*/ 61 w 156"/>
                  <a:gd name="T61" fmla="*/ 62 h 63"/>
                  <a:gd name="T62" fmla="*/ 48 w 156"/>
                  <a:gd name="T63" fmla="*/ 63 h 63"/>
                  <a:gd name="T64" fmla="*/ 34 w 156"/>
                  <a:gd name="T65" fmla="*/ 63 h 63"/>
                  <a:gd name="T66" fmla="*/ 28 w 156"/>
                  <a:gd name="T67" fmla="*/ 62 h 63"/>
                  <a:gd name="T68" fmla="*/ 22 w 156"/>
                  <a:gd name="T69" fmla="*/ 61 h 63"/>
                  <a:gd name="T70" fmla="*/ 15 w 156"/>
                  <a:gd name="T71" fmla="*/ 59 h 63"/>
                  <a:gd name="T72" fmla="*/ 11 w 156"/>
                  <a:gd name="T73" fmla="*/ 59 h 63"/>
                  <a:gd name="T74" fmla="*/ 0 w 156"/>
                  <a:gd name="T75" fmla="*/ 50 h 63"/>
                  <a:gd name="T76" fmla="*/ 0 w 156"/>
                  <a:gd name="T77" fmla="*/ 50 h 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6"/>
                  <a:gd name="T118" fmla="*/ 0 h 63"/>
                  <a:gd name="T119" fmla="*/ 156 w 156"/>
                  <a:gd name="T120" fmla="*/ 63 h 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6" h="63">
                    <a:moveTo>
                      <a:pt x="0" y="50"/>
                    </a:moveTo>
                    <a:lnTo>
                      <a:pt x="0" y="48"/>
                    </a:lnTo>
                    <a:lnTo>
                      <a:pt x="3" y="47"/>
                    </a:lnTo>
                    <a:lnTo>
                      <a:pt x="6" y="42"/>
                    </a:lnTo>
                    <a:lnTo>
                      <a:pt x="12" y="39"/>
                    </a:lnTo>
                    <a:lnTo>
                      <a:pt x="19" y="34"/>
                    </a:lnTo>
                    <a:lnTo>
                      <a:pt x="27" y="28"/>
                    </a:lnTo>
                    <a:lnTo>
                      <a:pt x="36" y="24"/>
                    </a:lnTo>
                    <a:lnTo>
                      <a:pt x="46" y="18"/>
                    </a:lnTo>
                    <a:lnTo>
                      <a:pt x="58" y="12"/>
                    </a:lnTo>
                    <a:lnTo>
                      <a:pt x="69" y="9"/>
                    </a:lnTo>
                    <a:lnTo>
                      <a:pt x="82" y="4"/>
                    </a:lnTo>
                    <a:lnTo>
                      <a:pt x="96" y="2"/>
                    </a:lnTo>
                    <a:lnTo>
                      <a:pt x="110" y="0"/>
                    </a:lnTo>
                    <a:lnTo>
                      <a:pt x="125" y="0"/>
                    </a:lnTo>
                    <a:lnTo>
                      <a:pt x="140" y="2"/>
                    </a:lnTo>
                    <a:lnTo>
                      <a:pt x="156" y="5"/>
                    </a:lnTo>
                    <a:lnTo>
                      <a:pt x="155" y="5"/>
                    </a:lnTo>
                    <a:lnTo>
                      <a:pt x="154" y="9"/>
                    </a:lnTo>
                    <a:lnTo>
                      <a:pt x="150" y="11"/>
                    </a:lnTo>
                    <a:lnTo>
                      <a:pt x="147" y="16"/>
                    </a:lnTo>
                    <a:lnTo>
                      <a:pt x="142" y="19"/>
                    </a:lnTo>
                    <a:lnTo>
                      <a:pt x="137" y="25"/>
                    </a:lnTo>
                    <a:lnTo>
                      <a:pt x="130" y="31"/>
                    </a:lnTo>
                    <a:lnTo>
                      <a:pt x="124" y="38"/>
                    </a:lnTo>
                    <a:lnTo>
                      <a:pt x="116" y="42"/>
                    </a:lnTo>
                    <a:lnTo>
                      <a:pt x="106" y="48"/>
                    </a:lnTo>
                    <a:lnTo>
                      <a:pt x="96" y="53"/>
                    </a:lnTo>
                    <a:lnTo>
                      <a:pt x="86" y="57"/>
                    </a:lnTo>
                    <a:lnTo>
                      <a:pt x="73" y="61"/>
                    </a:lnTo>
                    <a:lnTo>
                      <a:pt x="61" y="62"/>
                    </a:lnTo>
                    <a:lnTo>
                      <a:pt x="48" y="63"/>
                    </a:lnTo>
                    <a:lnTo>
                      <a:pt x="34" y="63"/>
                    </a:lnTo>
                    <a:lnTo>
                      <a:pt x="28" y="62"/>
                    </a:lnTo>
                    <a:lnTo>
                      <a:pt x="22" y="61"/>
                    </a:lnTo>
                    <a:lnTo>
                      <a:pt x="15" y="59"/>
                    </a:lnTo>
                    <a:lnTo>
                      <a:pt x="11" y="59"/>
                    </a:lnTo>
                    <a:lnTo>
                      <a:pt x="0" y="50"/>
                    </a:lnTo>
                    <a:close/>
                  </a:path>
                </a:pathLst>
              </a:custGeom>
              <a:solidFill>
                <a:srgbClr val="7A94FF"/>
              </a:solidFill>
              <a:ln w="9525">
                <a:noFill/>
                <a:round/>
                <a:headEnd/>
                <a:tailEnd/>
              </a:ln>
            </p:spPr>
            <p:txBody>
              <a:bodyPr/>
              <a:lstStyle/>
              <a:p>
                <a:endParaRPr lang="es-MX"/>
              </a:p>
            </p:txBody>
          </p:sp>
          <p:sp>
            <p:nvSpPr>
              <p:cNvPr id="111734" name="Freeform 119"/>
              <p:cNvSpPr>
                <a:spLocks/>
              </p:cNvSpPr>
              <p:nvPr/>
            </p:nvSpPr>
            <p:spPr bwMode="auto">
              <a:xfrm>
                <a:off x="3698" y="2366"/>
                <a:ext cx="25" cy="10"/>
              </a:xfrm>
              <a:custGeom>
                <a:avLst/>
                <a:gdLst>
                  <a:gd name="T0" fmla="*/ 0 w 98"/>
                  <a:gd name="T1" fmla="*/ 34 h 40"/>
                  <a:gd name="T2" fmla="*/ 0 w 98"/>
                  <a:gd name="T3" fmla="*/ 33 h 40"/>
                  <a:gd name="T4" fmla="*/ 3 w 98"/>
                  <a:gd name="T5" fmla="*/ 32 h 40"/>
                  <a:gd name="T6" fmla="*/ 5 w 98"/>
                  <a:gd name="T7" fmla="*/ 29 h 40"/>
                  <a:gd name="T8" fmla="*/ 10 w 98"/>
                  <a:gd name="T9" fmla="*/ 27 h 40"/>
                  <a:gd name="T10" fmla="*/ 13 w 98"/>
                  <a:gd name="T11" fmla="*/ 23 h 40"/>
                  <a:gd name="T12" fmla="*/ 19 w 98"/>
                  <a:gd name="T13" fmla="*/ 21 h 40"/>
                  <a:gd name="T14" fmla="*/ 26 w 98"/>
                  <a:gd name="T15" fmla="*/ 18 h 40"/>
                  <a:gd name="T16" fmla="*/ 33 w 98"/>
                  <a:gd name="T17" fmla="*/ 14 h 40"/>
                  <a:gd name="T18" fmla="*/ 40 w 98"/>
                  <a:gd name="T19" fmla="*/ 11 h 40"/>
                  <a:gd name="T20" fmla="*/ 48 w 98"/>
                  <a:gd name="T21" fmla="*/ 8 h 40"/>
                  <a:gd name="T22" fmla="*/ 56 w 98"/>
                  <a:gd name="T23" fmla="*/ 5 h 40"/>
                  <a:gd name="T24" fmla="*/ 64 w 98"/>
                  <a:gd name="T25" fmla="*/ 4 h 40"/>
                  <a:gd name="T26" fmla="*/ 72 w 98"/>
                  <a:gd name="T27" fmla="*/ 2 h 40"/>
                  <a:gd name="T28" fmla="*/ 81 w 98"/>
                  <a:gd name="T29" fmla="*/ 0 h 40"/>
                  <a:gd name="T30" fmla="*/ 89 w 98"/>
                  <a:gd name="T31" fmla="*/ 0 h 40"/>
                  <a:gd name="T32" fmla="*/ 98 w 98"/>
                  <a:gd name="T33" fmla="*/ 0 h 40"/>
                  <a:gd name="T34" fmla="*/ 98 w 98"/>
                  <a:gd name="T35" fmla="*/ 3 h 40"/>
                  <a:gd name="T36" fmla="*/ 97 w 98"/>
                  <a:gd name="T37" fmla="*/ 6 h 40"/>
                  <a:gd name="T38" fmla="*/ 94 w 98"/>
                  <a:gd name="T39" fmla="*/ 8 h 40"/>
                  <a:gd name="T40" fmla="*/ 93 w 98"/>
                  <a:gd name="T41" fmla="*/ 12 h 40"/>
                  <a:gd name="T42" fmla="*/ 89 w 98"/>
                  <a:gd name="T43" fmla="*/ 15 h 40"/>
                  <a:gd name="T44" fmla="*/ 86 w 98"/>
                  <a:gd name="T45" fmla="*/ 20 h 40"/>
                  <a:gd name="T46" fmla="*/ 81 w 98"/>
                  <a:gd name="T47" fmla="*/ 22 h 40"/>
                  <a:gd name="T48" fmla="*/ 75 w 98"/>
                  <a:gd name="T49" fmla="*/ 26 h 40"/>
                  <a:gd name="T50" fmla="*/ 68 w 98"/>
                  <a:gd name="T51" fmla="*/ 29 h 40"/>
                  <a:gd name="T52" fmla="*/ 61 w 98"/>
                  <a:gd name="T53" fmla="*/ 33 h 40"/>
                  <a:gd name="T54" fmla="*/ 52 w 98"/>
                  <a:gd name="T55" fmla="*/ 35 h 40"/>
                  <a:gd name="T56" fmla="*/ 42 w 98"/>
                  <a:gd name="T57" fmla="*/ 37 h 40"/>
                  <a:gd name="T58" fmla="*/ 30 w 98"/>
                  <a:gd name="T59" fmla="*/ 38 h 40"/>
                  <a:gd name="T60" fmla="*/ 19 w 98"/>
                  <a:gd name="T61" fmla="*/ 40 h 40"/>
                  <a:gd name="T62" fmla="*/ 14 w 98"/>
                  <a:gd name="T63" fmla="*/ 38 h 40"/>
                  <a:gd name="T64" fmla="*/ 8 w 98"/>
                  <a:gd name="T65" fmla="*/ 37 h 40"/>
                  <a:gd name="T66" fmla="*/ 3 w 98"/>
                  <a:gd name="T67" fmla="*/ 34 h 40"/>
                  <a:gd name="T68" fmla="*/ 0 w 98"/>
                  <a:gd name="T69" fmla="*/ 34 h 40"/>
                  <a:gd name="T70" fmla="*/ 0 w 98"/>
                  <a:gd name="T71" fmla="*/ 34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40"/>
                  <a:gd name="T110" fmla="*/ 98 w 98"/>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40">
                    <a:moveTo>
                      <a:pt x="0" y="34"/>
                    </a:moveTo>
                    <a:lnTo>
                      <a:pt x="0" y="33"/>
                    </a:lnTo>
                    <a:lnTo>
                      <a:pt x="3" y="32"/>
                    </a:lnTo>
                    <a:lnTo>
                      <a:pt x="5" y="29"/>
                    </a:lnTo>
                    <a:lnTo>
                      <a:pt x="10" y="27"/>
                    </a:lnTo>
                    <a:lnTo>
                      <a:pt x="13" y="23"/>
                    </a:lnTo>
                    <a:lnTo>
                      <a:pt x="19" y="21"/>
                    </a:lnTo>
                    <a:lnTo>
                      <a:pt x="26" y="18"/>
                    </a:lnTo>
                    <a:lnTo>
                      <a:pt x="33" y="14"/>
                    </a:lnTo>
                    <a:lnTo>
                      <a:pt x="40" y="11"/>
                    </a:lnTo>
                    <a:lnTo>
                      <a:pt x="48" y="8"/>
                    </a:lnTo>
                    <a:lnTo>
                      <a:pt x="56" y="5"/>
                    </a:lnTo>
                    <a:lnTo>
                      <a:pt x="64" y="4"/>
                    </a:lnTo>
                    <a:lnTo>
                      <a:pt x="72" y="2"/>
                    </a:lnTo>
                    <a:lnTo>
                      <a:pt x="81" y="0"/>
                    </a:lnTo>
                    <a:lnTo>
                      <a:pt x="89" y="0"/>
                    </a:lnTo>
                    <a:lnTo>
                      <a:pt x="98" y="0"/>
                    </a:lnTo>
                    <a:lnTo>
                      <a:pt x="98" y="3"/>
                    </a:lnTo>
                    <a:lnTo>
                      <a:pt x="97" y="6"/>
                    </a:lnTo>
                    <a:lnTo>
                      <a:pt x="94" y="8"/>
                    </a:lnTo>
                    <a:lnTo>
                      <a:pt x="93" y="12"/>
                    </a:lnTo>
                    <a:lnTo>
                      <a:pt x="89" y="15"/>
                    </a:lnTo>
                    <a:lnTo>
                      <a:pt x="86" y="20"/>
                    </a:lnTo>
                    <a:lnTo>
                      <a:pt x="81" y="22"/>
                    </a:lnTo>
                    <a:lnTo>
                      <a:pt x="75" y="26"/>
                    </a:lnTo>
                    <a:lnTo>
                      <a:pt x="68" y="29"/>
                    </a:lnTo>
                    <a:lnTo>
                      <a:pt x="61" y="33"/>
                    </a:lnTo>
                    <a:lnTo>
                      <a:pt x="52" y="35"/>
                    </a:lnTo>
                    <a:lnTo>
                      <a:pt x="42" y="37"/>
                    </a:lnTo>
                    <a:lnTo>
                      <a:pt x="30" y="38"/>
                    </a:lnTo>
                    <a:lnTo>
                      <a:pt x="19" y="40"/>
                    </a:lnTo>
                    <a:lnTo>
                      <a:pt x="14" y="38"/>
                    </a:lnTo>
                    <a:lnTo>
                      <a:pt x="8" y="37"/>
                    </a:lnTo>
                    <a:lnTo>
                      <a:pt x="3" y="34"/>
                    </a:lnTo>
                    <a:lnTo>
                      <a:pt x="0" y="34"/>
                    </a:lnTo>
                    <a:close/>
                  </a:path>
                </a:pathLst>
              </a:custGeom>
              <a:solidFill>
                <a:srgbClr val="FFFFFF"/>
              </a:solidFill>
              <a:ln w="9525">
                <a:noFill/>
                <a:round/>
                <a:headEnd/>
                <a:tailEnd/>
              </a:ln>
            </p:spPr>
            <p:txBody>
              <a:bodyPr/>
              <a:lstStyle/>
              <a:p>
                <a:endParaRPr lang="es-MX"/>
              </a:p>
            </p:txBody>
          </p:sp>
          <p:sp>
            <p:nvSpPr>
              <p:cNvPr id="111735" name="Freeform 120"/>
              <p:cNvSpPr>
                <a:spLocks/>
              </p:cNvSpPr>
              <p:nvPr/>
            </p:nvSpPr>
            <p:spPr bwMode="auto">
              <a:xfrm>
                <a:off x="3706" y="2370"/>
                <a:ext cx="6" cy="6"/>
              </a:xfrm>
              <a:custGeom>
                <a:avLst/>
                <a:gdLst>
                  <a:gd name="T0" fmla="*/ 12 w 24"/>
                  <a:gd name="T1" fmla="*/ 24 h 24"/>
                  <a:gd name="T2" fmla="*/ 16 w 24"/>
                  <a:gd name="T3" fmla="*/ 22 h 24"/>
                  <a:gd name="T4" fmla="*/ 20 w 24"/>
                  <a:gd name="T5" fmla="*/ 20 h 24"/>
                  <a:gd name="T6" fmla="*/ 22 w 24"/>
                  <a:gd name="T7" fmla="*/ 15 h 24"/>
                  <a:gd name="T8" fmla="*/ 24 w 24"/>
                  <a:gd name="T9" fmla="*/ 12 h 24"/>
                  <a:gd name="T10" fmla="*/ 22 w 24"/>
                  <a:gd name="T11" fmla="*/ 6 h 24"/>
                  <a:gd name="T12" fmla="*/ 19 w 24"/>
                  <a:gd name="T13" fmla="*/ 2 h 24"/>
                  <a:gd name="T14" fmla="*/ 15 w 24"/>
                  <a:gd name="T15" fmla="*/ 0 h 24"/>
                  <a:gd name="T16" fmla="*/ 11 w 24"/>
                  <a:gd name="T17" fmla="*/ 0 h 24"/>
                  <a:gd name="T18" fmla="*/ 5 w 24"/>
                  <a:gd name="T19" fmla="*/ 1 h 24"/>
                  <a:gd name="T20" fmla="*/ 2 w 24"/>
                  <a:gd name="T21" fmla="*/ 5 h 24"/>
                  <a:gd name="T22" fmla="*/ 0 w 24"/>
                  <a:gd name="T23" fmla="*/ 8 h 24"/>
                  <a:gd name="T24" fmla="*/ 0 w 24"/>
                  <a:gd name="T25" fmla="*/ 13 h 24"/>
                  <a:gd name="T26" fmla="*/ 2 w 24"/>
                  <a:gd name="T27" fmla="*/ 16 h 24"/>
                  <a:gd name="T28" fmla="*/ 4 w 24"/>
                  <a:gd name="T29" fmla="*/ 21 h 24"/>
                  <a:gd name="T30" fmla="*/ 8 w 24"/>
                  <a:gd name="T31" fmla="*/ 22 h 24"/>
                  <a:gd name="T32" fmla="*/ 12 w 24"/>
                  <a:gd name="T33" fmla="*/ 24 h 24"/>
                  <a:gd name="T34" fmla="*/ 12 w 24"/>
                  <a:gd name="T35" fmla="*/ 2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12" y="24"/>
                    </a:moveTo>
                    <a:lnTo>
                      <a:pt x="16" y="22"/>
                    </a:lnTo>
                    <a:lnTo>
                      <a:pt x="20" y="20"/>
                    </a:lnTo>
                    <a:lnTo>
                      <a:pt x="22" y="15"/>
                    </a:lnTo>
                    <a:lnTo>
                      <a:pt x="24" y="12"/>
                    </a:lnTo>
                    <a:lnTo>
                      <a:pt x="22" y="6"/>
                    </a:lnTo>
                    <a:lnTo>
                      <a:pt x="19" y="2"/>
                    </a:lnTo>
                    <a:lnTo>
                      <a:pt x="15" y="0"/>
                    </a:lnTo>
                    <a:lnTo>
                      <a:pt x="11" y="0"/>
                    </a:lnTo>
                    <a:lnTo>
                      <a:pt x="5" y="1"/>
                    </a:lnTo>
                    <a:lnTo>
                      <a:pt x="2" y="5"/>
                    </a:lnTo>
                    <a:lnTo>
                      <a:pt x="0" y="8"/>
                    </a:lnTo>
                    <a:lnTo>
                      <a:pt x="0" y="13"/>
                    </a:lnTo>
                    <a:lnTo>
                      <a:pt x="2" y="16"/>
                    </a:lnTo>
                    <a:lnTo>
                      <a:pt x="4" y="21"/>
                    </a:lnTo>
                    <a:lnTo>
                      <a:pt x="8" y="22"/>
                    </a:lnTo>
                    <a:lnTo>
                      <a:pt x="12" y="24"/>
                    </a:lnTo>
                    <a:close/>
                  </a:path>
                </a:pathLst>
              </a:custGeom>
              <a:solidFill>
                <a:srgbClr val="544230"/>
              </a:solidFill>
              <a:ln w="9525">
                <a:noFill/>
                <a:round/>
                <a:headEnd/>
                <a:tailEnd/>
              </a:ln>
            </p:spPr>
            <p:txBody>
              <a:bodyPr/>
              <a:lstStyle/>
              <a:p>
                <a:endParaRPr lang="es-MX"/>
              </a:p>
            </p:txBody>
          </p:sp>
          <p:sp>
            <p:nvSpPr>
              <p:cNvPr id="111736" name="Freeform 121"/>
              <p:cNvSpPr>
                <a:spLocks/>
              </p:cNvSpPr>
              <p:nvPr/>
            </p:nvSpPr>
            <p:spPr bwMode="auto">
              <a:xfrm>
                <a:off x="3653" y="2351"/>
                <a:ext cx="7" cy="6"/>
              </a:xfrm>
              <a:custGeom>
                <a:avLst/>
                <a:gdLst>
                  <a:gd name="T0" fmla="*/ 14 w 27"/>
                  <a:gd name="T1" fmla="*/ 27 h 27"/>
                  <a:gd name="T2" fmla="*/ 18 w 27"/>
                  <a:gd name="T3" fmla="*/ 26 h 27"/>
                  <a:gd name="T4" fmla="*/ 23 w 27"/>
                  <a:gd name="T5" fmla="*/ 23 h 27"/>
                  <a:gd name="T6" fmla="*/ 26 w 27"/>
                  <a:gd name="T7" fmla="*/ 19 h 27"/>
                  <a:gd name="T8" fmla="*/ 27 w 27"/>
                  <a:gd name="T9" fmla="*/ 14 h 27"/>
                  <a:gd name="T10" fmla="*/ 26 w 27"/>
                  <a:gd name="T11" fmla="*/ 8 h 27"/>
                  <a:gd name="T12" fmla="*/ 23 w 27"/>
                  <a:gd name="T13" fmla="*/ 4 h 27"/>
                  <a:gd name="T14" fmla="*/ 18 w 27"/>
                  <a:gd name="T15" fmla="*/ 0 h 27"/>
                  <a:gd name="T16" fmla="*/ 14 w 27"/>
                  <a:gd name="T17" fmla="*/ 0 h 27"/>
                  <a:gd name="T18" fmla="*/ 8 w 27"/>
                  <a:gd name="T19" fmla="*/ 0 h 27"/>
                  <a:gd name="T20" fmla="*/ 3 w 27"/>
                  <a:gd name="T21" fmla="*/ 4 h 27"/>
                  <a:gd name="T22" fmla="*/ 1 w 27"/>
                  <a:gd name="T23" fmla="*/ 8 h 27"/>
                  <a:gd name="T24" fmla="*/ 0 w 27"/>
                  <a:gd name="T25" fmla="*/ 14 h 27"/>
                  <a:gd name="T26" fmla="*/ 1 w 27"/>
                  <a:gd name="T27" fmla="*/ 19 h 27"/>
                  <a:gd name="T28" fmla="*/ 3 w 27"/>
                  <a:gd name="T29" fmla="*/ 23 h 27"/>
                  <a:gd name="T30" fmla="*/ 8 w 27"/>
                  <a:gd name="T31" fmla="*/ 26 h 27"/>
                  <a:gd name="T32" fmla="*/ 14 w 27"/>
                  <a:gd name="T33" fmla="*/ 27 h 27"/>
                  <a:gd name="T34" fmla="*/ 14 w 27"/>
                  <a:gd name="T35" fmla="*/ 27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7"/>
                  <a:gd name="T56" fmla="*/ 27 w 2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7">
                    <a:moveTo>
                      <a:pt x="14" y="27"/>
                    </a:moveTo>
                    <a:lnTo>
                      <a:pt x="18" y="26"/>
                    </a:lnTo>
                    <a:lnTo>
                      <a:pt x="23" y="23"/>
                    </a:lnTo>
                    <a:lnTo>
                      <a:pt x="26" y="19"/>
                    </a:lnTo>
                    <a:lnTo>
                      <a:pt x="27" y="14"/>
                    </a:lnTo>
                    <a:lnTo>
                      <a:pt x="26" y="8"/>
                    </a:lnTo>
                    <a:lnTo>
                      <a:pt x="23" y="4"/>
                    </a:lnTo>
                    <a:lnTo>
                      <a:pt x="18" y="0"/>
                    </a:lnTo>
                    <a:lnTo>
                      <a:pt x="14" y="0"/>
                    </a:lnTo>
                    <a:lnTo>
                      <a:pt x="8" y="0"/>
                    </a:lnTo>
                    <a:lnTo>
                      <a:pt x="3" y="4"/>
                    </a:lnTo>
                    <a:lnTo>
                      <a:pt x="1" y="8"/>
                    </a:lnTo>
                    <a:lnTo>
                      <a:pt x="0" y="14"/>
                    </a:lnTo>
                    <a:lnTo>
                      <a:pt x="1" y="19"/>
                    </a:lnTo>
                    <a:lnTo>
                      <a:pt x="3" y="23"/>
                    </a:lnTo>
                    <a:lnTo>
                      <a:pt x="8" y="26"/>
                    </a:lnTo>
                    <a:lnTo>
                      <a:pt x="14" y="27"/>
                    </a:lnTo>
                    <a:close/>
                  </a:path>
                </a:pathLst>
              </a:custGeom>
              <a:solidFill>
                <a:srgbClr val="4D4D4D"/>
              </a:solidFill>
              <a:ln w="9525">
                <a:noFill/>
                <a:round/>
                <a:headEnd/>
                <a:tailEnd/>
              </a:ln>
            </p:spPr>
            <p:txBody>
              <a:bodyPr/>
              <a:lstStyle/>
              <a:p>
                <a:endParaRPr lang="es-MX"/>
              </a:p>
            </p:txBody>
          </p:sp>
          <p:sp>
            <p:nvSpPr>
              <p:cNvPr id="111737" name="Freeform 122"/>
              <p:cNvSpPr>
                <a:spLocks/>
              </p:cNvSpPr>
              <p:nvPr/>
            </p:nvSpPr>
            <p:spPr bwMode="auto">
              <a:xfrm>
                <a:off x="3610" y="2339"/>
                <a:ext cx="6" cy="5"/>
              </a:xfrm>
              <a:custGeom>
                <a:avLst/>
                <a:gdLst>
                  <a:gd name="T0" fmla="*/ 12 w 22"/>
                  <a:gd name="T1" fmla="*/ 22 h 22"/>
                  <a:gd name="T2" fmla="*/ 15 w 22"/>
                  <a:gd name="T3" fmla="*/ 20 h 22"/>
                  <a:gd name="T4" fmla="*/ 19 w 22"/>
                  <a:gd name="T5" fmla="*/ 18 h 22"/>
                  <a:gd name="T6" fmla="*/ 21 w 22"/>
                  <a:gd name="T7" fmla="*/ 14 h 22"/>
                  <a:gd name="T8" fmla="*/ 22 w 22"/>
                  <a:gd name="T9" fmla="*/ 10 h 22"/>
                  <a:gd name="T10" fmla="*/ 21 w 22"/>
                  <a:gd name="T11" fmla="*/ 6 h 22"/>
                  <a:gd name="T12" fmla="*/ 19 w 22"/>
                  <a:gd name="T13" fmla="*/ 2 h 22"/>
                  <a:gd name="T14" fmla="*/ 15 w 22"/>
                  <a:gd name="T15" fmla="*/ 0 h 22"/>
                  <a:gd name="T16" fmla="*/ 12 w 22"/>
                  <a:gd name="T17" fmla="*/ 0 h 22"/>
                  <a:gd name="T18" fmla="*/ 7 w 22"/>
                  <a:gd name="T19" fmla="*/ 0 h 22"/>
                  <a:gd name="T20" fmla="*/ 4 w 22"/>
                  <a:gd name="T21" fmla="*/ 2 h 22"/>
                  <a:gd name="T22" fmla="*/ 1 w 22"/>
                  <a:gd name="T23" fmla="*/ 6 h 22"/>
                  <a:gd name="T24" fmla="*/ 0 w 22"/>
                  <a:gd name="T25" fmla="*/ 10 h 22"/>
                  <a:gd name="T26" fmla="*/ 1 w 22"/>
                  <a:gd name="T27" fmla="*/ 14 h 22"/>
                  <a:gd name="T28" fmla="*/ 4 w 22"/>
                  <a:gd name="T29" fmla="*/ 18 h 22"/>
                  <a:gd name="T30" fmla="*/ 7 w 22"/>
                  <a:gd name="T31" fmla="*/ 20 h 22"/>
                  <a:gd name="T32" fmla="*/ 12 w 22"/>
                  <a:gd name="T33" fmla="*/ 22 h 22"/>
                  <a:gd name="T34" fmla="*/ 12 w 22"/>
                  <a:gd name="T35" fmla="*/ 22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2"/>
                  <a:gd name="T56" fmla="*/ 22 w 2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2">
                    <a:moveTo>
                      <a:pt x="12" y="22"/>
                    </a:moveTo>
                    <a:lnTo>
                      <a:pt x="15" y="20"/>
                    </a:lnTo>
                    <a:lnTo>
                      <a:pt x="19" y="18"/>
                    </a:lnTo>
                    <a:lnTo>
                      <a:pt x="21" y="14"/>
                    </a:lnTo>
                    <a:lnTo>
                      <a:pt x="22" y="10"/>
                    </a:lnTo>
                    <a:lnTo>
                      <a:pt x="21" y="6"/>
                    </a:lnTo>
                    <a:lnTo>
                      <a:pt x="19" y="2"/>
                    </a:lnTo>
                    <a:lnTo>
                      <a:pt x="15" y="0"/>
                    </a:lnTo>
                    <a:lnTo>
                      <a:pt x="12" y="0"/>
                    </a:lnTo>
                    <a:lnTo>
                      <a:pt x="7" y="0"/>
                    </a:lnTo>
                    <a:lnTo>
                      <a:pt x="4" y="2"/>
                    </a:lnTo>
                    <a:lnTo>
                      <a:pt x="1" y="6"/>
                    </a:lnTo>
                    <a:lnTo>
                      <a:pt x="0" y="10"/>
                    </a:lnTo>
                    <a:lnTo>
                      <a:pt x="1" y="14"/>
                    </a:lnTo>
                    <a:lnTo>
                      <a:pt x="4" y="18"/>
                    </a:lnTo>
                    <a:lnTo>
                      <a:pt x="7" y="20"/>
                    </a:lnTo>
                    <a:lnTo>
                      <a:pt x="12" y="22"/>
                    </a:lnTo>
                    <a:close/>
                  </a:path>
                </a:pathLst>
              </a:custGeom>
              <a:solidFill>
                <a:srgbClr val="4D4D4D"/>
              </a:solidFill>
              <a:ln w="9525">
                <a:noFill/>
                <a:round/>
                <a:headEnd/>
                <a:tailEnd/>
              </a:ln>
            </p:spPr>
            <p:txBody>
              <a:bodyPr/>
              <a:lstStyle/>
              <a:p>
                <a:endParaRPr lang="es-MX"/>
              </a:p>
            </p:txBody>
          </p:sp>
          <p:sp>
            <p:nvSpPr>
              <p:cNvPr id="111738" name="Freeform 123"/>
              <p:cNvSpPr>
                <a:spLocks/>
              </p:cNvSpPr>
              <p:nvPr/>
            </p:nvSpPr>
            <p:spPr bwMode="auto">
              <a:xfrm>
                <a:off x="3534" y="2424"/>
                <a:ext cx="14" cy="48"/>
              </a:xfrm>
              <a:custGeom>
                <a:avLst/>
                <a:gdLst>
                  <a:gd name="T0" fmla="*/ 53 w 58"/>
                  <a:gd name="T1" fmla="*/ 0 h 192"/>
                  <a:gd name="T2" fmla="*/ 55 w 58"/>
                  <a:gd name="T3" fmla="*/ 8 h 192"/>
                  <a:gd name="T4" fmla="*/ 58 w 58"/>
                  <a:gd name="T5" fmla="*/ 18 h 192"/>
                  <a:gd name="T6" fmla="*/ 58 w 58"/>
                  <a:gd name="T7" fmla="*/ 26 h 192"/>
                  <a:gd name="T8" fmla="*/ 58 w 58"/>
                  <a:gd name="T9" fmla="*/ 37 h 192"/>
                  <a:gd name="T10" fmla="*/ 55 w 58"/>
                  <a:gd name="T11" fmla="*/ 46 h 192"/>
                  <a:gd name="T12" fmla="*/ 54 w 58"/>
                  <a:gd name="T13" fmla="*/ 55 h 192"/>
                  <a:gd name="T14" fmla="*/ 51 w 58"/>
                  <a:gd name="T15" fmla="*/ 64 h 192"/>
                  <a:gd name="T16" fmla="*/ 48 w 58"/>
                  <a:gd name="T17" fmla="*/ 74 h 192"/>
                  <a:gd name="T18" fmla="*/ 45 w 58"/>
                  <a:gd name="T19" fmla="*/ 83 h 192"/>
                  <a:gd name="T20" fmla="*/ 40 w 58"/>
                  <a:gd name="T21" fmla="*/ 93 h 192"/>
                  <a:gd name="T22" fmla="*/ 37 w 58"/>
                  <a:gd name="T23" fmla="*/ 101 h 192"/>
                  <a:gd name="T24" fmla="*/ 33 w 58"/>
                  <a:gd name="T25" fmla="*/ 112 h 192"/>
                  <a:gd name="T26" fmla="*/ 29 w 58"/>
                  <a:gd name="T27" fmla="*/ 120 h 192"/>
                  <a:gd name="T28" fmla="*/ 28 w 58"/>
                  <a:gd name="T29" fmla="*/ 130 h 192"/>
                  <a:gd name="T30" fmla="*/ 24 w 58"/>
                  <a:gd name="T31" fmla="*/ 138 h 192"/>
                  <a:gd name="T32" fmla="*/ 24 w 58"/>
                  <a:gd name="T33" fmla="*/ 149 h 192"/>
                  <a:gd name="T34" fmla="*/ 21 w 58"/>
                  <a:gd name="T35" fmla="*/ 152 h 192"/>
                  <a:gd name="T36" fmla="*/ 20 w 58"/>
                  <a:gd name="T37" fmla="*/ 158 h 192"/>
                  <a:gd name="T38" fmla="*/ 16 w 58"/>
                  <a:gd name="T39" fmla="*/ 164 h 192"/>
                  <a:gd name="T40" fmla="*/ 14 w 58"/>
                  <a:gd name="T41" fmla="*/ 170 h 192"/>
                  <a:gd name="T42" fmla="*/ 10 w 58"/>
                  <a:gd name="T43" fmla="*/ 177 h 192"/>
                  <a:gd name="T44" fmla="*/ 7 w 58"/>
                  <a:gd name="T45" fmla="*/ 184 h 192"/>
                  <a:gd name="T46" fmla="*/ 5 w 58"/>
                  <a:gd name="T47" fmla="*/ 189 h 192"/>
                  <a:gd name="T48" fmla="*/ 3 w 58"/>
                  <a:gd name="T49" fmla="*/ 192 h 192"/>
                  <a:gd name="T50" fmla="*/ 1 w 58"/>
                  <a:gd name="T51" fmla="*/ 180 h 192"/>
                  <a:gd name="T52" fmla="*/ 0 w 58"/>
                  <a:gd name="T53" fmla="*/ 168 h 192"/>
                  <a:gd name="T54" fmla="*/ 0 w 58"/>
                  <a:gd name="T55" fmla="*/ 155 h 192"/>
                  <a:gd name="T56" fmla="*/ 2 w 58"/>
                  <a:gd name="T57" fmla="*/ 144 h 192"/>
                  <a:gd name="T58" fmla="*/ 3 w 58"/>
                  <a:gd name="T59" fmla="*/ 132 h 192"/>
                  <a:gd name="T60" fmla="*/ 7 w 58"/>
                  <a:gd name="T61" fmla="*/ 121 h 192"/>
                  <a:gd name="T62" fmla="*/ 10 w 58"/>
                  <a:gd name="T63" fmla="*/ 111 h 192"/>
                  <a:gd name="T64" fmla="*/ 15 w 58"/>
                  <a:gd name="T65" fmla="*/ 99 h 192"/>
                  <a:gd name="T66" fmla="*/ 20 w 58"/>
                  <a:gd name="T67" fmla="*/ 86 h 192"/>
                  <a:gd name="T68" fmla="*/ 24 w 58"/>
                  <a:gd name="T69" fmla="*/ 76 h 192"/>
                  <a:gd name="T70" fmla="*/ 28 w 58"/>
                  <a:gd name="T71" fmla="*/ 64 h 192"/>
                  <a:gd name="T72" fmla="*/ 32 w 58"/>
                  <a:gd name="T73" fmla="*/ 53 h 192"/>
                  <a:gd name="T74" fmla="*/ 36 w 58"/>
                  <a:gd name="T75" fmla="*/ 41 h 192"/>
                  <a:gd name="T76" fmla="*/ 40 w 58"/>
                  <a:gd name="T77" fmla="*/ 29 h 192"/>
                  <a:gd name="T78" fmla="*/ 43 w 58"/>
                  <a:gd name="T79" fmla="*/ 17 h 192"/>
                  <a:gd name="T80" fmla="*/ 45 w 58"/>
                  <a:gd name="T81" fmla="*/ 6 h 192"/>
                  <a:gd name="T82" fmla="*/ 48 w 58"/>
                  <a:gd name="T83" fmla="*/ 2 h 192"/>
                  <a:gd name="T84" fmla="*/ 53 w 58"/>
                  <a:gd name="T85" fmla="*/ 0 h 192"/>
                  <a:gd name="T86" fmla="*/ 53 w 5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192"/>
                  <a:gd name="T134" fmla="*/ 58 w 58"/>
                  <a:gd name="T135" fmla="*/ 192 h 1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192">
                    <a:moveTo>
                      <a:pt x="53" y="0"/>
                    </a:moveTo>
                    <a:lnTo>
                      <a:pt x="55" y="8"/>
                    </a:lnTo>
                    <a:lnTo>
                      <a:pt x="58" y="18"/>
                    </a:lnTo>
                    <a:lnTo>
                      <a:pt x="58" y="26"/>
                    </a:lnTo>
                    <a:lnTo>
                      <a:pt x="58" y="37"/>
                    </a:lnTo>
                    <a:lnTo>
                      <a:pt x="55" y="46"/>
                    </a:lnTo>
                    <a:lnTo>
                      <a:pt x="54" y="55"/>
                    </a:lnTo>
                    <a:lnTo>
                      <a:pt x="51" y="64"/>
                    </a:lnTo>
                    <a:lnTo>
                      <a:pt x="48" y="74"/>
                    </a:lnTo>
                    <a:lnTo>
                      <a:pt x="45" y="83"/>
                    </a:lnTo>
                    <a:lnTo>
                      <a:pt x="40" y="93"/>
                    </a:lnTo>
                    <a:lnTo>
                      <a:pt x="37" y="101"/>
                    </a:lnTo>
                    <a:lnTo>
                      <a:pt x="33" y="112"/>
                    </a:lnTo>
                    <a:lnTo>
                      <a:pt x="29" y="120"/>
                    </a:lnTo>
                    <a:lnTo>
                      <a:pt x="28" y="130"/>
                    </a:lnTo>
                    <a:lnTo>
                      <a:pt x="24" y="138"/>
                    </a:lnTo>
                    <a:lnTo>
                      <a:pt x="24" y="149"/>
                    </a:lnTo>
                    <a:lnTo>
                      <a:pt x="21" y="152"/>
                    </a:lnTo>
                    <a:lnTo>
                      <a:pt x="20" y="158"/>
                    </a:lnTo>
                    <a:lnTo>
                      <a:pt x="16" y="164"/>
                    </a:lnTo>
                    <a:lnTo>
                      <a:pt x="14" y="170"/>
                    </a:lnTo>
                    <a:lnTo>
                      <a:pt x="10" y="177"/>
                    </a:lnTo>
                    <a:lnTo>
                      <a:pt x="7" y="184"/>
                    </a:lnTo>
                    <a:lnTo>
                      <a:pt x="5" y="189"/>
                    </a:lnTo>
                    <a:lnTo>
                      <a:pt x="3" y="192"/>
                    </a:lnTo>
                    <a:lnTo>
                      <a:pt x="1" y="180"/>
                    </a:lnTo>
                    <a:lnTo>
                      <a:pt x="0" y="168"/>
                    </a:lnTo>
                    <a:lnTo>
                      <a:pt x="0" y="155"/>
                    </a:lnTo>
                    <a:lnTo>
                      <a:pt x="2" y="144"/>
                    </a:lnTo>
                    <a:lnTo>
                      <a:pt x="3" y="132"/>
                    </a:lnTo>
                    <a:lnTo>
                      <a:pt x="7" y="121"/>
                    </a:lnTo>
                    <a:lnTo>
                      <a:pt x="10" y="111"/>
                    </a:lnTo>
                    <a:lnTo>
                      <a:pt x="15" y="99"/>
                    </a:lnTo>
                    <a:lnTo>
                      <a:pt x="20" y="86"/>
                    </a:lnTo>
                    <a:lnTo>
                      <a:pt x="24" y="76"/>
                    </a:lnTo>
                    <a:lnTo>
                      <a:pt x="28" y="64"/>
                    </a:lnTo>
                    <a:lnTo>
                      <a:pt x="32" y="53"/>
                    </a:lnTo>
                    <a:lnTo>
                      <a:pt x="36" y="41"/>
                    </a:lnTo>
                    <a:lnTo>
                      <a:pt x="40" y="29"/>
                    </a:lnTo>
                    <a:lnTo>
                      <a:pt x="43" y="17"/>
                    </a:lnTo>
                    <a:lnTo>
                      <a:pt x="45" y="6"/>
                    </a:lnTo>
                    <a:lnTo>
                      <a:pt x="48" y="2"/>
                    </a:lnTo>
                    <a:lnTo>
                      <a:pt x="53" y="0"/>
                    </a:lnTo>
                    <a:close/>
                  </a:path>
                </a:pathLst>
              </a:custGeom>
              <a:solidFill>
                <a:srgbClr val="CCA6FF"/>
              </a:solidFill>
              <a:ln w="9525">
                <a:noFill/>
                <a:round/>
                <a:headEnd/>
                <a:tailEnd/>
              </a:ln>
            </p:spPr>
            <p:txBody>
              <a:bodyPr/>
              <a:lstStyle/>
              <a:p>
                <a:endParaRPr lang="es-MX"/>
              </a:p>
            </p:txBody>
          </p:sp>
          <p:sp>
            <p:nvSpPr>
              <p:cNvPr id="111739" name="Freeform 124"/>
              <p:cNvSpPr>
                <a:spLocks/>
              </p:cNvSpPr>
              <p:nvPr/>
            </p:nvSpPr>
            <p:spPr bwMode="auto">
              <a:xfrm>
                <a:off x="3544" y="2438"/>
                <a:ext cx="10" cy="45"/>
              </a:xfrm>
              <a:custGeom>
                <a:avLst/>
                <a:gdLst>
                  <a:gd name="T0" fmla="*/ 34 w 41"/>
                  <a:gd name="T1" fmla="*/ 0 h 179"/>
                  <a:gd name="T2" fmla="*/ 36 w 41"/>
                  <a:gd name="T3" fmla="*/ 11 h 179"/>
                  <a:gd name="T4" fmla="*/ 40 w 41"/>
                  <a:gd name="T5" fmla="*/ 20 h 179"/>
                  <a:gd name="T6" fmla="*/ 41 w 41"/>
                  <a:gd name="T7" fmla="*/ 30 h 179"/>
                  <a:gd name="T8" fmla="*/ 41 w 41"/>
                  <a:gd name="T9" fmla="*/ 41 h 179"/>
                  <a:gd name="T10" fmla="*/ 41 w 41"/>
                  <a:gd name="T11" fmla="*/ 50 h 179"/>
                  <a:gd name="T12" fmla="*/ 40 w 41"/>
                  <a:gd name="T13" fmla="*/ 60 h 179"/>
                  <a:gd name="T14" fmla="*/ 37 w 41"/>
                  <a:gd name="T15" fmla="*/ 70 h 179"/>
                  <a:gd name="T16" fmla="*/ 36 w 41"/>
                  <a:gd name="T17" fmla="*/ 80 h 179"/>
                  <a:gd name="T18" fmla="*/ 33 w 41"/>
                  <a:gd name="T19" fmla="*/ 90 h 179"/>
                  <a:gd name="T20" fmla="*/ 30 w 41"/>
                  <a:gd name="T21" fmla="*/ 100 h 179"/>
                  <a:gd name="T22" fmla="*/ 27 w 41"/>
                  <a:gd name="T23" fmla="*/ 110 h 179"/>
                  <a:gd name="T24" fmla="*/ 26 w 41"/>
                  <a:gd name="T25" fmla="*/ 120 h 179"/>
                  <a:gd name="T26" fmla="*/ 23 w 41"/>
                  <a:gd name="T27" fmla="*/ 131 h 179"/>
                  <a:gd name="T28" fmla="*/ 22 w 41"/>
                  <a:gd name="T29" fmla="*/ 141 h 179"/>
                  <a:gd name="T30" fmla="*/ 21 w 41"/>
                  <a:gd name="T31" fmla="*/ 151 h 179"/>
                  <a:gd name="T32" fmla="*/ 21 w 41"/>
                  <a:gd name="T33" fmla="*/ 163 h 179"/>
                  <a:gd name="T34" fmla="*/ 17 w 41"/>
                  <a:gd name="T35" fmla="*/ 166 h 179"/>
                  <a:gd name="T36" fmla="*/ 14 w 41"/>
                  <a:gd name="T37" fmla="*/ 171 h 179"/>
                  <a:gd name="T38" fmla="*/ 12 w 41"/>
                  <a:gd name="T39" fmla="*/ 175 h 179"/>
                  <a:gd name="T40" fmla="*/ 10 w 41"/>
                  <a:gd name="T41" fmla="*/ 179 h 179"/>
                  <a:gd name="T42" fmla="*/ 5 w 41"/>
                  <a:gd name="T43" fmla="*/ 171 h 179"/>
                  <a:gd name="T44" fmla="*/ 2 w 41"/>
                  <a:gd name="T45" fmla="*/ 162 h 179"/>
                  <a:gd name="T46" fmla="*/ 0 w 41"/>
                  <a:gd name="T47" fmla="*/ 154 h 179"/>
                  <a:gd name="T48" fmla="*/ 0 w 41"/>
                  <a:gd name="T49" fmla="*/ 145 h 179"/>
                  <a:gd name="T50" fmla="*/ 0 w 41"/>
                  <a:gd name="T51" fmla="*/ 135 h 179"/>
                  <a:gd name="T52" fmla="*/ 2 w 41"/>
                  <a:gd name="T53" fmla="*/ 127 h 179"/>
                  <a:gd name="T54" fmla="*/ 4 w 41"/>
                  <a:gd name="T55" fmla="*/ 118 h 179"/>
                  <a:gd name="T56" fmla="*/ 7 w 41"/>
                  <a:gd name="T57" fmla="*/ 109 h 179"/>
                  <a:gd name="T58" fmla="*/ 9 w 41"/>
                  <a:gd name="T59" fmla="*/ 100 h 179"/>
                  <a:gd name="T60" fmla="*/ 12 w 41"/>
                  <a:gd name="T61" fmla="*/ 90 h 179"/>
                  <a:gd name="T62" fmla="*/ 14 w 41"/>
                  <a:gd name="T63" fmla="*/ 81 h 179"/>
                  <a:gd name="T64" fmla="*/ 18 w 41"/>
                  <a:gd name="T65" fmla="*/ 73 h 179"/>
                  <a:gd name="T66" fmla="*/ 19 w 41"/>
                  <a:gd name="T67" fmla="*/ 64 h 179"/>
                  <a:gd name="T68" fmla="*/ 22 w 41"/>
                  <a:gd name="T69" fmla="*/ 55 h 179"/>
                  <a:gd name="T70" fmla="*/ 23 w 41"/>
                  <a:gd name="T71" fmla="*/ 45 h 179"/>
                  <a:gd name="T72" fmla="*/ 25 w 41"/>
                  <a:gd name="T73" fmla="*/ 37 h 179"/>
                  <a:gd name="T74" fmla="*/ 25 w 41"/>
                  <a:gd name="T75" fmla="*/ 33 h 179"/>
                  <a:gd name="T76" fmla="*/ 26 w 41"/>
                  <a:gd name="T77" fmla="*/ 28 h 179"/>
                  <a:gd name="T78" fmla="*/ 26 w 41"/>
                  <a:gd name="T79" fmla="*/ 21 h 179"/>
                  <a:gd name="T80" fmla="*/ 28 w 41"/>
                  <a:gd name="T81" fmla="*/ 15 h 179"/>
                  <a:gd name="T82" fmla="*/ 29 w 41"/>
                  <a:gd name="T83" fmla="*/ 10 h 179"/>
                  <a:gd name="T84" fmla="*/ 32 w 41"/>
                  <a:gd name="T85" fmla="*/ 5 h 179"/>
                  <a:gd name="T86" fmla="*/ 33 w 41"/>
                  <a:gd name="T87" fmla="*/ 2 h 179"/>
                  <a:gd name="T88" fmla="*/ 34 w 41"/>
                  <a:gd name="T89" fmla="*/ 0 h 179"/>
                  <a:gd name="T90" fmla="*/ 34 w 41"/>
                  <a:gd name="T91" fmla="*/ 0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
                  <a:gd name="T139" fmla="*/ 0 h 179"/>
                  <a:gd name="T140" fmla="*/ 41 w 41"/>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 h="179">
                    <a:moveTo>
                      <a:pt x="34" y="0"/>
                    </a:moveTo>
                    <a:lnTo>
                      <a:pt x="36" y="11"/>
                    </a:lnTo>
                    <a:lnTo>
                      <a:pt x="40" y="20"/>
                    </a:lnTo>
                    <a:lnTo>
                      <a:pt x="41" y="30"/>
                    </a:lnTo>
                    <a:lnTo>
                      <a:pt x="41" y="41"/>
                    </a:lnTo>
                    <a:lnTo>
                      <a:pt x="41" y="50"/>
                    </a:lnTo>
                    <a:lnTo>
                      <a:pt x="40" y="60"/>
                    </a:lnTo>
                    <a:lnTo>
                      <a:pt x="37" y="70"/>
                    </a:lnTo>
                    <a:lnTo>
                      <a:pt x="36" y="80"/>
                    </a:lnTo>
                    <a:lnTo>
                      <a:pt x="33" y="90"/>
                    </a:lnTo>
                    <a:lnTo>
                      <a:pt x="30" y="100"/>
                    </a:lnTo>
                    <a:lnTo>
                      <a:pt x="27" y="110"/>
                    </a:lnTo>
                    <a:lnTo>
                      <a:pt x="26" y="120"/>
                    </a:lnTo>
                    <a:lnTo>
                      <a:pt x="23" y="131"/>
                    </a:lnTo>
                    <a:lnTo>
                      <a:pt x="22" y="141"/>
                    </a:lnTo>
                    <a:lnTo>
                      <a:pt x="21" y="151"/>
                    </a:lnTo>
                    <a:lnTo>
                      <a:pt x="21" y="163"/>
                    </a:lnTo>
                    <a:lnTo>
                      <a:pt x="17" y="166"/>
                    </a:lnTo>
                    <a:lnTo>
                      <a:pt x="14" y="171"/>
                    </a:lnTo>
                    <a:lnTo>
                      <a:pt x="12" y="175"/>
                    </a:lnTo>
                    <a:lnTo>
                      <a:pt x="10" y="179"/>
                    </a:lnTo>
                    <a:lnTo>
                      <a:pt x="5" y="171"/>
                    </a:lnTo>
                    <a:lnTo>
                      <a:pt x="2" y="162"/>
                    </a:lnTo>
                    <a:lnTo>
                      <a:pt x="0" y="154"/>
                    </a:lnTo>
                    <a:lnTo>
                      <a:pt x="0" y="145"/>
                    </a:lnTo>
                    <a:lnTo>
                      <a:pt x="0" y="135"/>
                    </a:lnTo>
                    <a:lnTo>
                      <a:pt x="2" y="127"/>
                    </a:lnTo>
                    <a:lnTo>
                      <a:pt x="4" y="118"/>
                    </a:lnTo>
                    <a:lnTo>
                      <a:pt x="7" y="109"/>
                    </a:lnTo>
                    <a:lnTo>
                      <a:pt x="9" y="100"/>
                    </a:lnTo>
                    <a:lnTo>
                      <a:pt x="12" y="90"/>
                    </a:lnTo>
                    <a:lnTo>
                      <a:pt x="14" y="81"/>
                    </a:lnTo>
                    <a:lnTo>
                      <a:pt x="18" y="73"/>
                    </a:lnTo>
                    <a:lnTo>
                      <a:pt x="19" y="64"/>
                    </a:lnTo>
                    <a:lnTo>
                      <a:pt x="22" y="55"/>
                    </a:lnTo>
                    <a:lnTo>
                      <a:pt x="23" y="45"/>
                    </a:lnTo>
                    <a:lnTo>
                      <a:pt x="25" y="37"/>
                    </a:lnTo>
                    <a:lnTo>
                      <a:pt x="25" y="33"/>
                    </a:lnTo>
                    <a:lnTo>
                      <a:pt x="26" y="28"/>
                    </a:lnTo>
                    <a:lnTo>
                      <a:pt x="26" y="21"/>
                    </a:lnTo>
                    <a:lnTo>
                      <a:pt x="28" y="15"/>
                    </a:lnTo>
                    <a:lnTo>
                      <a:pt x="29" y="10"/>
                    </a:lnTo>
                    <a:lnTo>
                      <a:pt x="32" y="5"/>
                    </a:lnTo>
                    <a:lnTo>
                      <a:pt x="33" y="2"/>
                    </a:lnTo>
                    <a:lnTo>
                      <a:pt x="34" y="0"/>
                    </a:lnTo>
                    <a:close/>
                  </a:path>
                </a:pathLst>
              </a:custGeom>
              <a:solidFill>
                <a:srgbClr val="CCA6FF"/>
              </a:solidFill>
              <a:ln w="9525">
                <a:noFill/>
                <a:round/>
                <a:headEnd/>
                <a:tailEnd/>
              </a:ln>
            </p:spPr>
            <p:txBody>
              <a:bodyPr/>
              <a:lstStyle/>
              <a:p>
                <a:endParaRPr lang="es-MX"/>
              </a:p>
            </p:txBody>
          </p:sp>
          <p:sp>
            <p:nvSpPr>
              <p:cNvPr id="111740" name="Freeform 125"/>
              <p:cNvSpPr>
                <a:spLocks/>
              </p:cNvSpPr>
              <p:nvPr/>
            </p:nvSpPr>
            <p:spPr bwMode="auto">
              <a:xfrm>
                <a:off x="3555" y="2460"/>
                <a:ext cx="8" cy="26"/>
              </a:xfrm>
              <a:custGeom>
                <a:avLst/>
                <a:gdLst>
                  <a:gd name="T0" fmla="*/ 20 w 29"/>
                  <a:gd name="T1" fmla="*/ 0 h 107"/>
                  <a:gd name="T2" fmla="*/ 22 w 29"/>
                  <a:gd name="T3" fmla="*/ 6 h 107"/>
                  <a:gd name="T4" fmla="*/ 26 w 29"/>
                  <a:gd name="T5" fmla="*/ 12 h 107"/>
                  <a:gd name="T6" fmla="*/ 27 w 29"/>
                  <a:gd name="T7" fmla="*/ 18 h 107"/>
                  <a:gd name="T8" fmla="*/ 28 w 29"/>
                  <a:gd name="T9" fmla="*/ 25 h 107"/>
                  <a:gd name="T10" fmla="*/ 28 w 29"/>
                  <a:gd name="T11" fmla="*/ 32 h 107"/>
                  <a:gd name="T12" fmla="*/ 29 w 29"/>
                  <a:gd name="T13" fmla="*/ 39 h 107"/>
                  <a:gd name="T14" fmla="*/ 28 w 29"/>
                  <a:gd name="T15" fmla="*/ 46 h 107"/>
                  <a:gd name="T16" fmla="*/ 28 w 29"/>
                  <a:gd name="T17" fmla="*/ 53 h 107"/>
                  <a:gd name="T18" fmla="*/ 26 w 29"/>
                  <a:gd name="T19" fmla="*/ 60 h 107"/>
                  <a:gd name="T20" fmla="*/ 25 w 29"/>
                  <a:gd name="T21" fmla="*/ 67 h 107"/>
                  <a:gd name="T22" fmla="*/ 22 w 29"/>
                  <a:gd name="T23" fmla="*/ 74 h 107"/>
                  <a:gd name="T24" fmla="*/ 21 w 29"/>
                  <a:gd name="T25" fmla="*/ 80 h 107"/>
                  <a:gd name="T26" fmla="*/ 19 w 29"/>
                  <a:gd name="T27" fmla="*/ 87 h 107"/>
                  <a:gd name="T28" fmla="*/ 16 w 29"/>
                  <a:gd name="T29" fmla="*/ 94 h 107"/>
                  <a:gd name="T30" fmla="*/ 15 w 29"/>
                  <a:gd name="T31" fmla="*/ 100 h 107"/>
                  <a:gd name="T32" fmla="*/ 14 w 29"/>
                  <a:gd name="T33" fmla="*/ 107 h 107"/>
                  <a:gd name="T34" fmla="*/ 8 w 29"/>
                  <a:gd name="T35" fmla="*/ 101 h 107"/>
                  <a:gd name="T36" fmla="*/ 6 w 29"/>
                  <a:gd name="T37" fmla="*/ 95 h 107"/>
                  <a:gd name="T38" fmla="*/ 3 w 29"/>
                  <a:gd name="T39" fmla="*/ 89 h 107"/>
                  <a:gd name="T40" fmla="*/ 2 w 29"/>
                  <a:gd name="T41" fmla="*/ 83 h 107"/>
                  <a:gd name="T42" fmla="*/ 0 w 29"/>
                  <a:gd name="T43" fmla="*/ 75 h 107"/>
                  <a:gd name="T44" fmla="*/ 0 w 29"/>
                  <a:gd name="T45" fmla="*/ 69 h 107"/>
                  <a:gd name="T46" fmla="*/ 0 w 29"/>
                  <a:gd name="T47" fmla="*/ 61 h 107"/>
                  <a:gd name="T48" fmla="*/ 3 w 29"/>
                  <a:gd name="T49" fmla="*/ 55 h 107"/>
                  <a:gd name="T50" fmla="*/ 4 w 29"/>
                  <a:gd name="T51" fmla="*/ 47 h 107"/>
                  <a:gd name="T52" fmla="*/ 6 w 29"/>
                  <a:gd name="T53" fmla="*/ 39 h 107"/>
                  <a:gd name="T54" fmla="*/ 7 w 29"/>
                  <a:gd name="T55" fmla="*/ 32 h 107"/>
                  <a:gd name="T56" fmla="*/ 10 w 29"/>
                  <a:gd name="T57" fmla="*/ 25 h 107"/>
                  <a:gd name="T58" fmla="*/ 12 w 29"/>
                  <a:gd name="T59" fmla="*/ 18 h 107"/>
                  <a:gd name="T60" fmla="*/ 15 w 29"/>
                  <a:gd name="T61" fmla="*/ 11 h 107"/>
                  <a:gd name="T62" fmla="*/ 16 w 29"/>
                  <a:gd name="T63" fmla="*/ 6 h 107"/>
                  <a:gd name="T64" fmla="*/ 20 w 29"/>
                  <a:gd name="T65" fmla="*/ 0 h 107"/>
                  <a:gd name="T66" fmla="*/ 20 w 29"/>
                  <a:gd name="T67" fmla="*/ 0 h 1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107"/>
                  <a:gd name="T104" fmla="*/ 29 w 29"/>
                  <a:gd name="T105" fmla="*/ 107 h 1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107">
                    <a:moveTo>
                      <a:pt x="20" y="0"/>
                    </a:moveTo>
                    <a:lnTo>
                      <a:pt x="22" y="6"/>
                    </a:lnTo>
                    <a:lnTo>
                      <a:pt x="26" y="12"/>
                    </a:lnTo>
                    <a:lnTo>
                      <a:pt x="27" y="18"/>
                    </a:lnTo>
                    <a:lnTo>
                      <a:pt x="28" y="25"/>
                    </a:lnTo>
                    <a:lnTo>
                      <a:pt x="28" y="32"/>
                    </a:lnTo>
                    <a:lnTo>
                      <a:pt x="29" y="39"/>
                    </a:lnTo>
                    <a:lnTo>
                      <a:pt x="28" y="46"/>
                    </a:lnTo>
                    <a:lnTo>
                      <a:pt x="28" y="53"/>
                    </a:lnTo>
                    <a:lnTo>
                      <a:pt x="26" y="60"/>
                    </a:lnTo>
                    <a:lnTo>
                      <a:pt x="25" y="67"/>
                    </a:lnTo>
                    <a:lnTo>
                      <a:pt x="22" y="74"/>
                    </a:lnTo>
                    <a:lnTo>
                      <a:pt x="21" y="80"/>
                    </a:lnTo>
                    <a:lnTo>
                      <a:pt x="19" y="87"/>
                    </a:lnTo>
                    <a:lnTo>
                      <a:pt x="16" y="94"/>
                    </a:lnTo>
                    <a:lnTo>
                      <a:pt x="15" y="100"/>
                    </a:lnTo>
                    <a:lnTo>
                      <a:pt x="14" y="107"/>
                    </a:lnTo>
                    <a:lnTo>
                      <a:pt x="8" y="101"/>
                    </a:lnTo>
                    <a:lnTo>
                      <a:pt x="6" y="95"/>
                    </a:lnTo>
                    <a:lnTo>
                      <a:pt x="3" y="89"/>
                    </a:lnTo>
                    <a:lnTo>
                      <a:pt x="2" y="83"/>
                    </a:lnTo>
                    <a:lnTo>
                      <a:pt x="0" y="75"/>
                    </a:lnTo>
                    <a:lnTo>
                      <a:pt x="0" y="69"/>
                    </a:lnTo>
                    <a:lnTo>
                      <a:pt x="0" y="61"/>
                    </a:lnTo>
                    <a:lnTo>
                      <a:pt x="3" y="55"/>
                    </a:lnTo>
                    <a:lnTo>
                      <a:pt x="4" y="47"/>
                    </a:lnTo>
                    <a:lnTo>
                      <a:pt x="6" y="39"/>
                    </a:lnTo>
                    <a:lnTo>
                      <a:pt x="7" y="32"/>
                    </a:lnTo>
                    <a:lnTo>
                      <a:pt x="10" y="25"/>
                    </a:lnTo>
                    <a:lnTo>
                      <a:pt x="12" y="18"/>
                    </a:lnTo>
                    <a:lnTo>
                      <a:pt x="15" y="11"/>
                    </a:lnTo>
                    <a:lnTo>
                      <a:pt x="16" y="6"/>
                    </a:lnTo>
                    <a:lnTo>
                      <a:pt x="20" y="0"/>
                    </a:lnTo>
                    <a:close/>
                  </a:path>
                </a:pathLst>
              </a:custGeom>
              <a:solidFill>
                <a:srgbClr val="CCA6FF"/>
              </a:solidFill>
              <a:ln w="9525">
                <a:noFill/>
                <a:round/>
                <a:headEnd/>
                <a:tailEnd/>
              </a:ln>
            </p:spPr>
            <p:txBody>
              <a:bodyPr/>
              <a:lstStyle/>
              <a:p>
                <a:endParaRPr lang="es-MX"/>
              </a:p>
            </p:txBody>
          </p:sp>
          <p:sp>
            <p:nvSpPr>
              <p:cNvPr id="111741" name="Freeform 126"/>
              <p:cNvSpPr>
                <a:spLocks/>
              </p:cNvSpPr>
              <p:nvPr/>
            </p:nvSpPr>
            <p:spPr bwMode="auto">
              <a:xfrm>
                <a:off x="3486" y="2442"/>
                <a:ext cx="11" cy="13"/>
              </a:xfrm>
              <a:custGeom>
                <a:avLst/>
                <a:gdLst>
                  <a:gd name="T0" fmla="*/ 38 w 43"/>
                  <a:gd name="T1" fmla="*/ 0 h 51"/>
                  <a:gd name="T2" fmla="*/ 40 w 43"/>
                  <a:gd name="T3" fmla="*/ 4 h 51"/>
                  <a:gd name="T4" fmla="*/ 43 w 43"/>
                  <a:gd name="T5" fmla="*/ 9 h 51"/>
                  <a:gd name="T6" fmla="*/ 43 w 43"/>
                  <a:gd name="T7" fmla="*/ 11 h 51"/>
                  <a:gd name="T8" fmla="*/ 43 w 43"/>
                  <a:gd name="T9" fmla="*/ 15 h 51"/>
                  <a:gd name="T10" fmla="*/ 40 w 43"/>
                  <a:gd name="T11" fmla="*/ 19 h 51"/>
                  <a:gd name="T12" fmla="*/ 38 w 43"/>
                  <a:gd name="T13" fmla="*/ 22 h 51"/>
                  <a:gd name="T14" fmla="*/ 36 w 43"/>
                  <a:gd name="T15" fmla="*/ 27 h 51"/>
                  <a:gd name="T16" fmla="*/ 33 w 43"/>
                  <a:gd name="T17" fmla="*/ 30 h 51"/>
                  <a:gd name="T18" fmla="*/ 29 w 43"/>
                  <a:gd name="T19" fmla="*/ 33 h 51"/>
                  <a:gd name="T20" fmla="*/ 24 w 43"/>
                  <a:gd name="T21" fmla="*/ 36 h 51"/>
                  <a:gd name="T22" fmla="*/ 21 w 43"/>
                  <a:gd name="T23" fmla="*/ 40 h 51"/>
                  <a:gd name="T24" fmla="*/ 16 w 43"/>
                  <a:gd name="T25" fmla="*/ 43 h 51"/>
                  <a:gd name="T26" fmla="*/ 12 w 43"/>
                  <a:gd name="T27" fmla="*/ 44 h 51"/>
                  <a:gd name="T28" fmla="*/ 8 w 43"/>
                  <a:gd name="T29" fmla="*/ 48 h 51"/>
                  <a:gd name="T30" fmla="*/ 5 w 43"/>
                  <a:gd name="T31" fmla="*/ 49 h 51"/>
                  <a:gd name="T32" fmla="*/ 2 w 43"/>
                  <a:gd name="T33" fmla="*/ 51 h 51"/>
                  <a:gd name="T34" fmla="*/ 1 w 43"/>
                  <a:gd name="T35" fmla="*/ 48 h 51"/>
                  <a:gd name="T36" fmla="*/ 1 w 43"/>
                  <a:gd name="T37" fmla="*/ 44 h 51"/>
                  <a:gd name="T38" fmla="*/ 0 w 43"/>
                  <a:gd name="T39" fmla="*/ 40 h 51"/>
                  <a:gd name="T40" fmla="*/ 0 w 43"/>
                  <a:gd name="T41" fmla="*/ 36 h 51"/>
                  <a:gd name="T42" fmla="*/ 5 w 43"/>
                  <a:gd name="T43" fmla="*/ 32 h 51"/>
                  <a:gd name="T44" fmla="*/ 9 w 43"/>
                  <a:gd name="T45" fmla="*/ 27 h 51"/>
                  <a:gd name="T46" fmla="*/ 14 w 43"/>
                  <a:gd name="T47" fmla="*/ 22 h 51"/>
                  <a:gd name="T48" fmla="*/ 20 w 43"/>
                  <a:gd name="T49" fmla="*/ 19 h 51"/>
                  <a:gd name="T50" fmla="*/ 23 w 43"/>
                  <a:gd name="T51" fmla="*/ 14 h 51"/>
                  <a:gd name="T52" fmla="*/ 29 w 43"/>
                  <a:gd name="T53" fmla="*/ 10 h 51"/>
                  <a:gd name="T54" fmla="*/ 33 w 43"/>
                  <a:gd name="T55" fmla="*/ 5 h 51"/>
                  <a:gd name="T56" fmla="*/ 38 w 43"/>
                  <a:gd name="T57" fmla="*/ 0 h 51"/>
                  <a:gd name="T58" fmla="*/ 38 w 43"/>
                  <a:gd name="T59" fmla="*/ 0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
                  <a:gd name="T91" fmla="*/ 0 h 51"/>
                  <a:gd name="T92" fmla="*/ 43 w 43"/>
                  <a:gd name="T93" fmla="*/ 51 h 5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 h="51">
                    <a:moveTo>
                      <a:pt x="38" y="0"/>
                    </a:moveTo>
                    <a:lnTo>
                      <a:pt x="40" y="4"/>
                    </a:lnTo>
                    <a:lnTo>
                      <a:pt x="43" y="9"/>
                    </a:lnTo>
                    <a:lnTo>
                      <a:pt x="43" y="11"/>
                    </a:lnTo>
                    <a:lnTo>
                      <a:pt x="43" y="15"/>
                    </a:lnTo>
                    <a:lnTo>
                      <a:pt x="40" y="19"/>
                    </a:lnTo>
                    <a:lnTo>
                      <a:pt x="38" y="22"/>
                    </a:lnTo>
                    <a:lnTo>
                      <a:pt x="36" y="27"/>
                    </a:lnTo>
                    <a:lnTo>
                      <a:pt x="33" y="30"/>
                    </a:lnTo>
                    <a:lnTo>
                      <a:pt x="29" y="33"/>
                    </a:lnTo>
                    <a:lnTo>
                      <a:pt x="24" y="36"/>
                    </a:lnTo>
                    <a:lnTo>
                      <a:pt x="21" y="40"/>
                    </a:lnTo>
                    <a:lnTo>
                      <a:pt x="16" y="43"/>
                    </a:lnTo>
                    <a:lnTo>
                      <a:pt x="12" y="44"/>
                    </a:lnTo>
                    <a:lnTo>
                      <a:pt x="8" y="48"/>
                    </a:lnTo>
                    <a:lnTo>
                      <a:pt x="5" y="49"/>
                    </a:lnTo>
                    <a:lnTo>
                      <a:pt x="2" y="51"/>
                    </a:lnTo>
                    <a:lnTo>
                      <a:pt x="1" y="48"/>
                    </a:lnTo>
                    <a:lnTo>
                      <a:pt x="1" y="44"/>
                    </a:lnTo>
                    <a:lnTo>
                      <a:pt x="0" y="40"/>
                    </a:lnTo>
                    <a:lnTo>
                      <a:pt x="0" y="36"/>
                    </a:lnTo>
                    <a:lnTo>
                      <a:pt x="5" y="32"/>
                    </a:lnTo>
                    <a:lnTo>
                      <a:pt x="9" y="27"/>
                    </a:lnTo>
                    <a:lnTo>
                      <a:pt x="14" y="22"/>
                    </a:lnTo>
                    <a:lnTo>
                      <a:pt x="20" y="19"/>
                    </a:lnTo>
                    <a:lnTo>
                      <a:pt x="23" y="14"/>
                    </a:lnTo>
                    <a:lnTo>
                      <a:pt x="29" y="10"/>
                    </a:lnTo>
                    <a:lnTo>
                      <a:pt x="33" y="5"/>
                    </a:lnTo>
                    <a:lnTo>
                      <a:pt x="38" y="0"/>
                    </a:lnTo>
                    <a:close/>
                  </a:path>
                </a:pathLst>
              </a:custGeom>
              <a:solidFill>
                <a:srgbClr val="666666"/>
              </a:solidFill>
              <a:ln w="9525">
                <a:noFill/>
                <a:round/>
                <a:headEnd/>
                <a:tailEnd/>
              </a:ln>
            </p:spPr>
            <p:txBody>
              <a:bodyPr/>
              <a:lstStyle/>
              <a:p>
                <a:endParaRPr lang="es-MX"/>
              </a:p>
            </p:txBody>
          </p:sp>
          <p:sp>
            <p:nvSpPr>
              <p:cNvPr id="111742" name="Freeform 127"/>
              <p:cNvSpPr>
                <a:spLocks/>
              </p:cNvSpPr>
              <p:nvPr/>
            </p:nvSpPr>
            <p:spPr bwMode="auto">
              <a:xfrm>
                <a:off x="3489" y="2451"/>
                <a:ext cx="12" cy="13"/>
              </a:xfrm>
              <a:custGeom>
                <a:avLst/>
                <a:gdLst>
                  <a:gd name="T0" fmla="*/ 45 w 48"/>
                  <a:gd name="T1" fmla="*/ 0 h 53"/>
                  <a:gd name="T2" fmla="*/ 46 w 48"/>
                  <a:gd name="T3" fmla="*/ 5 h 53"/>
                  <a:gd name="T4" fmla="*/ 48 w 48"/>
                  <a:gd name="T5" fmla="*/ 8 h 53"/>
                  <a:gd name="T6" fmla="*/ 48 w 48"/>
                  <a:gd name="T7" fmla="*/ 13 h 53"/>
                  <a:gd name="T8" fmla="*/ 48 w 48"/>
                  <a:gd name="T9" fmla="*/ 17 h 53"/>
                  <a:gd name="T10" fmla="*/ 45 w 48"/>
                  <a:gd name="T11" fmla="*/ 21 h 53"/>
                  <a:gd name="T12" fmla="*/ 43 w 48"/>
                  <a:gd name="T13" fmla="*/ 24 h 53"/>
                  <a:gd name="T14" fmla="*/ 41 w 48"/>
                  <a:gd name="T15" fmla="*/ 28 h 53"/>
                  <a:gd name="T16" fmla="*/ 37 w 48"/>
                  <a:gd name="T17" fmla="*/ 31 h 53"/>
                  <a:gd name="T18" fmla="*/ 34 w 48"/>
                  <a:gd name="T19" fmla="*/ 35 h 53"/>
                  <a:gd name="T20" fmla="*/ 29 w 48"/>
                  <a:gd name="T21" fmla="*/ 38 h 53"/>
                  <a:gd name="T22" fmla="*/ 26 w 48"/>
                  <a:gd name="T23" fmla="*/ 41 h 53"/>
                  <a:gd name="T24" fmla="*/ 21 w 48"/>
                  <a:gd name="T25" fmla="*/ 44 h 53"/>
                  <a:gd name="T26" fmla="*/ 18 w 48"/>
                  <a:gd name="T27" fmla="*/ 46 h 53"/>
                  <a:gd name="T28" fmla="*/ 14 w 48"/>
                  <a:gd name="T29" fmla="*/ 49 h 53"/>
                  <a:gd name="T30" fmla="*/ 11 w 48"/>
                  <a:gd name="T31" fmla="*/ 51 h 53"/>
                  <a:gd name="T32" fmla="*/ 9 w 48"/>
                  <a:gd name="T33" fmla="*/ 53 h 53"/>
                  <a:gd name="T34" fmla="*/ 6 w 48"/>
                  <a:gd name="T35" fmla="*/ 49 h 53"/>
                  <a:gd name="T36" fmla="*/ 4 w 48"/>
                  <a:gd name="T37" fmla="*/ 46 h 53"/>
                  <a:gd name="T38" fmla="*/ 2 w 48"/>
                  <a:gd name="T39" fmla="*/ 42 h 53"/>
                  <a:gd name="T40" fmla="*/ 0 w 48"/>
                  <a:gd name="T41" fmla="*/ 39 h 53"/>
                  <a:gd name="T42" fmla="*/ 5 w 48"/>
                  <a:gd name="T43" fmla="*/ 34 h 53"/>
                  <a:gd name="T44" fmla="*/ 11 w 48"/>
                  <a:gd name="T45" fmla="*/ 29 h 53"/>
                  <a:gd name="T46" fmla="*/ 17 w 48"/>
                  <a:gd name="T47" fmla="*/ 24 h 53"/>
                  <a:gd name="T48" fmla="*/ 22 w 48"/>
                  <a:gd name="T49" fmla="*/ 21 h 53"/>
                  <a:gd name="T50" fmla="*/ 28 w 48"/>
                  <a:gd name="T51" fmla="*/ 16 h 53"/>
                  <a:gd name="T52" fmla="*/ 34 w 48"/>
                  <a:gd name="T53" fmla="*/ 12 h 53"/>
                  <a:gd name="T54" fmla="*/ 38 w 48"/>
                  <a:gd name="T55" fmla="*/ 6 h 53"/>
                  <a:gd name="T56" fmla="*/ 45 w 48"/>
                  <a:gd name="T57" fmla="*/ 0 h 53"/>
                  <a:gd name="T58" fmla="*/ 45 w 48"/>
                  <a:gd name="T59" fmla="*/ 0 h 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53"/>
                  <a:gd name="T92" fmla="*/ 48 w 48"/>
                  <a:gd name="T93" fmla="*/ 53 h 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53">
                    <a:moveTo>
                      <a:pt x="45" y="0"/>
                    </a:moveTo>
                    <a:lnTo>
                      <a:pt x="46" y="5"/>
                    </a:lnTo>
                    <a:lnTo>
                      <a:pt x="48" y="8"/>
                    </a:lnTo>
                    <a:lnTo>
                      <a:pt x="48" y="13"/>
                    </a:lnTo>
                    <a:lnTo>
                      <a:pt x="48" y="17"/>
                    </a:lnTo>
                    <a:lnTo>
                      <a:pt x="45" y="21"/>
                    </a:lnTo>
                    <a:lnTo>
                      <a:pt x="43" y="24"/>
                    </a:lnTo>
                    <a:lnTo>
                      <a:pt x="41" y="28"/>
                    </a:lnTo>
                    <a:lnTo>
                      <a:pt x="37" y="31"/>
                    </a:lnTo>
                    <a:lnTo>
                      <a:pt x="34" y="35"/>
                    </a:lnTo>
                    <a:lnTo>
                      <a:pt x="29" y="38"/>
                    </a:lnTo>
                    <a:lnTo>
                      <a:pt x="26" y="41"/>
                    </a:lnTo>
                    <a:lnTo>
                      <a:pt x="21" y="44"/>
                    </a:lnTo>
                    <a:lnTo>
                      <a:pt x="18" y="46"/>
                    </a:lnTo>
                    <a:lnTo>
                      <a:pt x="14" y="49"/>
                    </a:lnTo>
                    <a:lnTo>
                      <a:pt x="11" y="51"/>
                    </a:lnTo>
                    <a:lnTo>
                      <a:pt x="9" y="53"/>
                    </a:lnTo>
                    <a:lnTo>
                      <a:pt x="6" y="49"/>
                    </a:lnTo>
                    <a:lnTo>
                      <a:pt x="4" y="46"/>
                    </a:lnTo>
                    <a:lnTo>
                      <a:pt x="2" y="42"/>
                    </a:lnTo>
                    <a:lnTo>
                      <a:pt x="0" y="39"/>
                    </a:lnTo>
                    <a:lnTo>
                      <a:pt x="5" y="34"/>
                    </a:lnTo>
                    <a:lnTo>
                      <a:pt x="11" y="29"/>
                    </a:lnTo>
                    <a:lnTo>
                      <a:pt x="17" y="24"/>
                    </a:lnTo>
                    <a:lnTo>
                      <a:pt x="22" y="21"/>
                    </a:lnTo>
                    <a:lnTo>
                      <a:pt x="28" y="16"/>
                    </a:lnTo>
                    <a:lnTo>
                      <a:pt x="34" y="12"/>
                    </a:lnTo>
                    <a:lnTo>
                      <a:pt x="38" y="6"/>
                    </a:lnTo>
                    <a:lnTo>
                      <a:pt x="45" y="0"/>
                    </a:lnTo>
                    <a:close/>
                  </a:path>
                </a:pathLst>
              </a:custGeom>
              <a:solidFill>
                <a:srgbClr val="666666"/>
              </a:solidFill>
              <a:ln w="9525">
                <a:noFill/>
                <a:round/>
                <a:headEnd/>
                <a:tailEnd/>
              </a:ln>
            </p:spPr>
            <p:txBody>
              <a:bodyPr/>
              <a:lstStyle/>
              <a:p>
                <a:endParaRPr lang="es-MX"/>
              </a:p>
            </p:txBody>
          </p:sp>
          <p:sp>
            <p:nvSpPr>
              <p:cNvPr id="111743" name="Freeform 128"/>
              <p:cNvSpPr>
                <a:spLocks/>
              </p:cNvSpPr>
              <p:nvPr/>
            </p:nvSpPr>
            <p:spPr bwMode="auto">
              <a:xfrm>
                <a:off x="3490" y="2462"/>
                <a:ext cx="11" cy="12"/>
              </a:xfrm>
              <a:custGeom>
                <a:avLst/>
                <a:gdLst>
                  <a:gd name="T0" fmla="*/ 37 w 42"/>
                  <a:gd name="T1" fmla="*/ 0 h 47"/>
                  <a:gd name="T2" fmla="*/ 39 w 42"/>
                  <a:gd name="T3" fmla="*/ 3 h 47"/>
                  <a:gd name="T4" fmla="*/ 42 w 42"/>
                  <a:gd name="T5" fmla="*/ 8 h 47"/>
                  <a:gd name="T6" fmla="*/ 40 w 42"/>
                  <a:gd name="T7" fmla="*/ 13 h 47"/>
                  <a:gd name="T8" fmla="*/ 40 w 42"/>
                  <a:gd name="T9" fmla="*/ 17 h 47"/>
                  <a:gd name="T10" fmla="*/ 37 w 42"/>
                  <a:gd name="T11" fmla="*/ 22 h 47"/>
                  <a:gd name="T12" fmla="*/ 35 w 42"/>
                  <a:gd name="T13" fmla="*/ 25 h 47"/>
                  <a:gd name="T14" fmla="*/ 30 w 42"/>
                  <a:gd name="T15" fmla="*/ 30 h 47"/>
                  <a:gd name="T16" fmla="*/ 27 w 42"/>
                  <a:gd name="T17" fmla="*/ 33 h 47"/>
                  <a:gd name="T18" fmla="*/ 20 w 42"/>
                  <a:gd name="T19" fmla="*/ 37 h 47"/>
                  <a:gd name="T20" fmla="*/ 13 w 42"/>
                  <a:gd name="T21" fmla="*/ 40 h 47"/>
                  <a:gd name="T22" fmla="*/ 7 w 42"/>
                  <a:gd name="T23" fmla="*/ 44 h 47"/>
                  <a:gd name="T24" fmla="*/ 3 w 42"/>
                  <a:gd name="T25" fmla="*/ 47 h 47"/>
                  <a:gd name="T26" fmla="*/ 0 w 42"/>
                  <a:gd name="T27" fmla="*/ 41 h 47"/>
                  <a:gd name="T28" fmla="*/ 0 w 42"/>
                  <a:gd name="T29" fmla="*/ 38 h 47"/>
                  <a:gd name="T30" fmla="*/ 0 w 42"/>
                  <a:gd name="T31" fmla="*/ 33 h 47"/>
                  <a:gd name="T32" fmla="*/ 1 w 42"/>
                  <a:gd name="T33" fmla="*/ 31 h 47"/>
                  <a:gd name="T34" fmla="*/ 5 w 42"/>
                  <a:gd name="T35" fmla="*/ 24 h 47"/>
                  <a:gd name="T36" fmla="*/ 11 w 42"/>
                  <a:gd name="T37" fmla="*/ 19 h 47"/>
                  <a:gd name="T38" fmla="*/ 14 w 42"/>
                  <a:gd name="T39" fmla="*/ 17 h 47"/>
                  <a:gd name="T40" fmla="*/ 17 w 42"/>
                  <a:gd name="T41" fmla="*/ 14 h 47"/>
                  <a:gd name="T42" fmla="*/ 21 w 42"/>
                  <a:gd name="T43" fmla="*/ 11 h 47"/>
                  <a:gd name="T44" fmla="*/ 26 w 42"/>
                  <a:gd name="T45" fmla="*/ 9 h 47"/>
                  <a:gd name="T46" fmla="*/ 31 w 42"/>
                  <a:gd name="T47" fmla="*/ 4 h 47"/>
                  <a:gd name="T48" fmla="*/ 37 w 42"/>
                  <a:gd name="T49" fmla="*/ 0 h 47"/>
                  <a:gd name="T50" fmla="*/ 37 w 42"/>
                  <a:gd name="T51" fmla="*/ 0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47"/>
                  <a:gd name="T80" fmla="*/ 42 w 42"/>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47">
                    <a:moveTo>
                      <a:pt x="37" y="0"/>
                    </a:moveTo>
                    <a:lnTo>
                      <a:pt x="39" y="3"/>
                    </a:lnTo>
                    <a:lnTo>
                      <a:pt x="42" y="8"/>
                    </a:lnTo>
                    <a:lnTo>
                      <a:pt x="40" y="13"/>
                    </a:lnTo>
                    <a:lnTo>
                      <a:pt x="40" y="17"/>
                    </a:lnTo>
                    <a:lnTo>
                      <a:pt x="37" y="22"/>
                    </a:lnTo>
                    <a:lnTo>
                      <a:pt x="35" y="25"/>
                    </a:lnTo>
                    <a:lnTo>
                      <a:pt x="30" y="30"/>
                    </a:lnTo>
                    <a:lnTo>
                      <a:pt x="27" y="33"/>
                    </a:lnTo>
                    <a:lnTo>
                      <a:pt x="20" y="37"/>
                    </a:lnTo>
                    <a:lnTo>
                      <a:pt x="13" y="40"/>
                    </a:lnTo>
                    <a:lnTo>
                      <a:pt x="7" y="44"/>
                    </a:lnTo>
                    <a:lnTo>
                      <a:pt x="3" y="47"/>
                    </a:lnTo>
                    <a:lnTo>
                      <a:pt x="0" y="41"/>
                    </a:lnTo>
                    <a:lnTo>
                      <a:pt x="0" y="38"/>
                    </a:lnTo>
                    <a:lnTo>
                      <a:pt x="0" y="33"/>
                    </a:lnTo>
                    <a:lnTo>
                      <a:pt x="1" y="31"/>
                    </a:lnTo>
                    <a:lnTo>
                      <a:pt x="5" y="24"/>
                    </a:lnTo>
                    <a:lnTo>
                      <a:pt x="11" y="19"/>
                    </a:lnTo>
                    <a:lnTo>
                      <a:pt x="14" y="17"/>
                    </a:lnTo>
                    <a:lnTo>
                      <a:pt x="17" y="14"/>
                    </a:lnTo>
                    <a:lnTo>
                      <a:pt x="21" y="11"/>
                    </a:lnTo>
                    <a:lnTo>
                      <a:pt x="26" y="9"/>
                    </a:lnTo>
                    <a:lnTo>
                      <a:pt x="31" y="4"/>
                    </a:lnTo>
                    <a:lnTo>
                      <a:pt x="37" y="0"/>
                    </a:lnTo>
                    <a:close/>
                  </a:path>
                </a:pathLst>
              </a:custGeom>
              <a:solidFill>
                <a:srgbClr val="666666"/>
              </a:solidFill>
              <a:ln w="9525">
                <a:noFill/>
                <a:round/>
                <a:headEnd/>
                <a:tailEnd/>
              </a:ln>
            </p:spPr>
            <p:txBody>
              <a:bodyPr/>
              <a:lstStyle/>
              <a:p>
                <a:endParaRPr lang="es-MX"/>
              </a:p>
            </p:txBody>
          </p:sp>
          <p:sp>
            <p:nvSpPr>
              <p:cNvPr id="111744" name="Freeform 129"/>
              <p:cNvSpPr>
                <a:spLocks/>
              </p:cNvSpPr>
              <p:nvPr/>
            </p:nvSpPr>
            <p:spPr bwMode="auto">
              <a:xfrm>
                <a:off x="3494" y="2474"/>
                <a:ext cx="10" cy="11"/>
              </a:xfrm>
              <a:custGeom>
                <a:avLst/>
                <a:gdLst>
                  <a:gd name="T0" fmla="*/ 36 w 39"/>
                  <a:gd name="T1" fmla="*/ 0 h 45"/>
                  <a:gd name="T2" fmla="*/ 38 w 39"/>
                  <a:gd name="T3" fmla="*/ 4 h 45"/>
                  <a:gd name="T4" fmla="*/ 39 w 39"/>
                  <a:gd name="T5" fmla="*/ 8 h 45"/>
                  <a:gd name="T6" fmla="*/ 39 w 39"/>
                  <a:gd name="T7" fmla="*/ 13 h 45"/>
                  <a:gd name="T8" fmla="*/ 38 w 39"/>
                  <a:gd name="T9" fmla="*/ 17 h 45"/>
                  <a:gd name="T10" fmla="*/ 36 w 39"/>
                  <a:gd name="T11" fmla="*/ 22 h 45"/>
                  <a:gd name="T12" fmla="*/ 34 w 39"/>
                  <a:gd name="T13" fmla="*/ 27 h 45"/>
                  <a:gd name="T14" fmla="*/ 29 w 39"/>
                  <a:gd name="T15" fmla="*/ 30 h 45"/>
                  <a:gd name="T16" fmla="*/ 25 w 39"/>
                  <a:gd name="T17" fmla="*/ 35 h 45"/>
                  <a:gd name="T18" fmla="*/ 20 w 39"/>
                  <a:gd name="T19" fmla="*/ 38 h 45"/>
                  <a:gd name="T20" fmla="*/ 13 w 39"/>
                  <a:gd name="T21" fmla="*/ 42 h 45"/>
                  <a:gd name="T22" fmla="*/ 7 w 39"/>
                  <a:gd name="T23" fmla="*/ 44 h 45"/>
                  <a:gd name="T24" fmla="*/ 2 w 39"/>
                  <a:gd name="T25" fmla="*/ 45 h 45"/>
                  <a:gd name="T26" fmla="*/ 0 w 39"/>
                  <a:gd name="T27" fmla="*/ 40 h 45"/>
                  <a:gd name="T28" fmla="*/ 0 w 39"/>
                  <a:gd name="T29" fmla="*/ 37 h 45"/>
                  <a:gd name="T30" fmla="*/ 0 w 39"/>
                  <a:gd name="T31" fmla="*/ 32 h 45"/>
                  <a:gd name="T32" fmla="*/ 2 w 39"/>
                  <a:gd name="T33" fmla="*/ 30 h 45"/>
                  <a:gd name="T34" fmla="*/ 7 w 39"/>
                  <a:gd name="T35" fmla="*/ 23 h 45"/>
                  <a:gd name="T36" fmla="*/ 13 w 39"/>
                  <a:gd name="T37" fmla="*/ 20 h 45"/>
                  <a:gd name="T38" fmla="*/ 19 w 39"/>
                  <a:gd name="T39" fmla="*/ 14 h 45"/>
                  <a:gd name="T40" fmla="*/ 25 w 39"/>
                  <a:gd name="T41" fmla="*/ 9 h 45"/>
                  <a:gd name="T42" fmla="*/ 31 w 39"/>
                  <a:gd name="T43" fmla="*/ 5 h 45"/>
                  <a:gd name="T44" fmla="*/ 36 w 39"/>
                  <a:gd name="T45" fmla="*/ 0 h 45"/>
                  <a:gd name="T46" fmla="*/ 36 w 39"/>
                  <a:gd name="T47" fmla="*/ 0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45"/>
                  <a:gd name="T74" fmla="*/ 39 w 39"/>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45">
                    <a:moveTo>
                      <a:pt x="36" y="0"/>
                    </a:moveTo>
                    <a:lnTo>
                      <a:pt x="38" y="4"/>
                    </a:lnTo>
                    <a:lnTo>
                      <a:pt x="39" y="8"/>
                    </a:lnTo>
                    <a:lnTo>
                      <a:pt x="39" y="13"/>
                    </a:lnTo>
                    <a:lnTo>
                      <a:pt x="38" y="17"/>
                    </a:lnTo>
                    <a:lnTo>
                      <a:pt x="36" y="22"/>
                    </a:lnTo>
                    <a:lnTo>
                      <a:pt x="34" y="27"/>
                    </a:lnTo>
                    <a:lnTo>
                      <a:pt x="29" y="30"/>
                    </a:lnTo>
                    <a:lnTo>
                      <a:pt x="25" y="35"/>
                    </a:lnTo>
                    <a:lnTo>
                      <a:pt x="20" y="38"/>
                    </a:lnTo>
                    <a:lnTo>
                      <a:pt x="13" y="42"/>
                    </a:lnTo>
                    <a:lnTo>
                      <a:pt x="7" y="44"/>
                    </a:lnTo>
                    <a:lnTo>
                      <a:pt x="2" y="45"/>
                    </a:lnTo>
                    <a:lnTo>
                      <a:pt x="0" y="40"/>
                    </a:lnTo>
                    <a:lnTo>
                      <a:pt x="0" y="37"/>
                    </a:lnTo>
                    <a:lnTo>
                      <a:pt x="0" y="32"/>
                    </a:lnTo>
                    <a:lnTo>
                      <a:pt x="2" y="30"/>
                    </a:lnTo>
                    <a:lnTo>
                      <a:pt x="7" y="23"/>
                    </a:lnTo>
                    <a:lnTo>
                      <a:pt x="13" y="20"/>
                    </a:lnTo>
                    <a:lnTo>
                      <a:pt x="19" y="14"/>
                    </a:lnTo>
                    <a:lnTo>
                      <a:pt x="25" y="9"/>
                    </a:lnTo>
                    <a:lnTo>
                      <a:pt x="31" y="5"/>
                    </a:lnTo>
                    <a:lnTo>
                      <a:pt x="36" y="0"/>
                    </a:lnTo>
                    <a:close/>
                  </a:path>
                </a:pathLst>
              </a:custGeom>
              <a:solidFill>
                <a:srgbClr val="666666"/>
              </a:solidFill>
              <a:ln w="9525">
                <a:noFill/>
                <a:round/>
                <a:headEnd/>
                <a:tailEnd/>
              </a:ln>
            </p:spPr>
            <p:txBody>
              <a:bodyPr/>
              <a:lstStyle/>
              <a:p>
                <a:endParaRPr lang="es-MX"/>
              </a:p>
            </p:txBody>
          </p:sp>
          <p:sp>
            <p:nvSpPr>
              <p:cNvPr id="111745" name="Freeform 130"/>
              <p:cNvSpPr>
                <a:spLocks/>
              </p:cNvSpPr>
              <p:nvPr/>
            </p:nvSpPr>
            <p:spPr bwMode="auto">
              <a:xfrm>
                <a:off x="3497" y="2486"/>
                <a:ext cx="10" cy="11"/>
              </a:xfrm>
              <a:custGeom>
                <a:avLst/>
                <a:gdLst>
                  <a:gd name="T0" fmla="*/ 33 w 38"/>
                  <a:gd name="T1" fmla="*/ 0 h 42"/>
                  <a:gd name="T2" fmla="*/ 37 w 38"/>
                  <a:gd name="T3" fmla="*/ 6 h 42"/>
                  <a:gd name="T4" fmla="*/ 38 w 38"/>
                  <a:gd name="T5" fmla="*/ 12 h 42"/>
                  <a:gd name="T6" fmla="*/ 36 w 38"/>
                  <a:gd name="T7" fmla="*/ 18 h 42"/>
                  <a:gd name="T8" fmla="*/ 32 w 38"/>
                  <a:gd name="T9" fmla="*/ 24 h 42"/>
                  <a:gd name="T10" fmla="*/ 26 w 38"/>
                  <a:gd name="T11" fmla="*/ 30 h 42"/>
                  <a:gd name="T12" fmla="*/ 21 w 38"/>
                  <a:gd name="T13" fmla="*/ 34 h 42"/>
                  <a:gd name="T14" fmla="*/ 14 w 38"/>
                  <a:gd name="T15" fmla="*/ 38 h 42"/>
                  <a:gd name="T16" fmla="*/ 9 w 38"/>
                  <a:gd name="T17" fmla="*/ 42 h 42"/>
                  <a:gd name="T18" fmla="*/ 7 w 38"/>
                  <a:gd name="T19" fmla="*/ 40 h 42"/>
                  <a:gd name="T20" fmla="*/ 4 w 38"/>
                  <a:gd name="T21" fmla="*/ 38 h 42"/>
                  <a:gd name="T22" fmla="*/ 1 w 38"/>
                  <a:gd name="T23" fmla="*/ 37 h 42"/>
                  <a:gd name="T24" fmla="*/ 0 w 38"/>
                  <a:gd name="T25" fmla="*/ 36 h 42"/>
                  <a:gd name="T26" fmla="*/ 1 w 38"/>
                  <a:gd name="T27" fmla="*/ 29 h 42"/>
                  <a:gd name="T28" fmla="*/ 4 w 38"/>
                  <a:gd name="T29" fmla="*/ 24 h 42"/>
                  <a:gd name="T30" fmla="*/ 8 w 38"/>
                  <a:gd name="T31" fmla="*/ 19 h 42"/>
                  <a:gd name="T32" fmla="*/ 12 w 38"/>
                  <a:gd name="T33" fmla="*/ 16 h 42"/>
                  <a:gd name="T34" fmla="*/ 17 w 38"/>
                  <a:gd name="T35" fmla="*/ 11 h 42"/>
                  <a:gd name="T36" fmla="*/ 23 w 38"/>
                  <a:gd name="T37" fmla="*/ 8 h 42"/>
                  <a:gd name="T38" fmla="*/ 27 w 38"/>
                  <a:gd name="T39" fmla="*/ 3 h 42"/>
                  <a:gd name="T40" fmla="*/ 33 w 38"/>
                  <a:gd name="T41" fmla="*/ 0 h 42"/>
                  <a:gd name="T42" fmla="*/ 33 w 38"/>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
                  <a:gd name="T67" fmla="*/ 0 h 42"/>
                  <a:gd name="T68" fmla="*/ 38 w 38"/>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 h="42">
                    <a:moveTo>
                      <a:pt x="33" y="0"/>
                    </a:moveTo>
                    <a:lnTo>
                      <a:pt x="37" y="6"/>
                    </a:lnTo>
                    <a:lnTo>
                      <a:pt x="38" y="12"/>
                    </a:lnTo>
                    <a:lnTo>
                      <a:pt x="36" y="18"/>
                    </a:lnTo>
                    <a:lnTo>
                      <a:pt x="32" y="24"/>
                    </a:lnTo>
                    <a:lnTo>
                      <a:pt x="26" y="30"/>
                    </a:lnTo>
                    <a:lnTo>
                      <a:pt x="21" y="34"/>
                    </a:lnTo>
                    <a:lnTo>
                      <a:pt x="14" y="38"/>
                    </a:lnTo>
                    <a:lnTo>
                      <a:pt x="9" y="42"/>
                    </a:lnTo>
                    <a:lnTo>
                      <a:pt x="7" y="40"/>
                    </a:lnTo>
                    <a:lnTo>
                      <a:pt x="4" y="38"/>
                    </a:lnTo>
                    <a:lnTo>
                      <a:pt x="1" y="37"/>
                    </a:lnTo>
                    <a:lnTo>
                      <a:pt x="0" y="36"/>
                    </a:lnTo>
                    <a:lnTo>
                      <a:pt x="1" y="29"/>
                    </a:lnTo>
                    <a:lnTo>
                      <a:pt x="4" y="24"/>
                    </a:lnTo>
                    <a:lnTo>
                      <a:pt x="8" y="19"/>
                    </a:lnTo>
                    <a:lnTo>
                      <a:pt x="12" y="16"/>
                    </a:lnTo>
                    <a:lnTo>
                      <a:pt x="17" y="11"/>
                    </a:lnTo>
                    <a:lnTo>
                      <a:pt x="23" y="8"/>
                    </a:lnTo>
                    <a:lnTo>
                      <a:pt x="27" y="3"/>
                    </a:lnTo>
                    <a:lnTo>
                      <a:pt x="33" y="0"/>
                    </a:lnTo>
                    <a:close/>
                  </a:path>
                </a:pathLst>
              </a:custGeom>
              <a:solidFill>
                <a:srgbClr val="666666"/>
              </a:solidFill>
              <a:ln w="9525">
                <a:noFill/>
                <a:round/>
                <a:headEnd/>
                <a:tailEnd/>
              </a:ln>
            </p:spPr>
            <p:txBody>
              <a:bodyPr/>
              <a:lstStyle/>
              <a:p>
                <a:endParaRPr lang="es-MX"/>
              </a:p>
            </p:txBody>
          </p:sp>
          <p:sp>
            <p:nvSpPr>
              <p:cNvPr id="111746" name="Freeform 131"/>
              <p:cNvSpPr>
                <a:spLocks/>
              </p:cNvSpPr>
              <p:nvPr/>
            </p:nvSpPr>
            <p:spPr bwMode="auto">
              <a:xfrm>
                <a:off x="3499" y="2498"/>
                <a:ext cx="11" cy="13"/>
              </a:xfrm>
              <a:custGeom>
                <a:avLst/>
                <a:gdLst>
                  <a:gd name="T0" fmla="*/ 39 w 42"/>
                  <a:gd name="T1" fmla="*/ 0 h 52"/>
                  <a:gd name="T2" fmla="*/ 41 w 42"/>
                  <a:gd name="T3" fmla="*/ 5 h 52"/>
                  <a:gd name="T4" fmla="*/ 42 w 42"/>
                  <a:gd name="T5" fmla="*/ 9 h 52"/>
                  <a:gd name="T6" fmla="*/ 42 w 42"/>
                  <a:gd name="T7" fmla="*/ 15 h 52"/>
                  <a:gd name="T8" fmla="*/ 41 w 42"/>
                  <a:gd name="T9" fmla="*/ 21 h 52"/>
                  <a:gd name="T10" fmla="*/ 39 w 42"/>
                  <a:gd name="T11" fmla="*/ 25 h 52"/>
                  <a:gd name="T12" fmla="*/ 36 w 42"/>
                  <a:gd name="T13" fmla="*/ 30 h 52"/>
                  <a:gd name="T14" fmla="*/ 31 w 42"/>
                  <a:gd name="T15" fmla="*/ 34 h 52"/>
                  <a:gd name="T16" fmla="*/ 28 w 42"/>
                  <a:gd name="T17" fmla="*/ 40 h 52"/>
                  <a:gd name="T18" fmla="*/ 21 w 42"/>
                  <a:gd name="T19" fmla="*/ 44 h 52"/>
                  <a:gd name="T20" fmla="*/ 14 w 42"/>
                  <a:gd name="T21" fmla="*/ 47 h 52"/>
                  <a:gd name="T22" fmla="*/ 7 w 42"/>
                  <a:gd name="T23" fmla="*/ 51 h 52"/>
                  <a:gd name="T24" fmla="*/ 1 w 42"/>
                  <a:gd name="T25" fmla="*/ 52 h 52"/>
                  <a:gd name="T26" fmla="*/ 0 w 42"/>
                  <a:gd name="T27" fmla="*/ 47 h 52"/>
                  <a:gd name="T28" fmla="*/ 0 w 42"/>
                  <a:gd name="T29" fmla="*/ 43 h 52"/>
                  <a:gd name="T30" fmla="*/ 1 w 42"/>
                  <a:gd name="T31" fmla="*/ 39 h 52"/>
                  <a:gd name="T32" fmla="*/ 3 w 42"/>
                  <a:gd name="T33" fmla="*/ 36 h 52"/>
                  <a:gd name="T34" fmla="*/ 8 w 42"/>
                  <a:gd name="T35" fmla="*/ 30 h 52"/>
                  <a:gd name="T36" fmla="*/ 15 w 42"/>
                  <a:gd name="T37" fmla="*/ 23 h 52"/>
                  <a:gd name="T38" fmla="*/ 21 w 42"/>
                  <a:gd name="T39" fmla="*/ 17 h 52"/>
                  <a:gd name="T40" fmla="*/ 28 w 42"/>
                  <a:gd name="T41" fmla="*/ 13 h 52"/>
                  <a:gd name="T42" fmla="*/ 34 w 42"/>
                  <a:gd name="T43" fmla="*/ 7 h 52"/>
                  <a:gd name="T44" fmla="*/ 39 w 42"/>
                  <a:gd name="T45" fmla="*/ 0 h 52"/>
                  <a:gd name="T46" fmla="*/ 39 w 42"/>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52"/>
                  <a:gd name="T74" fmla="*/ 42 w 42"/>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52">
                    <a:moveTo>
                      <a:pt x="39" y="0"/>
                    </a:moveTo>
                    <a:lnTo>
                      <a:pt x="41" y="5"/>
                    </a:lnTo>
                    <a:lnTo>
                      <a:pt x="42" y="9"/>
                    </a:lnTo>
                    <a:lnTo>
                      <a:pt x="42" y="15"/>
                    </a:lnTo>
                    <a:lnTo>
                      <a:pt x="41" y="21"/>
                    </a:lnTo>
                    <a:lnTo>
                      <a:pt x="39" y="25"/>
                    </a:lnTo>
                    <a:lnTo>
                      <a:pt x="36" y="30"/>
                    </a:lnTo>
                    <a:lnTo>
                      <a:pt x="31" y="34"/>
                    </a:lnTo>
                    <a:lnTo>
                      <a:pt x="28" y="40"/>
                    </a:lnTo>
                    <a:lnTo>
                      <a:pt x="21" y="44"/>
                    </a:lnTo>
                    <a:lnTo>
                      <a:pt x="14" y="47"/>
                    </a:lnTo>
                    <a:lnTo>
                      <a:pt x="7" y="51"/>
                    </a:lnTo>
                    <a:lnTo>
                      <a:pt x="1" y="52"/>
                    </a:lnTo>
                    <a:lnTo>
                      <a:pt x="0" y="47"/>
                    </a:lnTo>
                    <a:lnTo>
                      <a:pt x="0" y="43"/>
                    </a:lnTo>
                    <a:lnTo>
                      <a:pt x="1" y="39"/>
                    </a:lnTo>
                    <a:lnTo>
                      <a:pt x="3" y="36"/>
                    </a:lnTo>
                    <a:lnTo>
                      <a:pt x="8" y="30"/>
                    </a:lnTo>
                    <a:lnTo>
                      <a:pt x="15" y="23"/>
                    </a:lnTo>
                    <a:lnTo>
                      <a:pt x="21" y="17"/>
                    </a:lnTo>
                    <a:lnTo>
                      <a:pt x="28" y="13"/>
                    </a:lnTo>
                    <a:lnTo>
                      <a:pt x="34" y="7"/>
                    </a:lnTo>
                    <a:lnTo>
                      <a:pt x="39" y="0"/>
                    </a:lnTo>
                    <a:close/>
                  </a:path>
                </a:pathLst>
              </a:custGeom>
              <a:solidFill>
                <a:srgbClr val="666666"/>
              </a:solidFill>
              <a:ln w="9525">
                <a:noFill/>
                <a:round/>
                <a:headEnd/>
                <a:tailEnd/>
              </a:ln>
            </p:spPr>
            <p:txBody>
              <a:bodyPr/>
              <a:lstStyle/>
              <a:p>
                <a:endParaRPr lang="es-MX"/>
              </a:p>
            </p:txBody>
          </p:sp>
          <p:sp>
            <p:nvSpPr>
              <p:cNvPr id="111747" name="Freeform 132"/>
              <p:cNvSpPr>
                <a:spLocks/>
              </p:cNvSpPr>
              <p:nvPr/>
            </p:nvSpPr>
            <p:spPr bwMode="auto">
              <a:xfrm>
                <a:off x="3502" y="2512"/>
                <a:ext cx="12" cy="14"/>
              </a:xfrm>
              <a:custGeom>
                <a:avLst/>
                <a:gdLst>
                  <a:gd name="T0" fmla="*/ 45 w 47"/>
                  <a:gd name="T1" fmla="*/ 0 h 55"/>
                  <a:gd name="T2" fmla="*/ 46 w 47"/>
                  <a:gd name="T3" fmla="*/ 4 h 55"/>
                  <a:gd name="T4" fmla="*/ 47 w 47"/>
                  <a:gd name="T5" fmla="*/ 8 h 55"/>
                  <a:gd name="T6" fmla="*/ 47 w 47"/>
                  <a:gd name="T7" fmla="*/ 12 h 55"/>
                  <a:gd name="T8" fmla="*/ 47 w 47"/>
                  <a:gd name="T9" fmla="*/ 16 h 55"/>
                  <a:gd name="T10" fmla="*/ 44 w 47"/>
                  <a:gd name="T11" fmla="*/ 23 h 55"/>
                  <a:gd name="T12" fmla="*/ 38 w 47"/>
                  <a:gd name="T13" fmla="*/ 29 h 55"/>
                  <a:gd name="T14" fmla="*/ 34 w 47"/>
                  <a:gd name="T15" fmla="*/ 32 h 55"/>
                  <a:gd name="T16" fmla="*/ 30 w 47"/>
                  <a:gd name="T17" fmla="*/ 35 h 55"/>
                  <a:gd name="T18" fmla="*/ 27 w 47"/>
                  <a:gd name="T19" fmla="*/ 38 h 55"/>
                  <a:gd name="T20" fmla="*/ 23 w 47"/>
                  <a:gd name="T21" fmla="*/ 41 h 55"/>
                  <a:gd name="T22" fmla="*/ 16 w 47"/>
                  <a:gd name="T23" fmla="*/ 47 h 55"/>
                  <a:gd name="T24" fmla="*/ 12 w 47"/>
                  <a:gd name="T25" fmla="*/ 55 h 55"/>
                  <a:gd name="T26" fmla="*/ 6 w 47"/>
                  <a:gd name="T27" fmla="*/ 51 h 55"/>
                  <a:gd name="T28" fmla="*/ 0 w 47"/>
                  <a:gd name="T29" fmla="*/ 50 h 55"/>
                  <a:gd name="T30" fmla="*/ 1 w 47"/>
                  <a:gd name="T31" fmla="*/ 46 h 55"/>
                  <a:gd name="T32" fmla="*/ 3 w 47"/>
                  <a:gd name="T33" fmla="*/ 42 h 55"/>
                  <a:gd name="T34" fmla="*/ 5 w 47"/>
                  <a:gd name="T35" fmla="*/ 39 h 55"/>
                  <a:gd name="T36" fmla="*/ 7 w 47"/>
                  <a:gd name="T37" fmla="*/ 35 h 55"/>
                  <a:gd name="T38" fmla="*/ 13 w 47"/>
                  <a:gd name="T39" fmla="*/ 29 h 55"/>
                  <a:gd name="T40" fmla="*/ 19 w 47"/>
                  <a:gd name="T41" fmla="*/ 24 h 55"/>
                  <a:gd name="T42" fmla="*/ 24 w 47"/>
                  <a:gd name="T43" fmla="*/ 17 h 55"/>
                  <a:gd name="T44" fmla="*/ 31 w 47"/>
                  <a:gd name="T45" fmla="*/ 12 h 55"/>
                  <a:gd name="T46" fmla="*/ 38 w 47"/>
                  <a:gd name="T47" fmla="*/ 6 h 55"/>
                  <a:gd name="T48" fmla="*/ 45 w 47"/>
                  <a:gd name="T49" fmla="*/ 0 h 55"/>
                  <a:gd name="T50" fmla="*/ 45 w 47"/>
                  <a:gd name="T51" fmla="*/ 0 h 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
                  <a:gd name="T79" fmla="*/ 0 h 55"/>
                  <a:gd name="T80" fmla="*/ 47 w 47"/>
                  <a:gd name="T81" fmla="*/ 55 h 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 h="55">
                    <a:moveTo>
                      <a:pt x="45" y="0"/>
                    </a:moveTo>
                    <a:lnTo>
                      <a:pt x="46" y="4"/>
                    </a:lnTo>
                    <a:lnTo>
                      <a:pt x="47" y="8"/>
                    </a:lnTo>
                    <a:lnTo>
                      <a:pt x="47" y="12"/>
                    </a:lnTo>
                    <a:lnTo>
                      <a:pt x="47" y="16"/>
                    </a:lnTo>
                    <a:lnTo>
                      <a:pt x="44" y="23"/>
                    </a:lnTo>
                    <a:lnTo>
                      <a:pt x="38" y="29"/>
                    </a:lnTo>
                    <a:lnTo>
                      <a:pt x="34" y="32"/>
                    </a:lnTo>
                    <a:lnTo>
                      <a:pt x="30" y="35"/>
                    </a:lnTo>
                    <a:lnTo>
                      <a:pt x="27" y="38"/>
                    </a:lnTo>
                    <a:lnTo>
                      <a:pt x="23" y="41"/>
                    </a:lnTo>
                    <a:lnTo>
                      <a:pt x="16" y="47"/>
                    </a:lnTo>
                    <a:lnTo>
                      <a:pt x="12" y="55"/>
                    </a:lnTo>
                    <a:lnTo>
                      <a:pt x="6" y="51"/>
                    </a:lnTo>
                    <a:lnTo>
                      <a:pt x="0" y="50"/>
                    </a:lnTo>
                    <a:lnTo>
                      <a:pt x="1" y="46"/>
                    </a:lnTo>
                    <a:lnTo>
                      <a:pt x="3" y="42"/>
                    </a:lnTo>
                    <a:lnTo>
                      <a:pt x="5" y="39"/>
                    </a:lnTo>
                    <a:lnTo>
                      <a:pt x="7" y="35"/>
                    </a:lnTo>
                    <a:lnTo>
                      <a:pt x="13" y="29"/>
                    </a:lnTo>
                    <a:lnTo>
                      <a:pt x="19" y="24"/>
                    </a:lnTo>
                    <a:lnTo>
                      <a:pt x="24" y="17"/>
                    </a:lnTo>
                    <a:lnTo>
                      <a:pt x="31" y="12"/>
                    </a:lnTo>
                    <a:lnTo>
                      <a:pt x="38" y="6"/>
                    </a:lnTo>
                    <a:lnTo>
                      <a:pt x="45" y="0"/>
                    </a:lnTo>
                    <a:close/>
                  </a:path>
                </a:pathLst>
              </a:custGeom>
              <a:solidFill>
                <a:srgbClr val="666666"/>
              </a:solidFill>
              <a:ln w="9525">
                <a:noFill/>
                <a:round/>
                <a:headEnd/>
                <a:tailEnd/>
              </a:ln>
            </p:spPr>
            <p:txBody>
              <a:bodyPr/>
              <a:lstStyle/>
              <a:p>
                <a:endParaRPr lang="es-MX"/>
              </a:p>
            </p:txBody>
          </p:sp>
          <p:sp>
            <p:nvSpPr>
              <p:cNvPr id="111748" name="Freeform 133"/>
              <p:cNvSpPr>
                <a:spLocks/>
              </p:cNvSpPr>
              <p:nvPr/>
            </p:nvSpPr>
            <p:spPr bwMode="auto">
              <a:xfrm>
                <a:off x="3506" y="2527"/>
                <a:ext cx="10" cy="12"/>
              </a:xfrm>
              <a:custGeom>
                <a:avLst/>
                <a:gdLst>
                  <a:gd name="T0" fmla="*/ 38 w 41"/>
                  <a:gd name="T1" fmla="*/ 0 h 46"/>
                  <a:gd name="T2" fmla="*/ 40 w 41"/>
                  <a:gd name="T3" fmla="*/ 3 h 46"/>
                  <a:gd name="T4" fmla="*/ 41 w 41"/>
                  <a:gd name="T5" fmla="*/ 8 h 46"/>
                  <a:gd name="T6" fmla="*/ 41 w 41"/>
                  <a:gd name="T7" fmla="*/ 11 h 46"/>
                  <a:gd name="T8" fmla="*/ 40 w 41"/>
                  <a:gd name="T9" fmla="*/ 16 h 46"/>
                  <a:gd name="T10" fmla="*/ 38 w 41"/>
                  <a:gd name="T11" fmla="*/ 19 h 46"/>
                  <a:gd name="T12" fmla="*/ 36 w 41"/>
                  <a:gd name="T13" fmla="*/ 23 h 46"/>
                  <a:gd name="T14" fmla="*/ 34 w 41"/>
                  <a:gd name="T15" fmla="*/ 27 h 46"/>
                  <a:gd name="T16" fmla="*/ 30 w 41"/>
                  <a:gd name="T17" fmla="*/ 31 h 46"/>
                  <a:gd name="T18" fmla="*/ 27 w 41"/>
                  <a:gd name="T19" fmla="*/ 33 h 46"/>
                  <a:gd name="T20" fmla="*/ 22 w 41"/>
                  <a:gd name="T21" fmla="*/ 36 h 46"/>
                  <a:gd name="T22" fmla="*/ 19 w 41"/>
                  <a:gd name="T23" fmla="*/ 39 h 46"/>
                  <a:gd name="T24" fmla="*/ 14 w 41"/>
                  <a:gd name="T25" fmla="*/ 41 h 46"/>
                  <a:gd name="T26" fmla="*/ 11 w 41"/>
                  <a:gd name="T27" fmla="*/ 42 h 46"/>
                  <a:gd name="T28" fmla="*/ 7 w 41"/>
                  <a:gd name="T29" fmla="*/ 45 h 46"/>
                  <a:gd name="T30" fmla="*/ 3 w 41"/>
                  <a:gd name="T31" fmla="*/ 46 h 46"/>
                  <a:gd name="T32" fmla="*/ 0 w 41"/>
                  <a:gd name="T33" fmla="*/ 46 h 46"/>
                  <a:gd name="T34" fmla="*/ 0 w 41"/>
                  <a:gd name="T35" fmla="*/ 41 h 46"/>
                  <a:gd name="T36" fmla="*/ 2 w 41"/>
                  <a:gd name="T37" fmla="*/ 38 h 46"/>
                  <a:gd name="T38" fmla="*/ 2 w 41"/>
                  <a:gd name="T39" fmla="*/ 33 h 46"/>
                  <a:gd name="T40" fmla="*/ 4 w 41"/>
                  <a:gd name="T41" fmla="*/ 28 h 46"/>
                  <a:gd name="T42" fmla="*/ 7 w 41"/>
                  <a:gd name="T43" fmla="*/ 25 h 46"/>
                  <a:gd name="T44" fmla="*/ 12 w 41"/>
                  <a:gd name="T45" fmla="*/ 21 h 46"/>
                  <a:gd name="T46" fmla="*/ 15 w 41"/>
                  <a:gd name="T47" fmla="*/ 17 h 46"/>
                  <a:gd name="T48" fmla="*/ 20 w 41"/>
                  <a:gd name="T49" fmla="*/ 15 h 46"/>
                  <a:gd name="T50" fmla="*/ 23 w 41"/>
                  <a:gd name="T51" fmla="*/ 10 h 46"/>
                  <a:gd name="T52" fmla="*/ 28 w 41"/>
                  <a:gd name="T53" fmla="*/ 7 h 46"/>
                  <a:gd name="T54" fmla="*/ 33 w 41"/>
                  <a:gd name="T55" fmla="*/ 2 h 46"/>
                  <a:gd name="T56" fmla="*/ 38 w 41"/>
                  <a:gd name="T57" fmla="*/ 0 h 46"/>
                  <a:gd name="T58" fmla="*/ 38 w 41"/>
                  <a:gd name="T59" fmla="*/ 0 h 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
                  <a:gd name="T91" fmla="*/ 0 h 46"/>
                  <a:gd name="T92" fmla="*/ 41 w 41"/>
                  <a:gd name="T93" fmla="*/ 46 h 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 h="46">
                    <a:moveTo>
                      <a:pt x="38" y="0"/>
                    </a:moveTo>
                    <a:lnTo>
                      <a:pt x="40" y="3"/>
                    </a:lnTo>
                    <a:lnTo>
                      <a:pt x="41" y="8"/>
                    </a:lnTo>
                    <a:lnTo>
                      <a:pt x="41" y="11"/>
                    </a:lnTo>
                    <a:lnTo>
                      <a:pt x="40" y="16"/>
                    </a:lnTo>
                    <a:lnTo>
                      <a:pt x="38" y="19"/>
                    </a:lnTo>
                    <a:lnTo>
                      <a:pt x="36" y="23"/>
                    </a:lnTo>
                    <a:lnTo>
                      <a:pt x="34" y="27"/>
                    </a:lnTo>
                    <a:lnTo>
                      <a:pt x="30" y="31"/>
                    </a:lnTo>
                    <a:lnTo>
                      <a:pt x="27" y="33"/>
                    </a:lnTo>
                    <a:lnTo>
                      <a:pt x="22" y="36"/>
                    </a:lnTo>
                    <a:lnTo>
                      <a:pt x="19" y="39"/>
                    </a:lnTo>
                    <a:lnTo>
                      <a:pt x="14" y="41"/>
                    </a:lnTo>
                    <a:lnTo>
                      <a:pt x="11" y="42"/>
                    </a:lnTo>
                    <a:lnTo>
                      <a:pt x="7" y="45"/>
                    </a:lnTo>
                    <a:lnTo>
                      <a:pt x="3" y="46"/>
                    </a:lnTo>
                    <a:lnTo>
                      <a:pt x="0" y="46"/>
                    </a:lnTo>
                    <a:lnTo>
                      <a:pt x="0" y="41"/>
                    </a:lnTo>
                    <a:lnTo>
                      <a:pt x="2" y="38"/>
                    </a:lnTo>
                    <a:lnTo>
                      <a:pt x="2" y="33"/>
                    </a:lnTo>
                    <a:lnTo>
                      <a:pt x="4" y="28"/>
                    </a:lnTo>
                    <a:lnTo>
                      <a:pt x="7" y="25"/>
                    </a:lnTo>
                    <a:lnTo>
                      <a:pt x="12" y="21"/>
                    </a:lnTo>
                    <a:lnTo>
                      <a:pt x="15" y="17"/>
                    </a:lnTo>
                    <a:lnTo>
                      <a:pt x="20" y="15"/>
                    </a:lnTo>
                    <a:lnTo>
                      <a:pt x="23" y="10"/>
                    </a:lnTo>
                    <a:lnTo>
                      <a:pt x="28" y="7"/>
                    </a:lnTo>
                    <a:lnTo>
                      <a:pt x="33" y="2"/>
                    </a:lnTo>
                    <a:lnTo>
                      <a:pt x="38" y="0"/>
                    </a:lnTo>
                    <a:close/>
                  </a:path>
                </a:pathLst>
              </a:custGeom>
              <a:solidFill>
                <a:srgbClr val="666666"/>
              </a:solidFill>
              <a:ln w="9525">
                <a:noFill/>
                <a:round/>
                <a:headEnd/>
                <a:tailEnd/>
              </a:ln>
            </p:spPr>
            <p:txBody>
              <a:bodyPr/>
              <a:lstStyle/>
              <a:p>
                <a:endParaRPr lang="es-MX"/>
              </a:p>
            </p:txBody>
          </p:sp>
          <p:sp>
            <p:nvSpPr>
              <p:cNvPr id="111749" name="Freeform 134"/>
              <p:cNvSpPr>
                <a:spLocks/>
              </p:cNvSpPr>
              <p:nvPr/>
            </p:nvSpPr>
            <p:spPr bwMode="auto">
              <a:xfrm>
                <a:off x="3509" y="2539"/>
                <a:ext cx="10" cy="12"/>
              </a:xfrm>
              <a:custGeom>
                <a:avLst/>
                <a:gdLst>
                  <a:gd name="T0" fmla="*/ 38 w 41"/>
                  <a:gd name="T1" fmla="*/ 0 h 47"/>
                  <a:gd name="T2" fmla="*/ 40 w 41"/>
                  <a:gd name="T3" fmla="*/ 4 h 47"/>
                  <a:gd name="T4" fmla="*/ 41 w 41"/>
                  <a:gd name="T5" fmla="*/ 9 h 47"/>
                  <a:gd name="T6" fmla="*/ 41 w 41"/>
                  <a:gd name="T7" fmla="*/ 14 h 47"/>
                  <a:gd name="T8" fmla="*/ 40 w 41"/>
                  <a:gd name="T9" fmla="*/ 18 h 47"/>
                  <a:gd name="T10" fmla="*/ 37 w 41"/>
                  <a:gd name="T11" fmla="*/ 23 h 47"/>
                  <a:gd name="T12" fmla="*/ 33 w 41"/>
                  <a:gd name="T13" fmla="*/ 26 h 47"/>
                  <a:gd name="T14" fmla="*/ 29 w 41"/>
                  <a:gd name="T15" fmla="*/ 31 h 47"/>
                  <a:gd name="T16" fmla="*/ 25 w 41"/>
                  <a:gd name="T17" fmla="*/ 34 h 47"/>
                  <a:gd name="T18" fmla="*/ 18 w 41"/>
                  <a:gd name="T19" fmla="*/ 38 h 47"/>
                  <a:gd name="T20" fmla="*/ 13 w 41"/>
                  <a:gd name="T21" fmla="*/ 41 h 47"/>
                  <a:gd name="T22" fmla="*/ 6 w 41"/>
                  <a:gd name="T23" fmla="*/ 43 h 47"/>
                  <a:gd name="T24" fmla="*/ 1 w 41"/>
                  <a:gd name="T25" fmla="*/ 47 h 47"/>
                  <a:gd name="T26" fmla="*/ 0 w 41"/>
                  <a:gd name="T27" fmla="*/ 41 h 47"/>
                  <a:gd name="T28" fmla="*/ 0 w 41"/>
                  <a:gd name="T29" fmla="*/ 38 h 47"/>
                  <a:gd name="T30" fmla="*/ 0 w 41"/>
                  <a:gd name="T31" fmla="*/ 34 h 47"/>
                  <a:gd name="T32" fmla="*/ 1 w 41"/>
                  <a:gd name="T33" fmla="*/ 31 h 47"/>
                  <a:gd name="T34" fmla="*/ 6 w 41"/>
                  <a:gd name="T35" fmla="*/ 24 h 47"/>
                  <a:gd name="T36" fmla="*/ 12 w 41"/>
                  <a:gd name="T37" fmla="*/ 18 h 47"/>
                  <a:gd name="T38" fmla="*/ 17 w 41"/>
                  <a:gd name="T39" fmla="*/ 12 h 47"/>
                  <a:gd name="T40" fmla="*/ 25 w 41"/>
                  <a:gd name="T41" fmla="*/ 9 h 47"/>
                  <a:gd name="T42" fmla="*/ 31 w 41"/>
                  <a:gd name="T43" fmla="*/ 4 h 47"/>
                  <a:gd name="T44" fmla="*/ 38 w 41"/>
                  <a:gd name="T45" fmla="*/ 0 h 47"/>
                  <a:gd name="T46" fmla="*/ 38 w 41"/>
                  <a:gd name="T47" fmla="*/ 0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
                  <a:gd name="T73" fmla="*/ 0 h 47"/>
                  <a:gd name="T74" fmla="*/ 41 w 41"/>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 h="47">
                    <a:moveTo>
                      <a:pt x="38" y="0"/>
                    </a:moveTo>
                    <a:lnTo>
                      <a:pt x="40" y="4"/>
                    </a:lnTo>
                    <a:lnTo>
                      <a:pt x="41" y="9"/>
                    </a:lnTo>
                    <a:lnTo>
                      <a:pt x="41" y="14"/>
                    </a:lnTo>
                    <a:lnTo>
                      <a:pt x="40" y="18"/>
                    </a:lnTo>
                    <a:lnTo>
                      <a:pt x="37" y="23"/>
                    </a:lnTo>
                    <a:lnTo>
                      <a:pt x="33" y="26"/>
                    </a:lnTo>
                    <a:lnTo>
                      <a:pt x="29" y="31"/>
                    </a:lnTo>
                    <a:lnTo>
                      <a:pt x="25" y="34"/>
                    </a:lnTo>
                    <a:lnTo>
                      <a:pt x="18" y="38"/>
                    </a:lnTo>
                    <a:lnTo>
                      <a:pt x="13" y="41"/>
                    </a:lnTo>
                    <a:lnTo>
                      <a:pt x="6" y="43"/>
                    </a:lnTo>
                    <a:lnTo>
                      <a:pt x="1" y="47"/>
                    </a:lnTo>
                    <a:lnTo>
                      <a:pt x="0" y="41"/>
                    </a:lnTo>
                    <a:lnTo>
                      <a:pt x="0" y="38"/>
                    </a:lnTo>
                    <a:lnTo>
                      <a:pt x="0" y="34"/>
                    </a:lnTo>
                    <a:lnTo>
                      <a:pt x="1" y="31"/>
                    </a:lnTo>
                    <a:lnTo>
                      <a:pt x="6" y="24"/>
                    </a:lnTo>
                    <a:lnTo>
                      <a:pt x="12" y="18"/>
                    </a:lnTo>
                    <a:lnTo>
                      <a:pt x="17" y="12"/>
                    </a:lnTo>
                    <a:lnTo>
                      <a:pt x="25" y="9"/>
                    </a:lnTo>
                    <a:lnTo>
                      <a:pt x="31" y="4"/>
                    </a:lnTo>
                    <a:lnTo>
                      <a:pt x="38" y="0"/>
                    </a:lnTo>
                    <a:close/>
                  </a:path>
                </a:pathLst>
              </a:custGeom>
              <a:solidFill>
                <a:srgbClr val="666666"/>
              </a:solidFill>
              <a:ln w="9525">
                <a:noFill/>
                <a:round/>
                <a:headEnd/>
                <a:tailEnd/>
              </a:ln>
            </p:spPr>
            <p:txBody>
              <a:bodyPr/>
              <a:lstStyle/>
              <a:p>
                <a:endParaRPr lang="es-MX"/>
              </a:p>
            </p:txBody>
          </p:sp>
          <p:sp>
            <p:nvSpPr>
              <p:cNvPr id="111750" name="Freeform 135"/>
              <p:cNvSpPr>
                <a:spLocks/>
              </p:cNvSpPr>
              <p:nvPr/>
            </p:nvSpPr>
            <p:spPr bwMode="auto">
              <a:xfrm>
                <a:off x="3715" y="2321"/>
                <a:ext cx="16" cy="20"/>
              </a:xfrm>
              <a:custGeom>
                <a:avLst/>
                <a:gdLst>
                  <a:gd name="T0" fmla="*/ 30 w 64"/>
                  <a:gd name="T1" fmla="*/ 0 h 83"/>
                  <a:gd name="T2" fmla="*/ 43 w 64"/>
                  <a:gd name="T3" fmla="*/ 5 h 83"/>
                  <a:gd name="T4" fmla="*/ 53 w 64"/>
                  <a:gd name="T5" fmla="*/ 14 h 83"/>
                  <a:gd name="T6" fmla="*/ 60 w 64"/>
                  <a:gd name="T7" fmla="*/ 28 h 83"/>
                  <a:gd name="T8" fmla="*/ 64 w 64"/>
                  <a:gd name="T9" fmla="*/ 43 h 83"/>
                  <a:gd name="T10" fmla="*/ 61 w 64"/>
                  <a:gd name="T11" fmla="*/ 57 h 83"/>
                  <a:gd name="T12" fmla="*/ 55 w 64"/>
                  <a:gd name="T13" fmla="*/ 69 h 83"/>
                  <a:gd name="T14" fmla="*/ 45 w 64"/>
                  <a:gd name="T15" fmla="*/ 79 h 83"/>
                  <a:gd name="T16" fmla="*/ 34 w 64"/>
                  <a:gd name="T17" fmla="*/ 83 h 83"/>
                  <a:gd name="T18" fmla="*/ 23 w 64"/>
                  <a:gd name="T19" fmla="*/ 82 h 83"/>
                  <a:gd name="T20" fmla="*/ 15 w 64"/>
                  <a:gd name="T21" fmla="*/ 79 h 83"/>
                  <a:gd name="T22" fmla="*/ 8 w 64"/>
                  <a:gd name="T23" fmla="*/ 72 h 83"/>
                  <a:gd name="T24" fmla="*/ 4 w 64"/>
                  <a:gd name="T25" fmla="*/ 64 h 83"/>
                  <a:gd name="T26" fmla="*/ 0 w 64"/>
                  <a:gd name="T27" fmla="*/ 54 h 83"/>
                  <a:gd name="T28" fmla="*/ 0 w 64"/>
                  <a:gd name="T29" fmla="*/ 46 h 83"/>
                  <a:gd name="T30" fmla="*/ 5 w 64"/>
                  <a:gd name="T31" fmla="*/ 38 h 83"/>
                  <a:gd name="T32" fmla="*/ 13 w 64"/>
                  <a:gd name="T33" fmla="*/ 34 h 83"/>
                  <a:gd name="T34" fmla="*/ 22 w 64"/>
                  <a:gd name="T35" fmla="*/ 31 h 83"/>
                  <a:gd name="T36" fmla="*/ 26 w 64"/>
                  <a:gd name="T37" fmla="*/ 36 h 83"/>
                  <a:gd name="T38" fmla="*/ 20 w 64"/>
                  <a:gd name="T39" fmla="*/ 47 h 83"/>
                  <a:gd name="T40" fmla="*/ 17 w 64"/>
                  <a:gd name="T41" fmla="*/ 54 h 83"/>
                  <a:gd name="T42" fmla="*/ 22 w 64"/>
                  <a:gd name="T43" fmla="*/ 60 h 83"/>
                  <a:gd name="T44" fmla="*/ 30 w 64"/>
                  <a:gd name="T45" fmla="*/ 60 h 83"/>
                  <a:gd name="T46" fmla="*/ 38 w 64"/>
                  <a:gd name="T47" fmla="*/ 58 h 83"/>
                  <a:gd name="T48" fmla="*/ 47 w 64"/>
                  <a:gd name="T49" fmla="*/ 52 h 83"/>
                  <a:gd name="T50" fmla="*/ 52 w 64"/>
                  <a:gd name="T51" fmla="*/ 42 h 83"/>
                  <a:gd name="T52" fmla="*/ 50 w 64"/>
                  <a:gd name="T53" fmla="*/ 35 h 83"/>
                  <a:gd name="T54" fmla="*/ 45 w 64"/>
                  <a:gd name="T55" fmla="*/ 28 h 83"/>
                  <a:gd name="T56" fmla="*/ 39 w 64"/>
                  <a:gd name="T57" fmla="*/ 23 h 83"/>
                  <a:gd name="T58" fmla="*/ 34 w 64"/>
                  <a:gd name="T59" fmla="*/ 22 h 83"/>
                  <a:gd name="T60" fmla="*/ 27 w 64"/>
                  <a:gd name="T61" fmla="*/ 22 h 83"/>
                  <a:gd name="T62" fmla="*/ 17 w 64"/>
                  <a:gd name="T63" fmla="*/ 22 h 83"/>
                  <a:gd name="T64" fmla="*/ 12 w 64"/>
                  <a:gd name="T65" fmla="*/ 17 h 83"/>
                  <a:gd name="T66" fmla="*/ 13 w 64"/>
                  <a:gd name="T67" fmla="*/ 11 h 83"/>
                  <a:gd name="T68" fmla="*/ 17 w 64"/>
                  <a:gd name="T69" fmla="*/ 4 h 83"/>
                  <a:gd name="T70" fmla="*/ 22 w 64"/>
                  <a:gd name="T71" fmla="*/ 0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83"/>
                  <a:gd name="T110" fmla="*/ 64 w 64"/>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83">
                    <a:moveTo>
                      <a:pt x="22" y="0"/>
                    </a:moveTo>
                    <a:lnTo>
                      <a:pt x="30" y="0"/>
                    </a:lnTo>
                    <a:lnTo>
                      <a:pt x="36" y="2"/>
                    </a:lnTo>
                    <a:lnTo>
                      <a:pt x="43" y="5"/>
                    </a:lnTo>
                    <a:lnTo>
                      <a:pt x="49" y="9"/>
                    </a:lnTo>
                    <a:lnTo>
                      <a:pt x="53" y="14"/>
                    </a:lnTo>
                    <a:lnTo>
                      <a:pt x="57" y="21"/>
                    </a:lnTo>
                    <a:lnTo>
                      <a:pt x="60" y="28"/>
                    </a:lnTo>
                    <a:lnTo>
                      <a:pt x="62" y="36"/>
                    </a:lnTo>
                    <a:lnTo>
                      <a:pt x="64" y="43"/>
                    </a:lnTo>
                    <a:lnTo>
                      <a:pt x="64" y="51"/>
                    </a:lnTo>
                    <a:lnTo>
                      <a:pt x="61" y="57"/>
                    </a:lnTo>
                    <a:lnTo>
                      <a:pt x="60" y="65"/>
                    </a:lnTo>
                    <a:lnTo>
                      <a:pt x="55" y="69"/>
                    </a:lnTo>
                    <a:lnTo>
                      <a:pt x="51" y="75"/>
                    </a:lnTo>
                    <a:lnTo>
                      <a:pt x="45" y="79"/>
                    </a:lnTo>
                    <a:lnTo>
                      <a:pt x="38" y="82"/>
                    </a:lnTo>
                    <a:lnTo>
                      <a:pt x="34" y="83"/>
                    </a:lnTo>
                    <a:lnTo>
                      <a:pt x="29" y="83"/>
                    </a:lnTo>
                    <a:lnTo>
                      <a:pt x="23" y="82"/>
                    </a:lnTo>
                    <a:lnTo>
                      <a:pt x="19" y="81"/>
                    </a:lnTo>
                    <a:lnTo>
                      <a:pt x="15" y="79"/>
                    </a:lnTo>
                    <a:lnTo>
                      <a:pt x="12" y="75"/>
                    </a:lnTo>
                    <a:lnTo>
                      <a:pt x="8" y="72"/>
                    </a:lnTo>
                    <a:lnTo>
                      <a:pt x="6" y="68"/>
                    </a:lnTo>
                    <a:lnTo>
                      <a:pt x="4" y="64"/>
                    </a:lnTo>
                    <a:lnTo>
                      <a:pt x="3" y="59"/>
                    </a:lnTo>
                    <a:lnTo>
                      <a:pt x="0" y="54"/>
                    </a:lnTo>
                    <a:lnTo>
                      <a:pt x="0" y="51"/>
                    </a:lnTo>
                    <a:lnTo>
                      <a:pt x="0" y="46"/>
                    </a:lnTo>
                    <a:lnTo>
                      <a:pt x="3" y="42"/>
                    </a:lnTo>
                    <a:lnTo>
                      <a:pt x="5" y="38"/>
                    </a:lnTo>
                    <a:lnTo>
                      <a:pt x="9" y="35"/>
                    </a:lnTo>
                    <a:lnTo>
                      <a:pt x="13" y="34"/>
                    </a:lnTo>
                    <a:lnTo>
                      <a:pt x="17" y="32"/>
                    </a:lnTo>
                    <a:lnTo>
                      <a:pt x="22" y="31"/>
                    </a:lnTo>
                    <a:lnTo>
                      <a:pt x="27" y="31"/>
                    </a:lnTo>
                    <a:lnTo>
                      <a:pt x="26" y="36"/>
                    </a:lnTo>
                    <a:lnTo>
                      <a:pt x="23" y="43"/>
                    </a:lnTo>
                    <a:lnTo>
                      <a:pt x="20" y="47"/>
                    </a:lnTo>
                    <a:lnTo>
                      <a:pt x="16" y="51"/>
                    </a:lnTo>
                    <a:lnTo>
                      <a:pt x="17" y="54"/>
                    </a:lnTo>
                    <a:lnTo>
                      <a:pt x="20" y="58"/>
                    </a:lnTo>
                    <a:lnTo>
                      <a:pt x="22" y="60"/>
                    </a:lnTo>
                    <a:lnTo>
                      <a:pt x="26" y="61"/>
                    </a:lnTo>
                    <a:lnTo>
                      <a:pt x="30" y="60"/>
                    </a:lnTo>
                    <a:lnTo>
                      <a:pt x="34" y="60"/>
                    </a:lnTo>
                    <a:lnTo>
                      <a:pt x="38" y="58"/>
                    </a:lnTo>
                    <a:lnTo>
                      <a:pt x="42" y="57"/>
                    </a:lnTo>
                    <a:lnTo>
                      <a:pt x="47" y="52"/>
                    </a:lnTo>
                    <a:lnTo>
                      <a:pt x="52" y="45"/>
                    </a:lnTo>
                    <a:lnTo>
                      <a:pt x="52" y="42"/>
                    </a:lnTo>
                    <a:lnTo>
                      <a:pt x="52" y="38"/>
                    </a:lnTo>
                    <a:lnTo>
                      <a:pt x="50" y="35"/>
                    </a:lnTo>
                    <a:lnTo>
                      <a:pt x="47" y="31"/>
                    </a:lnTo>
                    <a:lnTo>
                      <a:pt x="45" y="28"/>
                    </a:lnTo>
                    <a:lnTo>
                      <a:pt x="43" y="26"/>
                    </a:lnTo>
                    <a:lnTo>
                      <a:pt x="39" y="23"/>
                    </a:lnTo>
                    <a:lnTo>
                      <a:pt x="37" y="23"/>
                    </a:lnTo>
                    <a:lnTo>
                      <a:pt x="34" y="22"/>
                    </a:lnTo>
                    <a:lnTo>
                      <a:pt x="30" y="22"/>
                    </a:lnTo>
                    <a:lnTo>
                      <a:pt x="27" y="22"/>
                    </a:lnTo>
                    <a:lnTo>
                      <a:pt x="24" y="22"/>
                    </a:lnTo>
                    <a:lnTo>
                      <a:pt x="17" y="22"/>
                    </a:lnTo>
                    <a:lnTo>
                      <a:pt x="13" y="20"/>
                    </a:lnTo>
                    <a:lnTo>
                      <a:pt x="12" y="17"/>
                    </a:lnTo>
                    <a:lnTo>
                      <a:pt x="12" y="15"/>
                    </a:lnTo>
                    <a:lnTo>
                      <a:pt x="13" y="11"/>
                    </a:lnTo>
                    <a:lnTo>
                      <a:pt x="15" y="6"/>
                    </a:lnTo>
                    <a:lnTo>
                      <a:pt x="17" y="4"/>
                    </a:lnTo>
                    <a:lnTo>
                      <a:pt x="22" y="0"/>
                    </a:lnTo>
                    <a:close/>
                  </a:path>
                </a:pathLst>
              </a:custGeom>
              <a:solidFill>
                <a:srgbClr val="AD3333"/>
              </a:solidFill>
              <a:ln w="9525">
                <a:noFill/>
                <a:round/>
                <a:headEnd/>
                <a:tailEnd/>
              </a:ln>
            </p:spPr>
            <p:txBody>
              <a:bodyPr/>
              <a:lstStyle/>
              <a:p>
                <a:endParaRPr lang="es-MX"/>
              </a:p>
            </p:txBody>
          </p:sp>
          <p:sp>
            <p:nvSpPr>
              <p:cNvPr id="111751" name="Freeform 136"/>
              <p:cNvSpPr>
                <a:spLocks/>
              </p:cNvSpPr>
              <p:nvPr/>
            </p:nvSpPr>
            <p:spPr bwMode="auto">
              <a:xfrm>
                <a:off x="3735" y="2323"/>
                <a:ext cx="16" cy="18"/>
              </a:xfrm>
              <a:custGeom>
                <a:avLst/>
                <a:gdLst>
                  <a:gd name="T0" fmla="*/ 22 w 62"/>
                  <a:gd name="T1" fmla="*/ 3 h 75"/>
                  <a:gd name="T2" fmla="*/ 24 w 62"/>
                  <a:gd name="T3" fmla="*/ 9 h 75"/>
                  <a:gd name="T4" fmla="*/ 22 w 62"/>
                  <a:gd name="T5" fmla="*/ 19 h 75"/>
                  <a:gd name="T6" fmla="*/ 15 w 62"/>
                  <a:gd name="T7" fmla="*/ 31 h 75"/>
                  <a:gd name="T8" fmla="*/ 12 w 62"/>
                  <a:gd name="T9" fmla="*/ 41 h 75"/>
                  <a:gd name="T10" fmla="*/ 16 w 62"/>
                  <a:gd name="T11" fmla="*/ 47 h 75"/>
                  <a:gd name="T12" fmla="*/ 25 w 62"/>
                  <a:gd name="T13" fmla="*/ 51 h 75"/>
                  <a:gd name="T14" fmla="*/ 35 w 62"/>
                  <a:gd name="T15" fmla="*/ 52 h 75"/>
                  <a:gd name="T16" fmla="*/ 42 w 62"/>
                  <a:gd name="T17" fmla="*/ 47 h 75"/>
                  <a:gd name="T18" fmla="*/ 44 w 62"/>
                  <a:gd name="T19" fmla="*/ 41 h 75"/>
                  <a:gd name="T20" fmla="*/ 38 w 62"/>
                  <a:gd name="T21" fmla="*/ 39 h 75"/>
                  <a:gd name="T22" fmla="*/ 27 w 62"/>
                  <a:gd name="T23" fmla="*/ 36 h 75"/>
                  <a:gd name="T24" fmla="*/ 26 w 62"/>
                  <a:gd name="T25" fmla="*/ 30 h 75"/>
                  <a:gd name="T26" fmla="*/ 30 w 62"/>
                  <a:gd name="T27" fmla="*/ 22 h 75"/>
                  <a:gd name="T28" fmla="*/ 38 w 62"/>
                  <a:gd name="T29" fmla="*/ 20 h 75"/>
                  <a:gd name="T30" fmla="*/ 47 w 62"/>
                  <a:gd name="T31" fmla="*/ 20 h 75"/>
                  <a:gd name="T32" fmla="*/ 57 w 62"/>
                  <a:gd name="T33" fmla="*/ 27 h 75"/>
                  <a:gd name="T34" fmla="*/ 62 w 62"/>
                  <a:gd name="T35" fmla="*/ 39 h 75"/>
                  <a:gd name="T36" fmla="*/ 60 w 62"/>
                  <a:gd name="T37" fmla="*/ 52 h 75"/>
                  <a:gd name="T38" fmla="*/ 54 w 62"/>
                  <a:gd name="T39" fmla="*/ 62 h 75"/>
                  <a:gd name="T40" fmla="*/ 44 w 62"/>
                  <a:gd name="T41" fmla="*/ 71 h 75"/>
                  <a:gd name="T42" fmla="*/ 31 w 62"/>
                  <a:gd name="T43" fmla="*/ 75 h 75"/>
                  <a:gd name="T44" fmla="*/ 18 w 62"/>
                  <a:gd name="T45" fmla="*/ 73 h 75"/>
                  <a:gd name="T46" fmla="*/ 7 w 62"/>
                  <a:gd name="T47" fmla="*/ 65 h 75"/>
                  <a:gd name="T48" fmla="*/ 1 w 62"/>
                  <a:gd name="T49" fmla="*/ 53 h 75"/>
                  <a:gd name="T50" fmla="*/ 0 w 62"/>
                  <a:gd name="T51" fmla="*/ 45 h 75"/>
                  <a:gd name="T52" fmla="*/ 0 w 62"/>
                  <a:gd name="T53" fmla="*/ 38 h 75"/>
                  <a:gd name="T54" fmla="*/ 0 w 62"/>
                  <a:gd name="T55" fmla="*/ 30 h 75"/>
                  <a:gd name="T56" fmla="*/ 1 w 62"/>
                  <a:gd name="T57" fmla="*/ 22 h 75"/>
                  <a:gd name="T58" fmla="*/ 4 w 62"/>
                  <a:gd name="T59" fmla="*/ 14 h 75"/>
                  <a:gd name="T60" fmla="*/ 9 w 62"/>
                  <a:gd name="T61" fmla="*/ 8 h 75"/>
                  <a:gd name="T62" fmla="*/ 15 w 62"/>
                  <a:gd name="T63" fmla="*/ 1 h 75"/>
                  <a:gd name="T64" fmla="*/ 19 w 62"/>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75"/>
                  <a:gd name="T101" fmla="*/ 62 w 62"/>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75">
                    <a:moveTo>
                      <a:pt x="19" y="0"/>
                    </a:moveTo>
                    <a:lnTo>
                      <a:pt x="22" y="3"/>
                    </a:lnTo>
                    <a:lnTo>
                      <a:pt x="24" y="6"/>
                    </a:lnTo>
                    <a:lnTo>
                      <a:pt x="24" y="9"/>
                    </a:lnTo>
                    <a:lnTo>
                      <a:pt x="24" y="13"/>
                    </a:lnTo>
                    <a:lnTo>
                      <a:pt x="22" y="19"/>
                    </a:lnTo>
                    <a:lnTo>
                      <a:pt x="18" y="26"/>
                    </a:lnTo>
                    <a:lnTo>
                      <a:pt x="15" y="31"/>
                    </a:lnTo>
                    <a:lnTo>
                      <a:pt x="12" y="38"/>
                    </a:lnTo>
                    <a:lnTo>
                      <a:pt x="12" y="41"/>
                    </a:lnTo>
                    <a:lnTo>
                      <a:pt x="14" y="44"/>
                    </a:lnTo>
                    <a:lnTo>
                      <a:pt x="16" y="47"/>
                    </a:lnTo>
                    <a:lnTo>
                      <a:pt x="20" y="50"/>
                    </a:lnTo>
                    <a:lnTo>
                      <a:pt x="25" y="51"/>
                    </a:lnTo>
                    <a:lnTo>
                      <a:pt x="30" y="52"/>
                    </a:lnTo>
                    <a:lnTo>
                      <a:pt x="35" y="52"/>
                    </a:lnTo>
                    <a:lnTo>
                      <a:pt x="40" y="53"/>
                    </a:lnTo>
                    <a:lnTo>
                      <a:pt x="42" y="47"/>
                    </a:lnTo>
                    <a:lnTo>
                      <a:pt x="46" y="42"/>
                    </a:lnTo>
                    <a:lnTo>
                      <a:pt x="44" y="41"/>
                    </a:lnTo>
                    <a:lnTo>
                      <a:pt x="41" y="41"/>
                    </a:lnTo>
                    <a:lnTo>
                      <a:pt x="38" y="39"/>
                    </a:lnTo>
                    <a:lnTo>
                      <a:pt x="34" y="39"/>
                    </a:lnTo>
                    <a:lnTo>
                      <a:pt x="27" y="36"/>
                    </a:lnTo>
                    <a:lnTo>
                      <a:pt x="24" y="35"/>
                    </a:lnTo>
                    <a:lnTo>
                      <a:pt x="26" y="30"/>
                    </a:lnTo>
                    <a:lnTo>
                      <a:pt x="27" y="26"/>
                    </a:lnTo>
                    <a:lnTo>
                      <a:pt x="30" y="22"/>
                    </a:lnTo>
                    <a:lnTo>
                      <a:pt x="33" y="20"/>
                    </a:lnTo>
                    <a:lnTo>
                      <a:pt x="38" y="20"/>
                    </a:lnTo>
                    <a:lnTo>
                      <a:pt x="42" y="20"/>
                    </a:lnTo>
                    <a:lnTo>
                      <a:pt x="47" y="20"/>
                    </a:lnTo>
                    <a:lnTo>
                      <a:pt x="52" y="21"/>
                    </a:lnTo>
                    <a:lnTo>
                      <a:pt x="57" y="27"/>
                    </a:lnTo>
                    <a:lnTo>
                      <a:pt x="61" y="32"/>
                    </a:lnTo>
                    <a:lnTo>
                      <a:pt x="62" y="39"/>
                    </a:lnTo>
                    <a:lnTo>
                      <a:pt x="62" y="45"/>
                    </a:lnTo>
                    <a:lnTo>
                      <a:pt x="60" y="52"/>
                    </a:lnTo>
                    <a:lnTo>
                      <a:pt x="57" y="58"/>
                    </a:lnTo>
                    <a:lnTo>
                      <a:pt x="54" y="62"/>
                    </a:lnTo>
                    <a:lnTo>
                      <a:pt x="49" y="67"/>
                    </a:lnTo>
                    <a:lnTo>
                      <a:pt x="44" y="71"/>
                    </a:lnTo>
                    <a:lnTo>
                      <a:pt x="38" y="74"/>
                    </a:lnTo>
                    <a:lnTo>
                      <a:pt x="31" y="75"/>
                    </a:lnTo>
                    <a:lnTo>
                      <a:pt x="25" y="75"/>
                    </a:lnTo>
                    <a:lnTo>
                      <a:pt x="18" y="73"/>
                    </a:lnTo>
                    <a:lnTo>
                      <a:pt x="12" y="71"/>
                    </a:lnTo>
                    <a:lnTo>
                      <a:pt x="7" y="65"/>
                    </a:lnTo>
                    <a:lnTo>
                      <a:pt x="3" y="58"/>
                    </a:lnTo>
                    <a:lnTo>
                      <a:pt x="1" y="53"/>
                    </a:lnTo>
                    <a:lnTo>
                      <a:pt x="1" y="50"/>
                    </a:lnTo>
                    <a:lnTo>
                      <a:pt x="0" y="45"/>
                    </a:lnTo>
                    <a:lnTo>
                      <a:pt x="0" y="42"/>
                    </a:lnTo>
                    <a:lnTo>
                      <a:pt x="0" y="38"/>
                    </a:lnTo>
                    <a:lnTo>
                      <a:pt x="0" y="34"/>
                    </a:lnTo>
                    <a:lnTo>
                      <a:pt x="0" y="30"/>
                    </a:lnTo>
                    <a:lnTo>
                      <a:pt x="1" y="27"/>
                    </a:lnTo>
                    <a:lnTo>
                      <a:pt x="1" y="22"/>
                    </a:lnTo>
                    <a:lnTo>
                      <a:pt x="3" y="19"/>
                    </a:lnTo>
                    <a:lnTo>
                      <a:pt x="4" y="14"/>
                    </a:lnTo>
                    <a:lnTo>
                      <a:pt x="7" y="11"/>
                    </a:lnTo>
                    <a:lnTo>
                      <a:pt x="9" y="8"/>
                    </a:lnTo>
                    <a:lnTo>
                      <a:pt x="11" y="5"/>
                    </a:lnTo>
                    <a:lnTo>
                      <a:pt x="15" y="1"/>
                    </a:lnTo>
                    <a:lnTo>
                      <a:pt x="19" y="0"/>
                    </a:lnTo>
                    <a:close/>
                  </a:path>
                </a:pathLst>
              </a:custGeom>
              <a:solidFill>
                <a:srgbClr val="AD3333"/>
              </a:solidFill>
              <a:ln w="9525">
                <a:noFill/>
                <a:round/>
                <a:headEnd/>
                <a:tailEnd/>
              </a:ln>
            </p:spPr>
            <p:txBody>
              <a:bodyPr/>
              <a:lstStyle/>
              <a:p>
                <a:endParaRPr lang="es-MX"/>
              </a:p>
            </p:txBody>
          </p:sp>
          <p:sp>
            <p:nvSpPr>
              <p:cNvPr id="111752" name="Freeform 137"/>
              <p:cNvSpPr>
                <a:spLocks/>
              </p:cNvSpPr>
              <p:nvPr/>
            </p:nvSpPr>
            <p:spPr bwMode="auto">
              <a:xfrm>
                <a:off x="3695" y="2327"/>
                <a:ext cx="17" cy="15"/>
              </a:xfrm>
              <a:custGeom>
                <a:avLst/>
                <a:gdLst>
                  <a:gd name="T0" fmla="*/ 26 w 69"/>
                  <a:gd name="T1" fmla="*/ 0 h 64"/>
                  <a:gd name="T2" fmla="*/ 30 w 69"/>
                  <a:gd name="T3" fmla="*/ 3 h 64"/>
                  <a:gd name="T4" fmla="*/ 32 w 69"/>
                  <a:gd name="T5" fmla="*/ 5 h 64"/>
                  <a:gd name="T6" fmla="*/ 32 w 69"/>
                  <a:gd name="T7" fmla="*/ 7 h 64"/>
                  <a:gd name="T8" fmla="*/ 33 w 69"/>
                  <a:gd name="T9" fmla="*/ 11 h 64"/>
                  <a:gd name="T10" fmla="*/ 30 w 69"/>
                  <a:gd name="T11" fmla="*/ 15 h 64"/>
                  <a:gd name="T12" fmla="*/ 26 w 69"/>
                  <a:gd name="T13" fmla="*/ 22 h 64"/>
                  <a:gd name="T14" fmla="*/ 20 w 69"/>
                  <a:gd name="T15" fmla="*/ 27 h 64"/>
                  <a:gd name="T16" fmla="*/ 17 w 69"/>
                  <a:gd name="T17" fmla="*/ 33 h 64"/>
                  <a:gd name="T18" fmla="*/ 17 w 69"/>
                  <a:gd name="T19" fmla="*/ 35 h 64"/>
                  <a:gd name="T20" fmla="*/ 17 w 69"/>
                  <a:gd name="T21" fmla="*/ 37 h 64"/>
                  <a:gd name="T22" fmla="*/ 19 w 69"/>
                  <a:gd name="T23" fmla="*/ 41 h 64"/>
                  <a:gd name="T24" fmla="*/ 23 w 69"/>
                  <a:gd name="T25" fmla="*/ 44 h 64"/>
                  <a:gd name="T26" fmla="*/ 29 w 69"/>
                  <a:gd name="T27" fmla="*/ 42 h 64"/>
                  <a:gd name="T28" fmla="*/ 34 w 69"/>
                  <a:gd name="T29" fmla="*/ 42 h 64"/>
                  <a:gd name="T30" fmla="*/ 32 w 69"/>
                  <a:gd name="T31" fmla="*/ 36 h 64"/>
                  <a:gd name="T32" fmla="*/ 32 w 69"/>
                  <a:gd name="T33" fmla="*/ 31 h 64"/>
                  <a:gd name="T34" fmla="*/ 33 w 69"/>
                  <a:gd name="T35" fmla="*/ 28 h 64"/>
                  <a:gd name="T36" fmla="*/ 35 w 69"/>
                  <a:gd name="T37" fmla="*/ 25 h 64"/>
                  <a:gd name="T38" fmla="*/ 39 w 69"/>
                  <a:gd name="T39" fmla="*/ 22 h 64"/>
                  <a:gd name="T40" fmla="*/ 42 w 69"/>
                  <a:gd name="T41" fmla="*/ 21 h 64"/>
                  <a:gd name="T42" fmla="*/ 47 w 69"/>
                  <a:gd name="T43" fmla="*/ 20 h 64"/>
                  <a:gd name="T44" fmla="*/ 52 w 69"/>
                  <a:gd name="T45" fmla="*/ 20 h 64"/>
                  <a:gd name="T46" fmla="*/ 55 w 69"/>
                  <a:gd name="T47" fmla="*/ 20 h 64"/>
                  <a:gd name="T48" fmla="*/ 60 w 69"/>
                  <a:gd name="T49" fmla="*/ 22 h 64"/>
                  <a:gd name="T50" fmla="*/ 62 w 69"/>
                  <a:gd name="T51" fmla="*/ 23 h 64"/>
                  <a:gd name="T52" fmla="*/ 65 w 69"/>
                  <a:gd name="T53" fmla="*/ 27 h 64"/>
                  <a:gd name="T54" fmla="*/ 67 w 69"/>
                  <a:gd name="T55" fmla="*/ 29 h 64"/>
                  <a:gd name="T56" fmla="*/ 69 w 69"/>
                  <a:gd name="T57" fmla="*/ 34 h 64"/>
                  <a:gd name="T58" fmla="*/ 69 w 69"/>
                  <a:gd name="T59" fmla="*/ 40 h 64"/>
                  <a:gd name="T60" fmla="*/ 67 w 69"/>
                  <a:gd name="T61" fmla="*/ 45 h 64"/>
                  <a:gd name="T62" fmla="*/ 64 w 69"/>
                  <a:gd name="T63" fmla="*/ 51 h 64"/>
                  <a:gd name="T64" fmla="*/ 60 w 69"/>
                  <a:gd name="T65" fmla="*/ 56 h 64"/>
                  <a:gd name="T66" fmla="*/ 54 w 69"/>
                  <a:gd name="T67" fmla="*/ 59 h 64"/>
                  <a:gd name="T68" fmla="*/ 48 w 69"/>
                  <a:gd name="T69" fmla="*/ 61 h 64"/>
                  <a:gd name="T70" fmla="*/ 41 w 69"/>
                  <a:gd name="T71" fmla="*/ 63 h 64"/>
                  <a:gd name="T72" fmla="*/ 34 w 69"/>
                  <a:gd name="T73" fmla="*/ 63 h 64"/>
                  <a:gd name="T74" fmla="*/ 27 w 69"/>
                  <a:gd name="T75" fmla="*/ 63 h 64"/>
                  <a:gd name="T76" fmla="*/ 22 w 69"/>
                  <a:gd name="T77" fmla="*/ 64 h 64"/>
                  <a:gd name="T78" fmla="*/ 15 w 69"/>
                  <a:gd name="T79" fmla="*/ 61 h 64"/>
                  <a:gd name="T80" fmla="*/ 11 w 69"/>
                  <a:gd name="T81" fmla="*/ 60 h 64"/>
                  <a:gd name="T82" fmla="*/ 6 w 69"/>
                  <a:gd name="T83" fmla="*/ 57 h 64"/>
                  <a:gd name="T84" fmla="*/ 4 w 69"/>
                  <a:gd name="T85" fmla="*/ 53 h 64"/>
                  <a:gd name="T86" fmla="*/ 1 w 69"/>
                  <a:gd name="T87" fmla="*/ 49 h 64"/>
                  <a:gd name="T88" fmla="*/ 1 w 69"/>
                  <a:gd name="T89" fmla="*/ 44 h 64"/>
                  <a:gd name="T90" fmla="*/ 0 w 69"/>
                  <a:gd name="T91" fmla="*/ 40 h 64"/>
                  <a:gd name="T92" fmla="*/ 1 w 69"/>
                  <a:gd name="T93" fmla="*/ 34 h 64"/>
                  <a:gd name="T94" fmla="*/ 1 w 69"/>
                  <a:gd name="T95" fmla="*/ 28 h 64"/>
                  <a:gd name="T96" fmla="*/ 3 w 69"/>
                  <a:gd name="T97" fmla="*/ 23 h 64"/>
                  <a:gd name="T98" fmla="*/ 6 w 69"/>
                  <a:gd name="T99" fmla="*/ 16 h 64"/>
                  <a:gd name="T100" fmla="*/ 9 w 69"/>
                  <a:gd name="T101" fmla="*/ 13 h 64"/>
                  <a:gd name="T102" fmla="*/ 12 w 69"/>
                  <a:gd name="T103" fmla="*/ 8 h 64"/>
                  <a:gd name="T104" fmla="*/ 17 w 69"/>
                  <a:gd name="T105" fmla="*/ 5 h 64"/>
                  <a:gd name="T106" fmla="*/ 20 w 69"/>
                  <a:gd name="T107" fmla="*/ 2 h 64"/>
                  <a:gd name="T108" fmla="*/ 26 w 69"/>
                  <a:gd name="T109" fmla="*/ 0 h 64"/>
                  <a:gd name="T110" fmla="*/ 26 w 69"/>
                  <a:gd name="T111" fmla="*/ 0 h 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64"/>
                  <a:gd name="T170" fmla="*/ 69 w 69"/>
                  <a:gd name="T171" fmla="*/ 64 h 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64">
                    <a:moveTo>
                      <a:pt x="26" y="0"/>
                    </a:moveTo>
                    <a:lnTo>
                      <a:pt x="30" y="3"/>
                    </a:lnTo>
                    <a:lnTo>
                      <a:pt x="32" y="5"/>
                    </a:lnTo>
                    <a:lnTo>
                      <a:pt x="32" y="7"/>
                    </a:lnTo>
                    <a:lnTo>
                      <a:pt x="33" y="11"/>
                    </a:lnTo>
                    <a:lnTo>
                      <a:pt x="30" y="15"/>
                    </a:lnTo>
                    <a:lnTo>
                      <a:pt x="26" y="22"/>
                    </a:lnTo>
                    <a:lnTo>
                      <a:pt x="20" y="27"/>
                    </a:lnTo>
                    <a:lnTo>
                      <a:pt x="17" y="33"/>
                    </a:lnTo>
                    <a:lnTo>
                      <a:pt x="17" y="35"/>
                    </a:lnTo>
                    <a:lnTo>
                      <a:pt x="17" y="37"/>
                    </a:lnTo>
                    <a:lnTo>
                      <a:pt x="19" y="41"/>
                    </a:lnTo>
                    <a:lnTo>
                      <a:pt x="23" y="44"/>
                    </a:lnTo>
                    <a:lnTo>
                      <a:pt x="29" y="42"/>
                    </a:lnTo>
                    <a:lnTo>
                      <a:pt x="34" y="42"/>
                    </a:lnTo>
                    <a:lnTo>
                      <a:pt x="32" y="36"/>
                    </a:lnTo>
                    <a:lnTo>
                      <a:pt x="32" y="31"/>
                    </a:lnTo>
                    <a:lnTo>
                      <a:pt x="33" y="28"/>
                    </a:lnTo>
                    <a:lnTo>
                      <a:pt x="35" y="25"/>
                    </a:lnTo>
                    <a:lnTo>
                      <a:pt x="39" y="22"/>
                    </a:lnTo>
                    <a:lnTo>
                      <a:pt x="42" y="21"/>
                    </a:lnTo>
                    <a:lnTo>
                      <a:pt x="47" y="20"/>
                    </a:lnTo>
                    <a:lnTo>
                      <a:pt x="52" y="20"/>
                    </a:lnTo>
                    <a:lnTo>
                      <a:pt x="55" y="20"/>
                    </a:lnTo>
                    <a:lnTo>
                      <a:pt x="60" y="22"/>
                    </a:lnTo>
                    <a:lnTo>
                      <a:pt x="62" y="23"/>
                    </a:lnTo>
                    <a:lnTo>
                      <a:pt x="65" y="27"/>
                    </a:lnTo>
                    <a:lnTo>
                      <a:pt x="67" y="29"/>
                    </a:lnTo>
                    <a:lnTo>
                      <a:pt x="69" y="34"/>
                    </a:lnTo>
                    <a:lnTo>
                      <a:pt x="69" y="40"/>
                    </a:lnTo>
                    <a:lnTo>
                      <a:pt x="67" y="45"/>
                    </a:lnTo>
                    <a:lnTo>
                      <a:pt x="64" y="51"/>
                    </a:lnTo>
                    <a:lnTo>
                      <a:pt x="60" y="56"/>
                    </a:lnTo>
                    <a:lnTo>
                      <a:pt x="54" y="59"/>
                    </a:lnTo>
                    <a:lnTo>
                      <a:pt x="48" y="61"/>
                    </a:lnTo>
                    <a:lnTo>
                      <a:pt x="41" y="63"/>
                    </a:lnTo>
                    <a:lnTo>
                      <a:pt x="34" y="63"/>
                    </a:lnTo>
                    <a:lnTo>
                      <a:pt x="27" y="63"/>
                    </a:lnTo>
                    <a:lnTo>
                      <a:pt x="22" y="64"/>
                    </a:lnTo>
                    <a:lnTo>
                      <a:pt x="15" y="61"/>
                    </a:lnTo>
                    <a:lnTo>
                      <a:pt x="11" y="60"/>
                    </a:lnTo>
                    <a:lnTo>
                      <a:pt x="6" y="57"/>
                    </a:lnTo>
                    <a:lnTo>
                      <a:pt x="4" y="53"/>
                    </a:lnTo>
                    <a:lnTo>
                      <a:pt x="1" y="49"/>
                    </a:lnTo>
                    <a:lnTo>
                      <a:pt x="1" y="44"/>
                    </a:lnTo>
                    <a:lnTo>
                      <a:pt x="0" y="40"/>
                    </a:lnTo>
                    <a:lnTo>
                      <a:pt x="1" y="34"/>
                    </a:lnTo>
                    <a:lnTo>
                      <a:pt x="1" y="28"/>
                    </a:lnTo>
                    <a:lnTo>
                      <a:pt x="3" y="23"/>
                    </a:lnTo>
                    <a:lnTo>
                      <a:pt x="6" y="16"/>
                    </a:lnTo>
                    <a:lnTo>
                      <a:pt x="9" y="13"/>
                    </a:lnTo>
                    <a:lnTo>
                      <a:pt x="12" y="8"/>
                    </a:lnTo>
                    <a:lnTo>
                      <a:pt x="17" y="5"/>
                    </a:lnTo>
                    <a:lnTo>
                      <a:pt x="20" y="2"/>
                    </a:lnTo>
                    <a:lnTo>
                      <a:pt x="26" y="0"/>
                    </a:lnTo>
                    <a:close/>
                  </a:path>
                </a:pathLst>
              </a:custGeom>
              <a:solidFill>
                <a:srgbClr val="AD3333"/>
              </a:solidFill>
              <a:ln w="9525">
                <a:noFill/>
                <a:round/>
                <a:headEnd/>
                <a:tailEnd/>
              </a:ln>
            </p:spPr>
            <p:txBody>
              <a:bodyPr/>
              <a:lstStyle/>
              <a:p>
                <a:endParaRPr lang="es-MX"/>
              </a:p>
            </p:txBody>
          </p:sp>
          <p:sp>
            <p:nvSpPr>
              <p:cNvPr id="111753" name="Freeform 138"/>
              <p:cNvSpPr>
                <a:spLocks/>
              </p:cNvSpPr>
              <p:nvPr/>
            </p:nvSpPr>
            <p:spPr bwMode="auto">
              <a:xfrm>
                <a:off x="3737" y="2343"/>
                <a:ext cx="16" cy="18"/>
              </a:xfrm>
              <a:custGeom>
                <a:avLst/>
                <a:gdLst>
                  <a:gd name="T0" fmla="*/ 23 w 63"/>
                  <a:gd name="T1" fmla="*/ 0 h 74"/>
                  <a:gd name="T2" fmla="*/ 38 w 63"/>
                  <a:gd name="T3" fmla="*/ 1 h 74"/>
                  <a:gd name="T4" fmla="*/ 49 w 63"/>
                  <a:gd name="T5" fmla="*/ 10 h 74"/>
                  <a:gd name="T6" fmla="*/ 59 w 63"/>
                  <a:gd name="T7" fmla="*/ 23 h 74"/>
                  <a:gd name="T8" fmla="*/ 63 w 63"/>
                  <a:gd name="T9" fmla="*/ 37 h 74"/>
                  <a:gd name="T10" fmla="*/ 63 w 63"/>
                  <a:gd name="T11" fmla="*/ 52 h 74"/>
                  <a:gd name="T12" fmla="*/ 58 w 63"/>
                  <a:gd name="T13" fmla="*/ 63 h 74"/>
                  <a:gd name="T14" fmla="*/ 46 w 63"/>
                  <a:gd name="T15" fmla="*/ 71 h 74"/>
                  <a:gd name="T16" fmla="*/ 36 w 63"/>
                  <a:gd name="T17" fmla="*/ 71 h 74"/>
                  <a:gd name="T18" fmla="*/ 28 w 63"/>
                  <a:gd name="T19" fmla="*/ 67 h 74"/>
                  <a:gd name="T20" fmla="*/ 20 w 63"/>
                  <a:gd name="T21" fmla="*/ 61 h 74"/>
                  <a:gd name="T22" fmla="*/ 14 w 63"/>
                  <a:gd name="T23" fmla="*/ 54 h 74"/>
                  <a:gd name="T24" fmla="*/ 13 w 63"/>
                  <a:gd name="T25" fmla="*/ 48 h 74"/>
                  <a:gd name="T26" fmla="*/ 16 w 63"/>
                  <a:gd name="T27" fmla="*/ 39 h 74"/>
                  <a:gd name="T28" fmla="*/ 21 w 63"/>
                  <a:gd name="T29" fmla="*/ 35 h 74"/>
                  <a:gd name="T30" fmla="*/ 29 w 63"/>
                  <a:gd name="T31" fmla="*/ 33 h 74"/>
                  <a:gd name="T32" fmla="*/ 33 w 63"/>
                  <a:gd name="T33" fmla="*/ 38 h 74"/>
                  <a:gd name="T34" fmla="*/ 32 w 63"/>
                  <a:gd name="T35" fmla="*/ 48 h 74"/>
                  <a:gd name="T36" fmla="*/ 35 w 63"/>
                  <a:gd name="T37" fmla="*/ 50 h 74"/>
                  <a:gd name="T38" fmla="*/ 48 w 63"/>
                  <a:gd name="T39" fmla="*/ 50 h 74"/>
                  <a:gd name="T40" fmla="*/ 53 w 63"/>
                  <a:gd name="T41" fmla="*/ 44 h 74"/>
                  <a:gd name="T42" fmla="*/ 49 w 63"/>
                  <a:gd name="T43" fmla="*/ 36 h 74"/>
                  <a:gd name="T44" fmla="*/ 45 w 63"/>
                  <a:gd name="T45" fmla="*/ 30 h 74"/>
                  <a:gd name="T46" fmla="*/ 38 w 63"/>
                  <a:gd name="T47" fmla="*/ 27 h 74"/>
                  <a:gd name="T48" fmla="*/ 31 w 63"/>
                  <a:gd name="T49" fmla="*/ 23 h 74"/>
                  <a:gd name="T50" fmla="*/ 23 w 63"/>
                  <a:gd name="T51" fmla="*/ 23 h 74"/>
                  <a:gd name="T52" fmla="*/ 15 w 63"/>
                  <a:gd name="T53" fmla="*/ 23 h 74"/>
                  <a:gd name="T54" fmla="*/ 7 w 63"/>
                  <a:gd name="T55" fmla="*/ 27 h 74"/>
                  <a:gd name="T56" fmla="*/ 1 w 63"/>
                  <a:gd name="T57" fmla="*/ 23 h 74"/>
                  <a:gd name="T58" fmla="*/ 0 w 63"/>
                  <a:gd name="T59" fmla="*/ 15 h 74"/>
                  <a:gd name="T60" fmla="*/ 5 w 63"/>
                  <a:gd name="T61" fmla="*/ 8 h 74"/>
                  <a:gd name="T62" fmla="*/ 11 w 63"/>
                  <a:gd name="T63" fmla="*/ 5 h 74"/>
                  <a:gd name="T64" fmla="*/ 15 w 63"/>
                  <a:gd name="T65" fmla="*/ 2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74"/>
                  <a:gd name="T101" fmla="*/ 63 w 63"/>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74">
                    <a:moveTo>
                      <a:pt x="15" y="2"/>
                    </a:moveTo>
                    <a:lnTo>
                      <a:pt x="23" y="0"/>
                    </a:lnTo>
                    <a:lnTo>
                      <a:pt x="31" y="0"/>
                    </a:lnTo>
                    <a:lnTo>
                      <a:pt x="38" y="1"/>
                    </a:lnTo>
                    <a:lnTo>
                      <a:pt x="45" y="6"/>
                    </a:lnTo>
                    <a:lnTo>
                      <a:pt x="49" y="10"/>
                    </a:lnTo>
                    <a:lnTo>
                      <a:pt x="55" y="16"/>
                    </a:lnTo>
                    <a:lnTo>
                      <a:pt x="59" y="23"/>
                    </a:lnTo>
                    <a:lnTo>
                      <a:pt x="62" y="31"/>
                    </a:lnTo>
                    <a:lnTo>
                      <a:pt x="63" y="37"/>
                    </a:lnTo>
                    <a:lnTo>
                      <a:pt x="63" y="45"/>
                    </a:lnTo>
                    <a:lnTo>
                      <a:pt x="63" y="52"/>
                    </a:lnTo>
                    <a:lnTo>
                      <a:pt x="62" y="59"/>
                    </a:lnTo>
                    <a:lnTo>
                      <a:pt x="58" y="63"/>
                    </a:lnTo>
                    <a:lnTo>
                      <a:pt x="53" y="69"/>
                    </a:lnTo>
                    <a:lnTo>
                      <a:pt x="46" y="71"/>
                    </a:lnTo>
                    <a:lnTo>
                      <a:pt x="38" y="74"/>
                    </a:lnTo>
                    <a:lnTo>
                      <a:pt x="36" y="71"/>
                    </a:lnTo>
                    <a:lnTo>
                      <a:pt x="32" y="70"/>
                    </a:lnTo>
                    <a:lnTo>
                      <a:pt x="28" y="67"/>
                    </a:lnTo>
                    <a:lnTo>
                      <a:pt x="24" y="63"/>
                    </a:lnTo>
                    <a:lnTo>
                      <a:pt x="20" y="61"/>
                    </a:lnTo>
                    <a:lnTo>
                      <a:pt x="16" y="58"/>
                    </a:lnTo>
                    <a:lnTo>
                      <a:pt x="14" y="54"/>
                    </a:lnTo>
                    <a:lnTo>
                      <a:pt x="11" y="53"/>
                    </a:lnTo>
                    <a:lnTo>
                      <a:pt x="13" y="48"/>
                    </a:lnTo>
                    <a:lnTo>
                      <a:pt x="15" y="44"/>
                    </a:lnTo>
                    <a:lnTo>
                      <a:pt x="16" y="39"/>
                    </a:lnTo>
                    <a:lnTo>
                      <a:pt x="17" y="36"/>
                    </a:lnTo>
                    <a:lnTo>
                      <a:pt x="21" y="35"/>
                    </a:lnTo>
                    <a:lnTo>
                      <a:pt x="25" y="35"/>
                    </a:lnTo>
                    <a:lnTo>
                      <a:pt x="29" y="33"/>
                    </a:lnTo>
                    <a:lnTo>
                      <a:pt x="33" y="33"/>
                    </a:lnTo>
                    <a:lnTo>
                      <a:pt x="33" y="38"/>
                    </a:lnTo>
                    <a:lnTo>
                      <a:pt x="33" y="44"/>
                    </a:lnTo>
                    <a:lnTo>
                      <a:pt x="32" y="48"/>
                    </a:lnTo>
                    <a:lnTo>
                      <a:pt x="31" y="51"/>
                    </a:lnTo>
                    <a:lnTo>
                      <a:pt x="35" y="50"/>
                    </a:lnTo>
                    <a:lnTo>
                      <a:pt x="41" y="50"/>
                    </a:lnTo>
                    <a:lnTo>
                      <a:pt x="48" y="50"/>
                    </a:lnTo>
                    <a:lnTo>
                      <a:pt x="53" y="50"/>
                    </a:lnTo>
                    <a:lnTo>
                      <a:pt x="53" y="44"/>
                    </a:lnTo>
                    <a:lnTo>
                      <a:pt x="51" y="40"/>
                    </a:lnTo>
                    <a:lnTo>
                      <a:pt x="49" y="36"/>
                    </a:lnTo>
                    <a:lnTo>
                      <a:pt x="48" y="33"/>
                    </a:lnTo>
                    <a:lnTo>
                      <a:pt x="45" y="30"/>
                    </a:lnTo>
                    <a:lnTo>
                      <a:pt x="43" y="28"/>
                    </a:lnTo>
                    <a:lnTo>
                      <a:pt x="38" y="27"/>
                    </a:lnTo>
                    <a:lnTo>
                      <a:pt x="36" y="25"/>
                    </a:lnTo>
                    <a:lnTo>
                      <a:pt x="31" y="23"/>
                    </a:lnTo>
                    <a:lnTo>
                      <a:pt x="26" y="23"/>
                    </a:lnTo>
                    <a:lnTo>
                      <a:pt x="23" y="23"/>
                    </a:lnTo>
                    <a:lnTo>
                      <a:pt x="18" y="23"/>
                    </a:lnTo>
                    <a:lnTo>
                      <a:pt x="15" y="23"/>
                    </a:lnTo>
                    <a:lnTo>
                      <a:pt x="10" y="24"/>
                    </a:lnTo>
                    <a:lnTo>
                      <a:pt x="7" y="27"/>
                    </a:lnTo>
                    <a:lnTo>
                      <a:pt x="5" y="29"/>
                    </a:lnTo>
                    <a:lnTo>
                      <a:pt x="1" y="23"/>
                    </a:lnTo>
                    <a:lnTo>
                      <a:pt x="0" y="20"/>
                    </a:lnTo>
                    <a:lnTo>
                      <a:pt x="0" y="15"/>
                    </a:lnTo>
                    <a:lnTo>
                      <a:pt x="1" y="12"/>
                    </a:lnTo>
                    <a:lnTo>
                      <a:pt x="5" y="8"/>
                    </a:lnTo>
                    <a:lnTo>
                      <a:pt x="7" y="6"/>
                    </a:lnTo>
                    <a:lnTo>
                      <a:pt x="11" y="5"/>
                    </a:lnTo>
                    <a:lnTo>
                      <a:pt x="15" y="2"/>
                    </a:lnTo>
                    <a:close/>
                  </a:path>
                </a:pathLst>
              </a:custGeom>
              <a:solidFill>
                <a:srgbClr val="AD3333"/>
              </a:solidFill>
              <a:ln w="9525">
                <a:noFill/>
                <a:round/>
                <a:headEnd/>
                <a:tailEnd/>
              </a:ln>
            </p:spPr>
            <p:txBody>
              <a:bodyPr/>
              <a:lstStyle/>
              <a:p>
                <a:endParaRPr lang="es-MX"/>
              </a:p>
            </p:txBody>
          </p:sp>
          <p:sp>
            <p:nvSpPr>
              <p:cNvPr id="111754" name="Freeform 139"/>
              <p:cNvSpPr>
                <a:spLocks/>
              </p:cNvSpPr>
              <p:nvPr/>
            </p:nvSpPr>
            <p:spPr bwMode="auto">
              <a:xfrm>
                <a:off x="3754" y="2331"/>
                <a:ext cx="17" cy="19"/>
              </a:xfrm>
              <a:custGeom>
                <a:avLst/>
                <a:gdLst>
                  <a:gd name="T0" fmla="*/ 19 w 70"/>
                  <a:gd name="T1" fmla="*/ 3 h 78"/>
                  <a:gd name="T2" fmla="*/ 24 w 70"/>
                  <a:gd name="T3" fmla="*/ 0 h 78"/>
                  <a:gd name="T4" fmla="*/ 30 w 70"/>
                  <a:gd name="T5" fmla="*/ 2 h 78"/>
                  <a:gd name="T6" fmla="*/ 34 w 70"/>
                  <a:gd name="T7" fmla="*/ 3 h 78"/>
                  <a:gd name="T8" fmla="*/ 39 w 70"/>
                  <a:gd name="T9" fmla="*/ 6 h 78"/>
                  <a:gd name="T10" fmla="*/ 41 w 70"/>
                  <a:gd name="T11" fmla="*/ 9 h 78"/>
                  <a:gd name="T12" fmla="*/ 41 w 70"/>
                  <a:gd name="T13" fmla="*/ 13 h 78"/>
                  <a:gd name="T14" fmla="*/ 40 w 70"/>
                  <a:gd name="T15" fmla="*/ 18 h 78"/>
                  <a:gd name="T16" fmla="*/ 34 w 70"/>
                  <a:gd name="T17" fmla="*/ 22 h 78"/>
                  <a:gd name="T18" fmla="*/ 30 w 70"/>
                  <a:gd name="T19" fmla="*/ 20 h 78"/>
                  <a:gd name="T20" fmla="*/ 26 w 70"/>
                  <a:gd name="T21" fmla="*/ 20 h 78"/>
                  <a:gd name="T22" fmla="*/ 23 w 70"/>
                  <a:gd name="T23" fmla="*/ 20 h 78"/>
                  <a:gd name="T24" fmla="*/ 20 w 70"/>
                  <a:gd name="T25" fmla="*/ 22 h 78"/>
                  <a:gd name="T26" fmla="*/ 16 w 70"/>
                  <a:gd name="T27" fmla="*/ 26 h 78"/>
                  <a:gd name="T28" fmla="*/ 15 w 70"/>
                  <a:gd name="T29" fmla="*/ 33 h 78"/>
                  <a:gd name="T30" fmla="*/ 15 w 70"/>
                  <a:gd name="T31" fmla="*/ 39 h 78"/>
                  <a:gd name="T32" fmla="*/ 17 w 70"/>
                  <a:gd name="T33" fmla="*/ 45 h 78"/>
                  <a:gd name="T34" fmla="*/ 19 w 70"/>
                  <a:gd name="T35" fmla="*/ 47 h 78"/>
                  <a:gd name="T36" fmla="*/ 21 w 70"/>
                  <a:gd name="T37" fmla="*/ 49 h 78"/>
                  <a:gd name="T38" fmla="*/ 25 w 70"/>
                  <a:gd name="T39" fmla="*/ 50 h 78"/>
                  <a:gd name="T40" fmla="*/ 28 w 70"/>
                  <a:gd name="T41" fmla="*/ 51 h 78"/>
                  <a:gd name="T42" fmla="*/ 31 w 70"/>
                  <a:gd name="T43" fmla="*/ 45 h 78"/>
                  <a:gd name="T44" fmla="*/ 35 w 70"/>
                  <a:gd name="T45" fmla="*/ 39 h 78"/>
                  <a:gd name="T46" fmla="*/ 40 w 70"/>
                  <a:gd name="T47" fmla="*/ 33 h 78"/>
                  <a:gd name="T48" fmla="*/ 44 w 70"/>
                  <a:gd name="T49" fmla="*/ 28 h 78"/>
                  <a:gd name="T50" fmla="*/ 48 w 70"/>
                  <a:gd name="T51" fmla="*/ 28 h 78"/>
                  <a:gd name="T52" fmla="*/ 53 w 70"/>
                  <a:gd name="T53" fmla="*/ 29 h 78"/>
                  <a:gd name="T54" fmla="*/ 56 w 70"/>
                  <a:gd name="T55" fmla="*/ 29 h 78"/>
                  <a:gd name="T56" fmla="*/ 62 w 70"/>
                  <a:gd name="T57" fmla="*/ 32 h 78"/>
                  <a:gd name="T58" fmla="*/ 65 w 70"/>
                  <a:gd name="T59" fmla="*/ 37 h 78"/>
                  <a:gd name="T60" fmla="*/ 68 w 70"/>
                  <a:gd name="T61" fmla="*/ 42 h 78"/>
                  <a:gd name="T62" fmla="*/ 69 w 70"/>
                  <a:gd name="T63" fmla="*/ 48 h 78"/>
                  <a:gd name="T64" fmla="*/ 70 w 70"/>
                  <a:gd name="T65" fmla="*/ 52 h 78"/>
                  <a:gd name="T66" fmla="*/ 68 w 70"/>
                  <a:gd name="T67" fmla="*/ 58 h 78"/>
                  <a:gd name="T68" fmla="*/ 65 w 70"/>
                  <a:gd name="T69" fmla="*/ 63 h 78"/>
                  <a:gd name="T70" fmla="*/ 62 w 70"/>
                  <a:gd name="T71" fmla="*/ 67 h 78"/>
                  <a:gd name="T72" fmla="*/ 58 w 70"/>
                  <a:gd name="T73" fmla="*/ 71 h 78"/>
                  <a:gd name="T74" fmla="*/ 53 w 70"/>
                  <a:gd name="T75" fmla="*/ 73 h 78"/>
                  <a:gd name="T76" fmla="*/ 48 w 70"/>
                  <a:gd name="T77" fmla="*/ 77 h 78"/>
                  <a:gd name="T78" fmla="*/ 42 w 70"/>
                  <a:gd name="T79" fmla="*/ 77 h 78"/>
                  <a:gd name="T80" fmla="*/ 36 w 70"/>
                  <a:gd name="T81" fmla="*/ 78 h 78"/>
                  <a:gd name="T82" fmla="*/ 31 w 70"/>
                  <a:gd name="T83" fmla="*/ 77 h 78"/>
                  <a:gd name="T84" fmla="*/ 26 w 70"/>
                  <a:gd name="T85" fmla="*/ 74 h 78"/>
                  <a:gd name="T86" fmla="*/ 20 w 70"/>
                  <a:gd name="T87" fmla="*/ 72 h 78"/>
                  <a:gd name="T88" fmla="*/ 17 w 70"/>
                  <a:gd name="T89" fmla="*/ 67 h 78"/>
                  <a:gd name="T90" fmla="*/ 11 w 70"/>
                  <a:gd name="T91" fmla="*/ 64 h 78"/>
                  <a:gd name="T92" fmla="*/ 9 w 70"/>
                  <a:gd name="T93" fmla="*/ 59 h 78"/>
                  <a:gd name="T94" fmla="*/ 5 w 70"/>
                  <a:gd name="T95" fmla="*/ 56 h 78"/>
                  <a:gd name="T96" fmla="*/ 3 w 70"/>
                  <a:gd name="T97" fmla="*/ 51 h 78"/>
                  <a:gd name="T98" fmla="*/ 1 w 70"/>
                  <a:gd name="T99" fmla="*/ 47 h 78"/>
                  <a:gd name="T100" fmla="*/ 1 w 70"/>
                  <a:gd name="T101" fmla="*/ 42 h 78"/>
                  <a:gd name="T102" fmla="*/ 0 w 70"/>
                  <a:gd name="T103" fmla="*/ 37 h 78"/>
                  <a:gd name="T104" fmla="*/ 1 w 70"/>
                  <a:gd name="T105" fmla="*/ 33 h 78"/>
                  <a:gd name="T106" fmla="*/ 1 w 70"/>
                  <a:gd name="T107" fmla="*/ 28 h 78"/>
                  <a:gd name="T108" fmla="*/ 2 w 70"/>
                  <a:gd name="T109" fmla="*/ 24 h 78"/>
                  <a:gd name="T110" fmla="*/ 3 w 70"/>
                  <a:gd name="T111" fmla="*/ 19 h 78"/>
                  <a:gd name="T112" fmla="*/ 5 w 70"/>
                  <a:gd name="T113" fmla="*/ 15 h 78"/>
                  <a:gd name="T114" fmla="*/ 8 w 70"/>
                  <a:gd name="T115" fmla="*/ 11 h 78"/>
                  <a:gd name="T116" fmla="*/ 11 w 70"/>
                  <a:gd name="T117" fmla="*/ 7 h 78"/>
                  <a:gd name="T118" fmla="*/ 15 w 70"/>
                  <a:gd name="T119" fmla="*/ 4 h 78"/>
                  <a:gd name="T120" fmla="*/ 19 w 70"/>
                  <a:gd name="T121" fmla="*/ 3 h 78"/>
                  <a:gd name="T122" fmla="*/ 19 w 70"/>
                  <a:gd name="T123" fmla="*/ 3 h 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
                  <a:gd name="T187" fmla="*/ 0 h 78"/>
                  <a:gd name="T188" fmla="*/ 70 w 70"/>
                  <a:gd name="T189" fmla="*/ 78 h 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 h="78">
                    <a:moveTo>
                      <a:pt x="19" y="3"/>
                    </a:moveTo>
                    <a:lnTo>
                      <a:pt x="24" y="0"/>
                    </a:lnTo>
                    <a:lnTo>
                      <a:pt x="30" y="2"/>
                    </a:lnTo>
                    <a:lnTo>
                      <a:pt x="34" y="3"/>
                    </a:lnTo>
                    <a:lnTo>
                      <a:pt x="39" y="6"/>
                    </a:lnTo>
                    <a:lnTo>
                      <a:pt x="41" y="9"/>
                    </a:lnTo>
                    <a:lnTo>
                      <a:pt x="41" y="13"/>
                    </a:lnTo>
                    <a:lnTo>
                      <a:pt x="40" y="18"/>
                    </a:lnTo>
                    <a:lnTo>
                      <a:pt x="34" y="22"/>
                    </a:lnTo>
                    <a:lnTo>
                      <a:pt x="30" y="20"/>
                    </a:lnTo>
                    <a:lnTo>
                      <a:pt x="26" y="20"/>
                    </a:lnTo>
                    <a:lnTo>
                      <a:pt x="23" y="20"/>
                    </a:lnTo>
                    <a:lnTo>
                      <a:pt x="20" y="22"/>
                    </a:lnTo>
                    <a:lnTo>
                      <a:pt x="16" y="26"/>
                    </a:lnTo>
                    <a:lnTo>
                      <a:pt x="15" y="33"/>
                    </a:lnTo>
                    <a:lnTo>
                      <a:pt x="15" y="39"/>
                    </a:lnTo>
                    <a:lnTo>
                      <a:pt x="17" y="45"/>
                    </a:lnTo>
                    <a:lnTo>
                      <a:pt x="19" y="47"/>
                    </a:lnTo>
                    <a:lnTo>
                      <a:pt x="21" y="49"/>
                    </a:lnTo>
                    <a:lnTo>
                      <a:pt x="25" y="50"/>
                    </a:lnTo>
                    <a:lnTo>
                      <a:pt x="28" y="51"/>
                    </a:lnTo>
                    <a:lnTo>
                      <a:pt x="31" y="45"/>
                    </a:lnTo>
                    <a:lnTo>
                      <a:pt x="35" y="39"/>
                    </a:lnTo>
                    <a:lnTo>
                      <a:pt x="40" y="33"/>
                    </a:lnTo>
                    <a:lnTo>
                      <a:pt x="44" y="28"/>
                    </a:lnTo>
                    <a:lnTo>
                      <a:pt x="48" y="28"/>
                    </a:lnTo>
                    <a:lnTo>
                      <a:pt x="53" y="29"/>
                    </a:lnTo>
                    <a:lnTo>
                      <a:pt x="56" y="29"/>
                    </a:lnTo>
                    <a:lnTo>
                      <a:pt x="62" y="32"/>
                    </a:lnTo>
                    <a:lnTo>
                      <a:pt x="65" y="37"/>
                    </a:lnTo>
                    <a:lnTo>
                      <a:pt x="68" y="42"/>
                    </a:lnTo>
                    <a:lnTo>
                      <a:pt x="69" y="48"/>
                    </a:lnTo>
                    <a:lnTo>
                      <a:pt x="70" y="52"/>
                    </a:lnTo>
                    <a:lnTo>
                      <a:pt x="68" y="58"/>
                    </a:lnTo>
                    <a:lnTo>
                      <a:pt x="65" y="63"/>
                    </a:lnTo>
                    <a:lnTo>
                      <a:pt x="62" y="67"/>
                    </a:lnTo>
                    <a:lnTo>
                      <a:pt x="58" y="71"/>
                    </a:lnTo>
                    <a:lnTo>
                      <a:pt x="53" y="73"/>
                    </a:lnTo>
                    <a:lnTo>
                      <a:pt x="48" y="77"/>
                    </a:lnTo>
                    <a:lnTo>
                      <a:pt x="42" y="77"/>
                    </a:lnTo>
                    <a:lnTo>
                      <a:pt x="36" y="78"/>
                    </a:lnTo>
                    <a:lnTo>
                      <a:pt x="31" y="77"/>
                    </a:lnTo>
                    <a:lnTo>
                      <a:pt x="26" y="74"/>
                    </a:lnTo>
                    <a:lnTo>
                      <a:pt x="20" y="72"/>
                    </a:lnTo>
                    <a:lnTo>
                      <a:pt x="17" y="67"/>
                    </a:lnTo>
                    <a:lnTo>
                      <a:pt x="11" y="64"/>
                    </a:lnTo>
                    <a:lnTo>
                      <a:pt x="9" y="59"/>
                    </a:lnTo>
                    <a:lnTo>
                      <a:pt x="5" y="56"/>
                    </a:lnTo>
                    <a:lnTo>
                      <a:pt x="3" y="51"/>
                    </a:lnTo>
                    <a:lnTo>
                      <a:pt x="1" y="47"/>
                    </a:lnTo>
                    <a:lnTo>
                      <a:pt x="1" y="42"/>
                    </a:lnTo>
                    <a:lnTo>
                      <a:pt x="0" y="37"/>
                    </a:lnTo>
                    <a:lnTo>
                      <a:pt x="1" y="33"/>
                    </a:lnTo>
                    <a:lnTo>
                      <a:pt x="1" y="28"/>
                    </a:lnTo>
                    <a:lnTo>
                      <a:pt x="2" y="24"/>
                    </a:lnTo>
                    <a:lnTo>
                      <a:pt x="3" y="19"/>
                    </a:lnTo>
                    <a:lnTo>
                      <a:pt x="5" y="15"/>
                    </a:lnTo>
                    <a:lnTo>
                      <a:pt x="8" y="11"/>
                    </a:lnTo>
                    <a:lnTo>
                      <a:pt x="11" y="7"/>
                    </a:lnTo>
                    <a:lnTo>
                      <a:pt x="15" y="4"/>
                    </a:lnTo>
                    <a:lnTo>
                      <a:pt x="19" y="3"/>
                    </a:lnTo>
                    <a:close/>
                  </a:path>
                </a:pathLst>
              </a:custGeom>
              <a:solidFill>
                <a:srgbClr val="AD3333"/>
              </a:solidFill>
              <a:ln w="9525">
                <a:noFill/>
                <a:round/>
                <a:headEnd/>
                <a:tailEnd/>
              </a:ln>
            </p:spPr>
            <p:txBody>
              <a:bodyPr/>
              <a:lstStyle/>
              <a:p>
                <a:endParaRPr lang="es-MX"/>
              </a:p>
            </p:txBody>
          </p:sp>
          <p:sp>
            <p:nvSpPr>
              <p:cNvPr id="111755" name="Freeform 140"/>
              <p:cNvSpPr>
                <a:spLocks/>
              </p:cNvSpPr>
              <p:nvPr/>
            </p:nvSpPr>
            <p:spPr bwMode="auto">
              <a:xfrm>
                <a:off x="3760" y="2352"/>
                <a:ext cx="19" cy="16"/>
              </a:xfrm>
              <a:custGeom>
                <a:avLst/>
                <a:gdLst>
                  <a:gd name="T0" fmla="*/ 77 w 77"/>
                  <a:gd name="T1" fmla="*/ 30 h 65"/>
                  <a:gd name="T2" fmla="*/ 75 w 77"/>
                  <a:gd name="T3" fmla="*/ 42 h 65"/>
                  <a:gd name="T4" fmla="*/ 65 w 77"/>
                  <a:gd name="T5" fmla="*/ 54 h 65"/>
                  <a:gd name="T6" fmla="*/ 53 w 77"/>
                  <a:gd name="T7" fmla="*/ 62 h 65"/>
                  <a:gd name="T8" fmla="*/ 39 w 77"/>
                  <a:gd name="T9" fmla="*/ 65 h 65"/>
                  <a:gd name="T10" fmla="*/ 24 w 77"/>
                  <a:gd name="T11" fmla="*/ 64 h 65"/>
                  <a:gd name="T12" fmla="*/ 11 w 77"/>
                  <a:gd name="T13" fmla="*/ 60 h 65"/>
                  <a:gd name="T14" fmla="*/ 2 w 77"/>
                  <a:gd name="T15" fmla="*/ 48 h 65"/>
                  <a:gd name="T16" fmla="*/ 0 w 77"/>
                  <a:gd name="T17" fmla="*/ 38 h 65"/>
                  <a:gd name="T18" fmla="*/ 3 w 77"/>
                  <a:gd name="T19" fmla="*/ 30 h 65"/>
                  <a:gd name="T20" fmla="*/ 7 w 77"/>
                  <a:gd name="T21" fmla="*/ 25 h 65"/>
                  <a:gd name="T22" fmla="*/ 16 w 77"/>
                  <a:gd name="T23" fmla="*/ 22 h 65"/>
                  <a:gd name="T24" fmla="*/ 26 w 77"/>
                  <a:gd name="T25" fmla="*/ 19 h 65"/>
                  <a:gd name="T26" fmla="*/ 35 w 77"/>
                  <a:gd name="T27" fmla="*/ 18 h 65"/>
                  <a:gd name="T28" fmla="*/ 41 w 77"/>
                  <a:gd name="T29" fmla="*/ 23 h 65"/>
                  <a:gd name="T30" fmla="*/ 46 w 77"/>
                  <a:gd name="T31" fmla="*/ 31 h 65"/>
                  <a:gd name="T32" fmla="*/ 45 w 77"/>
                  <a:gd name="T33" fmla="*/ 34 h 65"/>
                  <a:gd name="T34" fmla="*/ 38 w 77"/>
                  <a:gd name="T35" fmla="*/ 34 h 65"/>
                  <a:gd name="T36" fmla="*/ 30 w 77"/>
                  <a:gd name="T37" fmla="*/ 32 h 65"/>
                  <a:gd name="T38" fmla="*/ 23 w 77"/>
                  <a:gd name="T39" fmla="*/ 31 h 65"/>
                  <a:gd name="T40" fmla="*/ 24 w 77"/>
                  <a:gd name="T41" fmla="*/ 34 h 65"/>
                  <a:gd name="T42" fmla="*/ 30 w 77"/>
                  <a:gd name="T43" fmla="*/ 45 h 65"/>
                  <a:gd name="T44" fmla="*/ 33 w 77"/>
                  <a:gd name="T45" fmla="*/ 52 h 65"/>
                  <a:gd name="T46" fmla="*/ 39 w 77"/>
                  <a:gd name="T47" fmla="*/ 52 h 65"/>
                  <a:gd name="T48" fmla="*/ 46 w 77"/>
                  <a:gd name="T49" fmla="*/ 49 h 65"/>
                  <a:gd name="T50" fmla="*/ 55 w 77"/>
                  <a:gd name="T51" fmla="*/ 42 h 65"/>
                  <a:gd name="T52" fmla="*/ 55 w 77"/>
                  <a:gd name="T53" fmla="*/ 30 h 65"/>
                  <a:gd name="T54" fmla="*/ 49 w 77"/>
                  <a:gd name="T55" fmla="*/ 19 h 65"/>
                  <a:gd name="T56" fmla="*/ 41 w 77"/>
                  <a:gd name="T57" fmla="*/ 10 h 65"/>
                  <a:gd name="T58" fmla="*/ 42 w 77"/>
                  <a:gd name="T59" fmla="*/ 4 h 65"/>
                  <a:gd name="T60" fmla="*/ 50 w 77"/>
                  <a:gd name="T61" fmla="*/ 1 h 65"/>
                  <a:gd name="T62" fmla="*/ 60 w 77"/>
                  <a:gd name="T63" fmla="*/ 4 h 65"/>
                  <a:gd name="T64" fmla="*/ 71 w 77"/>
                  <a:gd name="T65" fmla="*/ 17 h 65"/>
                  <a:gd name="T66" fmla="*/ 76 w 77"/>
                  <a:gd name="T67" fmla="*/ 22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
                  <a:gd name="T103" fmla="*/ 0 h 65"/>
                  <a:gd name="T104" fmla="*/ 77 w 77"/>
                  <a:gd name="T105" fmla="*/ 65 h 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 h="65">
                    <a:moveTo>
                      <a:pt x="76" y="22"/>
                    </a:moveTo>
                    <a:lnTo>
                      <a:pt x="77" y="30"/>
                    </a:lnTo>
                    <a:lnTo>
                      <a:pt x="77" y="37"/>
                    </a:lnTo>
                    <a:lnTo>
                      <a:pt x="75" y="42"/>
                    </a:lnTo>
                    <a:lnTo>
                      <a:pt x="71" y="49"/>
                    </a:lnTo>
                    <a:lnTo>
                      <a:pt x="65" y="54"/>
                    </a:lnTo>
                    <a:lnTo>
                      <a:pt x="60" y="59"/>
                    </a:lnTo>
                    <a:lnTo>
                      <a:pt x="53" y="62"/>
                    </a:lnTo>
                    <a:lnTo>
                      <a:pt x="47" y="64"/>
                    </a:lnTo>
                    <a:lnTo>
                      <a:pt x="39" y="65"/>
                    </a:lnTo>
                    <a:lnTo>
                      <a:pt x="31" y="65"/>
                    </a:lnTo>
                    <a:lnTo>
                      <a:pt x="24" y="64"/>
                    </a:lnTo>
                    <a:lnTo>
                      <a:pt x="17" y="63"/>
                    </a:lnTo>
                    <a:lnTo>
                      <a:pt x="11" y="60"/>
                    </a:lnTo>
                    <a:lnTo>
                      <a:pt x="7" y="55"/>
                    </a:lnTo>
                    <a:lnTo>
                      <a:pt x="2" y="48"/>
                    </a:lnTo>
                    <a:lnTo>
                      <a:pt x="0" y="42"/>
                    </a:lnTo>
                    <a:lnTo>
                      <a:pt x="0" y="38"/>
                    </a:lnTo>
                    <a:lnTo>
                      <a:pt x="2" y="34"/>
                    </a:lnTo>
                    <a:lnTo>
                      <a:pt x="3" y="30"/>
                    </a:lnTo>
                    <a:lnTo>
                      <a:pt x="4" y="26"/>
                    </a:lnTo>
                    <a:lnTo>
                      <a:pt x="7" y="25"/>
                    </a:lnTo>
                    <a:lnTo>
                      <a:pt x="11" y="23"/>
                    </a:lnTo>
                    <a:lnTo>
                      <a:pt x="16" y="22"/>
                    </a:lnTo>
                    <a:lnTo>
                      <a:pt x="22" y="21"/>
                    </a:lnTo>
                    <a:lnTo>
                      <a:pt x="26" y="19"/>
                    </a:lnTo>
                    <a:lnTo>
                      <a:pt x="32" y="19"/>
                    </a:lnTo>
                    <a:lnTo>
                      <a:pt x="35" y="18"/>
                    </a:lnTo>
                    <a:lnTo>
                      <a:pt x="39" y="21"/>
                    </a:lnTo>
                    <a:lnTo>
                      <a:pt x="41" y="23"/>
                    </a:lnTo>
                    <a:lnTo>
                      <a:pt x="44" y="27"/>
                    </a:lnTo>
                    <a:lnTo>
                      <a:pt x="46" y="31"/>
                    </a:lnTo>
                    <a:lnTo>
                      <a:pt x="48" y="34"/>
                    </a:lnTo>
                    <a:lnTo>
                      <a:pt x="45" y="34"/>
                    </a:lnTo>
                    <a:lnTo>
                      <a:pt x="41" y="34"/>
                    </a:lnTo>
                    <a:lnTo>
                      <a:pt x="38" y="34"/>
                    </a:lnTo>
                    <a:lnTo>
                      <a:pt x="33" y="33"/>
                    </a:lnTo>
                    <a:lnTo>
                      <a:pt x="30" y="32"/>
                    </a:lnTo>
                    <a:lnTo>
                      <a:pt x="25" y="32"/>
                    </a:lnTo>
                    <a:lnTo>
                      <a:pt x="23" y="31"/>
                    </a:lnTo>
                    <a:lnTo>
                      <a:pt x="22" y="31"/>
                    </a:lnTo>
                    <a:lnTo>
                      <a:pt x="24" y="34"/>
                    </a:lnTo>
                    <a:lnTo>
                      <a:pt x="27" y="41"/>
                    </a:lnTo>
                    <a:lnTo>
                      <a:pt x="30" y="45"/>
                    </a:lnTo>
                    <a:lnTo>
                      <a:pt x="31" y="48"/>
                    </a:lnTo>
                    <a:lnTo>
                      <a:pt x="33" y="52"/>
                    </a:lnTo>
                    <a:lnTo>
                      <a:pt x="35" y="54"/>
                    </a:lnTo>
                    <a:lnTo>
                      <a:pt x="39" y="52"/>
                    </a:lnTo>
                    <a:lnTo>
                      <a:pt x="42" y="52"/>
                    </a:lnTo>
                    <a:lnTo>
                      <a:pt x="46" y="49"/>
                    </a:lnTo>
                    <a:lnTo>
                      <a:pt x="50" y="48"/>
                    </a:lnTo>
                    <a:lnTo>
                      <a:pt x="55" y="42"/>
                    </a:lnTo>
                    <a:lnTo>
                      <a:pt x="56" y="35"/>
                    </a:lnTo>
                    <a:lnTo>
                      <a:pt x="55" y="30"/>
                    </a:lnTo>
                    <a:lnTo>
                      <a:pt x="53" y="25"/>
                    </a:lnTo>
                    <a:lnTo>
                      <a:pt x="49" y="19"/>
                    </a:lnTo>
                    <a:lnTo>
                      <a:pt x="46" y="15"/>
                    </a:lnTo>
                    <a:lnTo>
                      <a:pt x="41" y="10"/>
                    </a:lnTo>
                    <a:lnTo>
                      <a:pt x="38" y="7"/>
                    </a:lnTo>
                    <a:lnTo>
                      <a:pt x="42" y="4"/>
                    </a:lnTo>
                    <a:lnTo>
                      <a:pt x="47" y="3"/>
                    </a:lnTo>
                    <a:lnTo>
                      <a:pt x="50" y="1"/>
                    </a:lnTo>
                    <a:lnTo>
                      <a:pt x="55" y="0"/>
                    </a:lnTo>
                    <a:lnTo>
                      <a:pt x="60" y="4"/>
                    </a:lnTo>
                    <a:lnTo>
                      <a:pt x="65" y="10"/>
                    </a:lnTo>
                    <a:lnTo>
                      <a:pt x="71" y="17"/>
                    </a:lnTo>
                    <a:lnTo>
                      <a:pt x="76" y="22"/>
                    </a:lnTo>
                    <a:close/>
                  </a:path>
                </a:pathLst>
              </a:custGeom>
              <a:solidFill>
                <a:srgbClr val="AD3333"/>
              </a:solidFill>
              <a:ln w="9525">
                <a:noFill/>
                <a:round/>
                <a:headEnd/>
                <a:tailEnd/>
              </a:ln>
            </p:spPr>
            <p:txBody>
              <a:bodyPr/>
              <a:lstStyle/>
              <a:p>
                <a:endParaRPr lang="es-MX"/>
              </a:p>
            </p:txBody>
          </p:sp>
          <p:sp>
            <p:nvSpPr>
              <p:cNvPr id="111756" name="Freeform 141"/>
              <p:cNvSpPr>
                <a:spLocks/>
              </p:cNvSpPr>
              <p:nvPr/>
            </p:nvSpPr>
            <p:spPr bwMode="auto">
              <a:xfrm>
                <a:off x="3768" y="2371"/>
                <a:ext cx="16" cy="17"/>
              </a:xfrm>
              <a:custGeom>
                <a:avLst/>
                <a:gdLst>
                  <a:gd name="T0" fmla="*/ 31 w 65"/>
                  <a:gd name="T1" fmla="*/ 5 h 70"/>
                  <a:gd name="T2" fmla="*/ 30 w 65"/>
                  <a:gd name="T3" fmla="*/ 17 h 70"/>
                  <a:gd name="T4" fmla="*/ 21 w 65"/>
                  <a:gd name="T5" fmla="*/ 30 h 70"/>
                  <a:gd name="T6" fmla="*/ 14 w 65"/>
                  <a:gd name="T7" fmla="*/ 41 h 70"/>
                  <a:gd name="T8" fmla="*/ 15 w 65"/>
                  <a:gd name="T9" fmla="*/ 47 h 70"/>
                  <a:gd name="T10" fmla="*/ 23 w 65"/>
                  <a:gd name="T11" fmla="*/ 48 h 70"/>
                  <a:gd name="T12" fmla="*/ 32 w 65"/>
                  <a:gd name="T13" fmla="*/ 48 h 70"/>
                  <a:gd name="T14" fmla="*/ 40 w 65"/>
                  <a:gd name="T15" fmla="*/ 47 h 70"/>
                  <a:gd name="T16" fmla="*/ 38 w 65"/>
                  <a:gd name="T17" fmla="*/ 42 h 70"/>
                  <a:gd name="T18" fmla="*/ 34 w 65"/>
                  <a:gd name="T19" fmla="*/ 37 h 70"/>
                  <a:gd name="T20" fmla="*/ 37 w 65"/>
                  <a:gd name="T21" fmla="*/ 30 h 70"/>
                  <a:gd name="T22" fmla="*/ 44 w 65"/>
                  <a:gd name="T23" fmla="*/ 25 h 70"/>
                  <a:gd name="T24" fmla="*/ 50 w 65"/>
                  <a:gd name="T25" fmla="*/ 22 h 70"/>
                  <a:gd name="T26" fmla="*/ 57 w 65"/>
                  <a:gd name="T27" fmla="*/ 22 h 70"/>
                  <a:gd name="T28" fmla="*/ 63 w 65"/>
                  <a:gd name="T29" fmla="*/ 26 h 70"/>
                  <a:gd name="T30" fmla="*/ 65 w 65"/>
                  <a:gd name="T31" fmla="*/ 35 h 70"/>
                  <a:gd name="T32" fmla="*/ 63 w 65"/>
                  <a:gd name="T33" fmla="*/ 47 h 70"/>
                  <a:gd name="T34" fmla="*/ 60 w 65"/>
                  <a:gd name="T35" fmla="*/ 54 h 70"/>
                  <a:gd name="T36" fmla="*/ 52 w 65"/>
                  <a:gd name="T37" fmla="*/ 62 h 70"/>
                  <a:gd name="T38" fmla="*/ 42 w 65"/>
                  <a:gd name="T39" fmla="*/ 67 h 70"/>
                  <a:gd name="T40" fmla="*/ 34 w 65"/>
                  <a:gd name="T41" fmla="*/ 69 h 70"/>
                  <a:gd name="T42" fmla="*/ 26 w 65"/>
                  <a:gd name="T43" fmla="*/ 69 h 70"/>
                  <a:gd name="T44" fmla="*/ 18 w 65"/>
                  <a:gd name="T45" fmla="*/ 69 h 70"/>
                  <a:gd name="T46" fmla="*/ 10 w 65"/>
                  <a:gd name="T47" fmla="*/ 65 h 70"/>
                  <a:gd name="T48" fmla="*/ 3 w 65"/>
                  <a:gd name="T49" fmla="*/ 57 h 70"/>
                  <a:gd name="T50" fmla="*/ 0 w 65"/>
                  <a:gd name="T51" fmla="*/ 48 h 70"/>
                  <a:gd name="T52" fmla="*/ 1 w 65"/>
                  <a:gd name="T53" fmla="*/ 39 h 70"/>
                  <a:gd name="T54" fmla="*/ 4 w 65"/>
                  <a:gd name="T55" fmla="*/ 28 h 70"/>
                  <a:gd name="T56" fmla="*/ 9 w 65"/>
                  <a:gd name="T57" fmla="*/ 19 h 70"/>
                  <a:gd name="T58" fmla="*/ 15 w 65"/>
                  <a:gd name="T59" fmla="*/ 10 h 70"/>
                  <a:gd name="T60" fmla="*/ 23 w 65"/>
                  <a:gd name="T61" fmla="*/ 2 h 70"/>
                  <a:gd name="T62" fmla="*/ 26 w 65"/>
                  <a:gd name="T63" fmla="*/ 0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70"/>
                  <a:gd name="T98" fmla="*/ 65 w 65"/>
                  <a:gd name="T99" fmla="*/ 70 h 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70">
                    <a:moveTo>
                      <a:pt x="26" y="0"/>
                    </a:moveTo>
                    <a:lnTo>
                      <a:pt x="31" y="5"/>
                    </a:lnTo>
                    <a:lnTo>
                      <a:pt x="32" y="11"/>
                    </a:lnTo>
                    <a:lnTo>
                      <a:pt x="30" y="17"/>
                    </a:lnTo>
                    <a:lnTo>
                      <a:pt x="26" y="24"/>
                    </a:lnTo>
                    <a:lnTo>
                      <a:pt x="21" y="30"/>
                    </a:lnTo>
                    <a:lnTo>
                      <a:pt x="17" y="34"/>
                    </a:lnTo>
                    <a:lnTo>
                      <a:pt x="14" y="41"/>
                    </a:lnTo>
                    <a:lnTo>
                      <a:pt x="14" y="47"/>
                    </a:lnTo>
                    <a:lnTo>
                      <a:pt x="15" y="47"/>
                    </a:lnTo>
                    <a:lnTo>
                      <a:pt x="19" y="48"/>
                    </a:lnTo>
                    <a:lnTo>
                      <a:pt x="23" y="48"/>
                    </a:lnTo>
                    <a:lnTo>
                      <a:pt x="29" y="48"/>
                    </a:lnTo>
                    <a:lnTo>
                      <a:pt x="32" y="48"/>
                    </a:lnTo>
                    <a:lnTo>
                      <a:pt x="37" y="48"/>
                    </a:lnTo>
                    <a:lnTo>
                      <a:pt x="40" y="47"/>
                    </a:lnTo>
                    <a:lnTo>
                      <a:pt x="42" y="47"/>
                    </a:lnTo>
                    <a:lnTo>
                      <a:pt x="38" y="42"/>
                    </a:lnTo>
                    <a:lnTo>
                      <a:pt x="36" y="39"/>
                    </a:lnTo>
                    <a:lnTo>
                      <a:pt x="34" y="37"/>
                    </a:lnTo>
                    <a:lnTo>
                      <a:pt x="36" y="33"/>
                    </a:lnTo>
                    <a:lnTo>
                      <a:pt x="37" y="30"/>
                    </a:lnTo>
                    <a:lnTo>
                      <a:pt x="39" y="27"/>
                    </a:lnTo>
                    <a:lnTo>
                      <a:pt x="44" y="25"/>
                    </a:lnTo>
                    <a:lnTo>
                      <a:pt x="47" y="24"/>
                    </a:lnTo>
                    <a:lnTo>
                      <a:pt x="50" y="22"/>
                    </a:lnTo>
                    <a:lnTo>
                      <a:pt x="55" y="22"/>
                    </a:lnTo>
                    <a:lnTo>
                      <a:pt x="57" y="22"/>
                    </a:lnTo>
                    <a:lnTo>
                      <a:pt x="62" y="24"/>
                    </a:lnTo>
                    <a:lnTo>
                      <a:pt x="63" y="26"/>
                    </a:lnTo>
                    <a:lnTo>
                      <a:pt x="65" y="31"/>
                    </a:lnTo>
                    <a:lnTo>
                      <a:pt x="65" y="35"/>
                    </a:lnTo>
                    <a:lnTo>
                      <a:pt x="64" y="42"/>
                    </a:lnTo>
                    <a:lnTo>
                      <a:pt x="63" y="47"/>
                    </a:lnTo>
                    <a:lnTo>
                      <a:pt x="61" y="50"/>
                    </a:lnTo>
                    <a:lnTo>
                      <a:pt x="60" y="54"/>
                    </a:lnTo>
                    <a:lnTo>
                      <a:pt x="57" y="57"/>
                    </a:lnTo>
                    <a:lnTo>
                      <a:pt x="52" y="62"/>
                    </a:lnTo>
                    <a:lnTo>
                      <a:pt x="46" y="65"/>
                    </a:lnTo>
                    <a:lnTo>
                      <a:pt x="42" y="67"/>
                    </a:lnTo>
                    <a:lnTo>
                      <a:pt x="38" y="68"/>
                    </a:lnTo>
                    <a:lnTo>
                      <a:pt x="34" y="69"/>
                    </a:lnTo>
                    <a:lnTo>
                      <a:pt x="30" y="69"/>
                    </a:lnTo>
                    <a:lnTo>
                      <a:pt x="26" y="69"/>
                    </a:lnTo>
                    <a:lnTo>
                      <a:pt x="22" y="69"/>
                    </a:lnTo>
                    <a:lnTo>
                      <a:pt x="18" y="69"/>
                    </a:lnTo>
                    <a:lnTo>
                      <a:pt x="15" y="70"/>
                    </a:lnTo>
                    <a:lnTo>
                      <a:pt x="10" y="65"/>
                    </a:lnTo>
                    <a:lnTo>
                      <a:pt x="6" y="62"/>
                    </a:lnTo>
                    <a:lnTo>
                      <a:pt x="3" y="57"/>
                    </a:lnTo>
                    <a:lnTo>
                      <a:pt x="2" y="53"/>
                    </a:lnTo>
                    <a:lnTo>
                      <a:pt x="0" y="48"/>
                    </a:lnTo>
                    <a:lnTo>
                      <a:pt x="1" y="43"/>
                    </a:lnTo>
                    <a:lnTo>
                      <a:pt x="1" y="39"/>
                    </a:lnTo>
                    <a:lnTo>
                      <a:pt x="3" y="34"/>
                    </a:lnTo>
                    <a:lnTo>
                      <a:pt x="4" y="28"/>
                    </a:lnTo>
                    <a:lnTo>
                      <a:pt x="7" y="24"/>
                    </a:lnTo>
                    <a:lnTo>
                      <a:pt x="9" y="19"/>
                    </a:lnTo>
                    <a:lnTo>
                      <a:pt x="13" y="15"/>
                    </a:lnTo>
                    <a:lnTo>
                      <a:pt x="15" y="10"/>
                    </a:lnTo>
                    <a:lnTo>
                      <a:pt x="19" y="7"/>
                    </a:lnTo>
                    <a:lnTo>
                      <a:pt x="23" y="2"/>
                    </a:lnTo>
                    <a:lnTo>
                      <a:pt x="26" y="0"/>
                    </a:lnTo>
                    <a:close/>
                  </a:path>
                </a:pathLst>
              </a:custGeom>
              <a:solidFill>
                <a:srgbClr val="AD3333"/>
              </a:solidFill>
              <a:ln w="9525">
                <a:noFill/>
                <a:round/>
                <a:headEnd/>
                <a:tailEnd/>
              </a:ln>
            </p:spPr>
            <p:txBody>
              <a:bodyPr/>
              <a:lstStyle/>
              <a:p>
                <a:endParaRPr lang="es-MX"/>
              </a:p>
            </p:txBody>
          </p:sp>
          <p:sp>
            <p:nvSpPr>
              <p:cNvPr id="111757" name="Freeform 142"/>
              <p:cNvSpPr>
                <a:spLocks/>
              </p:cNvSpPr>
              <p:nvPr/>
            </p:nvSpPr>
            <p:spPr bwMode="auto">
              <a:xfrm>
                <a:off x="3757" y="2390"/>
                <a:ext cx="18" cy="21"/>
              </a:xfrm>
              <a:custGeom>
                <a:avLst/>
                <a:gdLst>
                  <a:gd name="T0" fmla="*/ 39 w 72"/>
                  <a:gd name="T1" fmla="*/ 0 h 84"/>
                  <a:gd name="T2" fmla="*/ 54 w 72"/>
                  <a:gd name="T3" fmla="*/ 4 h 84"/>
                  <a:gd name="T4" fmla="*/ 65 w 72"/>
                  <a:gd name="T5" fmla="*/ 17 h 84"/>
                  <a:gd name="T6" fmla="*/ 70 w 72"/>
                  <a:gd name="T7" fmla="*/ 34 h 84"/>
                  <a:gd name="T8" fmla="*/ 70 w 72"/>
                  <a:gd name="T9" fmla="*/ 52 h 84"/>
                  <a:gd name="T10" fmla="*/ 66 w 72"/>
                  <a:gd name="T11" fmla="*/ 68 h 84"/>
                  <a:gd name="T12" fmla="*/ 56 w 72"/>
                  <a:gd name="T13" fmla="*/ 79 h 84"/>
                  <a:gd name="T14" fmla="*/ 39 w 72"/>
                  <a:gd name="T15" fmla="*/ 84 h 84"/>
                  <a:gd name="T16" fmla="*/ 26 w 72"/>
                  <a:gd name="T17" fmla="*/ 82 h 84"/>
                  <a:gd name="T18" fmla="*/ 19 w 72"/>
                  <a:gd name="T19" fmla="*/ 78 h 84"/>
                  <a:gd name="T20" fmla="*/ 13 w 72"/>
                  <a:gd name="T21" fmla="*/ 70 h 84"/>
                  <a:gd name="T22" fmla="*/ 11 w 72"/>
                  <a:gd name="T23" fmla="*/ 60 h 84"/>
                  <a:gd name="T24" fmla="*/ 12 w 72"/>
                  <a:gd name="T25" fmla="*/ 53 h 84"/>
                  <a:gd name="T26" fmla="*/ 16 w 72"/>
                  <a:gd name="T27" fmla="*/ 44 h 84"/>
                  <a:gd name="T28" fmla="*/ 24 w 72"/>
                  <a:gd name="T29" fmla="*/ 37 h 84"/>
                  <a:gd name="T30" fmla="*/ 34 w 72"/>
                  <a:gd name="T31" fmla="*/ 33 h 84"/>
                  <a:gd name="T32" fmla="*/ 39 w 72"/>
                  <a:gd name="T33" fmla="*/ 34 h 84"/>
                  <a:gd name="T34" fmla="*/ 43 w 72"/>
                  <a:gd name="T35" fmla="*/ 40 h 84"/>
                  <a:gd name="T36" fmla="*/ 45 w 72"/>
                  <a:gd name="T37" fmla="*/ 47 h 84"/>
                  <a:gd name="T38" fmla="*/ 46 w 72"/>
                  <a:gd name="T39" fmla="*/ 54 h 84"/>
                  <a:gd name="T40" fmla="*/ 45 w 72"/>
                  <a:gd name="T41" fmla="*/ 56 h 84"/>
                  <a:gd name="T42" fmla="*/ 38 w 72"/>
                  <a:gd name="T43" fmla="*/ 56 h 84"/>
                  <a:gd name="T44" fmla="*/ 28 w 72"/>
                  <a:gd name="T45" fmla="*/ 58 h 84"/>
                  <a:gd name="T46" fmla="*/ 26 w 72"/>
                  <a:gd name="T47" fmla="*/ 60 h 84"/>
                  <a:gd name="T48" fmla="*/ 34 w 72"/>
                  <a:gd name="T49" fmla="*/ 60 h 84"/>
                  <a:gd name="T50" fmla="*/ 43 w 72"/>
                  <a:gd name="T51" fmla="*/ 60 h 84"/>
                  <a:gd name="T52" fmla="*/ 51 w 72"/>
                  <a:gd name="T53" fmla="*/ 58 h 84"/>
                  <a:gd name="T54" fmla="*/ 56 w 72"/>
                  <a:gd name="T55" fmla="*/ 53 h 84"/>
                  <a:gd name="T56" fmla="*/ 58 w 72"/>
                  <a:gd name="T57" fmla="*/ 45 h 84"/>
                  <a:gd name="T58" fmla="*/ 58 w 72"/>
                  <a:gd name="T59" fmla="*/ 36 h 84"/>
                  <a:gd name="T60" fmla="*/ 53 w 72"/>
                  <a:gd name="T61" fmla="*/ 28 h 84"/>
                  <a:gd name="T62" fmla="*/ 46 w 72"/>
                  <a:gd name="T63" fmla="*/ 23 h 84"/>
                  <a:gd name="T64" fmla="*/ 38 w 72"/>
                  <a:gd name="T65" fmla="*/ 22 h 84"/>
                  <a:gd name="T66" fmla="*/ 31 w 72"/>
                  <a:gd name="T67" fmla="*/ 23 h 84"/>
                  <a:gd name="T68" fmla="*/ 22 w 72"/>
                  <a:gd name="T69" fmla="*/ 25 h 84"/>
                  <a:gd name="T70" fmla="*/ 14 w 72"/>
                  <a:gd name="T71" fmla="*/ 29 h 84"/>
                  <a:gd name="T72" fmla="*/ 6 w 72"/>
                  <a:gd name="T73" fmla="*/ 33 h 84"/>
                  <a:gd name="T74" fmla="*/ 1 w 72"/>
                  <a:gd name="T75" fmla="*/ 32 h 84"/>
                  <a:gd name="T76" fmla="*/ 0 w 72"/>
                  <a:gd name="T77" fmla="*/ 25 h 84"/>
                  <a:gd name="T78" fmla="*/ 3 w 72"/>
                  <a:gd name="T79" fmla="*/ 15 h 84"/>
                  <a:gd name="T80" fmla="*/ 11 w 72"/>
                  <a:gd name="T81" fmla="*/ 9 h 84"/>
                  <a:gd name="T82" fmla="*/ 19 w 72"/>
                  <a:gd name="T83" fmla="*/ 6 h 84"/>
                  <a:gd name="T84" fmla="*/ 26 w 72"/>
                  <a:gd name="T85" fmla="*/ 1 h 84"/>
                  <a:gd name="T86" fmla="*/ 30 w 72"/>
                  <a:gd name="T87" fmla="*/ 0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0" y="0"/>
                    </a:moveTo>
                    <a:lnTo>
                      <a:pt x="39" y="0"/>
                    </a:lnTo>
                    <a:lnTo>
                      <a:pt x="47" y="1"/>
                    </a:lnTo>
                    <a:lnTo>
                      <a:pt x="54" y="4"/>
                    </a:lnTo>
                    <a:lnTo>
                      <a:pt x="60" y="11"/>
                    </a:lnTo>
                    <a:lnTo>
                      <a:pt x="65" y="17"/>
                    </a:lnTo>
                    <a:lnTo>
                      <a:pt x="68" y="26"/>
                    </a:lnTo>
                    <a:lnTo>
                      <a:pt x="70" y="34"/>
                    </a:lnTo>
                    <a:lnTo>
                      <a:pt x="72" y="44"/>
                    </a:lnTo>
                    <a:lnTo>
                      <a:pt x="70" y="52"/>
                    </a:lnTo>
                    <a:lnTo>
                      <a:pt x="69" y="61"/>
                    </a:lnTo>
                    <a:lnTo>
                      <a:pt x="66" y="68"/>
                    </a:lnTo>
                    <a:lnTo>
                      <a:pt x="62" y="75"/>
                    </a:lnTo>
                    <a:lnTo>
                      <a:pt x="56" y="79"/>
                    </a:lnTo>
                    <a:lnTo>
                      <a:pt x="47" y="83"/>
                    </a:lnTo>
                    <a:lnTo>
                      <a:pt x="39" y="84"/>
                    </a:lnTo>
                    <a:lnTo>
                      <a:pt x="30" y="83"/>
                    </a:lnTo>
                    <a:lnTo>
                      <a:pt x="26" y="82"/>
                    </a:lnTo>
                    <a:lnTo>
                      <a:pt x="22" y="79"/>
                    </a:lnTo>
                    <a:lnTo>
                      <a:pt x="19" y="78"/>
                    </a:lnTo>
                    <a:lnTo>
                      <a:pt x="16" y="76"/>
                    </a:lnTo>
                    <a:lnTo>
                      <a:pt x="13" y="70"/>
                    </a:lnTo>
                    <a:lnTo>
                      <a:pt x="12" y="64"/>
                    </a:lnTo>
                    <a:lnTo>
                      <a:pt x="11" y="60"/>
                    </a:lnTo>
                    <a:lnTo>
                      <a:pt x="11" y="56"/>
                    </a:lnTo>
                    <a:lnTo>
                      <a:pt x="12" y="53"/>
                    </a:lnTo>
                    <a:lnTo>
                      <a:pt x="13" y="49"/>
                    </a:lnTo>
                    <a:lnTo>
                      <a:pt x="16" y="44"/>
                    </a:lnTo>
                    <a:lnTo>
                      <a:pt x="21" y="39"/>
                    </a:lnTo>
                    <a:lnTo>
                      <a:pt x="24" y="37"/>
                    </a:lnTo>
                    <a:lnTo>
                      <a:pt x="29" y="36"/>
                    </a:lnTo>
                    <a:lnTo>
                      <a:pt x="34" y="33"/>
                    </a:lnTo>
                    <a:lnTo>
                      <a:pt x="38" y="33"/>
                    </a:lnTo>
                    <a:lnTo>
                      <a:pt x="39" y="34"/>
                    </a:lnTo>
                    <a:lnTo>
                      <a:pt x="42" y="37"/>
                    </a:lnTo>
                    <a:lnTo>
                      <a:pt x="43" y="40"/>
                    </a:lnTo>
                    <a:lnTo>
                      <a:pt x="45" y="44"/>
                    </a:lnTo>
                    <a:lnTo>
                      <a:pt x="45" y="47"/>
                    </a:lnTo>
                    <a:lnTo>
                      <a:pt x="46" y="52"/>
                    </a:lnTo>
                    <a:lnTo>
                      <a:pt x="46" y="54"/>
                    </a:lnTo>
                    <a:lnTo>
                      <a:pt x="47" y="56"/>
                    </a:lnTo>
                    <a:lnTo>
                      <a:pt x="45" y="56"/>
                    </a:lnTo>
                    <a:lnTo>
                      <a:pt x="42" y="56"/>
                    </a:lnTo>
                    <a:lnTo>
                      <a:pt x="38" y="56"/>
                    </a:lnTo>
                    <a:lnTo>
                      <a:pt x="35" y="58"/>
                    </a:lnTo>
                    <a:lnTo>
                      <a:pt x="28" y="58"/>
                    </a:lnTo>
                    <a:lnTo>
                      <a:pt x="24" y="60"/>
                    </a:lnTo>
                    <a:lnTo>
                      <a:pt x="26" y="60"/>
                    </a:lnTo>
                    <a:lnTo>
                      <a:pt x="29" y="60"/>
                    </a:lnTo>
                    <a:lnTo>
                      <a:pt x="34" y="60"/>
                    </a:lnTo>
                    <a:lnTo>
                      <a:pt x="38" y="60"/>
                    </a:lnTo>
                    <a:lnTo>
                      <a:pt x="43" y="60"/>
                    </a:lnTo>
                    <a:lnTo>
                      <a:pt x="47" y="59"/>
                    </a:lnTo>
                    <a:lnTo>
                      <a:pt x="51" y="58"/>
                    </a:lnTo>
                    <a:lnTo>
                      <a:pt x="54" y="58"/>
                    </a:lnTo>
                    <a:lnTo>
                      <a:pt x="56" y="53"/>
                    </a:lnTo>
                    <a:lnTo>
                      <a:pt x="57" y="49"/>
                    </a:lnTo>
                    <a:lnTo>
                      <a:pt x="58" y="45"/>
                    </a:lnTo>
                    <a:lnTo>
                      <a:pt x="60" y="43"/>
                    </a:lnTo>
                    <a:lnTo>
                      <a:pt x="58" y="36"/>
                    </a:lnTo>
                    <a:lnTo>
                      <a:pt x="56" y="31"/>
                    </a:lnTo>
                    <a:lnTo>
                      <a:pt x="53" y="28"/>
                    </a:lnTo>
                    <a:lnTo>
                      <a:pt x="51" y="25"/>
                    </a:lnTo>
                    <a:lnTo>
                      <a:pt x="46" y="23"/>
                    </a:lnTo>
                    <a:lnTo>
                      <a:pt x="43" y="23"/>
                    </a:lnTo>
                    <a:lnTo>
                      <a:pt x="38" y="22"/>
                    </a:lnTo>
                    <a:lnTo>
                      <a:pt x="36" y="23"/>
                    </a:lnTo>
                    <a:lnTo>
                      <a:pt x="31" y="23"/>
                    </a:lnTo>
                    <a:lnTo>
                      <a:pt x="26" y="24"/>
                    </a:lnTo>
                    <a:lnTo>
                      <a:pt x="22" y="25"/>
                    </a:lnTo>
                    <a:lnTo>
                      <a:pt x="19" y="28"/>
                    </a:lnTo>
                    <a:lnTo>
                      <a:pt x="14" y="29"/>
                    </a:lnTo>
                    <a:lnTo>
                      <a:pt x="9" y="31"/>
                    </a:lnTo>
                    <a:lnTo>
                      <a:pt x="6" y="33"/>
                    </a:lnTo>
                    <a:lnTo>
                      <a:pt x="3" y="36"/>
                    </a:lnTo>
                    <a:lnTo>
                      <a:pt x="1" y="32"/>
                    </a:lnTo>
                    <a:lnTo>
                      <a:pt x="1" y="29"/>
                    </a:lnTo>
                    <a:lnTo>
                      <a:pt x="0" y="25"/>
                    </a:lnTo>
                    <a:lnTo>
                      <a:pt x="0" y="22"/>
                    </a:lnTo>
                    <a:lnTo>
                      <a:pt x="3" y="15"/>
                    </a:lnTo>
                    <a:lnTo>
                      <a:pt x="6" y="13"/>
                    </a:lnTo>
                    <a:lnTo>
                      <a:pt x="11" y="9"/>
                    </a:lnTo>
                    <a:lnTo>
                      <a:pt x="14" y="8"/>
                    </a:lnTo>
                    <a:lnTo>
                      <a:pt x="19" y="6"/>
                    </a:lnTo>
                    <a:lnTo>
                      <a:pt x="22" y="3"/>
                    </a:lnTo>
                    <a:lnTo>
                      <a:pt x="26" y="1"/>
                    </a:lnTo>
                    <a:lnTo>
                      <a:pt x="30" y="0"/>
                    </a:lnTo>
                    <a:close/>
                  </a:path>
                </a:pathLst>
              </a:custGeom>
              <a:solidFill>
                <a:srgbClr val="AD3333"/>
              </a:solidFill>
              <a:ln w="9525">
                <a:noFill/>
                <a:round/>
                <a:headEnd/>
                <a:tailEnd/>
              </a:ln>
            </p:spPr>
            <p:txBody>
              <a:bodyPr/>
              <a:lstStyle/>
              <a:p>
                <a:endParaRPr lang="es-MX"/>
              </a:p>
            </p:txBody>
          </p:sp>
          <p:sp>
            <p:nvSpPr>
              <p:cNvPr id="111758" name="Freeform 143"/>
              <p:cNvSpPr>
                <a:spLocks/>
              </p:cNvSpPr>
              <p:nvPr/>
            </p:nvSpPr>
            <p:spPr bwMode="auto">
              <a:xfrm>
                <a:off x="3782" y="2397"/>
                <a:ext cx="16" cy="20"/>
              </a:xfrm>
              <a:custGeom>
                <a:avLst/>
                <a:gdLst>
                  <a:gd name="T0" fmla="*/ 34 w 64"/>
                  <a:gd name="T1" fmla="*/ 2 h 80"/>
                  <a:gd name="T2" fmla="*/ 37 w 64"/>
                  <a:gd name="T3" fmla="*/ 8 h 80"/>
                  <a:gd name="T4" fmla="*/ 35 w 64"/>
                  <a:gd name="T5" fmla="*/ 16 h 80"/>
                  <a:gd name="T6" fmla="*/ 25 w 64"/>
                  <a:gd name="T7" fmla="*/ 26 h 80"/>
                  <a:gd name="T8" fmla="*/ 15 w 64"/>
                  <a:gd name="T9" fmla="*/ 36 h 80"/>
                  <a:gd name="T10" fmla="*/ 17 w 64"/>
                  <a:gd name="T11" fmla="*/ 47 h 80"/>
                  <a:gd name="T12" fmla="*/ 21 w 64"/>
                  <a:gd name="T13" fmla="*/ 54 h 80"/>
                  <a:gd name="T14" fmla="*/ 28 w 64"/>
                  <a:gd name="T15" fmla="*/ 57 h 80"/>
                  <a:gd name="T16" fmla="*/ 37 w 64"/>
                  <a:gd name="T17" fmla="*/ 57 h 80"/>
                  <a:gd name="T18" fmla="*/ 45 w 64"/>
                  <a:gd name="T19" fmla="*/ 51 h 80"/>
                  <a:gd name="T20" fmla="*/ 45 w 64"/>
                  <a:gd name="T21" fmla="*/ 46 h 80"/>
                  <a:gd name="T22" fmla="*/ 36 w 64"/>
                  <a:gd name="T23" fmla="*/ 50 h 80"/>
                  <a:gd name="T24" fmla="*/ 33 w 64"/>
                  <a:gd name="T25" fmla="*/ 50 h 80"/>
                  <a:gd name="T26" fmla="*/ 31 w 64"/>
                  <a:gd name="T27" fmla="*/ 43 h 80"/>
                  <a:gd name="T28" fmla="*/ 31 w 64"/>
                  <a:gd name="T29" fmla="*/ 36 h 80"/>
                  <a:gd name="T30" fmla="*/ 33 w 64"/>
                  <a:gd name="T31" fmla="*/ 30 h 80"/>
                  <a:gd name="T32" fmla="*/ 37 w 64"/>
                  <a:gd name="T33" fmla="*/ 26 h 80"/>
                  <a:gd name="T34" fmla="*/ 45 w 64"/>
                  <a:gd name="T35" fmla="*/ 24 h 80"/>
                  <a:gd name="T36" fmla="*/ 57 w 64"/>
                  <a:gd name="T37" fmla="*/ 27 h 80"/>
                  <a:gd name="T38" fmla="*/ 64 w 64"/>
                  <a:gd name="T39" fmla="*/ 39 h 80"/>
                  <a:gd name="T40" fmla="*/ 63 w 64"/>
                  <a:gd name="T41" fmla="*/ 51 h 80"/>
                  <a:gd name="T42" fmla="*/ 57 w 64"/>
                  <a:gd name="T43" fmla="*/ 63 h 80"/>
                  <a:gd name="T44" fmla="*/ 48 w 64"/>
                  <a:gd name="T45" fmla="*/ 73 h 80"/>
                  <a:gd name="T46" fmla="*/ 37 w 64"/>
                  <a:gd name="T47" fmla="*/ 79 h 80"/>
                  <a:gd name="T48" fmla="*/ 25 w 64"/>
                  <a:gd name="T49" fmla="*/ 80 h 80"/>
                  <a:gd name="T50" fmla="*/ 12 w 64"/>
                  <a:gd name="T51" fmla="*/ 73 h 80"/>
                  <a:gd name="T52" fmla="*/ 5 w 64"/>
                  <a:gd name="T53" fmla="*/ 63 h 80"/>
                  <a:gd name="T54" fmla="*/ 2 w 64"/>
                  <a:gd name="T55" fmla="*/ 54 h 80"/>
                  <a:gd name="T56" fmla="*/ 0 w 64"/>
                  <a:gd name="T57" fmla="*/ 42 h 80"/>
                  <a:gd name="T58" fmla="*/ 3 w 64"/>
                  <a:gd name="T59" fmla="*/ 33 h 80"/>
                  <a:gd name="T60" fmla="*/ 6 w 64"/>
                  <a:gd name="T61" fmla="*/ 24 h 80"/>
                  <a:gd name="T62" fmla="*/ 11 w 64"/>
                  <a:gd name="T63" fmla="*/ 15 h 80"/>
                  <a:gd name="T64" fmla="*/ 17 w 64"/>
                  <a:gd name="T65" fmla="*/ 8 h 80"/>
                  <a:gd name="T66" fmla="*/ 26 w 64"/>
                  <a:gd name="T67" fmla="*/ 2 h 80"/>
                  <a:gd name="T68" fmla="*/ 31 w 64"/>
                  <a:gd name="T69" fmla="*/ 0 h 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80"/>
                  <a:gd name="T107" fmla="*/ 64 w 64"/>
                  <a:gd name="T108" fmla="*/ 80 h 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80">
                    <a:moveTo>
                      <a:pt x="31" y="0"/>
                    </a:moveTo>
                    <a:lnTo>
                      <a:pt x="34" y="2"/>
                    </a:lnTo>
                    <a:lnTo>
                      <a:pt x="36" y="5"/>
                    </a:lnTo>
                    <a:lnTo>
                      <a:pt x="37" y="8"/>
                    </a:lnTo>
                    <a:lnTo>
                      <a:pt x="37" y="11"/>
                    </a:lnTo>
                    <a:lnTo>
                      <a:pt x="35" y="16"/>
                    </a:lnTo>
                    <a:lnTo>
                      <a:pt x="30" y="21"/>
                    </a:lnTo>
                    <a:lnTo>
                      <a:pt x="25" y="26"/>
                    </a:lnTo>
                    <a:lnTo>
                      <a:pt x="19" y="32"/>
                    </a:lnTo>
                    <a:lnTo>
                      <a:pt x="15" y="36"/>
                    </a:lnTo>
                    <a:lnTo>
                      <a:pt x="15" y="43"/>
                    </a:lnTo>
                    <a:lnTo>
                      <a:pt x="17" y="47"/>
                    </a:lnTo>
                    <a:lnTo>
                      <a:pt x="20" y="50"/>
                    </a:lnTo>
                    <a:lnTo>
                      <a:pt x="21" y="54"/>
                    </a:lnTo>
                    <a:lnTo>
                      <a:pt x="25" y="57"/>
                    </a:lnTo>
                    <a:lnTo>
                      <a:pt x="28" y="57"/>
                    </a:lnTo>
                    <a:lnTo>
                      <a:pt x="33" y="57"/>
                    </a:lnTo>
                    <a:lnTo>
                      <a:pt x="37" y="57"/>
                    </a:lnTo>
                    <a:lnTo>
                      <a:pt x="42" y="58"/>
                    </a:lnTo>
                    <a:lnTo>
                      <a:pt x="45" y="51"/>
                    </a:lnTo>
                    <a:lnTo>
                      <a:pt x="50" y="46"/>
                    </a:lnTo>
                    <a:lnTo>
                      <a:pt x="45" y="46"/>
                    </a:lnTo>
                    <a:lnTo>
                      <a:pt x="40" y="48"/>
                    </a:lnTo>
                    <a:lnTo>
                      <a:pt x="36" y="50"/>
                    </a:lnTo>
                    <a:lnTo>
                      <a:pt x="35" y="54"/>
                    </a:lnTo>
                    <a:lnTo>
                      <a:pt x="33" y="50"/>
                    </a:lnTo>
                    <a:lnTo>
                      <a:pt x="33" y="48"/>
                    </a:lnTo>
                    <a:lnTo>
                      <a:pt x="31" y="43"/>
                    </a:lnTo>
                    <a:lnTo>
                      <a:pt x="31" y="41"/>
                    </a:lnTo>
                    <a:lnTo>
                      <a:pt x="31" y="36"/>
                    </a:lnTo>
                    <a:lnTo>
                      <a:pt x="31" y="33"/>
                    </a:lnTo>
                    <a:lnTo>
                      <a:pt x="33" y="30"/>
                    </a:lnTo>
                    <a:lnTo>
                      <a:pt x="33" y="28"/>
                    </a:lnTo>
                    <a:lnTo>
                      <a:pt x="37" y="26"/>
                    </a:lnTo>
                    <a:lnTo>
                      <a:pt x="42" y="25"/>
                    </a:lnTo>
                    <a:lnTo>
                      <a:pt x="45" y="24"/>
                    </a:lnTo>
                    <a:lnTo>
                      <a:pt x="51" y="23"/>
                    </a:lnTo>
                    <a:lnTo>
                      <a:pt x="57" y="27"/>
                    </a:lnTo>
                    <a:lnTo>
                      <a:pt x="61" y="33"/>
                    </a:lnTo>
                    <a:lnTo>
                      <a:pt x="64" y="39"/>
                    </a:lnTo>
                    <a:lnTo>
                      <a:pt x="64" y="46"/>
                    </a:lnTo>
                    <a:lnTo>
                      <a:pt x="63" y="51"/>
                    </a:lnTo>
                    <a:lnTo>
                      <a:pt x="60" y="58"/>
                    </a:lnTo>
                    <a:lnTo>
                      <a:pt x="57" y="63"/>
                    </a:lnTo>
                    <a:lnTo>
                      <a:pt x="55" y="69"/>
                    </a:lnTo>
                    <a:lnTo>
                      <a:pt x="48" y="73"/>
                    </a:lnTo>
                    <a:lnTo>
                      <a:pt x="43" y="77"/>
                    </a:lnTo>
                    <a:lnTo>
                      <a:pt x="37" y="79"/>
                    </a:lnTo>
                    <a:lnTo>
                      <a:pt x="30" y="80"/>
                    </a:lnTo>
                    <a:lnTo>
                      <a:pt x="25" y="80"/>
                    </a:lnTo>
                    <a:lnTo>
                      <a:pt x="18" y="78"/>
                    </a:lnTo>
                    <a:lnTo>
                      <a:pt x="12" y="73"/>
                    </a:lnTo>
                    <a:lnTo>
                      <a:pt x="7" y="69"/>
                    </a:lnTo>
                    <a:lnTo>
                      <a:pt x="5" y="63"/>
                    </a:lnTo>
                    <a:lnTo>
                      <a:pt x="4" y="58"/>
                    </a:lnTo>
                    <a:lnTo>
                      <a:pt x="2" y="54"/>
                    </a:lnTo>
                    <a:lnTo>
                      <a:pt x="2" y="49"/>
                    </a:lnTo>
                    <a:lnTo>
                      <a:pt x="0" y="42"/>
                    </a:lnTo>
                    <a:lnTo>
                      <a:pt x="2" y="38"/>
                    </a:lnTo>
                    <a:lnTo>
                      <a:pt x="3" y="33"/>
                    </a:lnTo>
                    <a:lnTo>
                      <a:pt x="4" y="28"/>
                    </a:lnTo>
                    <a:lnTo>
                      <a:pt x="6" y="24"/>
                    </a:lnTo>
                    <a:lnTo>
                      <a:pt x="7" y="19"/>
                    </a:lnTo>
                    <a:lnTo>
                      <a:pt x="11" y="15"/>
                    </a:lnTo>
                    <a:lnTo>
                      <a:pt x="13" y="11"/>
                    </a:lnTo>
                    <a:lnTo>
                      <a:pt x="17" y="8"/>
                    </a:lnTo>
                    <a:lnTo>
                      <a:pt x="21" y="4"/>
                    </a:lnTo>
                    <a:lnTo>
                      <a:pt x="26" y="2"/>
                    </a:lnTo>
                    <a:lnTo>
                      <a:pt x="31" y="0"/>
                    </a:lnTo>
                    <a:close/>
                  </a:path>
                </a:pathLst>
              </a:custGeom>
              <a:solidFill>
                <a:srgbClr val="AD3333"/>
              </a:solidFill>
              <a:ln w="9525">
                <a:noFill/>
                <a:round/>
                <a:headEnd/>
                <a:tailEnd/>
              </a:ln>
            </p:spPr>
            <p:txBody>
              <a:bodyPr/>
              <a:lstStyle/>
              <a:p>
                <a:endParaRPr lang="es-MX"/>
              </a:p>
            </p:txBody>
          </p:sp>
          <p:sp>
            <p:nvSpPr>
              <p:cNvPr id="111759" name="Freeform 144"/>
              <p:cNvSpPr>
                <a:spLocks/>
              </p:cNvSpPr>
              <p:nvPr/>
            </p:nvSpPr>
            <p:spPr bwMode="auto">
              <a:xfrm>
                <a:off x="3773" y="2424"/>
                <a:ext cx="15" cy="18"/>
              </a:xfrm>
              <a:custGeom>
                <a:avLst/>
                <a:gdLst>
                  <a:gd name="T0" fmla="*/ 19 w 60"/>
                  <a:gd name="T1" fmla="*/ 1 h 73"/>
                  <a:gd name="T2" fmla="*/ 26 w 60"/>
                  <a:gd name="T3" fmla="*/ 0 h 73"/>
                  <a:gd name="T4" fmla="*/ 34 w 60"/>
                  <a:gd name="T5" fmla="*/ 1 h 73"/>
                  <a:gd name="T6" fmla="*/ 41 w 60"/>
                  <a:gd name="T7" fmla="*/ 3 h 73"/>
                  <a:gd name="T8" fmla="*/ 47 w 60"/>
                  <a:gd name="T9" fmla="*/ 8 h 73"/>
                  <a:gd name="T10" fmla="*/ 52 w 60"/>
                  <a:gd name="T11" fmla="*/ 14 h 73"/>
                  <a:gd name="T12" fmla="*/ 55 w 60"/>
                  <a:gd name="T13" fmla="*/ 20 h 73"/>
                  <a:gd name="T14" fmla="*/ 57 w 60"/>
                  <a:gd name="T15" fmla="*/ 27 h 73"/>
                  <a:gd name="T16" fmla="*/ 60 w 60"/>
                  <a:gd name="T17" fmla="*/ 35 h 73"/>
                  <a:gd name="T18" fmla="*/ 60 w 60"/>
                  <a:gd name="T19" fmla="*/ 42 h 73"/>
                  <a:gd name="T20" fmla="*/ 58 w 60"/>
                  <a:gd name="T21" fmla="*/ 49 h 73"/>
                  <a:gd name="T22" fmla="*/ 56 w 60"/>
                  <a:gd name="T23" fmla="*/ 56 h 73"/>
                  <a:gd name="T24" fmla="*/ 53 w 60"/>
                  <a:gd name="T25" fmla="*/ 63 h 73"/>
                  <a:gd name="T26" fmla="*/ 48 w 60"/>
                  <a:gd name="T27" fmla="*/ 68 h 73"/>
                  <a:gd name="T28" fmla="*/ 43 w 60"/>
                  <a:gd name="T29" fmla="*/ 71 h 73"/>
                  <a:gd name="T30" fmla="*/ 35 w 60"/>
                  <a:gd name="T31" fmla="*/ 73 h 73"/>
                  <a:gd name="T32" fmla="*/ 28 w 60"/>
                  <a:gd name="T33" fmla="*/ 73 h 73"/>
                  <a:gd name="T34" fmla="*/ 25 w 60"/>
                  <a:gd name="T35" fmla="*/ 70 h 73"/>
                  <a:gd name="T36" fmla="*/ 22 w 60"/>
                  <a:gd name="T37" fmla="*/ 68 h 73"/>
                  <a:gd name="T38" fmla="*/ 17 w 60"/>
                  <a:gd name="T39" fmla="*/ 65 h 73"/>
                  <a:gd name="T40" fmla="*/ 14 w 60"/>
                  <a:gd name="T41" fmla="*/ 63 h 73"/>
                  <a:gd name="T42" fmla="*/ 11 w 60"/>
                  <a:gd name="T43" fmla="*/ 57 h 73"/>
                  <a:gd name="T44" fmla="*/ 11 w 60"/>
                  <a:gd name="T45" fmla="*/ 53 h 73"/>
                  <a:gd name="T46" fmla="*/ 11 w 60"/>
                  <a:gd name="T47" fmla="*/ 47 h 73"/>
                  <a:gd name="T48" fmla="*/ 14 w 60"/>
                  <a:gd name="T49" fmla="*/ 44 h 73"/>
                  <a:gd name="T50" fmla="*/ 17 w 60"/>
                  <a:gd name="T51" fmla="*/ 39 h 73"/>
                  <a:gd name="T52" fmla="*/ 20 w 60"/>
                  <a:gd name="T53" fmla="*/ 35 h 73"/>
                  <a:gd name="T54" fmla="*/ 25 w 60"/>
                  <a:gd name="T55" fmla="*/ 32 h 73"/>
                  <a:gd name="T56" fmla="*/ 30 w 60"/>
                  <a:gd name="T57" fmla="*/ 31 h 73"/>
                  <a:gd name="T58" fmla="*/ 30 w 60"/>
                  <a:gd name="T59" fmla="*/ 32 h 73"/>
                  <a:gd name="T60" fmla="*/ 31 w 60"/>
                  <a:gd name="T61" fmla="*/ 35 h 73"/>
                  <a:gd name="T62" fmla="*/ 31 w 60"/>
                  <a:gd name="T63" fmla="*/ 39 h 73"/>
                  <a:gd name="T64" fmla="*/ 31 w 60"/>
                  <a:gd name="T65" fmla="*/ 44 h 73"/>
                  <a:gd name="T66" fmla="*/ 31 w 60"/>
                  <a:gd name="T67" fmla="*/ 49 h 73"/>
                  <a:gd name="T68" fmla="*/ 31 w 60"/>
                  <a:gd name="T69" fmla="*/ 54 h 73"/>
                  <a:gd name="T70" fmla="*/ 35 w 60"/>
                  <a:gd name="T71" fmla="*/ 53 h 73"/>
                  <a:gd name="T72" fmla="*/ 40 w 60"/>
                  <a:gd name="T73" fmla="*/ 52 h 73"/>
                  <a:gd name="T74" fmla="*/ 42 w 60"/>
                  <a:gd name="T75" fmla="*/ 49 h 73"/>
                  <a:gd name="T76" fmla="*/ 46 w 60"/>
                  <a:gd name="T77" fmla="*/ 47 h 73"/>
                  <a:gd name="T78" fmla="*/ 46 w 60"/>
                  <a:gd name="T79" fmla="*/ 42 h 73"/>
                  <a:gd name="T80" fmla="*/ 46 w 60"/>
                  <a:gd name="T81" fmla="*/ 39 h 73"/>
                  <a:gd name="T82" fmla="*/ 45 w 60"/>
                  <a:gd name="T83" fmla="*/ 35 h 73"/>
                  <a:gd name="T84" fmla="*/ 43 w 60"/>
                  <a:gd name="T85" fmla="*/ 32 h 73"/>
                  <a:gd name="T86" fmla="*/ 39 w 60"/>
                  <a:gd name="T87" fmla="*/ 25 h 73"/>
                  <a:gd name="T88" fmla="*/ 32 w 60"/>
                  <a:gd name="T89" fmla="*/ 22 h 73"/>
                  <a:gd name="T90" fmla="*/ 28 w 60"/>
                  <a:gd name="T91" fmla="*/ 22 h 73"/>
                  <a:gd name="T92" fmla="*/ 24 w 60"/>
                  <a:gd name="T93" fmla="*/ 22 h 73"/>
                  <a:gd name="T94" fmla="*/ 20 w 60"/>
                  <a:gd name="T95" fmla="*/ 24 h 73"/>
                  <a:gd name="T96" fmla="*/ 17 w 60"/>
                  <a:gd name="T97" fmla="*/ 29 h 73"/>
                  <a:gd name="T98" fmla="*/ 14 w 60"/>
                  <a:gd name="T99" fmla="*/ 32 h 73"/>
                  <a:gd name="T100" fmla="*/ 10 w 60"/>
                  <a:gd name="T101" fmla="*/ 35 h 73"/>
                  <a:gd name="T102" fmla="*/ 5 w 60"/>
                  <a:gd name="T103" fmla="*/ 39 h 73"/>
                  <a:gd name="T104" fmla="*/ 3 w 60"/>
                  <a:gd name="T105" fmla="*/ 40 h 73"/>
                  <a:gd name="T106" fmla="*/ 0 w 60"/>
                  <a:gd name="T107" fmla="*/ 34 h 73"/>
                  <a:gd name="T108" fmla="*/ 0 w 60"/>
                  <a:gd name="T109" fmla="*/ 30 h 73"/>
                  <a:gd name="T110" fmla="*/ 1 w 60"/>
                  <a:gd name="T111" fmla="*/ 24 h 73"/>
                  <a:gd name="T112" fmla="*/ 3 w 60"/>
                  <a:gd name="T113" fmla="*/ 19 h 73"/>
                  <a:gd name="T114" fmla="*/ 7 w 60"/>
                  <a:gd name="T115" fmla="*/ 14 h 73"/>
                  <a:gd name="T116" fmla="*/ 10 w 60"/>
                  <a:gd name="T117" fmla="*/ 9 h 73"/>
                  <a:gd name="T118" fmla="*/ 14 w 60"/>
                  <a:gd name="T119" fmla="*/ 5 h 73"/>
                  <a:gd name="T120" fmla="*/ 19 w 60"/>
                  <a:gd name="T121" fmla="*/ 1 h 73"/>
                  <a:gd name="T122" fmla="*/ 19 w 60"/>
                  <a:gd name="T123" fmla="*/ 1 h 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73"/>
                  <a:gd name="T188" fmla="*/ 60 w 60"/>
                  <a:gd name="T189" fmla="*/ 73 h 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73">
                    <a:moveTo>
                      <a:pt x="19" y="1"/>
                    </a:moveTo>
                    <a:lnTo>
                      <a:pt x="26" y="0"/>
                    </a:lnTo>
                    <a:lnTo>
                      <a:pt x="34" y="1"/>
                    </a:lnTo>
                    <a:lnTo>
                      <a:pt x="41" y="3"/>
                    </a:lnTo>
                    <a:lnTo>
                      <a:pt x="47" y="8"/>
                    </a:lnTo>
                    <a:lnTo>
                      <a:pt x="52" y="14"/>
                    </a:lnTo>
                    <a:lnTo>
                      <a:pt x="55" y="20"/>
                    </a:lnTo>
                    <a:lnTo>
                      <a:pt x="57" y="27"/>
                    </a:lnTo>
                    <a:lnTo>
                      <a:pt x="60" y="35"/>
                    </a:lnTo>
                    <a:lnTo>
                      <a:pt x="60" y="42"/>
                    </a:lnTo>
                    <a:lnTo>
                      <a:pt x="58" y="49"/>
                    </a:lnTo>
                    <a:lnTo>
                      <a:pt x="56" y="56"/>
                    </a:lnTo>
                    <a:lnTo>
                      <a:pt x="53" y="63"/>
                    </a:lnTo>
                    <a:lnTo>
                      <a:pt x="48" y="68"/>
                    </a:lnTo>
                    <a:lnTo>
                      <a:pt x="43" y="71"/>
                    </a:lnTo>
                    <a:lnTo>
                      <a:pt x="35" y="73"/>
                    </a:lnTo>
                    <a:lnTo>
                      <a:pt x="28" y="73"/>
                    </a:lnTo>
                    <a:lnTo>
                      <a:pt x="25" y="70"/>
                    </a:lnTo>
                    <a:lnTo>
                      <a:pt x="22" y="68"/>
                    </a:lnTo>
                    <a:lnTo>
                      <a:pt x="17" y="65"/>
                    </a:lnTo>
                    <a:lnTo>
                      <a:pt x="14" y="63"/>
                    </a:lnTo>
                    <a:lnTo>
                      <a:pt x="11" y="57"/>
                    </a:lnTo>
                    <a:lnTo>
                      <a:pt x="11" y="53"/>
                    </a:lnTo>
                    <a:lnTo>
                      <a:pt x="11" y="47"/>
                    </a:lnTo>
                    <a:lnTo>
                      <a:pt x="14" y="44"/>
                    </a:lnTo>
                    <a:lnTo>
                      <a:pt x="17" y="39"/>
                    </a:lnTo>
                    <a:lnTo>
                      <a:pt x="20" y="35"/>
                    </a:lnTo>
                    <a:lnTo>
                      <a:pt x="25" y="32"/>
                    </a:lnTo>
                    <a:lnTo>
                      <a:pt x="30" y="31"/>
                    </a:lnTo>
                    <a:lnTo>
                      <a:pt x="30" y="32"/>
                    </a:lnTo>
                    <a:lnTo>
                      <a:pt x="31" y="35"/>
                    </a:lnTo>
                    <a:lnTo>
                      <a:pt x="31" y="39"/>
                    </a:lnTo>
                    <a:lnTo>
                      <a:pt x="31" y="44"/>
                    </a:lnTo>
                    <a:lnTo>
                      <a:pt x="31" y="49"/>
                    </a:lnTo>
                    <a:lnTo>
                      <a:pt x="31" y="54"/>
                    </a:lnTo>
                    <a:lnTo>
                      <a:pt x="35" y="53"/>
                    </a:lnTo>
                    <a:lnTo>
                      <a:pt x="40" y="52"/>
                    </a:lnTo>
                    <a:lnTo>
                      <a:pt x="42" y="49"/>
                    </a:lnTo>
                    <a:lnTo>
                      <a:pt x="46" y="47"/>
                    </a:lnTo>
                    <a:lnTo>
                      <a:pt x="46" y="42"/>
                    </a:lnTo>
                    <a:lnTo>
                      <a:pt x="46" y="39"/>
                    </a:lnTo>
                    <a:lnTo>
                      <a:pt x="45" y="35"/>
                    </a:lnTo>
                    <a:lnTo>
                      <a:pt x="43" y="32"/>
                    </a:lnTo>
                    <a:lnTo>
                      <a:pt x="39" y="25"/>
                    </a:lnTo>
                    <a:lnTo>
                      <a:pt x="32" y="22"/>
                    </a:lnTo>
                    <a:lnTo>
                      <a:pt x="28" y="22"/>
                    </a:lnTo>
                    <a:lnTo>
                      <a:pt x="24" y="22"/>
                    </a:lnTo>
                    <a:lnTo>
                      <a:pt x="20" y="24"/>
                    </a:lnTo>
                    <a:lnTo>
                      <a:pt x="17" y="29"/>
                    </a:lnTo>
                    <a:lnTo>
                      <a:pt x="14" y="32"/>
                    </a:lnTo>
                    <a:lnTo>
                      <a:pt x="10" y="35"/>
                    </a:lnTo>
                    <a:lnTo>
                      <a:pt x="5" y="39"/>
                    </a:lnTo>
                    <a:lnTo>
                      <a:pt x="3" y="40"/>
                    </a:lnTo>
                    <a:lnTo>
                      <a:pt x="0" y="34"/>
                    </a:lnTo>
                    <a:lnTo>
                      <a:pt x="0" y="30"/>
                    </a:lnTo>
                    <a:lnTo>
                      <a:pt x="1" y="24"/>
                    </a:lnTo>
                    <a:lnTo>
                      <a:pt x="3" y="19"/>
                    </a:lnTo>
                    <a:lnTo>
                      <a:pt x="7" y="14"/>
                    </a:lnTo>
                    <a:lnTo>
                      <a:pt x="10" y="9"/>
                    </a:lnTo>
                    <a:lnTo>
                      <a:pt x="14" y="5"/>
                    </a:lnTo>
                    <a:lnTo>
                      <a:pt x="19" y="1"/>
                    </a:lnTo>
                    <a:close/>
                  </a:path>
                </a:pathLst>
              </a:custGeom>
              <a:solidFill>
                <a:srgbClr val="AD3333"/>
              </a:solidFill>
              <a:ln w="9525">
                <a:noFill/>
                <a:round/>
                <a:headEnd/>
                <a:tailEnd/>
              </a:ln>
            </p:spPr>
            <p:txBody>
              <a:bodyPr/>
              <a:lstStyle/>
              <a:p>
                <a:endParaRPr lang="es-MX"/>
              </a:p>
            </p:txBody>
          </p:sp>
          <p:sp>
            <p:nvSpPr>
              <p:cNvPr id="111760" name="Freeform 145"/>
              <p:cNvSpPr>
                <a:spLocks/>
              </p:cNvSpPr>
              <p:nvPr/>
            </p:nvSpPr>
            <p:spPr bwMode="auto">
              <a:xfrm>
                <a:off x="3820" y="2483"/>
                <a:ext cx="19" cy="14"/>
              </a:xfrm>
              <a:custGeom>
                <a:avLst/>
                <a:gdLst>
                  <a:gd name="T0" fmla="*/ 12 w 74"/>
                  <a:gd name="T1" fmla="*/ 0 h 56"/>
                  <a:gd name="T2" fmla="*/ 13 w 74"/>
                  <a:gd name="T3" fmla="*/ 5 h 56"/>
                  <a:gd name="T4" fmla="*/ 17 w 74"/>
                  <a:gd name="T5" fmla="*/ 8 h 56"/>
                  <a:gd name="T6" fmla="*/ 19 w 74"/>
                  <a:gd name="T7" fmla="*/ 11 h 56"/>
                  <a:gd name="T8" fmla="*/ 22 w 74"/>
                  <a:gd name="T9" fmla="*/ 15 h 56"/>
                  <a:gd name="T10" fmla="*/ 26 w 74"/>
                  <a:gd name="T11" fmla="*/ 17 h 56"/>
                  <a:gd name="T12" fmla="*/ 29 w 74"/>
                  <a:gd name="T13" fmla="*/ 20 h 56"/>
                  <a:gd name="T14" fmla="*/ 34 w 74"/>
                  <a:gd name="T15" fmla="*/ 22 h 56"/>
                  <a:gd name="T16" fmla="*/ 37 w 74"/>
                  <a:gd name="T17" fmla="*/ 24 h 56"/>
                  <a:gd name="T18" fmla="*/ 42 w 74"/>
                  <a:gd name="T19" fmla="*/ 24 h 56"/>
                  <a:gd name="T20" fmla="*/ 45 w 74"/>
                  <a:gd name="T21" fmla="*/ 25 h 56"/>
                  <a:gd name="T22" fmla="*/ 50 w 74"/>
                  <a:gd name="T23" fmla="*/ 25 h 56"/>
                  <a:gd name="T24" fmla="*/ 53 w 74"/>
                  <a:gd name="T25" fmla="*/ 25 h 56"/>
                  <a:gd name="T26" fmla="*/ 57 w 74"/>
                  <a:gd name="T27" fmla="*/ 24 h 56"/>
                  <a:gd name="T28" fmla="*/ 62 w 74"/>
                  <a:gd name="T29" fmla="*/ 23 h 56"/>
                  <a:gd name="T30" fmla="*/ 66 w 74"/>
                  <a:gd name="T31" fmla="*/ 22 h 56"/>
                  <a:gd name="T32" fmla="*/ 72 w 74"/>
                  <a:gd name="T33" fmla="*/ 21 h 56"/>
                  <a:gd name="T34" fmla="*/ 73 w 74"/>
                  <a:gd name="T35" fmla="*/ 26 h 56"/>
                  <a:gd name="T36" fmla="*/ 74 w 74"/>
                  <a:gd name="T37" fmla="*/ 32 h 56"/>
                  <a:gd name="T38" fmla="*/ 73 w 74"/>
                  <a:gd name="T39" fmla="*/ 37 h 56"/>
                  <a:gd name="T40" fmla="*/ 73 w 74"/>
                  <a:gd name="T41" fmla="*/ 41 h 56"/>
                  <a:gd name="T42" fmla="*/ 72 w 74"/>
                  <a:gd name="T43" fmla="*/ 45 h 56"/>
                  <a:gd name="T44" fmla="*/ 70 w 74"/>
                  <a:gd name="T45" fmla="*/ 48 h 56"/>
                  <a:gd name="T46" fmla="*/ 67 w 74"/>
                  <a:gd name="T47" fmla="*/ 51 h 56"/>
                  <a:gd name="T48" fmla="*/ 65 w 74"/>
                  <a:gd name="T49" fmla="*/ 53 h 56"/>
                  <a:gd name="T50" fmla="*/ 60 w 74"/>
                  <a:gd name="T51" fmla="*/ 54 h 56"/>
                  <a:gd name="T52" fmla="*/ 57 w 74"/>
                  <a:gd name="T53" fmla="*/ 55 h 56"/>
                  <a:gd name="T54" fmla="*/ 52 w 74"/>
                  <a:gd name="T55" fmla="*/ 55 h 56"/>
                  <a:gd name="T56" fmla="*/ 48 w 74"/>
                  <a:gd name="T57" fmla="*/ 56 h 56"/>
                  <a:gd name="T58" fmla="*/ 43 w 74"/>
                  <a:gd name="T59" fmla="*/ 55 h 56"/>
                  <a:gd name="T60" fmla="*/ 38 w 74"/>
                  <a:gd name="T61" fmla="*/ 55 h 56"/>
                  <a:gd name="T62" fmla="*/ 34 w 74"/>
                  <a:gd name="T63" fmla="*/ 53 h 56"/>
                  <a:gd name="T64" fmla="*/ 29 w 74"/>
                  <a:gd name="T65" fmla="*/ 53 h 56"/>
                  <a:gd name="T66" fmla="*/ 25 w 74"/>
                  <a:gd name="T67" fmla="*/ 51 h 56"/>
                  <a:gd name="T68" fmla="*/ 21 w 74"/>
                  <a:gd name="T69" fmla="*/ 50 h 56"/>
                  <a:gd name="T70" fmla="*/ 17 w 74"/>
                  <a:gd name="T71" fmla="*/ 46 h 56"/>
                  <a:gd name="T72" fmla="*/ 13 w 74"/>
                  <a:gd name="T73" fmla="*/ 44 h 56"/>
                  <a:gd name="T74" fmla="*/ 7 w 74"/>
                  <a:gd name="T75" fmla="*/ 38 h 56"/>
                  <a:gd name="T76" fmla="*/ 4 w 74"/>
                  <a:gd name="T77" fmla="*/ 32 h 56"/>
                  <a:gd name="T78" fmla="*/ 2 w 74"/>
                  <a:gd name="T79" fmla="*/ 29 h 56"/>
                  <a:gd name="T80" fmla="*/ 0 w 74"/>
                  <a:gd name="T81" fmla="*/ 25 h 56"/>
                  <a:gd name="T82" fmla="*/ 0 w 74"/>
                  <a:gd name="T83" fmla="*/ 21 h 56"/>
                  <a:gd name="T84" fmla="*/ 2 w 74"/>
                  <a:gd name="T85" fmla="*/ 17 h 56"/>
                  <a:gd name="T86" fmla="*/ 3 w 74"/>
                  <a:gd name="T87" fmla="*/ 13 h 56"/>
                  <a:gd name="T88" fmla="*/ 4 w 74"/>
                  <a:gd name="T89" fmla="*/ 8 h 56"/>
                  <a:gd name="T90" fmla="*/ 7 w 74"/>
                  <a:gd name="T91" fmla="*/ 5 h 56"/>
                  <a:gd name="T92" fmla="*/ 12 w 74"/>
                  <a:gd name="T93" fmla="*/ 0 h 56"/>
                  <a:gd name="T94" fmla="*/ 12 w 74"/>
                  <a:gd name="T95" fmla="*/ 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56"/>
                  <a:gd name="T146" fmla="*/ 74 w 74"/>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56">
                    <a:moveTo>
                      <a:pt x="12" y="0"/>
                    </a:moveTo>
                    <a:lnTo>
                      <a:pt x="13" y="5"/>
                    </a:lnTo>
                    <a:lnTo>
                      <a:pt x="17" y="8"/>
                    </a:lnTo>
                    <a:lnTo>
                      <a:pt x="19" y="11"/>
                    </a:lnTo>
                    <a:lnTo>
                      <a:pt x="22" y="15"/>
                    </a:lnTo>
                    <a:lnTo>
                      <a:pt x="26" y="17"/>
                    </a:lnTo>
                    <a:lnTo>
                      <a:pt x="29" y="20"/>
                    </a:lnTo>
                    <a:lnTo>
                      <a:pt x="34" y="22"/>
                    </a:lnTo>
                    <a:lnTo>
                      <a:pt x="37" y="24"/>
                    </a:lnTo>
                    <a:lnTo>
                      <a:pt x="42" y="24"/>
                    </a:lnTo>
                    <a:lnTo>
                      <a:pt x="45" y="25"/>
                    </a:lnTo>
                    <a:lnTo>
                      <a:pt x="50" y="25"/>
                    </a:lnTo>
                    <a:lnTo>
                      <a:pt x="53" y="25"/>
                    </a:lnTo>
                    <a:lnTo>
                      <a:pt x="57" y="24"/>
                    </a:lnTo>
                    <a:lnTo>
                      <a:pt x="62" y="23"/>
                    </a:lnTo>
                    <a:lnTo>
                      <a:pt x="66" y="22"/>
                    </a:lnTo>
                    <a:lnTo>
                      <a:pt x="72" y="21"/>
                    </a:lnTo>
                    <a:lnTo>
                      <a:pt x="73" y="26"/>
                    </a:lnTo>
                    <a:lnTo>
                      <a:pt x="74" y="32"/>
                    </a:lnTo>
                    <a:lnTo>
                      <a:pt x="73" y="37"/>
                    </a:lnTo>
                    <a:lnTo>
                      <a:pt x="73" y="41"/>
                    </a:lnTo>
                    <a:lnTo>
                      <a:pt x="72" y="45"/>
                    </a:lnTo>
                    <a:lnTo>
                      <a:pt x="70" y="48"/>
                    </a:lnTo>
                    <a:lnTo>
                      <a:pt x="67" y="51"/>
                    </a:lnTo>
                    <a:lnTo>
                      <a:pt x="65" y="53"/>
                    </a:lnTo>
                    <a:lnTo>
                      <a:pt x="60" y="54"/>
                    </a:lnTo>
                    <a:lnTo>
                      <a:pt x="57" y="55"/>
                    </a:lnTo>
                    <a:lnTo>
                      <a:pt x="52" y="55"/>
                    </a:lnTo>
                    <a:lnTo>
                      <a:pt x="48" y="56"/>
                    </a:lnTo>
                    <a:lnTo>
                      <a:pt x="43" y="55"/>
                    </a:lnTo>
                    <a:lnTo>
                      <a:pt x="38" y="55"/>
                    </a:lnTo>
                    <a:lnTo>
                      <a:pt x="34" y="53"/>
                    </a:lnTo>
                    <a:lnTo>
                      <a:pt x="29" y="53"/>
                    </a:lnTo>
                    <a:lnTo>
                      <a:pt x="25" y="51"/>
                    </a:lnTo>
                    <a:lnTo>
                      <a:pt x="21" y="50"/>
                    </a:lnTo>
                    <a:lnTo>
                      <a:pt x="17" y="46"/>
                    </a:lnTo>
                    <a:lnTo>
                      <a:pt x="13" y="44"/>
                    </a:lnTo>
                    <a:lnTo>
                      <a:pt x="7" y="38"/>
                    </a:lnTo>
                    <a:lnTo>
                      <a:pt x="4" y="32"/>
                    </a:lnTo>
                    <a:lnTo>
                      <a:pt x="2" y="29"/>
                    </a:lnTo>
                    <a:lnTo>
                      <a:pt x="0" y="25"/>
                    </a:lnTo>
                    <a:lnTo>
                      <a:pt x="0" y="21"/>
                    </a:lnTo>
                    <a:lnTo>
                      <a:pt x="2" y="17"/>
                    </a:lnTo>
                    <a:lnTo>
                      <a:pt x="3" y="13"/>
                    </a:lnTo>
                    <a:lnTo>
                      <a:pt x="4" y="8"/>
                    </a:lnTo>
                    <a:lnTo>
                      <a:pt x="7" y="5"/>
                    </a:lnTo>
                    <a:lnTo>
                      <a:pt x="12" y="0"/>
                    </a:lnTo>
                    <a:close/>
                  </a:path>
                </a:pathLst>
              </a:custGeom>
              <a:solidFill>
                <a:srgbClr val="A3733B"/>
              </a:solidFill>
              <a:ln w="9525">
                <a:noFill/>
                <a:round/>
                <a:headEnd/>
                <a:tailEnd/>
              </a:ln>
            </p:spPr>
            <p:txBody>
              <a:bodyPr/>
              <a:lstStyle/>
              <a:p>
                <a:endParaRPr lang="es-MX"/>
              </a:p>
            </p:txBody>
          </p:sp>
          <p:sp>
            <p:nvSpPr>
              <p:cNvPr id="111761" name="Freeform 146"/>
              <p:cNvSpPr>
                <a:spLocks/>
              </p:cNvSpPr>
              <p:nvPr/>
            </p:nvSpPr>
            <p:spPr bwMode="auto">
              <a:xfrm>
                <a:off x="3828" y="2465"/>
                <a:ext cx="18" cy="15"/>
              </a:xfrm>
              <a:custGeom>
                <a:avLst/>
                <a:gdLst>
                  <a:gd name="T0" fmla="*/ 12 w 74"/>
                  <a:gd name="T1" fmla="*/ 0 h 56"/>
                  <a:gd name="T2" fmla="*/ 14 w 74"/>
                  <a:gd name="T3" fmla="*/ 4 h 56"/>
                  <a:gd name="T4" fmla="*/ 17 w 74"/>
                  <a:gd name="T5" fmla="*/ 8 h 56"/>
                  <a:gd name="T6" fmla="*/ 20 w 74"/>
                  <a:gd name="T7" fmla="*/ 11 h 56"/>
                  <a:gd name="T8" fmla="*/ 23 w 74"/>
                  <a:gd name="T9" fmla="*/ 15 h 56"/>
                  <a:gd name="T10" fmla="*/ 26 w 74"/>
                  <a:gd name="T11" fmla="*/ 17 h 56"/>
                  <a:gd name="T12" fmla="*/ 30 w 74"/>
                  <a:gd name="T13" fmla="*/ 19 h 56"/>
                  <a:gd name="T14" fmla="*/ 34 w 74"/>
                  <a:gd name="T15" fmla="*/ 22 h 56"/>
                  <a:gd name="T16" fmla="*/ 38 w 74"/>
                  <a:gd name="T17" fmla="*/ 24 h 56"/>
                  <a:gd name="T18" fmla="*/ 42 w 74"/>
                  <a:gd name="T19" fmla="*/ 24 h 56"/>
                  <a:gd name="T20" fmla="*/ 46 w 74"/>
                  <a:gd name="T21" fmla="*/ 24 h 56"/>
                  <a:gd name="T22" fmla="*/ 50 w 74"/>
                  <a:gd name="T23" fmla="*/ 24 h 56"/>
                  <a:gd name="T24" fmla="*/ 53 w 74"/>
                  <a:gd name="T25" fmla="*/ 25 h 56"/>
                  <a:gd name="T26" fmla="*/ 58 w 74"/>
                  <a:gd name="T27" fmla="*/ 24 h 56"/>
                  <a:gd name="T28" fmla="*/ 63 w 74"/>
                  <a:gd name="T29" fmla="*/ 23 h 56"/>
                  <a:gd name="T30" fmla="*/ 67 w 74"/>
                  <a:gd name="T31" fmla="*/ 22 h 56"/>
                  <a:gd name="T32" fmla="*/ 72 w 74"/>
                  <a:gd name="T33" fmla="*/ 21 h 56"/>
                  <a:gd name="T34" fmla="*/ 73 w 74"/>
                  <a:gd name="T35" fmla="*/ 26 h 56"/>
                  <a:gd name="T36" fmla="*/ 74 w 74"/>
                  <a:gd name="T37" fmla="*/ 32 h 56"/>
                  <a:gd name="T38" fmla="*/ 74 w 74"/>
                  <a:gd name="T39" fmla="*/ 37 h 56"/>
                  <a:gd name="T40" fmla="*/ 74 w 74"/>
                  <a:gd name="T41" fmla="*/ 41 h 56"/>
                  <a:gd name="T42" fmla="*/ 72 w 74"/>
                  <a:gd name="T43" fmla="*/ 45 h 56"/>
                  <a:gd name="T44" fmla="*/ 69 w 74"/>
                  <a:gd name="T45" fmla="*/ 48 h 56"/>
                  <a:gd name="T46" fmla="*/ 67 w 74"/>
                  <a:gd name="T47" fmla="*/ 51 h 56"/>
                  <a:gd name="T48" fmla="*/ 65 w 74"/>
                  <a:gd name="T49" fmla="*/ 53 h 56"/>
                  <a:gd name="T50" fmla="*/ 60 w 74"/>
                  <a:gd name="T51" fmla="*/ 54 h 56"/>
                  <a:gd name="T52" fmla="*/ 57 w 74"/>
                  <a:gd name="T53" fmla="*/ 55 h 56"/>
                  <a:gd name="T54" fmla="*/ 52 w 74"/>
                  <a:gd name="T55" fmla="*/ 55 h 56"/>
                  <a:gd name="T56" fmla="*/ 48 w 74"/>
                  <a:gd name="T57" fmla="*/ 56 h 56"/>
                  <a:gd name="T58" fmla="*/ 43 w 74"/>
                  <a:gd name="T59" fmla="*/ 55 h 56"/>
                  <a:gd name="T60" fmla="*/ 38 w 74"/>
                  <a:gd name="T61" fmla="*/ 55 h 56"/>
                  <a:gd name="T62" fmla="*/ 34 w 74"/>
                  <a:gd name="T63" fmla="*/ 54 h 56"/>
                  <a:gd name="T64" fmla="*/ 29 w 74"/>
                  <a:gd name="T65" fmla="*/ 53 h 56"/>
                  <a:gd name="T66" fmla="*/ 25 w 74"/>
                  <a:gd name="T67" fmla="*/ 51 h 56"/>
                  <a:gd name="T68" fmla="*/ 21 w 74"/>
                  <a:gd name="T69" fmla="*/ 48 h 56"/>
                  <a:gd name="T70" fmla="*/ 17 w 74"/>
                  <a:gd name="T71" fmla="*/ 46 h 56"/>
                  <a:gd name="T72" fmla="*/ 13 w 74"/>
                  <a:gd name="T73" fmla="*/ 44 h 56"/>
                  <a:gd name="T74" fmla="*/ 7 w 74"/>
                  <a:gd name="T75" fmla="*/ 38 h 56"/>
                  <a:gd name="T76" fmla="*/ 4 w 74"/>
                  <a:gd name="T77" fmla="*/ 32 h 56"/>
                  <a:gd name="T78" fmla="*/ 2 w 74"/>
                  <a:gd name="T79" fmla="*/ 29 h 56"/>
                  <a:gd name="T80" fmla="*/ 2 w 74"/>
                  <a:gd name="T81" fmla="*/ 24 h 56"/>
                  <a:gd name="T82" fmla="*/ 0 w 74"/>
                  <a:gd name="T83" fmla="*/ 21 h 56"/>
                  <a:gd name="T84" fmla="*/ 2 w 74"/>
                  <a:gd name="T85" fmla="*/ 17 h 56"/>
                  <a:gd name="T86" fmla="*/ 3 w 74"/>
                  <a:gd name="T87" fmla="*/ 13 h 56"/>
                  <a:gd name="T88" fmla="*/ 5 w 74"/>
                  <a:gd name="T89" fmla="*/ 8 h 56"/>
                  <a:gd name="T90" fmla="*/ 7 w 74"/>
                  <a:gd name="T91" fmla="*/ 4 h 56"/>
                  <a:gd name="T92" fmla="*/ 12 w 74"/>
                  <a:gd name="T93" fmla="*/ 0 h 56"/>
                  <a:gd name="T94" fmla="*/ 12 w 74"/>
                  <a:gd name="T95" fmla="*/ 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56"/>
                  <a:gd name="T146" fmla="*/ 74 w 74"/>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56">
                    <a:moveTo>
                      <a:pt x="12" y="0"/>
                    </a:moveTo>
                    <a:lnTo>
                      <a:pt x="14" y="4"/>
                    </a:lnTo>
                    <a:lnTo>
                      <a:pt x="17" y="8"/>
                    </a:lnTo>
                    <a:lnTo>
                      <a:pt x="20" y="11"/>
                    </a:lnTo>
                    <a:lnTo>
                      <a:pt x="23" y="15"/>
                    </a:lnTo>
                    <a:lnTo>
                      <a:pt x="26" y="17"/>
                    </a:lnTo>
                    <a:lnTo>
                      <a:pt x="30" y="19"/>
                    </a:lnTo>
                    <a:lnTo>
                      <a:pt x="34" y="22"/>
                    </a:lnTo>
                    <a:lnTo>
                      <a:pt x="38" y="24"/>
                    </a:lnTo>
                    <a:lnTo>
                      <a:pt x="42" y="24"/>
                    </a:lnTo>
                    <a:lnTo>
                      <a:pt x="46" y="24"/>
                    </a:lnTo>
                    <a:lnTo>
                      <a:pt x="50" y="24"/>
                    </a:lnTo>
                    <a:lnTo>
                      <a:pt x="53" y="25"/>
                    </a:lnTo>
                    <a:lnTo>
                      <a:pt x="58" y="24"/>
                    </a:lnTo>
                    <a:lnTo>
                      <a:pt x="63" y="23"/>
                    </a:lnTo>
                    <a:lnTo>
                      <a:pt x="67" y="22"/>
                    </a:lnTo>
                    <a:lnTo>
                      <a:pt x="72" y="21"/>
                    </a:lnTo>
                    <a:lnTo>
                      <a:pt x="73" y="26"/>
                    </a:lnTo>
                    <a:lnTo>
                      <a:pt x="74" y="32"/>
                    </a:lnTo>
                    <a:lnTo>
                      <a:pt x="74" y="37"/>
                    </a:lnTo>
                    <a:lnTo>
                      <a:pt x="74" y="41"/>
                    </a:lnTo>
                    <a:lnTo>
                      <a:pt x="72" y="45"/>
                    </a:lnTo>
                    <a:lnTo>
                      <a:pt x="69" y="48"/>
                    </a:lnTo>
                    <a:lnTo>
                      <a:pt x="67" y="51"/>
                    </a:lnTo>
                    <a:lnTo>
                      <a:pt x="65" y="53"/>
                    </a:lnTo>
                    <a:lnTo>
                      <a:pt x="60" y="54"/>
                    </a:lnTo>
                    <a:lnTo>
                      <a:pt x="57" y="55"/>
                    </a:lnTo>
                    <a:lnTo>
                      <a:pt x="52" y="55"/>
                    </a:lnTo>
                    <a:lnTo>
                      <a:pt x="48" y="56"/>
                    </a:lnTo>
                    <a:lnTo>
                      <a:pt x="43" y="55"/>
                    </a:lnTo>
                    <a:lnTo>
                      <a:pt x="38" y="55"/>
                    </a:lnTo>
                    <a:lnTo>
                      <a:pt x="34" y="54"/>
                    </a:lnTo>
                    <a:lnTo>
                      <a:pt x="29" y="53"/>
                    </a:lnTo>
                    <a:lnTo>
                      <a:pt x="25" y="51"/>
                    </a:lnTo>
                    <a:lnTo>
                      <a:pt x="21" y="48"/>
                    </a:lnTo>
                    <a:lnTo>
                      <a:pt x="17" y="46"/>
                    </a:lnTo>
                    <a:lnTo>
                      <a:pt x="13" y="44"/>
                    </a:lnTo>
                    <a:lnTo>
                      <a:pt x="7" y="38"/>
                    </a:lnTo>
                    <a:lnTo>
                      <a:pt x="4" y="32"/>
                    </a:lnTo>
                    <a:lnTo>
                      <a:pt x="2" y="29"/>
                    </a:lnTo>
                    <a:lnTo>
                      <a:pt x="2" y="24"/>
                    </a:lnTo>
                    <a:lnTo>
                      <a:pt x="0" y="21"/>
                    </a:lnTo>
                    <a:lnTo>
                      <a:pt x="2" y="17"/>
                    </a:lnTo>
                    <a:lnTo>
                      <a:pt x="3" y="13"/>
                    </a:lnTo>
                    <a:lnTo>
                      <a:pt x="5" y="8"/>
                    </a:lnTo>
                    <a:lnTo>
                      <a:pt x="7" y="4"/>
                    </a:lnTo>
                    <a:lnTo>
                      <a:pt x="12" y="0"/>
                    </a:lnTo>
                    <a:close/>
                  </a:path>
                </a:pathLst>
              </a:custGeom>
              <a:solidFill>
                <a:srgbClr val="A3733B"/>
              </a:solidFill>
              <a:ln w="9525">
                <a:noFill/>
                <a:round/>
                <a:headEnd/>
                <a:tailEnd/>
              </a:ln>
            </p:spPr>
            <p:txBody>
              <a:bodyPr/>
              <a:lstStyle/>
              <a:p>
                <a:endParaRPr lang="es-MX"/>
              </a:p>
            </p:txBody>
          </p:sp>
          <p:sp>
            <p:nvSpPr>
              <p:cNvPr id="111762" name="Freeform 147"/>
              <p:cNvSpPr>
                <a:spLocks/>
              </p:cNvSpPr>
              <p:nvPr/>
            </p:nvSpPr>
            <p:spPr bwMode="auto">
              <a:xfrm>
                <a:off x="3791" y="2557"/>
                <a:ext cx="18" cy="14"/>
              </a:xfrm>
              <a:custGeom>
                <a:avLst/>
                <a:gdLst>
                  <a:gd name="T0" fmla="*/ 10 w 72"/>
                  <a:gd name="T1" fmla="*/ 0 h 55"/>
                  <a:gd name="T2" fmla="*/ 13 w 72"/>
                  <a:gd name="T3" fmla="*/ 4 h 55"/>
                  <a:gd name="T4" fmla="*/ 15 w 72"/>
                  <a:gd name="T5" fmla="*/ 8 h 55"/>
                  <a:gd name="T6" fmla="*/ 17 w 72"/>
                  <a:gd name="T7" fmla="*/ 12 h 55"/>
                  <a:gd name="T8" fmla="*/ 22 w 72"/>
                  <a:gd name="T9" fmla="*/ 15 h 55"/>
                  <a:gd name="T10" fmla="*/ 24 w 72"/>
                  <a:gd name="T11" fmla="*/ 17 h 55"/>
                  <a:gd name="T12" fmla="*/ 29 w 72"/>
                  <a:gd name="T13" fmla="*/ 20 h 55"/>
                  <a:gd name="T14" fmla="*/ 32 w 72"/>
                  <a:gd name="T15" fmla="*/ 21 h 55"/>
                  <a:gd name="T16" fmla="*/ 37 w 72"/>
                  <a:gd name="T17" fmla="*/ 23 h 55"/>
                  <a:gd name="T18" fmla="*/ 40 w 72"/>
                  <a:gd name="T19" fmla="*/ 24 h 55"/>
                  <a:gd name="T20" fmla="*/ 44 w 72"/>
                  <a:gd name="T21" fmla="*/ 24 h 55"/>
                  <a:gd name="T22" fmla="*/ 48 w 72"/>
                  <a:gd name="T23" fmla="*/ 24 h 55"/>
                  <a:gd name="T24" fmla="*/ 52 w 72"/>
                  <a:gd name="T25" fmla="*/ 24 h 55"/>
                  <a:gd name="T26" fmla="*/ 56 w 72"/>
                  <a:gd name="T27" fmla="*/ 23 h 55"/>
                  <a:gd name="T28" fmla="*/ 61 w 72"/>
                  <a:gd name="T29" fmla="*/ 22 h 55"/>
                  <a:gd name="T30" fmla="*/ 66 w 72"/>
                  <a:gd name="T31" fmla="*/ 21 h 55"/>
                  <a:gd name="T32" fmla="*/ 70 w 72"/>
                  <a:gd name="T33" fmla="*/ 21 h 55"/>
                  <a:gd name="T34" fmla="*/ 71 w 72"/>
                  <a:gd name="T35" fmla="*/ 26 h 55"/>
                  <a:gd name="T36" fmla="*/ 72 w 72"/>
                  <a:gd name="T37" fmla="*/ 32 h 55"/>
                  <a:gd name="T38" fmla="*/ 72 w 72"/>
                  <a:gd name="T39" fmla="*/ 37 h 55"/>
                  <a:gd name="T40" fmla="*/ 72 w 72"/>
                  <a:gd name="T41" fmla="*/ 42 h 55"/>
                  <a:gd name="T42" fmla="*/ 70 w 72"/>
                  <a:gd name="T43" fmla="*/ 44 h 55"/>
                  <a:gd name="T44" fmla="*/ 69 w 72"/>
                  <a:gd name="T45" fmla="*/ 47 h 55"/>
                  <a:gd name="T46" fmla="*/ 66 w 72"/>
                  <a:gd name="T47" fmla="*/ 51 h 55"/>
                  <a:gd name="T48" fmla="*/ 63 w 72"/>
                  <a:gd name="T49" fmla="*/ 53 h 55"/>
                  <a:gd name="T50" fmla="*/ 60 w 72"/>
                  <a:gd name="T51" fmla="*/ 54 h 55"/>
                  <a:gd name="T52" fmla="*/ 55 w 72"/>
                  <a:gd name="T53" fmla="*/ 55 h 55"/>
                  <a:gd name="T54" fmla="*/ 51 w 72"/>
                  <a:gd name="T55" fmla="*/ 55 h 55"/>
                  <a:gd name="T56" fmla="*/ 47 w 72"/>
                  <a:gd name="T57" fmla="*/ 55 h 55"/>
                  <a:gd name="T58" fmla="*/ 41 w 72"/>
                  <a:gd name="T59" fmla="*/ 55 h 55"/>
                  <a:gd name="T60" fmla="*/ 38 w 72"/>
                  <a:gd name="T61" fmla="*/ 55 h 55"/>
                  <a:gd name="T62" fmla="*/ 32 w 72"/>
                  <a:gd name="T63" fmla="*/ 54 h 55"/>
                  <a:gd name="T64" fmla="*/ 29 w 72"/>
                  <a:gd name="T65" fmla="*/ 53 h 55"/>
                  <a:gd name="T66" fmla="*/ 24 w 72"/>
                  <a:gd name="T67" fmla="*/ 51 h 55"/>
                  <a:gd name="T68" fmla="*/ 20 w 72"/>
                  <a:gd name="T69" fmla="*/ 50 h 55"/>
                  <a:gd name="T70" fmla="*/ 16 w 72"/>
                  <a:gd name="T71" fmla="*/ 46 h 55"/>
                  <a:gd name="T72" fmla="*/ 13 w 72"/>
                  <a:gd name="T73" fmla="*/ 44 h 55"/>
                  <a:gd name="T74" fmla="*/ 7 w 72"/>
                  <a:gd name="T75" fmla="*/ 38 h 55"/>
                  <a:gd name="T76" fmla="*/ 2 w 72"/>
                  <a:gd name="T77" fmla="*/ 32 h 55"/>
                  <a:gd name="T78" fmla="*/ 0 w 72"/>
                  <a:gd name="T79" fmla="*/ 29 h 55"/>
                  <a:gd name="T80" fmla="*/ 0 w 72"/>
                  <a:gd name="T81" fmla="*/ 24 h 55"/>
                  <a:gd name="T82" fmla="*/ 0 w 72"/>
                  <a:gd name="T83" fmla="*/ 21 h 55"/>
                  <a:gd name="T84" fmla="*/ 0 w 72"/>
                  <a:gd name="T85" fmla="*/ 17 h 55"/>
                  <a:gd name="T86" fmla="*/ 1 w 72"/>
                  <a:gd name="T87" fmla="*/ 13 h 55"/>
                  <a:gd name="T88" fmla="*/ 3 w 72"/>
                  <a:gd name="T89" fmla="*/ 8 h 55"/>
                  <a:gd name="T90" fmla="*/ 6 w 72"/>
                  <a:gd name="T91" fmla="*/ 4 h 55"/>
                  <a:gd name="T92" fmla="*/ 10 w 72"/>
                  <a:gd name="T93" fmla="*/ 0 h 55"/>
                  <a:gd name="T94" fmla="*/ 10 w 72"/>
                  <a:gd name="T95" fmla="*/ 0 h 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55"/>
                  <a:gd name="T146" fmla="*/ 72 w 72"/>
                  <a:gd name="T147" fmla="*/ 55 h 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55">
                    <a:moveTo>
                      <a:pt x="10" y="0"/>
                    </a:moveTo>
                    <a:lnTo>
                      <a:pt x="13" y="4"/>
                    </a:lnTo>
                    <a:lnTo>
                      <a:pt x="15" y="8"/>
                    </a:lnTo>
                    <a:lnTo>
                      <a:pt x="17" y="12"/>
                    </a:lnTo>
                    <a:lnTo>
                      <a:pt x="22" y="15"/>
                    </a:lnTo>
                    <a:lnTo>
                      <a:pt x="24" y="17"/>
                    </a:lnTo>
                    <a:lnTo>
                      <a:pt x="29" y="20"/>
                    </a:lnTo>
                    <a:lnTo>
                      <a:pt x="32" y="21"/>
                    </a:lnTo>
                    <a:lnTo>
                      <a:pt x="37" y="23"/>
                    </a:lnTo>
                    <a:lnTo>
                      <a:pt x="40" y="24"/>
                    </a:lnTo>
                    <a:lnTo>
                      <a:pt x="44" y="24"/>
                    </a:lnTo>
                    <a:lnTo>
                      <a:pt x="48" y="24"/>
                    </a:lnTo>
                    <a:lnTo>
                      <a:pt x="52" y="24"/>
                    </a:lnTo>
                    <a:lnTo>
                      <a:pt x="56" y="23"/>
                    </a:lnTo>
                    <a:lnTo>
                      <a:pt x="61" y="22"/>
                    </a:lnTo>
                    <a:lnTo>
                      <a:pt x="66" y="21"/>
                    </a:lnTo>
                    <a:lnTo>
                      <a:pt x="70" y="21"/>
                    </a:lnTo>
                    <a:lnTo>
                      <a:pt x="71" y="26"/>
                    </a:lnTo>
                    <a:lnTo>
                      <a:pt x="72" y="32"/>
                    </a:lnTo>
                    <a:lnTo>
                      <a:pt x="72" y="37"/>
                    </a:lnTo>
                    <a:lnTo>
                      <a:pt x="72" y="42"/>
                    </a:lnTo>
                    <a:lnTo>
                      <a:pt x="70" y="44"/>
                    </a:lnTo>
                    <a:lnTo>
                      <a:pt x="69" y="47"/>
                    </a:lnTo>
                    <a:lnTo>
                      <a:pt x="66" y="51"/>
                    </a:lnTo>
                    <a:lnTo>
                      <a:pt x="63" y="53"/>
                    </a:lnTo>
                    <a:lnTo>
                      <a:pt x="60" y="54"/>
                    </a:lnTo>
                    <a:lnTo>
                      <a:pt x="55" y="55"/>
                    </a:lnTo>
                    <a:lnTo>
                      <a:pt x="51" y="55"/>
                    </a:lnTo>
                    <a:lnTo>
                      <a:pt x="47" y="55"/>
                    </a:lnTo>
                    <a:lnTo>
                      <a:pt x="41" y="55"/>
                    </a:lnTo>
                    <a:lnTo>
                      <a:pt x="38" y="55"/>
                    </a:lnTo>
                    <a:lnTo>
                      <a:pt x="32" y="54"/>
                    </a:lnTo>
                    <a:lnTo>
                      <a:pt x="29" y="53"/>
                    </a:lnTo>
                    <a:lnTo>
                      <a:pt x="24" y="51"/>
                    </a:lnTo>
                    <a:lnTo>
                      <a:pt x="20" y="50"/>
                    </a:lnTo>
                    <a:lnTo>
                      <a:pt x="16" y="46"/>
                    </a:lnTo>
                    <a:lnTo>
                      <a:pt x="13" y="44"/>
                    </a:lnTo>
                    <a:lnTo>
                      <a:pt x="7" y="38"/>
                    </a:lnTo>
                    <a:lnTo>
                      <a:pt x="2" y="32"/>
                    </a:lnTo>
                    <a:lnTo>
                      <a:pt x="0" y="29"/>
                    </a:lnTo>
                    <a:lnTo>
                      <a:pt x="0" y="24"/>
                    </a:lnTo>
                    <a:lnTo>
                      <a:pt x="0" y="21"/>
                    </a:lnTo>
                    <a:lnTo>
                      <a:pt x="0" y="17"/>
                    </a:lnTo>
                    <a:lnTo>
                      <a:pt x="1" y="13"/>
                    </a:lnTo>
                    <a:lnTo>
                      <a:pt x="3" y="8"/>
                    </a:lnTo>
                    <a:lnTo>
                      <a:pt x="6" y="4"/>
                    </a:lnTo>
                    <a:lnTo>
                      <a:pt x="10" y="0"/>
                    </a:lnTo>
                    <a:close/>
                  </a:path>
                </a:pathLst>
              </a:custGeom>
              <a:solidFill>
                <a:srgbClr val="A3733B"/>
              </a:solidFill>
              <a:ln w="9525">
                <a:noFill/>
                <a:round/>
                <a:headEnd/>
                <a:tailEnd/>
              </a:ln>
            </p:spPr>
            <p:txBody>
              <a:bodyPr/>
              <a:lstStyle/>
              <a:p>
                <a:endParaRPr lang="es-MX"/>
              </a:p>
            </p:txBody>
          </p:sp>
          <p:sp>
            <p:nvSpPr>
              <p:cNvPr id="111763" name="Freeform 148"/>
              <p:cNvSpPr>
                <a:spLocks/>
              </p:cNvSpPr>
              <p:nvPr/>
            </p:nvSpPr>
            <p:spPr bwMode="auto">
              <a:xfrm>
                <a:off x="3694" y="2402"/>
                <a:ext cx="14" cy="11"/>
              </a:xfrm>
              <a:custGeom>
                <a:avLst/>
                <a:gdLst>
                  <a:gd name="T0" fmla="*/ 14 w 55"/>
                  <a:gd name="T1" fmla="*/ 4 h 44"/>
                  <a:gd name="T2" fmla="*/ 18 w 55"/>
                  <a:gd name="T3" fmla="*/ 5 h 44"/>
                  <a:gd name="T4" fmla="*/ 23 w 55"/>
                  <a:gd name="T5" fmla="*/ 5 h 44"/>
                  <a:gd name="T6" fmla="*/ 28 w 55"/>
                  <a:gd name="T7" fmla="*/ 5 h 44"/>
                  <a:gd name="T8" fmla="*/ 33 w 55"/>
                  <a:gd name="T9" fmla="*/ 5 h 44"/>
                  <a:gd name="T10" fmla="*/ 38 w 55"/>
                  <a:gd name="T11" fmla="*/ 2 h 44"/>
                  <a:gd name="T12" fmla="*/ 44 w 55"/>
                  <a:gd name="T13" fmla="*/ 2 h 44"/>
                  <a:gd name="T14" fmla="*/ 48 w 55"/>
                  <a:gd name="T15" fmla="*/ 1 h 44"/>
                  <a:gd name="T16" fmla="*/ 54 w 55"/>
                  <a:gd name="T17" fmla="*/ 0 h 44"/>
                  <a:gd name="T18" fmla="*/ 55 w 55"/>
                  <a:gd name="T19" fmla="*/ 5 h 44"/>
                  <a:gd name="T20" fmla="*/ 54 w 55"/>
                  <a:gd name="T21" fmla="*/ 9 h 44"/>
                  <a:gd name="T22" fmla="*/ 52 w 55"/>
                  <a:gd name="T23" fmla="*/ 15 h 44"/>
                  <a:gd name="T24" fmla="*/ 50 w 55"/>
                  <a:gd name="T25" fmla="*/ 22 h 44"/>
                  <a:gd name="T26" fmla="*/ 45 w 55"/>
                  <a:gd name="T27" fmla="*/ 28 h 44"/>
                  <a:gd name="T28" fmla="*/ 40 w 55"/>
                  <a:gd name="T29" fmla="*/ 34 h 44"/>
                  <a:gd name="T30" fmla="*/ 36 w 55"/>
                  <a:gd name="T31" fmla="*/ 39 h 44"/>
                  <a:gd name="T32" fmla="*/ 32 w 55"/>
                  <a:gd name="T33" fmla="*/ 44 h 44"/>
                  <a:gd name="T34" fmla="*/ 28 w 55"/>
                  <a:gd name="T35" fmla="*/ 44 h 44"/>
                  <a:gd name="T36" fmla="*/ 23 w 55"/>
                  <a:gd name="T37" fmla="*/ 44 h 44"/>
                  <a:gd name="T38" fmla="*/ 18 w 55"/>
                  <a:gd name="T39" fmla="*/ 44 h 44"/>
                  <a:gd name="T40" fmla="*/ 15 w 55"/>
                  <a:gd name="T41" fmla="*/ 44 h 44"/>
                  <a:gd name="T42" fmla="*/ 14 w 55"/>
                  <a:gd name="T43" fmla="*/ 37 h 44"/>
                  <a:gd name="T44" fmla="*/ 16 w 55"/>
                  <a:gd name="T45" fmla="*/ 31 h 44"/>
                  <a:gd name="T46" fmla="*/ 21 w 55"/>
                  <a:gd name="T47" fmla="*/ 25 h 44"/>
                  <a:gd name="T48" fmla="*/ 26 w 55"/>
                  <a:gd name="T49" fmla="*/ 22 h 44"/>
                  <a:gd name="T50" fmla="*/ 21 w 55"/>
                  <a:gd name="T51" fmla="*/ 20 h 44"/>
                  <a:gd name="T52" fmla="*/ 15 w 55"/>
                  <a:gd name="T53" fmla="*/ 20 h 44"/>
                  <a:gd name="T54" fmla="*/ 10 w 55"/>
                  <a:gd name="T55" fmla="*/ 19 h 44"/>
                  <a:gd name="T56" fmla="*/ 6 w 55"/>
                  <a:gd name="T57" fmla="*/ 17 h 44"/>
                  <a:gd name="T58" fmla="*/ 1 w 55"/>
                  <a:gd name="T59" fmla="*/ 14 h 44"/>
                  <a:gd name="T60" fmla="*/ 0 w 55"/>
                  <a:gd name="T61" fmla="*/ 11 h 44"/>
                  <a:gd name="T62" fmla="*/ 0 w 55"/>
                  <a:gd name="T63" fmla="*/ 6 h 44"/>
                  <a:gd name="T64" fmla="*/ 2 w 55"/>
                  <a:gd name="T65" fmla="*/ 1 h 44"/>
                  <a:gd name="T66" fmla="*/ 6 w 55"/>
                  <a:gd name="T67" fmla="*/ 1 h 44"/>
                  <a:gd name="T68" fmla="*/ 9 w 55"/>
                  <a:gd name="T69" fmla="*/ 1 h 44"/>
                  <a:gd name="T70" fmla="*/ 12 w 55"/>
                  <a:gd name="T71" fmla="*/ 2 h 44"/>
                  <a:gd name="T72" fmla="*/ 14 w 55"/>
                  <a:gd name="T73" fmla="*/ 4 h 44"/>
                  <a:gd name="T74" fmla="*/ 14 w 55"/>
                  <a:gd name="T75" fmla="*/ 4 h 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
                  <a:gd name="T115" fmla="*/ 0 h 44"/>
                  <a:gd name="T116" fmla="*/ 55 w 55"/>
                  <a:gd name="T117" fmla="*/ 44 h 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 h="44">
                    <a:moveTo>
                      <a:pt x="14" y="4"/>
                    </a:moveTo>
                    <a:lnTo>
                      <a:pt x="18" y="5"/>
                    </a:lnTo>
                    <a:lnTo>
                      <a:pt x="23" y="5"/>
                    </a:lnTo>
                    <a:lnTo>
                      <a:pt x="28" y="5"/>
                    </a:lnTo>
                    <a:lnTo>
                      <a:pt x="33" y="5"/>
                    </a:lnTo>
                    <a:lnTo>
                      <a:pt x="38" y="2"/>
                    </a:lnTo>
                    <a:lnTo>
                      <a:pt x="44" y="2"/>
                    </a:lnTo>
                    <a:lnTo>
                      <a:pt x="48" y="1"/>
                    </a:lnTo>
                    <a:lnTo>
                      <a:pt x="54" y="0"/>
                    </a:lnTo>
                    <a:lnTo>
                      <a:pt x="55" y="5"/>
                    </a:lnTo>
                    <a:lnTo>
                      <a:pt x="54" y="9"/>
                    </a:lnTo>
                    <a:lnTo>
                      <a:pt x="52" y="15"/>
                    </a:lnTo>
                    <a:lnTo>
                      <a:pt x="50" y="22"/>
                    </a:lnTo>
                    <a:lnTo>
                      <a:pt x="45" y="28"/>
                    </a:lnTo>
                    <a:lnTo>
                      <a:pt x="40" y="34"/>
                    </a:lnTo>
                    <a:lnTo>
                      <a:pt x="36" y="39"/>
                    </a:lnTo>
                    <a:lnTo>
                      <a:pt x="32" y="44"/>
                    </a:lnTo>
                    <a:lnTo>
                      <a:pt x="28" y="44"/>
                    </a:lnTo>
                    <a:lnTo>
                      <a:pt x="23" y="44"/>
                    </a:lnTo>
                    <a:lnTo>
                      <a:pt x="18" y="44"/>
                    </a:lnTo>
                    <a:lnTo>
                      <a:pt x="15" y="44"/>
                    </a:lnTo>
                    <a:lnTo>
                      <a:pt x="14" y="37"/>
                    </a:lnTo>
                    <a:lnTo>
                      <a:pt x="16" y="31"/>
                    </a:lnTo>
                    <a:lnTo>
                      <a:pt x="21" y="25"/>
                    </a:lnTo>
                    <a:lnTo>
                      <a:pt x="26" y="22"/>
                    </a:lnTo>
                    <a:lnTo>
                      <a:pt x="21" y="20"/>
                    </a:lnTo>
                    <a:lnTo>
                      <a:pt x="15" y="20"/>
                    </a:lnTo>
                    <a:lnTo>
                      <a:pt x="10" y="19"/>
                    </a:lnTo>
                    <a:lnTo>
                      <a:pt x="6" y="17"/>
                    </a:lnTo>
                    <a:lnTo>
                      <a:pt x="1" y="14"/>
                    </a:lnTo>
                    <a:lnTo>
                      <a:pt x="0" y="11"/>
                    </a:lnTo>
                    <a:lnTo>
                      <a:pt x="0" y="6"/>
                    </a:lnTo>
                    <a:lnTo>
                      <a:pt x="2" y="1"/>
                    </a:lnTo>
                    <a:lnTo>
                      <a:pt x="6" y="1"/>
                    </a:lnTo>
                    <a:lnTo>
                      <a:pt x="9" y="1"/>
                    </a:lnTo>
                    <a:lnTo>
                      <a:pt x="12" y="2"/>
                    </a:lnTo>
                    <a:lnTo>
                      <a:pt x="14" y="4"/>
                    </a:lnTo>
                    <a:close/>
                  </a:path>
                </a:pathLst>
              </a:custGeom>
              <a:solidFill>
                <a:srgbClr val="F59478"/>
              </a:solidFill>
              <a:ln w="9525">
                <a:noFill/>
                <a:round/>
                <a:headEnd/>
                <a:tailEnd/>
              </a:ln>
            </p:spPr>
            <p:txBody>
              <a:bodyPr/>
              <a:lstStyle/>
              <a:p>
                <a:endParaRPr lang="es-MX"/>
              </a:p>
            </p:txBody>
          </p:sp>
        </p:grpSp>
        <p:sp>
          <p:nvSpPr>
            <p:cNvPr id="111623" name="AutoShape 149"/>
            <p:cNvSpPr>
              <a:spLocks noChangeArrowheads="1"/>
            </p:cNvSpPr>
            <p:nvPr/>
          </p:nvSpPr>
          <p:spPr bwMode="auto">
            <a:xfrm>
              <a:off x="2880" y="1104"/>
              <a:ext cx="2400" cy="908"/>
            </a:xfrm>
            <a:prstGeom prst="wedgeEllipseCallout">
              <a:avLst>
                <a:gd name="adj1" fmla="val -11375"/>
                <a:gd name="adj2" fmla="val 87773"/>
              </a:avLst>
            </a:prstGeom>
            <a:solidFill>
              <a:schemeClr val="bg1"/>
            </a:solidFill>
            <a:ln w="9525">
              <a:solidFill>
                <a:schemeClr val="tx1"/>
              </a:solidFill>
              <a:miter lim="800000"/>
              <a:headEnd/>
              <a:tailEnd/>
            </a:ln>
          </p:spPr>
          <p:txBody>
            <a:bodyPr/>
            <a:lstStyle/>
            <a:p>
              <a:pPr algn="ctr"/>
              <a:endParaRPr lang="es-CO" sz="2400">
                <a:latin typeface="Times New Roman" pitchFamily="18" charset="0"/>
              </a:endParaRPr>
            </a:p>
          </p:txBody>
        </p:sp>
        <p:sp>
          <p:nvSpPr>
            <p:cNvPr id="111624" name="Rectangle 150"/>
            <p:cNvSpPr>
              <a:spLocks noChangeArrowheads="1"/>
            </p:cNvSpPr>
            <p:nvPr/>
          </p:nvSpPr>
          <p:spPr bwMode="auto">
            <a:xfrm>
              <a:off x="3030" y="1250"/>
              <a:ext cx="2157" cy="674"/>
            </a:xfrm>
            <a:prstGeom prst="rect">
              <a:avLst/>
            </a:prstGeom>
            <a:noFill/>
            <a:ln w="9525">
              <a:noFill/>
              <a:miter lim="800000"/>
              <a:headEnd/>
              <a:tailEnd/>
            </a:ln>
          </p:spPr>
          <p:txBody>
            <a:bodyPr>
              <a:spAutoFit/>
            </a:bodyPr>
            <a:lstStyle/>
            <a:p>
              <a:pPr algn="ctr"/>
              <a:r>
                <a:rPr lang="es-MX" sz="1600" b="1">
                  <a:latin typeface="Tahoma" pitchFamily="34" charset="0"/>
                </a:rPr>
                <a:t>Debemos tomar acciones para analizar los motivos de las quejas más frecuentes y así poder reducirlas.</a:t>
              </a:r>
              <a:endParaRPr lang="es-ES" sz="1600" b="1">
                <a:latin typeface="Tahoma"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Welcome">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Template>
  <TotalTime>736</TotalTime>
  <Words>10306</Words>
  <Application>Microsoft Office PowerPoint</Application>
  <PresentationFormat>Presentación en pantalla (4:3)</PresentationFormat>
  <Paragraphs>985</Paragraphs>
  <Slides>105</Slides>
  <Notes>61</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3</vt:i4>
      </vt:variant>
      <vt:variant>
        <vt:lpstr>Títulos de diapositiva</vt:lpstr>
      </vt:variant>
      <vt:variant>
        <vt:i4>105</vt:i4>
      </vt:variant>
    </vt:vector>
  </HeadingPairs>
  <TitlesOfParts>
    <vt:vector size="118" baseType="lpstr">
      <vt:lpstr>Arial</vt:lpstr>
      <vt:lpstr>Book Antiqua</vt:lpstr>
      <vt:lpstr>Cambria</vt:lpstr>
      <vt:lpstr>Wingdings 2</vt:lpstr>
      <vt:lpstr>宋体</vt:lpstr>
      <vt:lpstr>Trebuchet MS</vt:lpstr>
      <vt:lpstr>Tahoma</vt:lpstr>
      <vt:lpstr>Times New Roman</vt:lpstr>
      <vt:lpstr>Wingdings</vt:lpstr>
      <vt:lpstr>Welcome</vt:lpstr>
      <vt:lpstr>Imagen de mapa de bits</vt:lpstr>
      <vt:lpstr>Microsoft Clip Gallery</vt:lpstr>
      <vt:lpstr>Documento de Microsoft Word</vt:lpstr>
      <vt:lpstr>Centro de Bachillerato Tecnológico       industrial y de servicios No. 242</vt:lpstr>
      <vt:lpstr>Contenido</vt:lpstr>
      <vt:lpstr>La familia de normas ISO 9000</vt:lpstr>
      <vt:lpstr>ISO 9001:2000</vt:lpstr>
      <vt:lpstr>ISO 9004:2000</vt:lpstr>
      <vt:lpstr>¿Qué es un sistema de calidad?</vt:lpstr>
      <vt:lpstr>¿Qué características debe tener un sistema?</vt:lpstr>
      <vt:lpstr>Modelo de sistema de calidad ISO 9001:2000</vt:lpstr>
      <vt:lpstr>El ciclo de mejora continua</vt:lpstr>
      <vt:lpstr>El enfoque al cliente</vt:lpstr>
      <vt:lpstr>El enfoque a procesos</vt:lpstr>
      <vt:lpstr>Modelo de un sistema de calidad basado en procesos</vt:lpstr>
      <vt:lpstr>¿Qué procesos se certifican?</vt:lpstr>
      <vt:lpstr>Procesos Educativos</vt:lpstr>
      <vt:lpstr>Sistema de gestión de calidad</vt:lpstr>
      <vt:lpstr>Requerimientos del sistema de calidad</vt:lpstr>
      <vt:lpstr>Los Requisitos de ISO 9001: 2000</vt:lpstr>
      <vt:lpstr>Los Requisitos de ISO 9001: 2000</vt:lpstr>
      <vt:lpstr>Los Requisitos de ISO 9001: 2000</vt:lpstr>
      <vt:lpstr>4.1 Requisitos generales</vt:lpstr>
      <vt:lpstr>4.1 Requisitos generales</vt:lpstr>
      <vt:lpstr>4.1 Requerimientos de la norma ISO 9001:2000</vt:lpstr>
      <vt:lpstr>4.2 Requisitos de la Documentación</vt:lpstr>
      <vt:lpstr>4.2 Requisitos de la Documentación</vt:lpstr>
      <vt:lpstr>4.2 Requisitos de la documentación</vt:lpstr>
      <vt:lpstr>4.2 Requisitos de la documentación</vt:lpstr>
      <vt:lpstr>4.2.3 Control de documentos</vt:lpstr>
      <vt:lpstr>4.2.3 Control de documentos</vt:lpstr>
      <vt:lpstr>4.2.3 Control de Documentos y Datos</vt:lpstr>
      <vt:lpstr>4.2.4 Control de registros</vt:lpstr>
      <vt:lpstr>4.2.4 Control de Registros de Calidad</vt:lpstr>
      <vt:lpstr>5. Responsabilidad de la dirección</vt:lpstr>
      <vt:lpstr>5.1 Compromiso de la dirección</vt:lpstr>
      <vt:lpstr>5.2 Enfoque al cliente</vt:lpstr>
      <vt:lpstr>5.3 Política de Calidad</vt:lpstr>
      <vt:lpstr>5.4 Planificación</vt:lpstr>
      <vt:lpstr>5.4 Planificación</vt:lpstr>
      <vt:lpstr>5.5 Responsabilidad de la Dirección</vt:lpstr>
      <vt:lpstr>5.5.1 Responsabilidad y autoridad</vt:lpstr>
      <vt:lpstr>5.5.2 Representante de la dirección</vt:lpstr>
      <vt:lpstr>5.5.3 Comunicación interna</vt:lpstr>
      <vt:lpstr>5.6 Revisión por la dirección</vt:lpstr>
      <vt:lpstr>5.6.2 Información para la Revisión</vt:lpstr>
      <vt:lpstr>5.6.3 Resultados de la revisión</vt:lpstr>
      <vt:lpstr>Revisión de la Dirección</vt:lpstr>
      <vt:lpstr>6. Administración de recursos</vt:lpstr>
      <vt:lpstr>6.1 Provisión de recursos</vt:lpstr>
      <vt:lpstr>6.2 Recursos Humanos</vt:lpstr>
      <vt:lpstr>6. Administración de recursos</vt:lpstr>
      <vt:lpstr>6.2.2 Competencias, toma de conciencia y formación</vt:lpstr>
      <vt:lpstr>6. Administración de recursos</vt:lpstr>
      <vt:lpstr>6.4  Ambiente de trabajo</vt:lpstr>
      <vt:lpstr>7. Realización del producto</vt:lpstr>
      <vt:lpstr>7. Realización del producto</vt:lpstr>
      <vt:lpstr>7.1 Planificación de la realización del producto</vt:lpstr>
      <vt:lpstr>7.1 Planificación de la realización del producto</vt:lpstr>
      <vt:lpstr>7.2.1, 7.2.2, 7.2.3 Requisitos relacionados con el proceso</vt:lpstr>
      <vt:lpstr>7.2.1, 7.2.2, 7.2.3 Requisitos relacionados con el proceso</vt:lpstr>
      <vt:lpstr>7.2.1 Determinación de los requisitos relacionados con el producto</vt:lpstr>
      <vt:lpstr>7.2.2 Revisión de los requisitos relacionados con el producto</vt:lpstr>
      <vt:lpstr>7.2.3 Comunicación con el cliente</vt:lpstr>
      <vt:lpstr>7.3 Diseño y desarrollo</vt:lpstr>
      <vt:lpstr>7.3.1 Planificación del diseño y desarrollo</vt:lpstr>
      <vt:lpstr>7.3.2 Elementos de entrada para el diseño y desarrollo</vt:lpstr>
      <vt:lpstr>7.3.3 Resultados del diseño y desarrollo</vt:lpstr>
      <vt:lpstr>7.3.4 Revisión del diseño y desarrollo</vt:lpstr>
      <vt:lpstr>7.3.5 Verificación del diseño y desarrollo</vt:lpstr>
      <vt:lpstr>7.3.6 Validación del diseño y desarrollo</vt:lpstr>
      <vt:lpstr>7.3.7 Control de los cambios del diseño y desarrollo</vt:lpstr>
      <vt:lpstr>7.4 Compras</vt:lpstr>
      <vt:lpstr>7.4.1 proceso de compras</vt:lpstr>
      <vt:lpstr>7.4.2 Información de las compras</vt:lpstr>
      <vt:lpstr>7.4.3 Verificación de los productos comprados</vt:lpstr>
      <vt:lpstr>7.5 Desarrollo y prestación del servicio educativo</vt:lpstr>
      <vt:lpstr>7.5.1 Control de la producción y de la prestación del servicio </vt:lpstr>
      <vt:lpstr>7.5.2 Validación de los procesos de la producción y de la prestación del servicio</vt:lpstr>
      <vt:lpstr>7.5.3 Identificación y Trazabilidad</vt:lpstr>
      <vt:lpstr>7.5.3 Identificación y trazabilidad</vt:lpstr>
      <vt:lpstr>7.5.4 Propiedad del cliente</vt:lpstr>
      <vt:lpstr>7.5.4 Propiedad del cliente</vt:lpstr>
      <vt:lpstr>7.5.5 Preservación del Producto</vt:lpstr>
      <vt:lpstr>Diapositiva 82</vt:lpstr>
      <vt:lpstr>7.6 Control de dispositivos de seguimiento y medición</vt:lpstr>
      <vt:lpstr>7.6 Control de dispositivos de seguimiento y medición</vt:lpstr>
      <vt:lpstr>7.6 Control de dispositivos de seguimiento y medición</vt:lpstr>
      <vt:lpstr>8 Medición , análisis y mejora</vt:lpstr>
      <vt:lpstr>Seguimiento y medición</vt:lpstr>
      <vt:lpstr>8.2.1 medición de la satisfacción del cliente</vt:lpstr>
      <vt:lpstr>8.2.2 Auditorias Internas</vt:lpstr>
      <vt:lpstr>8.2.2 Auditorias Internas</vt:lpstr>
      <vt:lpstr>8.2.2 Auditorias Internas</vt:lpstr>
      <vt:lpstr>8.2.3 Seguimiento y medición de los procesos</vt:lpstr>
      <vt:lpstr>Diapositiva 93</vt:lpstr>
      <vt:lpstr>8.2.3 Seguimiento y medición del producto</vt:lpstr>
      <vt:lpstr>Diapositiva 95</vt:lpstr>
      <vt:lpstr>8.3 Control del producto no conforme</vt:lpstr>
      <vt:lpstr>8.3 Control del producto no conforme</vt:lpstr>
      <vt:lpstr>8.3 Control del producto no conforme</vt:lpstr>
      <vt:lpstr>8.4 Análisis de datos</vt:lpstr>
      <vt:lpstr>Análisis de datos</vt:lpstr>
      <vt:lpstr>8.4 Análisis de datos </vt:lpstr>
      <vt:lpstr>8.5 Mejora continua, acción correctiva y preventiva</vt:lpstr>
      <vt:lpstr>8.5.1 Mejora Continua</vt:lpstr>
      <vt:lpstr>8.5.2 Acción correctiva</vt:lpstr>
      <vt:lpstr>8.5.3 Acción preventiva</vt:lpstr>
    </vt:vector>
  </TitlesOfParts>
  <Company>ITESI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 Alfredo Rodriguez Reyes</dc:creator>
  <cp:lastModifiedBy>AMPARITO</cp:lastModifiedBy>
  <cp:revision>56</cp:revision>
  <dcterms:created xsi:type="dcterms:W3CDTF">2005-08-14T19:17:49Z</dcterms:created>
  <dcterms:modified xsi:type="dcterms:W3CDTF">2013-05-15T03:46:08Z</dcterms:modified>
</cp:coreProperties>
</file>