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DD36-F04F-446A-9270-BF6B699B1E67}" type="datetimeFigureOut">
              <a:rPr lang="es-MX" smtClean="0"/>
              <a:t>14/04/2013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B081-6E15-47DA-B8A4-6928C90F52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6198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DD36-F04F-446A-9270-BF6B699B1E67}" type="datetimeFigureOut">
              <a:rPr lang="es-MX" smtClean="0"/>
              <a:t>14/04/2013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B081-6E15-47DA-B8A4-6928C90F52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789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DD36-F04F-446A-9270-BF6B699B1E67}" type="datetimeFigureOut">
              <a:rPr lang="es-MX" smtClean="0"/>
              <a:t>14/04/2013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B081-6E15-47DA-B8A4-6928C90F52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80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DD36-F04F-446A-9270-BF6B699B1E67}" type="datetimeFigureOut">
              <a:rPr lang="es-MX" smtClean="0"/>
              <a:t>14/04/2013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B081-6E15-47DA-B8A4-6928C90F52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344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DD36-F04F-446A-9270-BF6B699B1E67}" type="datetimeFigureOut">
              <a:rPr lang="es-MX" smtClean="0"/>
              <a:t>14/04/2013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B081-6E15-47DA-B8A4-6928C90F52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974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DD36-F04F-446A-9270-BF6B699B1E67}" type="datetimeFigureOut">
              <a:rPr lang="es-MX" smtClean="0"/>
              <a:t>14/04/2013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B081-6E15-47DA-B8A4-6928C90F52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215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DD36-F04F-446A-9270-BF6B699B1E67}" type="datetimeFigureOut">
              <a:rPr lang="es-MX" smtClean="0"/>
              <a:t>14/04/2013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B081-6E15-47DA-B8A4-6928C90F52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7886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DD36-F04F-446A-9270-BF6B699B1E67}" type="datetimeFigureOut">
              <a:rPr lang="es-MX" smtClean="0"/>
              <a:t>14/04/2013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B081-6E15-47DA-B8A4-6928C90F52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721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DD36-F04F-446A-9270-BF6B699B1E67}" type="datetimeFigureOut">
              <a:rPr lang="es-MX" smtClean="0"/>
              <a:t>14/04/2013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B081-6E15-47DA-B8A4-6928C90F52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1889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DD36-F04F-446A-9270-BF6B699B1E67}" type="datetimeFigureOut">
              <a:rPr lang="es-MX" smtClean="0"/>
              <a:t>14/04/2013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B081-6E15-47DA-B8A4-6928C90F52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920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DD36-F04F-446A-9270-BF6B699B1E67}" type="datetimeFigureOut">
              <a:rPr lang="es-MX" smtClean="0"/>
              <a:t>14/04/2013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B081-6E15-47DA-B8A4-6928C90F52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870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BDD36-F04F-446A-9270-BF6B699B1E67}" type="datetimeFigureOut">
              <a:rPr lang="es-MX" smtClean="0"/>
              <a:t>14/04/2013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2B081-6E15-47DA-B8A4-6928C90F52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766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9682" t="25075" r="43097" b="12085"/>
          <a:stretch/>
        </p:blipFill>
        <p:spPr bwMode="auto">
          <a:xfrm>
            <a:off x="395536" y="332656"/>
            <a:ext cx="8352928" cy="6120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27584" y="1700808"/>
            <a:ext cx="4536504" cy="440120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MX" sz="2800" b="1" dirty="0" smtClean="0">
              <a:solidFill>
                <a:schemeClr val="bg1"/>
              </a:solidFill>
            </a:endParaRPr>
          </a:p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REALIZAR EL SEGUIMIENTO ADMINISTRATIVO DEL CONTROL DE LA CALIDAD EN LAS ÁREAS DE LA EMPRESA</a:t>
            </a:r>
          </a:p>
          <a:p>
            <a:pPr algn="ctr"/>
            <a:endParaRPr lang="es-MX" sz="2800" b="1" dirty="0">
              <a:solidFill>
                <a:schemeClr val="bg1"/>
              </a:solidFill>
            </a:endParaRPr>
          </a:p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PROFESOR:</a:t>
            </a:r>
          </a:p>
          <a:p>
            <a:pPr algn="ctr"/>
            <a:endParaRPr lang="es-MX" sz="2800" b="1" dirty="0">
              <a:solidFill>
                <a:schemeClr val="bg1"/>
              </a:solidFill>
            </a:endParaRPr>
          </a:p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ARTURO DIB MORA</a:t>
            </a:r>
          </a:p>
          <a:p>
            <a:pPr algn="ctr"/>
            <a:endParaRPr lang="es-MX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95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/>
          <a:srcRect l="9682" t="20846" r="43098" b="18429"/>
          <a:stretch/>
        </p:blipFill>
        <p:spPr bwMode="auto">
          <a:xfrm>
            <a:off x="467544" y="476672"/>
            <a:ext cx="8208911" cy="59046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658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/>
          <a:srcRect l="9681" t="19940" r="42928" b="18127"/>
          <a:stretch/>
        </p:blipFill>
        <p:spPr bwMode="auto">
          <a:xfrm>
            <a:off x="467544" y="476672"/>
            <a:ext cx="8136904" cy="58326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3865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/>
          <a:srcRect l="9852" t="24774" r="43097" b="12387"/>
          <a:stretch/>
        </p:blipFill>
        <p:spPr bwMode="auto">
          <a:xfrm>
            <a:off x="395537" y="476672"/>
            <a:ext cx="8280920" cy="5904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4646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2" t="25679" r="43097" b="12991"/>
          <a:stretch/>
        </p:blipFill>
        <p:spPr bwMode="auto">
          <a:xfrm>
            <a:off x="467545" y="476672"/>
            <a:ext cx="8208912" cy="583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8532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2" t="25076" r="43097" b="12688"/>
          <a:stretch/>
        </p:blipFill>
        <p:spPr bwMode="auto">
          <a:xfrm>
            <a:off x="467545" y="548680"/>
            <a:ext cx="8208912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6638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/>
          <a:srcRect l="9682" t="25076" r="43097" b="12991"/>
          <a:stretch/>
        </p:blipFill>
        <p:spPr bwMode="auto">
          <a:xfrm>
            <a:off x="467544" y="476672"/>
            <a:ext cx="8280919" cy="58326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4036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 rotWithShape="1">
          <a:blip r:embed="rId2"/>
          <a:srcRect l="10191" t="25076" r="43268" b="12689"/>
          <a:stretch/>
        </p:blipFill>
        <p:spPr bwMode="auto">
          <a:xfrm>
            <a:off x="467544" y="404664"/>
            <a:ext cx="8208911" cy="5976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5881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/>
          <a:srcRect l="9852" t="20846" r="43268" b="18127"/>
          <a:stretch/>
        </p:blipFill>
        <p:spPr bwMode="auto">
          <a:xfrm>
            <a:off x="395536" y="476672"/>
            <a:ext cx="8280920" cy="5904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3576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/>
          <a:srcRect l="9852" t="19637" r="43268" b="18428"/>
          <a:stretch/>
        </p:blipFill>
        <p:spPr bwMode="auto">
          <a:xfrm>
            <a:off x="467544" y="620688"/>
            <a:ext cx="8136904" cy="56886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9142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/>
          <a:srcRect l="9682" t="20544" r="43097" b="18126"/>
          <a:stretch/>
        </p:blipFill>
        <p:spPr bwMode="auto">
          <a:xfrm>
            <a:off x="467545" y="476672"/>
            <a:ext cx="8208911" cy="583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9629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20</Words>
  <Application>Microsoft Office PowerPoint</Application>
  <PresentationFormat>Presentación en pantalla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ARTURO DIB MORA</dc:creator>
  <cp:lastModifiedBy>ARTURO DIB MORA</cp:lastModifiedBy>
  <cp:revision>10</cp:revision>
  <dcterms:created xsi:type="dcterms:W3CDTF">2013-04-15T04:40:41Z</dcterms:created>
  <dcterms:modified xsi:type="dcterms:W3CDTF">2013-04-15T04:59:30Z</dcterms:modified>
</cp:coreProperties>
</file>