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7CC47-4A22-4BB8-892C-3B8396CF27E6}" type="datetimeFigureOut">
              <a:rPr lang="es-MX" smtClean="0"/>
              <a:t>23/04/2013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2A843-09B0-4DFD-9254-B1841048CE4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54978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7CC47-4A22-4BB8-892C-3B8396CF27E6}" type="datetimeFigureOut">
              <a:rPr lang="es-MX" smtClean="0"/>
              <a:t>23/04/2013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2A843-09B0-4DFD-9254-B1841048CE4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35210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7CC47-4A22-4BB8-892C-3B8396CF27E6}" type="datetimeFigureOut">
              <a:rPr lang="es-MX" smtClean="0"/>
              <a:t>23/04/2013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2A843-09B0-4DFD-9254-B1841048CE4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540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7CC47-4A22-4BB8-892C-3B8396CF27E6}" type="datetimeFigureOut">
              <a:rPr lang="es-MX" smtClean="0"/>
              <a:t>23/04/2013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2A843-09B0-4DFD-9254-B1841048CE4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46337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7CC47-4A22-4BB8-892C-3B8396CF27E6}" type="datetimeFigureOut">
              <a:rPr lang="es-MX" smtClean="0"/>
              <a:t>23/04/2013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2A843-09B0-4DFD-9254-B1841048CE4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56807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7CC47-4A22-4BB8-892C-3B8396CF27E6}" type="datetimeFigureOut">
              <a:rPr lang="es-MX" smtClean="0"/>
              <a:t>23/04/2013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2A843-09B0-4DFD-9254-B1841048CE4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98545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7CC47-4A22-4BB8-892C-3B8396CF27E6}" type="datetimeFigureOut">
              <a:rPr lang="es-MX" smtClean="0"/>
              <a:t>23/04/2013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2A843-09B0-4DFD-9254-B1841048CE4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99222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7CC47-4A22-4BB8-892C-3B8396CF27E6}" type="datetimeFigureOut">
              <a:rPr lang="es-MX" smtClean="0"/>
              <a:t>23/04/2013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2A843-09B0-4DFD-9254-B1841048CE4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56379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7CC47-4A22-4BB8-892C-3B8396CF27E6}" type="datetimeFigureOut">
              <a:rPr lang="es-MX" smtClean="0"/>
              <a:t>23/04/2013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2A843-09B0-4DFD-9254-B1841048CE4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67250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7CC47-4A22-4BB8-892C-3B8396CF27E6}" type="datetimeFigureOut">
              <a:rPr lang="es-MX" smtClean="0"/>
              <a:t>23/04/2013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2A843-09B0-4DFD-9254-B1841048CE4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99913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7CC47-4A22-4BB8-892C-3B8396CF27E6}" type="datetimeFigureOut">
              <a:rPr lang="es-MX" smtClean="0"/>
              <a:t>23/04/2013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2A843-09B0-4DFD-9254-B1841048CE4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80221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97CC47-4A22-4BB8-892C-3B8396CF27E6}" type="datetimeFigureOut">
              <a:rPr lang="es-MX" smtClean="0"/>
              <a:t>23/04/2013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A2A843-09B0-4DFD-9254-B1841048CE4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37296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/>
          <p:nvPr/>
        </p:nvPicPr>
        <p:blipFill rotWithShape="1">
          <a:blip r:embed="rId2"/>
          <a:srcRect l="10021" t="16313" r="43268" b="22357"/>
          <a:stretch/>
        </p:blipFill>
        <p:spPr bwMode="auto">
          <a:xfrm>
            <a:off x="467544" y="548680"/>
            <a:ext cx="8208912" cy="56886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9408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/>
          <p:nvPr/>
        </p:nvPicPr>
        <p:blipFill rotWithShape="1">
          <a:blip r:embed="rId2"/>
          <a:srcRect l="10022" t="15105" r="42927" b="21450"/>
          <a:stretch/>
        </p:blipFill>
        <p:spPr bwMode="auto">
          <a:xfrm>
            <a:off x="467545" y="476672"/>
            <a:ext cx="8280920" cy="59046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94567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t1.gstatic.com/images?q=tbn:ANd9GcQkD4Btv5xo0rjehAuoWxVi6cQ3MlEWDczSa5FhFHiVkQ1K5nY0I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3" name="AutoShape 4" descr="http://t1.gstatic.com/images?q=tbn:ANd9GcQkD4Btv5xo0rjehAuoWxVi6cQ3MlEWDczSa5FhFHiVkQ1K5nY0Iw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grpSp>
        <p:nvGrpSpPr>
          <p:cNvPr id="5" name="4 Grupo"/>
          <p:cNvGrpSpPr/>
          <p:nvPr/>
        </p:nvGrpSpPr>
        <p:grpSpPr>
          <a:xfrm>
            <a:off x="140232" y="524272"/>
            <a:ext cx="8752248" cy="5857056"/>
            <a:chOff x="140232" y="524272"/>
            <a:chExt cx="8752248" cy="5857056"/>
          </a:xfrm>
        </p:grpSpPr>
        <p:pic>
          <p:nvPicPr>
            <p:cNvPr id="4" name="3 Imagen"/>
            <p:cNvPicPr/>
            <p:nvPr/>
          </p:nvPicPr>
          <p:blipFill rotWithShape="1">
            <a:blip r:embed="rId2"/>
            <a:srcRect l="10021" t="15408" r="43268" b="22054"/>
            <a:stretch/>
          </p:blipFill>
          <p:spPr bwMode="auto">
            <a:xfrm>
              <a:off x="827584" y="620688"/>
              <a:ext cx="8064896" cy="576064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232" y="524272"/>
              <a:ext cx="2438400" cy="1752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4936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/>
          <p:nvPr/>
        </p:nvPicPr>
        <p:blipFill rotWithShape="1">
          <a:blip r:embed="rId2"/>
          <a:srcRect l="10191" t="15710" r="43268" b="21752"/>
          <a:stretch/>
        </p:blipFill>
        <p:spPr bwMode="auto">
          <a:xfrm>
            <a:off x="467544" y="476672"/>
            <a:ext cx="8280919" cy="59046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9544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/>
          <p:nvPr/>
        </p:nvPicPr>
        <p:blipFill rotWithShape="1">
          <a:blip r:embed="rId2"/>
          <a:srcRect l="10022" t="16012" r="43437" b="22961"/>
          <a:stretch/>
        </p:blipFill>
        <p:spPr bwMode="auto">
          <a:xfrm>
            <a:off x="539552" y="548680"/>
            <a:ext cx="8136903" cy="57606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9408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/>
          <p:nvPr/>
        </p:nvPicPr>
        <p:blipFill rotWithShape="1">
          <a:blip r:embed="rId2"/>
          <a:srcRect l="9681" t="15710" r="42928" b="22054"/>
          <a:stretch/>
        </p:blipFill>
        <p:spPr bwMode="auto">
          <a:xfrm>
            <a:off x="467544" y="548680"/>
            <a:ext cx="8280920" cy="583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200951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/>
          <p:nvPr/>
        </p:nvPicPr>
        <p:blipFill rotWithShape="1">
          <a:blip r:embed="rId2"/>
          <a:srcRect l="10191" t="15105" r="43268" b="21753"/>
          <a:stretch/>
        </p:blipFill>
        <p:spPr bwMode="auto">
          <a:xfrm>
            <a:off x="467544" y="476672"/>
            <a:ext cx="8280919" cy="59766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940872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/>
          <p:nvPr/>
        </p:nvPicPr>
        <p:blipFill rotWithShape="1">
          <a:blip r:embed="rId2"/>
          <a:srcRect l="10191" t="15408" r="43268" b="22054"/>
          <a:stretch/>
        </p:blipFill>
        <p:spPr bwMode="auto">
          <a:xfrm>
            <a:off x="611560" y="548680"/>
            <a:ext cx="7992887" cy="57606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200951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/>
          <p:nvPr/>
        </p:nvPicPr>
        <p:blipFill rotWithShape="1">
          <a:blip r:embed="rId2"/>
          <a:srcRect l="10022" t="15710" r="43437" b="21752"/>
          <a:stretch/>
        </p:blipFill>
        <p:spPr bwMode="auto">
          <a:xfrm>
            <a:off x="539552" y="548680"/>
            <a:ext cx="8208911" cy="59046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200951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/>
          <p:nvPr/>
        </p:nvPicPr>
        <p:blipFill rotWithShape="1">
          <a:blip r:embed="rId2"/>
          <a:srcRect l="9682" t="15106" r="43097" b="22659"/>
          <a:stretch/>
        </p:blipFill>
        <p:spPr bwMode="auto">
          <a:xfrm>
            <a:off x="395536" y="476672"/>
            <a:ext cx="8352927" cy="583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6976171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0</Words>
  <Application>Microsoft Office PowerPoint</Application>
  <PresentationFormat>Presentación en pantalla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ARTURO DIB MORA</dc:creator>
  <cp:lastModifiedBy>ARTURO DIB MORA</cp:lastModifiedBy>
  <cp:revision>12</cp:revision>
  <dcterms:created xsi:type="dcterms:W3CDTF">2013-04-22T03:30:58Z</dcterms:created>
  <dcterms:modified xsi:type="dcterms:W3CDTF">2013-04-23T22:20:52Z</dcterms:modified>
</cp:coreProperties>
</file>