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4"/>
  </p:notesMasterIdLst>
  <p:sldIdLst>
    <p:sldId id="258" r:id="rId2"/>
    <p:sldId id="259" r:id="rId3"/>
    <p:sldId id="263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DE540-FF57-4091-A110-5A06363E45FF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F70A5E2B-608A-4D14-84B1-2A1752226A9F}">
      <dgm:prSet phldrT="[Texto]" custT="1"/>
      <dgm:spPr/>
      <dgm:t>
        <a:bodyPr/>
        <a:lstStyle/>
        <a:p>
          <a:r>
            <a:rPr lang="es-GT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 Calidad Total además de requerir el establecimiento de una filosofía de calidad, crear una nueva cultura, mantener un liderazgo, desarrollar al personal y trabajar </a:t>
          </a:r>
          <a:r>
            <a:rPr lang="es-GT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en </a:t>
          </a:r>
          <a:r>
            <a:rPr lang="es-GT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equipo, desarrollar a los proveedores, tener un enfoque al cliente y planificar </a:t>
          </a:r>
          <a:r>
            <a:rPr lang="es-GT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 calidad.</a:t>
          </a:r>
          <a:endParaRPr lang="es-VE" sz="14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29A0E5A-9C39-4AFD-BFCA-373BB60E89D6}" type="parTrans" cxnId="{12B796BE-30BD-4C5C-A50B-8EEE5CA6FBAA}">
      <dgm:prSet/>
      <dgm:spPr/>
      <dgm:t>
        <a:bodyPr/>
        <a:lstStyle/>
        <a:p>
          <a:endParaRPr lang="es-VE"/>
        </a:p>
      </dgm:t>
    </dgm:pt>
    <dgm:pt modelId="{AC1498FE-CE9B-4F8B-B420-8AE2C02E1DEE}" type="sibTrans" cxnId="{12B796BE-30BD-4C5C-A50B-8EEE5CA6FBAA}">
      <dgm:prSet/>
      <dgm:spPr/>
      <dgm:t>
        <a:bodyPr/>
        <a:lstStyle/>
        <a:p>
          <a:endParaRPr lang="es-VE"/>
        </a:p>
      </dgm:t>
    </dgm:pt>
    <dgm:pt modelId="{ECD1C813-4B73-4613-AE37-B1BA2D4600EC}">
      <dgm:prSet phldrT="[Texto]" custT="1"/>
      <dgm:spPr/>
      <dgm:t>
        <a:bodyPr/>
        <a:lstStyle/>
        <a:p>
          <a:r>
            <a: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Las  herramientas básicas de Calidad fueron propuestas por </a:t>
          </a:r>
          <a:r>
            <a:rPr lang="es-ES_tradnl" sz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Kaoru</a:t>
          </a:r>
          <a:r>
            <a: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Ishikawa en su libro </a:t>
          </a:r>
          <a:r>
            <a:rPr lang="es-ES_tradnl" sz="1200" b="1" i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Guide  </a:t>
          </a:r>
          <a:r>
            <a:rPr lang="es-ES_tradnl" sz="1200" b="1" i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to</a:t>
          </a:r>
          <a:r>
            <a:rPr lang="es-ES_tradnl" sz="1200" b="1" i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es-ES_tradnl" sz="1200" b="1" i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Quality</a:t>
          </a:r>
          <a:r>
            <a:rPr lang="es-ES_tradnl" sz="1200" b="1" i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Control</a:t>
          </a:r>
          <a:r>
            <a: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como una respuesta a la necesidad de que en las industrias japonesas se contara con procedimientos claros para el análisis y solución de problemas de calidad, así como el establecimiento de programas de mejoramiento contin</a:t>
          </a:r>
          <a:r>
            <a:rPr lang="es-ES_tradnl" sz="1200" dirty="0" smtClean="0"/>
            <a:t>uo.</a:t>
          </a:r>
          <a:endParaRPr lang="es-V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54AB2B1-64AA-4740-86C0-CA308CC34E87}" type="parTrans" cxnId="{BFC10296-F0D6-4425-8D48-D9B179C64DBA}">
      <dgm:prSet/>
      <dgm:spPr/>
      <dgm:t>
        <a:bodyPr/>
        <a:lstStyle/>
        <a:p>
          <a:endParaRPr lang="es-VE"/>
        </a:p>
      </dgm:t>
    </dgm:pt>
    <dgm:pt modelId="{F6CD110A-3877-4CB7-8C56-D7EAAE2E066D}" type="sibTrans" cxnId="{BFC10296-F0D6-4425-8D48-D9B179C64DBA}">
      <dgm:prSet/>
      <dgm:spPr/>
      <dgm:t>
        <a:bodyPr/>
        <a:lstStyle/>
        <a:p>
          <a:endParaRPr lang="es-VE"/>
        </a:p>
      </dgm:t>
    </dgm:pt>
    <dgm:pt modelId="{6ED38EAC-9680-4930-A14D-8CE2A09380BB}">
      <dgm:prSet phldrT="[Texto]" custT="1"/>
      <dgm:spPr/>
      <dgm:t>
        <a:bodyPr/>
        <a:lstStyle/>
        <a:p>
          <a:r>
            <a:rPr lang="es-GT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Existen Siete Herramientas Básicas que han sido ampliamente adoptadas en las actividades de mejora de la Calidad y utilizadas como soporte para el análisis y solución de problemas operativos en los más distintos contextos de una organización</a:t>
          </a:r>
          <a:r>
            <a:rPr lang="es-GT" sz="1400" dirty="0" smtClean="0"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es-VE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9B8628A-E731-46C1-AF75-2CD8BE2DE499}" type="parTrans" cxnId="{2CBDC230-57B1-4A7E-A875-3D252F7C0D41}">
      <dgm:prSet/>
      <dgm:spPr/>
      <dgm:t>
        <a:bodyPr/>
        <a:lstStyle/>
        <a:p>
          <a:endParaRPr lang="es-VE"/>
        </a:p>
      </dgm:t>
    </dgm:pt>
    <dgm:pt modelId="{FAF9F2FB-684E-4A28-AEFC-A2BBD292EE48}" type="sibTrans" cxnId="{2CBDC230-57B1-4A7E-A875-3D252F7C0D41}">
      <dgm:prSet/>
      <dgm:spPr/>
      <dgm:t>
        <a:bodyPr/>
        <a:lstStyle/>
        <a:p>
          <a:endParaRPr lang="es-VE"/>
        </a:p>
      </dgm:t>
    </dgm:pt>
    <dgm:pt modelId="{175432E9-7747-4CB0-94B4-D91D5D684A43}" type="pres">
      <dgm:prSet presAssocID="{013DE540-FF57-4091-A110-5A06363E45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484004DD-FB80-4E29-AF59-25C6D3728559}" type="pres">
      <dgm:prSet presAssocID="{F70A5E2B-608A-4D14-84B1-2A1752226A9F}" presName="node" presStyleLbl="node1" presStyleIdx="0" presStyleCnt="3" custScaleX="15462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3C0DBAA3-E881-45D1-BAEB-C81418870DD2}" type="pres">
      <dgm:prSet presAssocID="{AC1498FE-CE9B-4F8B-B420-8AE2C02E1DEE}" presName="sibTrans" presStyleLbl="sibTrans2D1" presStyleIdx="0" presStyleCnt="3" custScaleX="113835" custScaleY="116357" custLinFactNeighborX="24921" custLinFactNeighborY="-7578"/>
      <dgm:spPr/>
      <dgm:t>
        <a:bodyPr/>
        <a:lstStyle/>
        <a:p>
          <a:endParaRPr lang="es-VE"/>
        </a:p>
      </dgm:t>
    </dgm:pt>
    <dgm:pt modelId="{FEE91ECA-DA43-48B8-8612-237FA9F377CE}" type="pres">
      <dgm:prSet presAssocID="{AC1498FE-CE9B-4F8B-B420-8AE2C02E1DEE}" presName="connectorText" presStyleLbl="sibTrans2D1" presStyleIdx="0" presStyleCnt="3"/>
      <dgm:spPr/>
      <dgm:t>
        <a:bodyPr/>
        <a:lstStyle/>
        <a:p>
          <a:endParaRPr lang="es-VE"/>
        </a:p>
      </dgm:t>
    </dgm:pt>
    <dgm:pt modelId="{E85FAC9A-8C30-4965-94A5-79AC399D65D1}" type="pres">
      <dgm:prSet presAssocID="{ECD1C813-4B73-4613-AE37-B1BA2D4600EC}" presName="node" presStyleLbl="node1" presStyleIdx="1" presStyleCnt="3" custScaleX="127555" custScaleY="142354" custRadScaleRad="101369" custRadScaleInc="-17841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09D95FD6-CA36-4695-8363-5CA935F58BB9}" type="pres">
      <dgm:prSet presAssocID="{F6CD110A-3877-4CB7-8C56-D7EAAE2E066D}" presName="sibTrans" presStyleLbl="sibTrans2D1" presStyleIdx="1" presStyleCnt="3" custScaleX="98000" custScaleY="128973" custLinFactNeighborX="35" custLinFactNeighborY="-71691"/>
      <dgm:spPr/>
      <dgm:t>
        <a:bodyPr/>
        <a:lstStyle/>
        <a:p>
          <a:endParaRPr lang="es-VE"/>
        </a:p>
      </dgm:t>
    </dgm:pt>
    <dgm:pt modelId="{C30BEC99-2F2A-4596-8313-467572BFF78F}" type="pres">
      <dgm:prSet presAssocID="{F6CD110A-3877-4CB7-8C56-D7EAAE2E066D}" presName="connectorText" presStyleLbl="sibTrans2D1" presStyleIdx="1" presStyleCnt="3"/>
      <dgm:spPr/>
      <dgm:t>
        <a:bodyPr/>
        <a:lstStyle/>
        <a:p>
          <a:endParaRPr lang="es-VE"/>
        </a:p>
      </dgm:t>
    </dgm:pt>
    <dgm:pt modelId="{CF35464D-DBDC-4E3C-9F9B-AFBB4B5E3792}" type="pres">
      <dgm:prSet presAssocID="{6ED38EAC-9680-4930-A14D-8CE2A09380BB}" presName="node" presStyleLbl="node1" presStyleIdx="2" presStyleCnt="3" custScaleX="133396" custScaleY="128235" custRadScaleRad="100360" custRadScaleInc="21535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795B348E-CDC3-40F3-8E4F-4204B38AD2BC}" type="pres">
      <dgm:prSet presAssocID="{FAF9F2FB-684E-4A28-AEFC-A2BBD292EE48}" presName="sibTrans" presStyleLbl="sibTrans2D1" presStyleIdx="2" presStyleCnt="3" custScaleX="110447" custScaleY="125755" custLinFactNeighborX="-14567" custLinFactNeighborY="-2423"/>
      <dgm:spPr/>
      <dgm:t>
        <a:bodyPr/>
        <a:lstStyle/>
        <a:p>
          <a:endParaRPr lang="es-VE"/>
        </a:p>
      </dgm:t>
    </dgm:pt>
    <dgm:pt modelId="{219B0B8E-AC11-4EC6-BDE6-22810D41F3BB}" type="pres">
      <dgm:prSet presAssocID="{FAF9F2FB-684E-4A28-AEFC-A2BBD292EE48}" presName="connectorText" presStyleLbl="sibTrans2D1" presStyleIdx="2" presStyleCnt="3"/>
      <dgm:spPr/>
      <dgm:t>
        <a:bodyPr/>
        <a:lstStyle/>
        <a:p>
          <a:endParaRPr lang="es-VE"/>
        </a:p>
      </dgm:t>
    </dgm:pt>
  </dgm:ptLst>
  <dgm:cxnLst>
    <dgm:cxn modelId="{2CBDC230-57B1-4A7E-A875-3D252F7C0D41}" srcId="{013DE540-FF57-4091-A110-5A06363E45FF}" destId="{6ED38EAC-9680-4930-A14D-8CE2A09380BB}" srcOrd="2" destOrd="0" parTransId="{19B8628A-E731-46C1-AF75-2CD8BE2DE499}" sibTransId="{FAF9F2FB-684E-4A28-AEFC-A2BBD292EE48}"/>
    <dgm:cxn modelId="{4A16EE7E-8296-44DD-A889-5358E34C4890}" type="presOf" srcId="{F6CD110A-3877-4CB7-8C56-D7EAAE2E066D}" destId="{09D95FD6-CA36-4695-8363-5CA935F58BB9}" srcOrd="0" destOrd="0" presId="urn:microsoft.com/office/officeart/2005/8/layout/cycle7"/>
    <dgm:cxn modelId="{FDA6B7BE-DA1D-40D9-9D4F-BB2976378A5B}" type="presOf" srcId="{F70A5E2B-608A-4D14-84B1-2A1752226A9F}" destId="{484004DD-FB80-4E29-AF59-25C6D3728559}" srcOrd="0" destOrd="0" presId="urn:microsoft.com/office/officeart/2005/8/layout/cycle7"/>
    <dgm:cxn modelId="{D74F2223-4D32-4AFB-B68C-DFE9AC6C11F4}" type="presOf" srcId="{AC1498FE-CE9B-4F8B-B420-8AE2C02E1DEE}" destId="{FEE91ECA-DA43-48B8-8612-237FA9F377CE}" srcOrd="1" destOrd="0" presId="urn:microsoft.com/office/officeart/2005/8/layout/cycle7"/>
    <dgm:cxn modelId="{0D5127EE-9229-48FD-9052-521CF1D3CFAC}" type="presOf" srcId="{6ED38EAC-9680-4930-A14D-8CE2A09380BB}" destId="{CF35464D-DBDC-4E3C-9F9B-AFBB4B5E3792}" srcOrd="0" destOrd="0" presId="urn:microsoft.com/office/officeart/2005/8/layout/cycle7"/>
    <dgm:cxn modelId="{BFC10296-F0D6-4425-8D48-D9B179C64DBA}" srcId="{013DE540-FF57-4091-A110-5A06363E45FF}" destId="{ECD1C813-4B73-4613-AE37-B1BA2D4600EC}" srcOrd="1" destOrd="0" parTransId="{654AB2B1-64AA-4740-86C0-CA308CC34E87}" sibTransId="{F6CD110A-3877-4CB7-8C56-D7EAAE2E066D}"/>
    <dgm:cxn modelId="{12B796BE-30BD-4C5C-A50B-8EEE5CA6FBAA}" srcId="{013DE540-FF57-4091-A110-5A06363E45FF}" destId="{F70A5E2B-608A-4D14-84B1-2A1752226A9F}" srcOrd="0" destOrd="0" parTransId="{B29A0E5A-9C39-4AFD-BFCA-373BB60E89D6}" sibTransId="{AC1498FE-CE9B-4F8B-B420-8AE2C02E1DEE}"/>
    <dgm:cxn modelId="{D46AA11D-FC6F-4776-A01B-8841025F1CC2}" type="presOf" srcId="{ECD1C813-4B73-4613-AE37-B1BA2D4600EC}" destId="{E85FAC9A-8C30-4965-94A5-79AC399D65D1}" srcOrd="0" destOrd="0" presId="urn:microsoft.com/office/officeart/2005/8/layout/cycle7"/>
    <dgm:cxn modelId="{37B67DC4-3F53-4D88-B446-3B17D51EF464}" type="presOf" srcId="{FAF9F2FB-684E-4A28-AEFC-A2BBD292EE48}" destId="{795B348E-CDC3-40F3-8E4F-4204B38AD2BC}" srcOrd="0" destOrd="0" presId="urn:microsoft.com/office/officeart/2005/8/layout/cycle7"/>
    <dgm:cxn modelId="{FBD1EC09-AC24-499E-A8A1-90E509CD02B0}" type="presOf" srcId="{FAF9F2FB-684E-4A28-AEFC-A2BBD292EE48}" destId="{219B0B8E-AC11-4EC6-BDE6-22810D41F3BB}" srcOrd="1" destOrd="0" presId="urn:microsoft.com/office/officeart/2005/8/layout/cycle7"/>
    <dgm:cxn modelId="{014AE9ED-52BE-4FFB-B3EE-C729494BC930}" type="presOf" srcId="{AC1498FE-CE9B-4F8B-B420-8AE2C02E1DEE}" destId="{3C0DBAA3-E881-45D1-BAEB-C81418870DD2}" srcOrd="0" destOrd="0" presId="urn:microsoft.com/office/officeart/2005/8/layout/cycle7"/>
    <dgm:cxn modelId="{4CB9800E-B53B-4D67-AE25-2A015F3A3C18}" type="presOf" srcId="{013DE540-FF57-4091-A110-5A06363E45FF}" destId="{175432E9-7747-4CB0-94B4-D91D5D684A43}" srcOrd="0" destOrd="0" presId="urn:microsoft.com/office/officeart/2005/8/layout/cycle7"/>
    <dgm:cxn modelId="{851B7517-118D-4004-806A-7300B20A4685}" type="presOf" srcId="{F6CD110A-3877-4CB7-8C56-D7EAAE2E066D}" destId="{C30BEC99-2F2A-4596-8313-467572BFF78F}" srcOrd="1" destOrd="0" presId="urn:microsoft.com/office/officeart/2005/8/layout/cycle7"/>
    <dgm:cxn modelId="{8574199B-9630-4547-BFE0-9CF7AFC4484F}" type="presParOf" srcId="{175432E9-7747-4CB0-94B4-D91D5D684A43}" destId="{484004DD-FB80-4E29-AF59-25C6D3728559}" srcOrd="0" destOrd="0" presId="urn:microsoft.com/office/officeart/2005/8/layout/cycle7"/>
    <dgm:cxn modelId="{0326954D-461F-4BDF-B1A7-703BEA23CC63}" type="presParOf" srcId="{175432E9-7747-4CB0-94B4-D91D5D684A43}" destId="{3C0DBAA3-E881-45D1-BAEB-C81418870DD2}" srcOrd="1" destOrd="0" presId="urn:microsoft.com/office/officeart/2005/8/layout/cycle7"/>
    <dgm:cxn modelId="{D3FDACCE-62A3-4E90-9FFA-FA96D6B7C9E5}" type="presParOf" srcId="{3C0DBAA3-E881-45D1-BAEB-C81418870DD2}" destId="{FEE91ECA-DA43-48B8-8612-237FA9F377CE}" srcOrd="0" destOrd="0" presId="urn:microsoft.com/office/officeart/2005/8/layout/cycle7"/>
    <dgm:cxn modelId="{56C753C1-B96D-4491-8F2E-F77F143B1223}" type="presParOf" srcId="{175432E9-7747-4CB0-94B4-D91D5D684A43}" destId="{E85FAC9A-8C30-4965-94A5-79AC399D65D1}" srcOrd="2" destOrd="0" presId="urn:microsoft.com/office/officeart/2005/8/layout/cycle7"/>
    <dgm:cxn modelId="{767EE531-303D-45C6-9C09-24C611AC03E3}" type="presParOf" srcId="{175432E9-7747-4CB0-94B4-D91D5D684A43}" destId="{09D95FD6-CA36-4695-8363-5CA935F58BB9}" srcOrd="3" destOrd="0" presId="urn:microsoft.com/office/officeart/2005/8/layout/cycle7"/>
    <dgm:cxn modelId="{FC0554F4-A6CE-4128-BAEF-FC12321E97AB}" type="presParOf" srcId="{09D95FD6-CA36-4695-8363-5CA935F58BB9}" destId="{C30BEC99-2F2A-4596-8313-467572BFF78F}" srcOrd="0" destOrd="0" presId="urn:microsoft.com/office/officeart/2005/8/layout/cycle7"/>
    <dgm:cxn modelId="{E33B02F9-6144-4B2A-9436-B3AF425104E5}" type="presParOf" srcId="{175432E9-7747-4CB0-94B4-D91D5D684A43}" destId="{CF35464D-DBDC-4E3C-9F9B-AFBB4B5E3792}" srcOrd="4" destOrd="0" presId="urn:microsoft.com/office/officeart/2005/8/layout/cycle7"/>
    <dgm:cxn modelId="{1144CEA8-9E78-4D77-B878-671396CD6A67}" type="presParOf" srcId="{175432E9-7747-4CB0-94B4-D91D5D684A43}" destId="{795B348E-CDC3-40F3-8E4F-4204B38AD2BC}" srcOrd="5" destOrd="0" presId="urn:microsoft.com/office/officeart/2005/8/layout/cycle7"/>
    <dgm:cxn modelId="{A2C2EB7F-FA9F-4AB1-9301-9C28B77BC6B9}" type="presParOf" srcId="{795B348E-CDC3-40F3-8E4F-4204B38AD2BC}" destId="{219B0B8E-AC11-4EC6-BDE6-22810D41F3B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6233F24-32B0-4AF0-B691-97F088938579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558CAFAE-AFD3-4B1C-9500-B6CD3B05C11B}">
      <dgm:prSet phldrT="[Texto]" custT="1"/>
      <dgm:spPr/>
      <dgm:t>
        <a:bodyPr/>
        <a:lstStyle/>
        <a:p>
          <a:r>
            <a:rPr lang="es-ES" sz="1200" b="0" dirty="0" smtClean="0">
              <a:ea typeface="DejaVu Sans" charset="0"/>
              <a:cs typeface="DejaVu Sans" charset="0"/>
            </a:rPr>
            <a:t>Un diagrama de control es una herramienta que sirve para examinar si un proceso se encuentra en una condición estable, o para indicar que el proceso se mantiene en una condición inestable.</a:t>
          </a:r>
          <a:endParaRPr lang="es-VE" sz="1200" b="0" dirty="0"/>
        </a:p>
      </dgm:t>
    </dgm:pt>
    <dgm:pt modelId="{75499ECF-4E27-4BA1-A488-208588D7F3DB}" type="parTrans" cxnId="{40298D26-2CC6-40D9-8837-ED8215569784}">
      <dgm:prSet/>
      <dgm:spPr/>
      <dgm:t>
        <a:bodyPr/>
        <a:lstStyle/>
        <a:p>
          <a:endParaRPr lang="es-VE"/>
        </a:p>
      </dgm:t>
    </dgm:pt>
    <dgm:pt modelId="{62BB8A14-E223-4AED-B988-D5AB3B5CF83A}" type="sibTrans" cxnId="{40298D26-2CC6-40D9-8837-ED8215569784}">
      <dgm:prSet/>
      <dgm:spPr/>
      <dgm:t>
        <a:bodyPr/>
        <a:lstStyle/>
        <a:p>
          <a:endParaRPr lang="es-VE"/>
        </a:p>
      </dgm:t>
    </dgm:pt>
    <dgm:pt modelId="{FBB53B10-DC78-4D99-98B8-3C50E7311DD6}">
      <dgm:prSet phldrT="[Texto]" custT="1"/>
      <dgm:spPr/>
      <dgm:t>
        <a:bodyPr/>
        <a:lstStyle/>
        <a:p>
          <a:r>
            <a:rPr lang="es-ES" sz="12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Proporciona un método estadístico adecuado para distinguir entre causas de variación comunes o especiales mostradas por los procesos.</a:t>
          </a:r>
          <a:endParaRPr lang="es-VE" sz="1200" b="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643BE4C-28E7-4CCF-996B-F5A6C9C50937}" type="parTrans" cxnId="{158F4F1D-45A1-4888-B7F1-F1429036CC96}">
      <dgm:prSet/>
      <dgm:spPr/>
      <dgm:t>
        <a:bodyPr/>
        <a:lstStyle/>
        <a:p>
          <a:endParaRPr lang="es-VE"/>
        </a:p>
      </dgm:t>
    </dgm:pt>
    <dgm:pt modelId="{B6F05467-3DAE-49E3-8BA6-A4D3552306B3}" type="sibTrans" cxnId="{158F4F1D-45A1-4888-B7F1-F1429036CC96}">
      <dgm:prSet/>
      <dgm:spPr/>
      <dgm:t>
        <a:bodyPr/>
        <a:lstStyle/>
        <a:p>
          <a:endParaRPr lang="es-VE"/>
        </a:p>
      </dgm:t>
    </dgm:pt>
    <dgm:pt modelId="{428123F1-ACF6-4125-889A-0D5FCE9ECD79}">
      <dgm:prSet phldrT="[Texto]" custT="1"/>
      <dgm:spPr/>
      <dgm:t>
        <a:bodyPr/>
        <a:lstStyle/>
        <a:p>
          <a:r>
            <a:rPr lang="es-ES" sz="14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Promueve la participación directa de los empleados en el logro de la calidad</a:t>
          </a:r>
          <a:endParaRPr lang="es-VE" sz="1400" b="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37AD680-1CA6-4437-B178-4A5EC2940521}" type="parTrans" cxnId="{4F2A0395-D42A-4A12-95BD-7F4282E5C83C}">
      <dgm:prSet/>
      <dgm:spPr/>
      <dgm:t>
        <a:bodyPr/>
        <a:lstStyle/>
        <a:p>
          <a:endParaRPr lang="es-VE"/>
        </a:p>
      </dgm:t>
    </dgm:pt>
    <dgm:pt modelId="{5230E1D0-6038-4A7B-B24E-22A409A35255}" type="sibTrans" cxnId="{4F2A0395-D42A-4A12-95BD-7F4282E5C83C}">
      <dgm:prSet/>
      <dgm:spPr/>
      <dgm:t>
        <a:bodyPr/>
        <a:lstStyle/>
        <a:p>
          <a:endParaRPr lang="es-VE"/>
        </a:p>
      </dgm:t>
    </dgm:pt>
    <dgm:pt modelId="{0DBBE46A-B77F-4337-BEF3-A7865AAFEF96}">
      <dgm:prSet phldrT="[Texto]" custT="1"/>
      <dgm:spPr/>
      <dgm:t>
        <a:bodyPr/>
        <a:lstStyle/>
        <a:p>
          <a:r>
            <a:rPr lang="es-ES" sz="12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Sirve como una herramienta de detección de problemas</a:t>
          </a:r>
          <a:endParaRPr lang="es-VE" sz="1200" b="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210654D-9C8B-47C0-A8A9-641D218BC1D0}" type="parTrans" cxnId="{480A6C68-0323-4A70-A899-40FDF4FE5E76}">
      <dgm:prSet/>
      <dgm:spPr/>
      <dgm:t>
        <a:bodyPr/>
        <a:lstStyle/>
        <a:p>
          <a:endParaRPr lang="es-VE"/>
        </a:p>
      </dgm:t>
    </dgm:pt>
    <dgm:pt modelId="{B576DB47-58E6-4EF5-BA86-CA05331EE817}" type="sibTrans" cxnId="{480A6C68-0323-4A70-A899-40FDF4FE5E76}">
      <dgm:prSet/>
      <dgm:spPr/>
      <dgm:t>
        <a:bodyPr/>
        <a:lstStyle/>
        <a:p>
          <a:endParaRPr lang="es-VE"/>
        </a:p>
      </dgm:t>
    </dgm:pt>
    <dgm:pt modelId="{CA42E20C-6891-46AD-BF20-72EB28C9262F}" type="pres">
      <dgm:prSet presAssocID="{B6233F24-32B0-4AF0-B691-97F0889385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211F8D34-3E89-470A-9E92-7D2A2A790F6C}" type="pres">
      <dgm:prSet presAssocID="{558CAFAE-AFD3-4B1C-9500-B6CD3B05C11B}" presName="node" presStyleLbl="node1" presStyleIdx="0" presStyleCnt="4" custScaleX="156930" custScaleY="141600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0D8F80E6-857C-4102-8D3D-D2729116100B}" type="pres">
      <dgm:prSet presAssocID="{558CAFAE-AFD3-4B1C-9500-B6CD3B05C11B}" presName="spNode" presStyleCnt="0"/>
      <dgm:spPr/>
    </dgm:pt>
    <dgm:pt modelId="{AB33DD95-DCC2-47C0-88D1-F96419513643}" type="pres">
      <dgm:prSet presAssocID="{62BB8A14-E223-4AED-B988-D5AB3B5CF83A}" presName="sibTrans" presStyleLbl="sibTrans1D1" presStyleIdx="0" presStyleCnt="4"/>
      <dgm:spPr/>
      <dgm:t>
        <a:bodyPr/>
        <a:lstStyle/>
        <a:p>
          <a:endParaRPr lang="es-VE"/>
        </a:p>
      </dgm:t>
    </dgm:pt>
    <dgm:pt modelId="{9274DF82-860F-4342-B019-96E47B39D79B}" type="pres">
      <dgm:prSet presAssocID="{FBB53B10-DC78-4D99-98B8-3C50E7311DD6}" presName="node" presStyleLbl="node1" presStyleIdx="1" presStyleCnt="4" custScaleX="138425" custScaleY="140031" custRadScaleRad="102800" custRadScaleInc="26481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5140809-C1F5-4778-A2C5-2976C0EF93CB}" type="pres">
      <dgm:prSet presAssocID="{FBB53B10-DC78-4D99-98B8-3C50E7311DD6}" presName="spNode" presStyleCnt="0"/>
      <dgm:spPr/>
    </dgm:pt>
    <dgm:pt modelId="{5E9AE14E-4633-4364-9C38-CB58B25ECA6B}" type="pres">
      <dgm:prSet presAssocID="{B6F05467-3DAE-49E3-8BA6-A4D3552306B3}" presName="sibTrans" presStyleLbl="sibTrans1D1" presStyleIdx="1" presStyleCnt="4"/>
      <dgm:spPr/>
      <dgm:t>
        <a:bodyPr/>
        <a:lstStyle/>
        <a:p>
          <a:endParaRPr lang="es-VE"/>
        </a:p>
      </dgm:t>
    </dgm:pt>
    <dgm:pt modelId="{1A006EBC-C526-4C38-9600-FB1F3BF25D48}" type="pres">
      <dgm:prSet presAssocID="{428123F1-ACF6-4125-889A-0D5FCE9ECD7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AB419B57-6D73-44D6-81E0-4D70BF33467B}" type="pres">
      <dgm:prSet presAssocID="{428123F1-ACF6-4125-889A-0D5FCE9ECD79}" presName="spNode" presStyleCnt="0"/>
      <dgm:spPr/>
    </dgm:pt>
    <dgm:pt modelId="{68FE3BDC-A2B1-481A-8AAC-C57A6441BB17}" type="pres">
      <dgm:prSet presAssocID="{5230E1D0-6038-4A7B-B24E-22A409A35255}" presName="sibTrans" presStyleLbl="sibTrans1D1" presStyleIdx="2" presStyleCnt="4"/>
      <dgm:spPr/>
      <dgm:t>
        <a:bodyPr/>
        <a:lstStyle/>
        <a:p>
          <a:endParaRPr lang="es-VE"/>
        </a:p>
      </dgm:t>
    </dgm:pt>
    <dgm:pt modelId="{BA6AC44B-E839-47A7-BFAA-EB230C5ADBCB}" type="pres">
      <dgm:prSet presAssocID="{0DBBE46A-B77F-4337-BEF3-A7865AAFEF9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8CFEF550-8996-4CBA-8599-5C2136555F2C}" type="pres">
      <dgm:prSet presAssocID="{0DBBE46A-B77F-4337-BEF3-A7865AAFEF96}" presName="spNode" presStyleCnt="0"/>
      <dgm:spPr/>
    </dgm:pt>
    <dgm:pt modelId="{1C4A1D30-FF9A-43D8-8568-01FBE3C4EE8C}" type="pres">
      <dgm:prSet presAssocID="{B576DB47-58E6-4EF5-BA86-CA05331EE817}" presName="sibTrans" presStyleLbl="sibTrans1D1" presStyleIdx="3" presStyleCnt="4"/>
      <dgm:spPr/>
      <dgm:t>
        <a:bodyPr/>
        <a:lstStyle/>
        <a:p>
          <a:endParaRPr lang="es-VE"/>
        </a:p>
      </dgm:t>
    </dgm:pt>
  </dgm:ptLst>
  <dgm:cxnLst>
    <dgm:cxn modelId="{ECD2862D-BAD0-417C-9F9F-B83B5041E97B}" type="presOf" srcId="{B576DB47-58E6-4EF5-BA86-CA05331EE817}" destId="{1C4A1D30-FF9A-43D8-8568-01FBE3C4EE8C}" srcOrd="0" destOrd="0" presId="urn:microsoft.com/office/officeart/2005/8/layout/cycle5"/>
    <dgm:cxn modelId="{40298D26-2CC6-40D9-8837-ED8215569784}" srcId="{B6233F24-32B0-4AF0-B691-97F088938579}" destId="{558CAFAE-AFD3-4B1C-9500-B6CD3B05C11B}" srcOrd="0" destOrd="0" parTransId="{75499ECF-4E27-4BA1-A488-208588D7F3DB}" sibTransId="{62BB8A14-E223-4AED-B988-D5AB3B5CF83A}"/>
    <dgm:cxn modelId="{480A6C68-0323-4A70-A899-40FDF4FE5E76}" srcId="{B6233F24-32B0-4AF0-B691-97F088938579}" destId="{0DBBE46A-B77F-4337-BEF3-A7865AAFEF96}" srcOrd="3" destOrd="0" parTransId="{E210654D-9C8B-47C0-A8A9-641D218BC1D0}" sibTransId="{B576DB47-58E6-4EF5-BA86-CA05331EE817}"/>
    <dgm:cxn modelId="{15913519-4D94-46F2-A772-3E4590792441}" type="presOf" srcId="{FBB53B10-DC78-4D99-98B8-3C50E7311DD6}" destId="{9274DF82-860F-4342-B019-96E47B39D79B}" srcOrd="0" destOrd="0" presId="urn:microsoft.com/office/officeart/2005/8/layout/cycle5"/>
    <dgm:cxn modelId="{CF7518B5-F3B9-49D5-BCCB-2A06AB7483C0}" type="presOf" srcId="{0DBBE46A-B77F-4337-BEF3-A7865AAFEF96}" destId="{BA6AC44B-E839-47A7-BFAA-EB230C5ADBCB}" srcOrd="0" destOrd="0" presId="urn:microsoft.com/office/officeart/2005/8/layout/cycle5"/>
    <dgm:cxn modelId="{317C3BB8-D9DC-4165-8967-70D62D76B95B}" type="presOf" srcId="{558CAFAE-AFD3-4B1C-9500-B6CD3B05C11B}" destId="{211F8D34-3E89-470A-9E92-7D2A2A790F6C}" srcOrd="0" destOrd="0" presId="urn:microsoft.com/office/officeart/2005/8/layout/cycle5"/>
    <dgm:cxn modelId="{E600DE92-CB22-47F5-B509-FDA47BDB97B1}" type="presOf" srcId="{5230E1D0-6038-4A7B-B24E-22A409A35255}" destId="{68FE3BDC-A2B1-481A-8AAC-C57A6441BB17}" srcOrd="0" destOrd="0" presId="urn:microsoft.com/office/officeart/2005/8/layout/cycle5"/>
    <dgm:cxn modelId="{4F2A0395-D42A-4A12-95BD-7F4282E5C83C}" srcId="{B6233F24-32B0-4AF0-B691-97F088938579}" destId="{428123F1-ACF6-4125-889A-0D5FCE9ECD79}" srcOrd="2" destOrd="0" parTransId="{137AD680-1CA6-4437-B178-4A5EC2940521}" sibTransId="{5230E1D0-6038-4A7B-B24E-22A409A35255}"/>
    <dgm:cxn modelId="{72A6DA07-22B1-4C5A-8E57-C678B01A9CF4}" type="presOf" srcId="{B6233F24-32B0-4AF0-B691-97F088938579}" destId="{CA42E20C-6891-46AD-BF20-72EB28C9262F}" srcOrd="0" destOrd="0" presId="urn:microsoft.com/office/officeart/2005/8/layout/cycle5"/>
    <dgm:cxn modelId="{2EEBE19A-8F76-45B9-8236-25AF92EDFB2D}" type="presOf" srcId="{428123F1-ACF6-4125-889A-0D5FCE9ECD79}" destId="{1A006EBC-C526-4C38-9600-FB1F3BF25D48}" srcOrd="0" destOrd="0" presId="urn:microsoft.com/office/officeart/2005/8/layout/cycle5"/>
    <dgm:cxn modelId="{089A9B0F-1FFB-44AE-99F2-355DB4DB7F75}" type="presOf" srcId="{62BB8A14-E223-4AED-B988-D5AB3B5CF83A}" destId="{AB33DD95-DCC2-47C0-88D1-F96419513643}" srcOrd="0" destOrd="0" presId="urn:microsoft.com/office/officeart/2005/8/layout/cycle5"/>
    <dgm:cxn modelId="{158F4F1D-45A1-4888-B7F1-F1429036CC96}" srcId="{B6233F24-32B0-4AF0-B691-97F088938579}" destId="{FBB53B10-DC78-4D99-98B8-3C50E7311DD6}" srcOrd="1" destOrd="0" parTransId="{E643BE4C-28E7-4CCF-996B-F5A6C9C50937}" sibTransId="{B6F05467-3DAE-49E3-8BA6-A4D3552306B3}"/>
    <dgm:cxn modelId="{2FB913C3-2D62-46DA-AB2C-70F857F1F7A1}" type="presOf" srcId="{B6F05467-3DAE-49E3-8BA6-A4D3552306B3}" destId="{5E9AE14E-4633-4364-9C38-CB58B25ECA6B}" srcOrd="0" destOrd="0" presId="urn:microsoft.com/office/officeart/2005/8/layout/cycle5"/>
    <dgm:cxn modelId="{798CEF43-674B-4F40-8059-CB6CAE2CB42F}" type="presParOf" srcId="{CA42E20C-6891-46AD-BF20-72EB28C9262F}" destId="{211F8D34-3E89-470A-9E92-7D2A2A790F6C}" srcOrd="0" destOrd="0" presId="urn:microsoft.com/office/officeart/2005/8/layout/cycle5"/>
    <dgm:cxn modelId="{2FD228D9-CCC6-441A-BD2A-9E574A166BF8}" type="presParOf" srcId="{CA42E20C-6891-46AD-BF20-72EB28C9262F}" destId="{0D8F80E6-857C-4102-8D3D-D2729116100B}" srcOrd="1" destOrd="0" presId="urn:microsoft.com/office/officeart/2005/8/layout/cycle5"/>
    <dgm:cxn modelId="{DE4D8358-EB13-4ABD-88C9-8DF91C0FE863}" type="presParOf" srcId="{CA42E20C-6891-46AD-BF20-72EB28C9262F}" destId="{AB33DD95-DCC2-47C0-88D1-F96419513643}" srcOrd="2" destOrd="0" presId="urn:microsoft.com/office/officeart/2005/8/layout/cycle5"/>
    <dgm:cxn modelId="{1DA0AF39-058C-47E3-89CF-04344AB3D1A8}" type="presParOf" srcId="{CA42E20C-6891-46AD-BF20-72EB28C9262F}" destId="{9274DF82-860F-4342-B019-96E47B39D79B}" srcOrd="3" destOrd="0" presId="urn:microsoft.com/office/officeart/2005/8/layout/cycle5"/>
    <dgm:cxn modelId="{92E008D6-70A1-4EF9-97D5-6252BF535753}" type="presParOf" srcId="{CA42E20C-6891-46AD-BF20-72EB28C9262F}" destId="{B5140809-C1F5-4778-A2C5-2976C0EF93CB}" srcOrd="4" destOrd="0" presId="urn:microsoft.com/office/officeart/2005/8/layout/cycle5"/>
    <dgm:cxn modelId="{368B7BA7-0E88-4181-8972-3A664597F161}" type="presParOf" srcId="{CA42E20C-6891-46AD-BF20-72EB28C9262F}" destId="{5E9AE14E-4633-4364-9C38-CB58B25ECA6B}" srcOrd="5" destOrd="0" presId="urn:microsoft.com/office/officeart/2005/8/layout/cycle5"/>
    <dgm:cxn modelId="{90EDD06D-0E20-4CFD-B337-3E3A3A807F9D}" type="presParOf" srcId="{CA42E20C-6891-46AD-BF20-72EB28C9262F}" destId="{1A006EBC-C526-4C38-9600-FB1F3BF25D48}" srcOrd="6" destOrd="0" presId="urn:microsoft.com/office/officeart/2005/8/layout/cycle5"/>
    <dgm:cxn modelId="{F510B152-1CFE-4D1F-927B-F7F4421E2764}" type="presParOf" srcId="{CA42E20C-6891-46AD-BF20-72EB28C9262F}" destId="{AB419B57-6D73-44D6-81E0-4D70BF33467B}" srcOrd="7" destOrd="0" presId="urn:microsoft.com/office/officeart/2005/8/layout/cycle5"/>
    <dgm:cxn modelId="{17F4B93E-F49F-4BD1-8FA4-66572371E2BD}" type="presParOf" srcId="{CA42E20C-6891-46AD-BF20-72EB28C9262F}" destId="{68FE3BDC-A2B1-481A-8AAC-C57A6441BB17}" srcOrd="8" destOrd="0" presId="urn:microsoft.com/office/officeart/2005/8/layout/cycle5"/>
    <dgm:cxn modelId="{A8A5D672-EFFC-4FF9-8881-957EFE76DEEF}" type="presParOf" srcId="{CA42E20C-6891-46AD-BF20-72EB28C9262F}" destId="{BA6AC44B-E839-47A7-BFAA-EB230C5ADBCB}" srcOrd="9" destOrd="0" presId="urn:microsoft.com/office/officeart/2005/8/layout/cycle5"/>
    <dgm:cxn modelId="{5DD59587-F3B2-4F60-A059-2C57C90D8AD7}" type="presParOf" srcId="{CA42E20C-6891-46AD-BF20-72EB28C9262F}" destId="{8CFEF550-8996-4CBA-8599-5C2136555F2C}" srcOrd="10" destOrd="0" presId="urn:microsoft.com/office/officeart/2005/8/layout/cycle5"/>
    <dgm:cxn modelId="{309D2EED-2CC2-491E-9495-D6DAD00E7938}" type="presParOf" srcId="{CA42E20C-6891-46AD-BF20-72EB28C9262F}" destId="{1C4A1D30-FF9A-43D8-8568-01FBE3C4EE8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93A1C4-0091-4193-A46F-A9ED3FE75522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C7CB24B1-5A2A-421C-90AF-0BB6625FBDC3}">
      <dgm:prSet phldrT="[Texto]"/>
      <dgm:spPr/>
      <dgm:t>
        <a:bodyPr/>
        <a:lstStyle/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Diagrama de flujo</a:t>
          </a:r>
        </a:p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Hoja de inspección</a:t>
          </a:r>
        </a:p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Gráfica de Pareto</a:t>
          </a:r>
        </a:p>
      </dgm:t>
    </dgm:pt>
    <dgm:pt modelId="{0A51B183-C8DF-4194-A1D2-F6245B7136A4}" type="parTrans" cxnId="{78A12236-3F4A-496B-A454-E565D2BCD4DD}">
      <dgm:prSet/>
      <dgm:spPr/>
      <dgm:t>
        <a:bodyPr/>
        <a:lstStyle/>
        <a:p>
          <a:endParaRPr lang="es-VE"/>
        </a:p>
      </dgm:t>
    </dgm:pt>
    <dgm:pt modelId="{10691FD6-F1ED-4678-90D7-F1F87A3FD4AF}" type="sibTrans" cxnId="{78A12236-3F4A-496B-A454-E565D2BCD4DD}">
      <dgm:prSet/>
      <dgm:spPr/>
      <dgm:t>
        <a:bodyPr/>
        <a:lstStyle/>
        <a:p>
          <a:endParaRPr lang="es-VE"/>
        </a:p>
      </dgm:t>
    </dgm:pt>
    <dgm:pt modelId="{F0D4AB1B-B32E-4379-9997-0FB077079A03}">
      <dgm:prSet phldrT="[Texto]"/>
      <dgm:spPr/>
      <dgm:t>
        <a:bodyPr/>
        <a:lstStyle/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Hoja de inspección</a:t>
          </a:r>
        </a:p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Gráfica de Pareto</a:t>
          </a:r>
        </a:p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Gráficos de desarrollo</a:t>
          </a:r>
          <a:endParaRPr lang="es-VE" b="0" dirty="0">
            <a:effectLst/>
          </a:endParaRPr>
        </a:p>
      </dgm:t>
    </dgm:pt>
    <dgm:pt modelId="{AEFCD897-B0DB-40D2-85C5-41D14D522850}" type="parTrans" cxnId="{3E9EE233-548A-4950-BBF2-8A81F25D30A6}">
      <dgm:prSet/>
      <dgm:spPr/>
      <dgm:t>
        <a:bodyPr/>
        <a:lstStyle/>
        <a:p>
          <a:endParaRPr lang="es-VE"/>
        </a:p>
      </dgm:t>
    </dgm:pt>
    <dgm:pt modelId="{1988E4D0-33DB-41F8-9D7E-EFB32ABA51A5}" type="sibTrans" cxnId="{3E9EE233-548A-4950-BBF2-8A81F25D30A6}">
      <dgm:prSet/>
      <dgm:spPr/>
      <dgm:t>
        <a:bodyPr/>
        <a:lstStyle/>
        <a:p>
          <a:endParaRPr lang="es-VE"/>
        </a:p>
      </dgm:t>
    </dgm:pt>
    <dgm:pt modelId="{BEB56B18-53B7-4BCC-B1D7-E8946A2AD9A8}">
      <dgm:prSet phldrT="[Texto]"/>
      <dgm:spPr/>
      <dgm:t>
        <a:bodyPr/>
        <a:lstStyle/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Hoja de inspección</a:t>
          </a:r>
        </a:p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D. causa-efecto</a:t>
          </a:r>
        </a:p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Lluvia de idea</a:t>
          </a:r>
          <a:r>
            <a:rPr lang="es-ES" b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rPr>
            <a:t>s</a:t>
          </a:r>
          <a:r>
            <a:rPr lang="es-ES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rPr>
            <a:t>.</a:t>
          </a:r>
          <a:endParaRPr lang="es-VE" dirty="0"/>
        </a:p>
      </dgm:t>
    </dgm:pt>
    <dgm:pt modelId="{94CAD186-9176-4E84-ADC3-7F67E5FC5D2A}" type="parTrans" cxnId="{98FA01C7-F174-44AC-8282-74F1FFB56F03}">
      <dgm:prSet/>
      <dgm:spPr/>
      <dgm:t>
        <a:bodyPr/>
        <a:lstStyle/>
        <a:p>
          <a:endParaRPr lang="es-VE"/>
        </a:p>
      </dgm:t>
    </dgm:pt>
    <dgm:pt modelId="{B68D52EB-FA8E-4CE2-8258-BDE88E08A948}" type="sibTrans" cxnId="{98FA01C7-F174-44AC-8282-74F1FFB56F03}">
      <dgm:prSet/>
      <dgm:spPr/>
      <dgm:t>
        <a:bodyPr/>
        <a:lstStyle/>
        <a:p>
          <a:endParaRPr lang="es-VE"/>
        </a:p>
      </dgm:t>
    </dgm:pt>
    <dgm:pt modelId="{C30FB0F3-CC11-455D-B34B-955B9C964E4C}">
      <dgm:prSet/>
      <dgm:spPr/>
      <dgm:t>
        <a:bodyPr/>
        <a:lstStyle/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Histograma</a:t>
          </a:r>
        </a:p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Gráfica de pastel</a:t>
          </a:r>
        </a:p>
        <a:p>
          <a:r>
            <a:rPr lang="es-ES" b="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Estratificación</a:t>
          </a:r>
          <a:endParaRPr lang="es-ES" b="0" dirty="0">
            <a:solidFill>
              <a:srgbClr val="000000"/>
            </a:solidFill>
            <a:effectLst/>
            <a:ea typeface="DejaVu Sans" charset="0"/>
            <a:cs typeface="DejaVu Sans" charset="0"/>
          </a:endParaRPr>
        </a:p>
      </dgm:t>
    </dgm:pt>
    <dgm:pt modelId="{27686F55-6D24-4859-BCF4-C1D97B611663}" type="parTrans" cxnId="{DFD75496-D992-494A-B79A-82FF59375D9D}">
      <dgm:prSet/>
      <dgm:spPr/>
      <dgm:t>
        <a:bodyPr/>
        <a:lstStyle/>
        <a:p>
          <a:endParaRPr lang="es-VE"/>
        </a:p>
      </dgm:t>
    </dgm:pt>
    <dgm:pt modelId="{E675F788-BD08-4AEA-BCB8-489D8EF7530F}" type="sibTrans" cxnId="{DFD75496-D992-494A-B79A-82FF59375D9D}">
      <dgm:prSet/>
      <dgm:spPr/>
      <dgm:t>
        <a:bodyPr/>
        <a:lstStyle/>
        <a:p>
          <a:endParaRPr lang="es-VE"/>
        </a:p>
      </dgm:t>
    </dgm:pt>
    <dgm:pt modelId="{B88AB873-B880-47C3-88A1-3F434524A1D6}" type="pres">
      <dgm:prSet presAssocID="{FF93A1C4-0091-4193-A46F-A9ED3FE755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A69F9C42-4DEB-4F5D-A0B0-166AB806F804}" type="pres">
      <dgm:prSet presAssocID="{C7CB24B1-5A2A-421C-90AF-0BB6625FBDC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62608E0C-4AF9-4F60-95DD-D5F56B32739B}" type="pres">
      <dgm:prSet presAssocID="{10691FD6-F1ED-4678-90D7-F1F87A3FD4AF}" presName="sibTrans" presStyleLbl="sibTrans2D1" presStyleIdx="0" presStyleCnt="3"/>
      <dgm:spPr/>
      <dgm:t>
        <a:bodyPr/>
        <a:lstStyle/>
        <a:p>
          <a:endParaRPr lang="es-VE"/>
        </a:p>
      </dgm:t>
    </dgm:pt>
    <dgm:pt modelId="{CB42308B-BF3D-481A-B212-FBA87E0E7CA6}" type="pres">
      <dgm:prSet presAssocID="{10691FD6-F1ED-4678-90D7-F1F87A3FD4AF}" presName="connectorText" presStyleLbl="sibTrans2D1" presStyleIdx="0" presStyleCnt="3"/>
      <dgm:spPr/>
      <dgm:t>
        <a:bodyPr/>
        <a:lstStyle/>
        <a:p>
          <a:endParaRPr lang="es-VE"/>
        </a:p>
      </dgm:t>
    </dgm:pt>
    <dgm:pt modelId="{E218CC8E-64F9-4311-BD8C-1C3ADB27B726}" type="pres">
      <dgm:prSet presAssocID="{F0D4AB1B-B32E-4379-9997-0FB077079A0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98CD97D-5D8A-4608-9FDD-1309690FBC6F}" type="pres">
      <dgm:prSet presAssocID="{1988E4D0-33DB-41F8-9D7E-EFB32ABA51A5}" presName="sibTrans" presStyleLbl="sibTrans2D1" presStyleIdx="1" presStyleCnt="3"/>
      <dgm:spPr/>
      <dgm:t>
        <a:bodyPr/>
        <a:lstStyle/>
        <a:p>
          <a:endParaRPr lang="es-VE"/>
        </a:p>
      </dgm:t>
    </dgm:pt>
    <dgm:pt modelId="{63820064-2ECB-44B0-8958-58588B56EB15}" type="pres">
      <dgm:prSet presAssocID="{1988E4D0-33DB-41F8-9D7E-EFB32ABA51A5}" presName="connectorText" presStyleLbl="sibTrans2D1" presStyleIdx="1" presStyleCnt="3"/>
      <dgm:spPr/>
      <dgm:t>
        <a:bodyPr/>
        <a:lstStyle/>
        <a:p>
          <a:endParaRPr lang="es-VE"/>
        </a:p>
      </dgm:t>
    </dgm:pt>
    <dgm:pt modelId="{E27F5BE7-AF90-4BBD-B449-BFF0D7C5012C}" type="pres">
      <dgm:prSet presAssocID="{BEB56B18-53B7-4BCC-B1D7-E8946A2AD9A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8FD67D73-D6D4-48FE-9856-4B6129ACB300}" type="pres">
      <dgm:prSet presAssocID="{B68D52EB-FA8E-4CE2-8258-BDE88E08A948}" presName="sibTrans" presStyleLbl="sibTrans2D1" presStyleIdx="2" presStyleCnt="3"/>
      <dgm:spPr/>
      <dgm:t>
        <a:bodyPr/>
        <a:lstStyle/>
        <a:p>
          <a:endParaRPr lang="es-VE"/>
        </a:p>
      </dgm:t>
    </dgm:pt>
    <dgm:pt modelId="{6DB5B5CA-0A4A-49F9-A63C-50912E30B599}" type="pres">
      <dgm:prSet presAssocID="{B68D52EB-FA8E-4CE2-8258-BDE88E08A948}" presName="connectorText" presStyleLbl="sibTrans2D1" presStyleIdx="2" presStyleCnt="3"/>
      <dgm:spPr/>
      <dgm:t>
        <a:bodyPr/>
        <a:lstStyle/>
        <a:p>
          <a:endParaRPr lang="es-VE"/>
        </a:p>
      </dgm:t>
    </dgm:pt>
    <dgm:pt modelId="{C9B40284-86AA-4736-8E76-8D4ACD813D48}" type="pres">
      <dgm:prSet presAssocID="{C30FB0F3-CC11-455D-B34B-955B9C964E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EDF6D7FD-65D5-428D-AC2C-C204F68813EC}" type="presOf" srcId="{1988E4D0-33DB-41F8-9D7E-EFB32ABA51A5}" destId="{C98CD97D-5D8A-4608-9FDD-1309690FBC6F}" srcOrd="0" destOrd="0" presId="urn:microsoft.com/office/officeart/2005/8/layout/process5"/>
    <dgm:cxn modelId="{78A12236-3F4A-496B-A454-E565D2BCD4DD}" srcId="{FF93A1C4-0091-4193-A46F-A9ED3FE75522}" destId="{C7CB24B1-5A2A-421C-90AF-0BB6625FBDC3}" srcOrd="0" destOrd="0" parTransId="{0A51B183-C8DF-4194-A1D2-F6245B7136A4}" sibTransId="{10691FD6-F1ED-4678-90D7-F1F87A3FD4AF}"/>
    <dgm:cxn modelId="{98FA01C7-F174-44AC-8282-74F1FFB56F03}" srcId="{FF93A1C4-0091-4193-A46F-A9ED3FE75522}" destId="{BEB56B18-53B7-4BCC-B1D7-E8946A2AD9A8}" srcOrd="2" destOrd="0" parTransId="{94CAD186-9176-4E84-ADC3-7F67E5FC5D2A}" sibTransId="{B68D52EB-FA8E-4CE2-8258-BDE88E08A948}"/>
    <dgm:cxn modelId="{B3EBE81A-CBCA-4343-AD7F-B106871AAB58}" type="presOf" srcId="{F0D4AB1B-B32E-4379-9997-0FB077079A03}" destId="{E218CC8E-64F9-4311-BD8C-1C3ADB27B726}" srcOrd="0" destOrd="0" presId="urn:microsoft.com/office/officeart/2005/8/layout/process5"/>
    <dgm:cxn modelId="{1761B852-2F5B-4E9B-9500-1D0329C80013}" type="presOf" srcId="{B68D52EB-FA8E-4CE2-8258-BDE88E08A948}" destId="{8FD67D73-D6D4-48FE-9856-4B6129ACB300}" srcOrd="0" destOrd="0" presId="urn:microsoft.com/office/officeart/2005/8/layout/process5"/>
    <dgm:cxn modelId="{DFD75496-D992-494A-B79A-82FF59375D9D}" srcId="{FF93A1C4-0091-4193-A46F-A9ED3FE75522}" destId="{C30FB0F3-CC11-455D-B34B-955B9C964E4C}" srcOrd="3" destOrd="0" parTransId="{27686F55-6D24-4859-BCF4-C1D97B611663}" sibTransId="{E675F788-BD08-4AEA-BCB8-489D8EF7530F}"/>
    <dgm:cxn modelId="{05BA2CB1-7BE7-4F96-9D0D-A1CAE5E6B455}" type="presOf" srcId="{C7CB24B1-5A2A-421C-90AF-0BB6625FBDC3}" destId="{A69F9C42-4DEB-4F5D-A0B0-166AB806F804}" srcOrd="0" destOrd="0" presId="urn:microsoft.com/office/officeart/2005/8/layout/process5"/>
    <dgm:cxn modelId="{F02ECC31-BA84-474D-97D6-F089E8065EFC}" type="presOf" srcId="{1988E4D0-33DB-41F8-9D7E-EFB32ABA51A5}" destId="{63820064-2ECB-44B0-8958-58588B56EB15}" srcOrd="1" destOrd="0" presId="urn:microsoft.com/office/officeart/2005/8/layout/process5"/>
    <dgm:cxn modelId="{DCA3358F-4D3E-4A26-81A0-D8EDE0F095C6}" type="presOf" srcId="{B68D52EB-FA8E-4CE2-8258-BDE88E08A948}" destId="{6DB5B5CA-0A4A-49F9-A63C-50912E30B599}" srcOrd="1" destOrd="0" presId="urn:microsoft.com/office/officeart/2005/8/layout/process5"/>
    <dgm:cxn modelId="{EB240341-C4C2-4EC7-AF82-20E405BDDB2A}" type="presOf" srcId="{FF93A1C4-0091-4193-A46F-A9ED3FE75522}" destId="{B88AB873-B880-47C3-88A1-3F434524A1D6}" srcOrd="0" destOrd="0" presId="urn:microsoft.com/office/officeart/2005/8/layout/process5"/>
    <dgm:cxn modelId="{75FECC78-FF73-4E06-922A-6EB0BA46E273}" type="presOf" srcId="{10691FD6-F1ED-4678-90D7-F1F87A3FD4AF}" destId="{62608E0C-4AF9-4F60-95DD-D5F56B32739B}" srcOrd="0" destOrd="0" presId="urn:microsoft.com/office/officeart/2005/8/layout/process5"/>
    <dgm:cxn modelId="{3E9EE233-548A-4950-BBF2-8A81F25D30A6}" srcId="{FF93A1C4-0091-4193-A46F-A9ED3FE75522}" destId="{F0D4AB1B-B32E-4379-9997-0FB077079A03}" srcOrd="1" destOrd="0" parTransId="{AEFCD897-B0DB-40D2-85C5-41D14D522850}" sibTransId="{1988E4D0-33DB-41F8-9D7E-EFB32ABA51A5}"/>
    <dgm:cxn modelId="{9DD49251-4E5B-4002-A507-FAC43E44DAD2}" type="presOf" srcId="{C30FB0F3-CC11-455D-B34B-955B9C964E4C}" destId="{C9B40284-86AA-4736-8E76-8D4ACD813D48}" srcOrd="0" destOrd="0" presId="urn:microsoft.com/office/officeart/2005/8/layout/process5"/>
    <dgm:cxn modelId="{F659C574-E57D-4C85-84A9-CEF8263F4322}" type="presOf" srcId="{10691FD6-F1ED-4678-90D7-F1F87A3FD4AF}" destId="{CB42308B-BF3D-481A-B212-FBA87E0E7CA6}" srcOrd="1" destOrd="0" presId="urn:microsoft.com/office/officeart/2005/8/layout/process5"/>
    <dgm:cxn modelId="{61E3FBFF-B06B-4574-8903-319CFDF4038A}" type="presOf" srcId="{BEB56B18-53B7-4BCC-B1D7-E8946A2AD9A8}" destId="{E27F5BE7-AF90-4BBD-B449-BFF0D7C5012C}" srcOrd="0" destOrd="0" presId="urn:microsoft.com/office/officeart/2005/8/layout/process5"/>
    <dgm:cxn modelId="{0AD02C74-EB1C-4D1F-86A2-53926F9B2FB1}" type="presParOf" srcId="{B88AB873-B880-47C3-88A1-3F434524A1D6}" destId="{A69F9C42-4DEB-4F5D-A0B0-166AB806F804}" srcOrd="0" destOrd="0" presId="urn:microsoft.com/office/officeart/2005/8/layout/process5"/>
    <dgm:cxn modelId="{AC572BBE-2C1C-443A-AB75-74EAF8D333C6}" type="presParOf" srcId="{B88AB873-B880-47C3-88A1-3F434524A1D6}" destId="{62608E0C-4AF9-4F60-95DD-D5F56B32739B}" srcOrd="1" destOrd="0" presId="urn:microsoft.com/office/officeart/2005/8/layout/process5"/>
    <dgm:cxn modelId="{D9D02716-160E-43AE-80CD-C82405CEFD33}" type="presParOf" srcId="{62608E0C-4AF9-4F60-95DD-D5F56B32739B}" destId="{CB42308B-BF3D-481A-B212-FBA87E0E7CA6}" srcOrd="0" destOrd="0" presId="urn:microsoft.com/office/officeart/2005/8/layout/process5"/>
    <dgm:cxn modelId="{A9F90E68-36C2-494D-B57B-44D7345D4101}" type="presParOf" srcId="{B88AB873-B880-47C3-88A1-3F434524A1D6}" destId="{E218CC8E-64F9-4311-BD8C-1C3ADB27B726}" srcOrd="2" destOrd="0" presId="urn:microsoft.com/office/officeart/2005/8/layout/process5"/>
    <dgm:cxn modelId="{D008E848-8C95-41F5-8B98-8F8BE786EE95}" type="presParOf" srcId="{B88AB873-B880-47C3-88A1-3F434524A1D6}" destId="{C98CD97D-5D8A-4608-9FDD-1309690FBC6F}" srcOrd="3" destOrd="0" presId="urn:microsoft.com/office/officeart/2005/8/layout/process5"/>
    <dgm:cxn modelId="{E77E2131-2C56-4712-B455-D94FFD5A78DC}" type="presParOf" srcId="{C98CD97D-5D8A-4608-9FDD-1309690FBC6F}" destId="{63820064-2ECB-44B0-8958-58588B56EB15}" srcOrd="0" destOrd="0" presId="urn:microsoft.com/office/officeart/2005/8/layout/process5"/>
    <dgm:cxn modelId="{012F93D4-4A3E-4F8B-A2C2-CA2C1C7BC8E8}" type="presParOf" srcId="{B88AB873-B880-47C3-88A1-3F434524A1D6}" destId="{E27F5BE7-AF90-4BBD-B449-BFF0D7C5012C}" srcOrd="4" destOrd="0" presId="urn:microsoft.com/office/officeart/2005/8/layout/process5"/>
    <dgm:cxn modelId="{B59EC896-A0B1-4204-B46F-D0F8EDC85950}" type="presParOf" srcId="{B88AB873-B880-47C3-88A1-3F434524A1D6}" destId="{8FD67D73-D6D4-48FE-9856-4B6129ACB300}" srcOrd="5" destOrd="0" presId="urn:microsoft.com/office/officeart/2005/8/layout/process5"/>
    <dgm:cxn modelId="{720EF140-98AF-49AA-9C45-5EC033CC6C35}" type="presParOf" srcId="{8FD67D73-D6D4-48FE-9856-4B6129ACB300}" destId="{6DB5B5CA-0A4A-49F9-A63C-50912E30B599}" srcOrd="0" destOrd="0" presId="urn:microsoft.com/office/officeart/2005/8/layout/process5"/>
    <dgm:cxn modelId="{0D314A3C-1246-4DF4-B4D5-4C4427120294}" type="presParOf" srcId="{B88AB873-B880-47C3-88A1-3F434524A1D6}" destId="{C9B40284-86AA-4736-8E76-8D4ACD813D48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0BB7BD-8CBB-4F86-88F2-7C84F39883BC}" type="doc">
      <dgm:prSet loTypeId="urn:microsoft.com/office/officeart/2005/8/layout/b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47CC3661-A00B-4A96-9BEE-82BA497C6192}">
      <dgm:prSet phldrT="[Texto]" custT="1"/>
      <dgm:spPr/>
      <dgm:t>
        <a:bodyPr/>
        <a:lstStyle/>
        <a:p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Hoja de Control (Hoja de </a:t>
          </a:r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recogida o recolección </a:t>
          </a:r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 datos)</a:t>
          </a:r>
          <a:endParaRPr lang="es-VE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6E1663F-8D5B-4FBB-8BDB-866BFBA8AC4A}" type="parTrans" cxnId="{D08C9946-2950-4744-B5C1-F32B1DED4162}">
      <dgm:prSet/>
      <dgm:spPr/>
      <dgm:t>
        <a:bodyPr/>
        <a:lstStyle/>
        <a:p>
          <a:endParaRPr lang="es-VE"/>
        </a:p>
      </dgm:t>
    </dgm:pt>
    <dgm:pt modelId="{A5AAF916-83B0-40FF-A18D-348C46C67647}" type="sibTrans" cxnId="{D08C9946-2950-4744-B5C1-F32B1DED4162}">
      <dgm:prSet/>
      <dgm:spPr/>
      <dgm:t>
        <a:bodyPr/>
        <a:lstStyle/>
        <a:p>
          <a:endParaRPr lang="es-VE"/>
        </a:p>
      </dgm:t>
    </dgm:pt>
    <dgm:pt modelId="{FA7A339C-4598-4683-8B1E-877D8129035E}">
      <dgm:prSet phldrT="[Texto]" custT="1"/>
      <dgm:spPr/>
      <dgm:t>
        <a:bodyPr/>
        <a:lstStyle/>
        <a:p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Histograma</a:t>
          </a:r>
          <a:endParaRPr lang="es-VE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440C499-05B2-422A-9134-04A5764846F7}" type="parTrans" cxnId="{43533DF0-E698-4ABB-99A4-424ADCDF4FD7}">
      <dgm:prSet/>
      <dgm:spPr/>
      <dgm:t>
        <a:bodyPr/>
        <a:lstStyle/>
        <a:p>
          <a:endParaRPr lang="es-VE"/>
        </a:p>
      </dgm:t>
    </dgm:pt>
    <dgm:pt modelId="{C6C85B83-568D-4577-AA09-30D92E4E54B9}" type="sibTrans" cxnId="{43533DF0-E698-4ABB-99A4-424ADCDF4FD7}">
      <dgm:prSet/>
      <dgm:spPr/>
      <dgm:t>
        <a:bodyPr/>
        <a:lstStyle/>
        <a:p>
          <a:endParaRPr lang="es-VE"/>
        </a:p>
      </dgm:t>
    </dgm:pt>
    <dgm:pt modelId="{AD2A8978-4A63-407E-9A15-4D0381126AB9}">
      <dgm:prSet phldrT="[Texto]" custT="1"/>
      <dgm:spPr/>
      <dgm:t>
        <a:bodyPr/>
        <a:lstStyle/>
        <a:p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Diagrama de Paret</a:t>
          </a:r>
          <a:r>
            <a:rPr lang="es-GT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o</a:t>
          </a:r>
          <a:endParaRPr lang="es-V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D3945BB-0734-4C97-B69E-722245DD4924}" type="parTrans" cxnId="{8D4641EB-B6BA-4FC6-8458-7A56A728CAA2}">
      <dgm:prSet/>
      <dgm:spPr/>
      <dgm:t>
        <a:bodyPr/>
        <a:lstStyle/>
        <a:p>
          <a:endParaRPr lang="es-VE"/>
        </a:p>
      </dgm:t>
    </dgm:pt>
    <dgm:pt modelId="{2905CB07-1A04-4418-8888-7A13ABF3970A}" type="sibTrans" cxnId="{8D4641EB-B6BA-4FC6-8458-7A56A728CAA2}">
      <dgm:prSet/>
      <dgm:spPr/>
      <dgm:t>
        <a:bodyPr/>
        <a:lstStyle/>
        <a:p>
          <a:endParaRPr lang="es-VE"/>
        </a:p>
      </dgm:t>
    </dgm:pt>
    <dgm:pt modelId="{7A6260F2-9563-424B-925B-28774A8C079E}">
      <dgm:prSet phldrT="[Texto]" custT="1"/>
      <dgm:spPr/>
      <dgm:t>
        <a:bodyPr/>
        <a:lstStyle/>
        <a:p>
          <a:pPr algn="ctr"/>
          <a:r>
            <a:rPr lang="es-GT" sz="1800" dirty="0" smtClean="0"/>
            <a:t> Estratificación (Análisis por Estratificación)</a:t>
          </a:r>
          <a:endParaRPr lang="es-VE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5F3727B-4EAE-4C20-B8F8-D5318C5C5A21}" type="parTrans" cxnId="{50AFE03B-7535-447B-BE84-4175E73ECDE4}">
      <dgm:prSet/>
      <dgm:spPr/>
      <dgm:t>
        <a:bodyPr/>
        <a:lstStyle/>
        <a:p>
          <a:endParaRPr lang="es-VE"/>
        </a:p>
      </dgm:t>
    </dgm:pt>
    <dgm:pt modelId="{131A97D9-001E-4862-AD02-434A26A3C512}" type="sibTrans" cxnId="{50AFE03B-7535-447B-BE84-4175E73ECDE4}">
      <dgm:prSet/>
      <dgm:spPr/>
      <dgm:t>
        <a:bodyPr/>
        <a:lstStyle/>
        <a:p>
          <a:endParaRPr lang="es-VE"/>
        </a:p>
      </dgm:t>
    </dgm:pt>
    <dgm:pt modelId="{17BDD326-CF4D-4A80-AC7A-DB77008950A7}">
      <dgm:prSet phldrT="[Texto]" custT="1"/>
      <dgm:spPr/>
      <dgm:t>
        <a:bodyPr/>
        <a:lstStyle/>
        <a:p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Diagrama de causa efecto</a:t>
          </a:r>
          <a:endParaRPr lang="es-VE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77AABEB-9553-41AE-8B90-CB79A9B98E14}" type="parTrans" cxnId="{6D1A3AA3-048F-45A3-B999-4B9C7E72870D}">
      <dgm:prSet/>
      <dgm:spPr/>
      <dgm:t>
        <a:bodyPr/>
        <a:lstStyle/>
        <a:p>
          <a:endParaRPr lang="es-VE"/>
        </a:p>
      </dgm:t>
    </dgm:pt>
    <dgm:pt modelId="{51418858-A3FD-42DD-875B-62C49B1AC3B8}" type="sibTrans" cxnId="{6D1A3AA3-048F-45A3-B999-4B9C7E72870D}">
      <dgm:prSet/>
      <dgm:spPr/>
      <dgm:t>
        <a:bodyPr/>
        <a:lstStyle/>
        <a:p>
          <a:endParaRPr lang="es-VE"/>
        </a:p>
      </dgm:t>
    </dgm:pt>
    <dgm:pt modelId="{8689F819-FC1A-4C5D-87C6-E96B031C96F1}">
      <dgm:prSet phldrT="[Texto]" custT="1"/>
      <dgm:spPr/>
      <dgm:t>
        <a:bodyPr/>
        <a:lstStyle/>
        <a:p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Diagrama </a:t>
          </a:r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 </a:t>
          </a:r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Dispersión</a:t>
          </a:r>
        </a:p>
        <a:p>
          <a:r>
            <a:rPr lang="es-GT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(Diagrama de Scadter) </a:t>
          </a:r>
          <a:endParaRPr lang="es-VE" sz="1600" dirty="0"/>
        </a:p>
      </dgm:t>
    </dgm:pt>
    <dgm:pt modelId="{3EDC2D26-4933-4636-81B9-1B0B0018347D}" type="parTrans" cxnId="{2B0804E1-96A9-46A0-8CB5-E678B6538F3F}">
      <dgm:prSet/>
      <dgm:spPr/>
      <dgm:t>
        <a:bodyPr/>
        <a:lstStyle/>
        <a:p>
          <a:endParaRPr lang="es-VE"/>
        </a:p>
      </dgm:t>
    </dgm:pt>
    <dgm:pt modelId="{70306E25-997D-4FF4-B630-F41C7BF7C349}" type="sibTrans" cxnId="{2B0804E1-96A9-46A0-8CB5-E678B6538F3F}">
      <dgm:prSet/>
      <dgm:spPr/>
      <dgm:t>
        <a:bodyPr/>
        <a:lstStyle/>
        <a:p>
          <a:endParaRPr lang="es-VE"/>
        </a:p>
      </dgm:t>
    </dgm:pt>
    <dgm:pt modelId="{17C4B31E-0E67-40E6-BD84-9A3207147724}">
      <dgm:prSet phldrT="[Texto]" custT="1"/>
      <dgm:spPr/>
      <dgm:t>
        <a:bodyPr/>
        <a:lstStyle/>
        <a:p>
          <a:r>
            <a:rPr lang="es-GT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Gráfica de control</a:t>
          </a:r>
          <a:endParaRPr lang="es-VE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91F8132-FDB4-435D-BF7A-08575CDCE115}" type="parTrans" cxnId="{6DBEC141-95AD-4093-A65B-D490E6855B43}">
      <dgm:prSet/>
      <dgm:spPr/>
      <dgm:t>
        <a:bodyPr/>
        <a:lstStyle/>
        <a:p>
          <a:endParaRPr lang="es-VE"/>
        </a:p>
      </dgm:t>
    </dgm:pt>
    <dgm:pt modelId="{19996B83-825D-410D-AFE5-D8951D8A6B6A}" type="sibTrans" cxnId="{6DBEC141-95AD-4093-A65B-D490E6855B43}">
      <dgm:prSet/>
      <dgm:spPr/>
      <dgm:t>
        <a:bodyPr/>
        <a:lstStyle/>
        <a:p>
          <a:endParaRPr lang="es-VE"/>
        </a:p>
      </dgm:t>
    </dgm:pt>
    <dgm:pt modelId="{0EA290DD-F125-478E-8CC0-A20B7F2B73FD}" type="pres">
      <dgm:prSet presAssocID="{D60BB7BD-8CBB-4F86-88F2-7C84F39883B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VE"/>
        </a:p>
      </dgm:t>
    </dgm:pt>
    <dgm:pt modelId="{05F98138-91D1-4CCE-AE63-3221EC641342}" type="pres">
      <dgm:prSet presAssocID="{47CC3661-A00B-4A96-9BEE-82BA497C6192}" presName="compNode" presStyleCnt="0"/>
      <dgm:spPr/>
    </dgm:pt>
    <dgm:pt modelId="{0DE80DA3-2F95-4E31-8232-9DFDC476C355}" type="pres">
      <dgm:prSet presAssocID="{47CC3661-A00B-4A96-9BEE-82BA497C6192}" presName="dummyConnPt" presStyleCnt="0"/>
      <dgm:spPr/>
    </dgm:pt>
    <dgm:pt modelId="{7D9A0642-B309-4845-8E77-DF8F7640A9BB}" type="pres">
      <dgm:prSet presAssocID="{47CC3661-A00B-4A96-9BEE-82BA497C619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FB2373D-7284-4DF2-ACD7-5C074A9E47F4}" type="pres">
      <dgm:prSet presAssocID="{A5AAF916-83B0-40FF-A18D-348C46C67647}" presName="sibTrans" presStyleLbl="bgSibTrans2D1" presStyleIdx="0" presStyleCnt="6"/>
      <dgm:spPr/>
      <dgm:t>
        <a:bodyPr/>
        <a:lstStyle/>
        <a:p>
          <a:endParaRPr lang="es-VE"/>
        </a:p>
      </dgm:t>
    </dgm:pt>
    <dgm:pt modelId="{36E49EF1-7CCC-44ED-A614-25070FEE8FEE}" type="pres">
      <dgm:prSet presAssocID="{FA7A339C-4598-4683-8B1E-877D8129035E}" presName="compNode" presStyleCnt="0"/>
      <dgm:spPr/>
    </dgm:pt>
    <dgm:pt modelId="{0744877E-C2D5-4CA7-940E-6F462274D4EB}" type="pres">
      <dgm:prSet presAssocID="{FA7A339C-4598-4683-8B1E-877D8129035E}" presName="dummyConnPt" presStyleCnt="0"/>
      <dgm:spPr/>
    </dgm:pt>
    <dgm:pt modelId="{4B807562-4F92-4569-A291-D0D7D6277EBD}" type="pres">
      <dgm:prSet presAssocID="{FA7A339C-4598-4683-8B1E-877D8129035E}" presName="node" presStyleLbl="node1" presStyleIdx="1" presStyleCnt="7" custLinFactNeighborX="-7293" custLinFactNeighborY="-7032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9C8E897C-5417-465E-9987-90C9CDF7E28B}" type="pres">
      <dgm:prSet presAssocID="{C6C85B83-568D-4577-AA09-30D92E4E54B9}" presName="sibTrans" presStyleLbl="bgSibTrans2D1" presStyleIdx="1" presStyleCnt="6"/>
      <dgm:spPr/>
      <dgm:t>
        <a:bodyPr/>
        <a:lstStyle/>
        <a:p>
          <a:endParaRPr lang="es-VE"/>
        </a:p>
      </dgm:t>
    </dgm:pt>
    <dgm:pt modelId="{20C424DD-2C97-416F-A37F-8B2B24B80322}" type="pres">
      <dgm:prSet presAssocID="{AD2A8978-4A63-407E-9A15-4D0381126AB9}" presName="compNode" presStyleCnt="0"/>
      <dgm:spPr/>
    </dgm:pt>
    <dgm:pt modelId="{DAB1A870-F0F3-47CE-8912-FD7D0DE76D18}" type="pres">
      <dgm:prSet presAssocID="{AD2A8978-4A63-407E-9A15-4D0381126AB9}" presName="dummyConnPt" presStyleCnt="0"/>
      <dgm:spPr/>
    </dgm:pt>
    <dgm:pt modelId="{9EE6394D-F450-4E51-B9F9-0A89693469CF}" type="pres">
      <dgm:prSet presAssocID="{AD2A8978-4A63-407E-9A15-4D0381126AB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297FFCF-80E0-41CD-BD8D-9176D95AE463}" type="pres">
      <dgm:prSet presAssocID="{2905CB07-1A04-4418-8888-7A13ABF3970A}" presName="sibTrans" presStyleLbl="bgSibTrans2D1" presStyleIdx="2" presStyleCnt="6"/>
      <dgm:spPr/>
      <dgm:t>
        <a:bodyPr/>
        <a:lstStyle/>
        <a:p>
          <a:endParaRPr lang="es-VE"/>
        </a:p>
      </dgm:t>
    </dgm:pt>
    <dgm:pt modelId="{DAC78352-629A-476D-9C71-9B6275D977F6}" type="pres">
      <dgm:prSet presAssocID="{7A6260F2-9563-424B-925B-28774A8C079E}" presName="compNode" presStyleCnt="0"/>
      <dgm:spPr/>
    </dgm:pt>
    <dgm:pt modelId="{2881670E-B8E7-4D71-A80C-4BFFB40FEB97}" type="pres">
      <dgm:prSet presAssocID="{7A6260F2-9563-424B-925B-28774A8C079E}" presName="dummyConnPt" presStyleCnt="0"/>
      <dgm:spPr/>
    </dgm:pt>
    <dgm:pt modelId="{A549240E-C871-4131-B8E6-1153E6C7B28E}" type="pres">
      <dgm:prSet presAssocID="{7A6260F2-9563-424B-925B-28774A8C079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0A34F660-A406-48A0-BA6B-1218C53F3E14}" type="pres">
      <dgm:prSet presAssocID="{131A97D9-001E-4862-AD02-434A26A3C512}" presName="sibTrans" presStyleLbl="bgSibTrans2D1" presStyleIdx="3" presStyleCnt="6"/>
      <dgm:spPr/>
      <dgm:t>
        <a:bodyPr/>
        <a:lstStyle/>
        <a:p>
          <a:endParaRPr lang="es-VE"/>
        </a:p>
      </dgm:t>
    </dgm:pt>
    <dgm:pt modelId="{121ABB6D-F24D-4FAC-BC44-3D23DD4ADBC1}" type="pres">
      <dgm:prSet presAssocID="{17BDD326-CF4D-4A80-AC7A-DB77008950A7}" presName="compNode" presStyleCnt="0"/>
      <dgm:spPr/>
    </dgm:pt>
    <dgm:pt modelId="{C34EBB7A-CEA2-470B-BA8F-DFCD0A47ED91}" type="pres">
      <dgm:prSet presAssocID="{17BDD326-CF4D-4A80-AC7A-DB77008950A7}" presName="dummyConnPt" presStyleCnt="0"/>
      <dgm:spPr/>
    </dgm:pt>
    <dgm:pt modelId="{3E17A538-691A-4B84-97D2-8B40F6EF89D7}" type="pres">
      <dgm:prSet presAssocID="{17BDD326-CF4D-4A80-AC7A-DB77008950A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5AF70A92-B408-46E1-A127-3370343301FA}" type="pres">
      <dgm:prSet presAssocID="{51418858-A3FD-42DD-875B-62C49B1AC3B8}" presName="sibTrans" presStyleLbl="bgSibTrans2D1" presStyleIdx="4" presStyleCnt="6"/>
      <dgm:spPr/>
      <dgm:t>
        <a:bodyPr/>
        <a:lstStyle/>
        <a:p>
          <a:endParaRPr lang="es-VE"/>
        </a:p>
      </dgm:t>
    </dgm:pt>
    <dgm:pt modelId="{31FE7BC4-2652-4CFA-B79E-BA8455E6DE4C}" type="pres">
      <dgm:prSet presAssocID="{8689F819-FC1A-4C5D-87C6-E96B031C96F1}" presName="compNode" presStyleCnt="0"/>
      <dgm:spPr/>
    </dgm:pt>
    <dgm:pt modelId="{F012D923-38CF-4611-BFAA-F20506B4A0ED}" type="pres">
      <dgm:prSet presAssocID="{8689F819-FC1A-4C5D-87C6-E96B031C96F1}" presName="dummyConnPt" presStyleCnt="0"/>
      <dgm:spPr/>
    </dgm:pt>
    <dgm:pt modelId="{FFAAA5F9-835C-4FC2-BE07-2C20AA93C65B}" type="pres">
      <dgm:prSet presAssocID="{8689F819-FC1A-4C5D-87C6-E96B031C96F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C00C4B9-7150-43E3-BFD9-9326D980FFE8}" type="pres">
      <dgm:prSet presAssocID="{70306E25-997D-4FF4-B630-F41C7BF7C349}" presName="sibTrans" presStyleLbl="bgSibTrans2D1" presStyleIdx="5" presStyleCnt="6"/>
      <dgm:spPr/>
      <dgm:t>
        <a:bodyPr/>
        <a:lstStyle/>
        <a:p>
          <a:endParaRPr lang="es-VE"/>
        </a:p>
      </dgm:t>
    </dgm:pt>
    <dgm:pt modelId="{1FE95D8D-0B56-4513-B76B-1D37031FE33D}" type="pres">
      <dgm:prSet presAssocID="{17C4B31E-0E67-40E6-BD84-9A3207147724}" presName="compNode" presStyleCnt="0"/>
      <dgm:spPr/>
    </dgm:pt>
    <dgm:pt modelId="{7EB581E4-7F7C-496E-9280-6ABE2E725F10}" type="pres">
      <dgm:prSet presAssocID="{17C4B31E-0E67-40E6-BD84-9A3207147724}" presName="dummyConnPt" presStyleCnt="0"/>
      <dgm:spPr/>
    </dgm:pt>
    <dgm:pt modelId="{A620F07C-249D-44BD-9ED7-3AAABA6D8A95}" type="pres">
      <dgm:prSet presAssocID="{17C4B31E-0E67-40E6-BD84-9A320714772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88FE947E-8F98-47B5-8487-3920899DCD4A}" type="presOf" srcId="{17BDD326-CF4D-4A80-AC7A-DB77008950A7}" destId="{3E17A538-691A-4B84-97D2-8B40F6EF89D7}" srcOrd="0" destOrd="0" presId="urn:microsoft.com/office/officeart/2005/8/layout/bProcess4"/>
    <dgm:cxn modelId="{82F6A932-1DB6-422C-ABC5-0468405A328E}" type="presOf" srcId="{D60BB7BD-8CBB-4F86-88F2-7C84F39883BC}" destId="{0EA290DD-F125-478E-8CC0-A20B7F2B73FD}" srcOrd="0" destOrd="0" presId="urn:microsoft.com/office/officeart/2005/8/layout/bProcess4"/>
    <dgm:cxn modelId="{1F8F38F8-DC48-46FA-8FDA-FAF7339A8B3D}" type="presOf" srcId="{131A97D9-001E-4862-AD02-434A26A3C512}" destId="{0A34F660-A406-48A0-BA6B-1218C53F3E14}" srcOrd="0" destOrd="0" presId="urn:microsoft.com/office/officeart/2005/8/layout/bProcess4"/>
    <dgm:cxn modelId="{70BB9550-8215-4BCD-924E-87F0E7CF6E07}" type="presOf" srcId="{7A6260F2-9563-424B-925B-28774A8C079E}" destId="{A549240E-C871-4131-B8E6-1153E6C7B28E}" srcOrd="0" destOrd="0" presId="urn:microsoft.com/office/officeart/2005/8/layout/bProcess4"/>
    <dgm:cxn modelId="{937B18E4-FCC1-4AC7-9297-DB2CD8E3EC6A}" type="presOf" srcId="{2905CB07-1A04-4418-8888-7A13ABF3970A}" destId="{C297FFCF-80E0-41CD-BD8D-9176D95AE463}" srcOrd="0" destOrd="0" presId="urn:microsoft.com/office/officeart/2005/8/layout/bProcess4"/>
    <dgm:cxn modelId="{00F3B4A0-AB66-4B0D-B350-B8BBB8F56707}" type="presOf" srcId="{17C4B31E-0E67-40E6-BD84-9A3207147724}" destId="{A620F07C-249D-44BD-9ED7-3AAABA6D8A95}" srcOrd="0" destOrd="0" presId="urn:microsoft.com/office/officeart/2005/8/layout/bProcess4"/>
    <dgm:cxn modelId="{43533DF0-E698-4ABB-99A4-424ADCDF4FD7}" srcId="{D60BB7BD-8CBB-4F86-88F2-7C84F39883BC}" destId="{FA7A339C-4598-4683-8B1E-877D8129035E}" srcOrd="1" destOrd="0" parTransId="{A440C499-05B2-422A-9134-04A5764846F7}" sibTransId="{C6C85B83-568D-4577-AA09-30D92E4E54B9}"/>
    <dgm:cxn modelId="{8D4641EB-B6BA-4FC6-8458-7A56A728CAA2}" srcId="{D60BB7BD-8CBB-4F86-88F2-7C84F39883BC}" destId="{AD2A8978-4A63-407E-9A15-4D0381126AB9}" srcOrd="2" destOrd="0" parTransId="{ED3945BB-0734-4C97-B69E-722245DD4924}" sibTransId="{2905CB07-1A04-4418-8888-7A13ABF3970A}"/>
    <dgm:cxn modelId="{275756F6-9B68-4053-8CAD-E5E4A98E2888}" type="presOf" srcId="{FA7A339C-4598-4683-8B1E-877D8129035E}" destId="{4B807562-4F92-4569-A291-D0D7D6277EBD}" srcOrd="0" destOrd="0" presId="urn:microsoft.com/office/officeart/2005/8/layout/bProcess4"/>
    <dgm:cxn modelId="{874FF471-3923-464B-837D-440AD06E962D}" type="presOf" srcId="{A5AAF916-83B0-40FF-A18D-348C46C67647}" destId="{BFB2373D-7284-4DF2-ACD7-5C074A9E47F4}" srcOrd="0" destOrd="0" presId="urn:microsoft.com/office/officeart/2005/8/layout/bProcess4"/>
    <dgm:cxn modelId="{6DBEC141-95AD-4093-A65B-D490E6855B43}" srcId="{D60BB7BD-8CBB-4F86-88F2-7C84F39883BC}" destId="{17C4B31E-0E67-40E6-BD84-9A3207147724}" srcOrd="6" destOrd="0" parTransId="{391F8132-FDB4-435D-BF7A-08575CDCE115}" sibTransId="{19996B83-825D-410D-AFE5-D8951D8A6B6A}"/>
    <dgm:cxn modelId="{6D1A3AA3-048F-45A3-B999-4B9C7E72870D}" srcId="{D60BB7BD-8CBB-4F86-88F2-7C84F39883BC}" destId="{17BDD326-CF4D-4A80-AC7A-DB77008950A7}" srcOrd="4" destOrd="0" parTransId="{D77AABEB-9553-41AE-8B90-CB79A9B98E14}" sibTransId="{51418858-A3FD-42DD-875B-62C49B1AC3B8}"/>
    <dgm:cxn modelId="{DFFACB8A-5B2A-4F72-AAE9-C7D9C4E4DDC7}" type="presOf" srcId="{51418858-A3FD-42DD-875B-62C49B1AC3B8}" destId="{5AF70A92-B408-46E1-A127-3370343301FA}" srcOrd="0" destOrd="0" presId="urn:microsoft.com/office/officeart/2005/8/layout/bProcess4"/>
    <dgm:cxn modelId="{A88108CD-B10A-4ADE-82CC-DC58879A1747}" type="presOf" srcId="{AD2A8978-4A63-407E-9A15-4D0381126AB9}" destId="{9EE6394D-F450-4E51-B9F9-0A89693469CF}" srcOrd="0" destOrd="0" presId="urn:microsoft.com/office/officeart/2005/8/layout/bProcess4"/>
    <dgm:cxn modelId="{D08C9946-2950-4744-B5C1-F32B1DED4162}" srcId="{D60BB7BD-8CBB-4F86-88F2-7C84F39883BC}" destId="{47CC3661-A00B-4A96-9BEE-82BA497C6192}" srcOrd="0" destOrd="0" parTransId="{A6E1663F-8D5B-4FBB-8BDB-866BFBA8AC4A}" sibTransId="{A5AAF916-83B0-40FF-A18D-348C46C67647}"/>
    <dgm:cxn modelId="{E0927162-2169-46BA-926B-6A169A784261}" type="presOf" srcId="{47CC3661-A00B-4A96-9BEE-82BA497C6192}" destId="{7D9A0642-B309-4845-8E77-DF8F7640A9BB}" srcOrd="0" destOrd="0" presId="urn:microsoft.com/office/officeart/2005/8/layout/bProcess4"/>
    <dgm:cxn modelId="{70EDB331-C237-4FE1-B02E-25CF0E1770D1}" type="presOf" srcId="{8689F819-FC1A-4C5D-87C6-E96B031C96F1}" destId="{FFAAA5F9-835C-4FC2-BE07-2C20AA93C65B}" srcOrd="0" destOrd="0" presId="urn:microsoft.com/office/officeart/2005/8/layout/bProcess4"/>
    <dgm:cxn modelId="{E8AAD678-0470-418C-8D66-BFFA7E16834F}" type="presOf" srcId="{C6C85B83-568D-4577-AA09-30D92E4E54B9}" destId="{9C8E897C-5417-465E-9987-90C9CDF7E28B}" srcOrd="0" destOrd="0" presId="urn:microsoft.com/office/officeart/2005/8/layout/bProcess4"/>
    <dgm:cxn modelId="{75FBF476-61DD-4773-BE73-143B8527C6E2}" type="presOf" srcId="{70306E25-997D-4FF4-B630-F41C7BF7C349}" destId="{BC00C4B9-7150-43E3-BFD9-9326D980FFE8}" srcOrd="0" destOrd="0" presId="urn:microsoft.com/office/officeart/2005/8/layout/bProcess4"/>
    <dgm:cxn modelId="{50AFE03B-7535-447B-BE84-4175E73ECDE4}" srcId="{D60BB7BD-8CBB-4F86-88F2-7C84F39883BC}" destId="{7A6260F2-9563-424B-925B-28774A8C079E}" srcOrd="3" destOrd="0" parTransId="{B5F3727B-4EAE-4C20-B8F8-D5318C5C5A21}" sibTransId="{131A97D9-001E-4862-AD02-434A26A3C512}"/>
    <dgm:cxn modelId="{2B0804E1-96A9-46A0-8CB5-E678B6538F3F}" srcId="{D60BB7BD-8CBB-4F86-88F2-7C84F39883BC}" destId="{8689F819-FC1A-4C5D-87C6-E96B031C96F1}" srcOrd="5" destOrd="0" parTransId="{3EDC2D26-4933-4636-81B9-1B0B0018347D}" sibTransId="{70306E25-997D-4FF4-B630-F41C7BF7C349}"/>
    <dgm:cxn modelId="{374EEC62-D726-435D-9E0C-ED5BDDB4FF7A}" type="presParOf" srcId="{0EA290DD-F125-478E-8CC0-A20B7F2B73FD}" destId="{05F98138-91D1-4CCE-AE63-3221EC641342}" srcOrd="0" destOrd="0" presId="urn:microsoft.com/office/officeart/2005/8/layout/bProcess4"/>
    <dgm:cxn modelId="{A61B9515-BF7B-4502-982A-B96FC9FD435D}" type="presParOf" srcId="{05F98138-91D1-4CCE-AE63-3221EC641342}" destId="{0DE80DA3-2F95-4E31-8232-9DFDC476C355}" srcOrd="0" destOrd="0" presId="urn:microsoft.com/office/officeart/2005/8/layout/bProcess4"/>
    <dgm:cxn modelId="{C20D6C67-0B34-499C-B430-7253B9AFA7C3}" type="presParOf" srcId="{05F98138-91D1-4CCE-AE63-3221EC641342}" destId="{7D9A0642-B309-4845-8E77-DF8F7640A9BB}" srcOrd="1" destOrd="0" presId="urn:microsoft.com/office/officeart/2005/8/layout/bProcess4"/>
    <dgm:cxn modelId="{33FA2010-4F30-46E8-A1E7-97AE453A2C41}" type="presParOf" srcId="{0EA290DD-F125-478E-8CC0-A20B7F2B73FD}" destId="{BFB2373D-7284-4DF2-ACD7-5C074A9E47F4}" srcOrd="1" destOrd="0" presId="urn:microsoft.com/office/officeart/2005/8/layout/bProcess4"/>
    <dgm:cxn modelId="{23AB5BA6-6EB7-4E03-9140-6F71D35C38BC}" type="presParOf" srcId="{0EA290DD-F125-478E-8CC0-A20B7F2B73FD}" destId="{36E49EF1-7CCC-44ED-A614-25070FEE8FEE}" srcOrd="2" destOrd="0" presId="urn:microsoft.com/office/officeart/2005/8/layout/bProcess4"/>
    <dgm:cxn modelId="{C82FAB44-46F7-4FBD-86EC-70A047F387C6}" type="presParOf" srcId="{36E49EF1-7CCC-44ED-A614-25070FEE8FEE}" destId="{0744877E-C2D5-4CA7-940E-6F462274D4EB}" srcOrd="0" destOrd="0" presId="urn:microsoft.com/office/officeart/2005/8/layout/bProcess4"/>
    <dgm:cxn modelId="{CA18937A-4FFC-4581-AC6D-9BE8DAD33134}" type="presParOf" srcId="{36E49EF1-7CCC-44ED-A614-25070FEE8FEE}" destId="{4B807562-4F92-4569-A291-D0D7D6277EBD}" srcOrd="1" destOrd="0" presId="urn:microsoft.com/office/officeart/2005/8/layout/bProcess4"/>
    <dgm:cxn modelId="{459AB74D-8B4B-4BD4-AAE3-FB2B36C904FD}" type="presParOf" srcId="{0EA290DD-F125-478E-8CC0-A20B7F2B73FD}" destId="{9C8E897C-5417-465E-9987-90C9CDF7E28B}" srcOrd="3" destOrd="0" presId="urn:microsoft.com/office/officeart/2005/8/layout/bProcess4"/>
    <dgm:cxn modelId="{5A4824FC-F26D-4C3E-A1C8-BE94152A83D9}" type="presParOf" srcId="{0EA290DD-F125-478E-8CC0-A20B7F2B73FD}" destId="{20C424DD-2C97-416F-A37F-8B2B24B80322}" srcOrd="4" destOrd="0" presId="urn:microsoft.com/office/officeart/2005/8/layout/bProcess4"/>
    <dgm:cxn modelId="{D03CD34D-E7D5-4944-AE66-38E5800E5082}" type="presParOf" srcId="{20C424DD-2C97-416F-A37F-8B2B24B80322}" destId="{DAB1A870-F0F3-47CE-8912-FD7D0DE76D18}" srcOrd="0" destOrd="0" presId="urn:microsoft.com/office/officeart/2005/8/layout/bProcess4"/>
    <dgm:cxn modelId="{4491EAA7-DCF5-4DBC-95E7-ABDECAABB598}" type="presParOf" srcId="{20C424DD-2C97-416F-A37F-8B2B24B80322}" destId="{9EE6394D-F450-4E51-B9F9-0A89693469CF}" srcOrd="1" destOrd="0" presId="urn:microsoft.com/office/officeart/2005/8/layout/bProcess4"/>
    <dgm:cxn modelId="{CB9F62AD-3393-4714-ADD8-7D107B128505}" type="presParOf" srcId="{0EA290DD-F125-478E-8CC0-A20B7F2B73FD}" destId="{C297FFCF-80E0-41CD-BD8D-9176D95AE463}" srcOrd="5" destOrd="0" presId="urn:microsoft.com/office/officeart/2005/8/layout/bProcess4"/>
    <dgm:cxn modelId="{98259BBF-9125-49CB-8773-6E2C63C7914A}" type="presParOf" srcId="{0EA290DD-F125-478E-8CC0-A20B7F2B73FD}" destId="{DAC78352-629A-476D-9C71-9B6275D977F6}" srcOrd="6" destOrd="0" presId="urn:microsoft.com/office/officeart/2005/8/layout/bProcess4"/>
    <dgm:cxn modelId="{6FEA03F4-73A5-48BC-8C7E-3F091F1A4215}" type="presParOf" srcId="{DAC78352-629A-476D-9C71-9B6275D977F6}" destId="{2881670E-B8E7-4D71-A80C-4BFFB40FEB97}" srcOrd="0" destOrd="0" presId="urn:microsoft.com/office/officeart/2005/8/layout/bProcess4"/>
    <dgm:cxn modelId="{91E049CA-F200-4B36-94E8-B5C5C48E1CD3}" type="presParOf" srcId="{DAC78352-629A-476D-9C71-9B6275D977F6}" destId="{A549240E-C871-4131-B8E6-1153E6C7B28E}" srcOrd="1" destOrd="0" presId="urn:microsoft.com/office/officeart/2005/8/layout/bProcess4"/>
    <dgm:cxn modelId="{7A346CC4-E5E5-4E9C-88EF-7C98F4D85C8F}" type="presParOf" srcId="{0EA290DD-F125-478E-8CC0-A20B7F2B73FD}" destId="{0A34F660-A406-48A0-BA6B-1218C53F3E14}" srcOrd="7" destOrd="0" presId="urn:microsoft.com/office/officeart/2005/8/layout/bProcess4"/>
    <dgm:cxn modelId="{47BF1F5B-CC8B-4955-AE00-D19111B29340}" type="presParOf" srcId="{0EA290DD-F125-478E-8CC0-A20B7F2B73FD}" destId="{121ABB6D-F24D-4FAC-BC44-3D23DD4ADBC1}" srcOrd="8" destOrd="0" presId="urn:microsoft.com/office/officeart/2005/8/layout/bProcess4"/>
    <dgm:cxn modelId="{FC44345E-79F7-4B3A-908B-B9010F9D9180}" type="presParOf" srcId="{121ABB6D-F24D-4FAC-BC44-3D23DD4ADBC1}" destId="{C34EBB7A-CEA2-470B-BA8F-DFCD0A47ED91}" srcOrd="0" destOrd="0" presId="urn:microsoft.com/office/officeart/2005/8/layout/bProcess4"/>
    <dgm:cxn modelId="{97E904CB-EBEE-4504-BC1B-86241A713B87}" type="presParOf" srcId="{121ABB6D-F24D-4FAC-BC44-3D23DD4ADBC1}" destId="{3E17A538-691A-4B84-97D2-8B40F6EF89D7}" srcOrd="1" destOrd="0" presId="urn:microsoft.com/office/officeart/2005/8/layout/bProcess4"/>
    <dgm:cxn modelId="{9B6E162A-E128-423A-963E-26FFD81984B6}" type="presParOf" srcId="{0EA290DD-F125-478E-8CC0-A20B7F2B73FD}" destId="{5AF70A92-B408-46E1-A127-3370343301FA}" srcOrd="9" destOrd="0" presId="urn:microsoft.com/office/officeart/2005/8/layout/bProcess4"/>
    <dgm:cxn modelId="{9403B99E-4F6F-423D-9A59-2DAADC584E14}" type="presParOf" srcId="{0EA290DD-F125-478E-8CC0-A20B7F2B73FD}" destId="{31FE7BC4-2652-4CFA-B79E-BA8455E6DE4C}" srcOrd="10" destOrd="0" presId="urn:microsoft.com/office/officeart/2005/8/layout/bProcess4"/>
    <dgm:cxn modelId="{A020635D-F9DA-4C6A-81FB-F71F266B94CE}" type="presParOf" srcId="{31FE7BC4-2652-4CFA-B79E-BA8455E6DE4C}" destId="{F012D923-38CF-4611-BFAA-F20506B4A0ED}" srcOrd="0" destOrd="0" presId="urn:microsoft.com/office/officeart/2005/8/layout/bProcess4"/>
    <dgm:cxn modelId="{9D29C7D2-0341-4967-947C-2F0242581DB7}" type="presParOf" srcId="{31FE7BC4-2652-4CFA-B79E-BA8455E6DE4C}" destId="{FFAAA5F9-835C-4FC2-BE07-2C20AA93C65B}" srcOrd="1" destOrd="0" presId="urn:microsoft.com/office/officeart/2005/8/layout/bProcess4"/>
    <dgm:cxn modelId="{7E20A901-422E-423C-ACF5-131D6884CB14}" type="presParOf" srcId="{0EA290DD-F125-478E-8CC0-A20B7F2B73FD}" destId="{BC00C4B9-7150-43E3-BFD9-9326D980FFE8}" srcOrd="11" destOrd="0" presId="urn:microsoft.com/office/officeart/2005/8/layout/bProcess4"/>
    <dgm:cxn modelId="{247322B3-091B-4A8B-A60E-F914F9EB4584}" type="presParOf" srcId="{0EA290DD-F125-478E-8CC0-A20B7F2B73FD}" destId="{1FE95D8D-0B56-4513-B76B-1D37031FE33D}" srcOrd="12" destOrd="0" presId="urn:microsoft.com/office/officeart/2005/8/layout/bProcess4"/>
    <dgm:cxn modelId="{9A69B37F-C495-42AC-ABC1-AC7D61B05AB3}" type="presParOf" srcId="{1FE95D8D-0B56-4513-B76B-1D37031FE33D}" destId="{7EB581E4-7F7C-496E-9280-6ABE2E725F10}" srcOrd="0" destOrd="0" presId="urn:microsoft.com/office/officeart/2005/8/layout/bProcess4"/>
    <dgm:cxn modelId="{FA6B89DB-EEF3-44BD-80DB-388272C95E47}" type="presParOf" srcId="{1FE95D8D-0B56-4513-B76B-1D37031FE33D}" destId="{A620F07C-249D-44BD-9ED7-3AAABA6D8A9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834AD8-07CD-47FB-AE2C-1833482F7CCE}" type="doc">
      <dgm:prSet loTypeId="urn:microsoft.com/office/officeart/2005/8/layout/arrow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33EE7C31-CB6D-4FBB-8C3C-8CA71D9006BC}">
      <dgm:prSet phldrT="[Texto]" custT="1"/>
      <dgm:spPr/>
      <dgm:t>
        <a:bodyPr/>
        <a:lstStyle/>
        <a:p>
          <a:pPr algn="l"/>
          <a:r>
            <a:rPr lang="es-V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 recolección de datos debe </a:t>
          </a:r>
          <a:r>
            <a:rPr lang="es-V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ser </a:t>
          </a:r>
          <a:r>
            <a:rPr lang="es-V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cuidadosa y exacta y para </a:t>
          </a:r>
          <a:r>
            <a:rPr lang="es-V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ello </a:t>
          </a:r>
          <a:r>
            <a:rPr lang="es-V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nada mejor  que utilizar plantillas específicamente </a:t>
          </a:r>
          <a:r>
            <a:rPr lang="es-V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diseñadas </a:t>
          </a:r>
          <a:r>
            <a:rPr lang="es-VE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para cada caso </a:t>
          </a:r>
          <a:endParaRPr lang="es-VE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CE21285-7FB8-442C-89FA-A1E5AD9A47E9}" type="parTrans" cxnId="{F7872500-FD0B-47CD-8711-98D6967292E9}">
      <dgm:prSet/>
      <dgm:spPr/>
      <dgm:t>
        <a:bodyPr/>
        <a:lstStyle/>
        <a:p>
          <a:endParaRPr lang="es-VE"/>
        </a:p>
      </dgm:t>
    </dgm:pt>
    <dgm:pt modelId="{4C39D48A-F33A-49FB-A82F-EFD3284FB480}" type="sibTrans" cxnId="{F7872500-FD0B-47CD-8711-98D6967292E9}">
      <dgm:prSet/>
      <dgm:spPr/>
      <dgm:t>
        <a:bodyPr/>
        <a:lstStyle/>
        <a:p>
          <a:endParaRPr lang="es-VE"/>
        </a:p>
      </dgm:t>
    </dgm:pt>
    <dgm:pt modelId="{C034E1AD-C27F-45F2-83FF-FE1BA64B1556}">
      <dgm:prSet phldrT="[Texto]" custT="1"/>
      <dgm:spPr/>
      <dgm:t>
        <a:bodyPr/>
        <a:lstStyle/>
        <a:p>
          <a:r>
            <a:rPr lang="es-VE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Los objetivos que se pretende con el uso de plantillas  son:</a:t>
          </a:r>
        </a:p>
        <a:p>
          <a:r>
            <a:rPr lang="es-VE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1. Facilitar la tarea y la recolección de </a:t>
          </a:r>
          <a:r>
            <a:rPr lang="es-VE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información.</a:t>
          </a:r>
          <a:endParaRPr lang="es-VE" sz="18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es-VE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2.   Evitar la posibilidad de errores y malos </a:t>
          </a:r>
          <a:r>
            <a:rPr lang="es-VE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entendidos. </a:t>
          </a:r>
          <a:endParaRPr lang="es-VE" sz="18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es-VE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3.   Permite el análisis rápido de los </a:t>
          </a:r>
          <a:r>
            <a:rPr lang="es-VE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datos.  </a:t>
          </a:r>
          <a:r>
            <a:rPr lang="es-VE" sz="1600" dirty="0" smtClean="0"/>
            <a:t>              </a:t>
          </a:r>
          <a:endParaRPr lang="es-VE" sz="1600" dirty="0"/>
        </a:p>
      </dgm:t>
    </dgm:pt>
    <dgm:pt modelId="{E47B0F42-0152-4CDA-8A0F-53A2748E2470}" type="parTrans" cxnId="{3772DDB6-64D5-40C3-8FD9-35AA7C7E52DE}">
      <dgm:prSet/>
      <dgm:spPr/>
      <dgm:t>
        <a:bodyPr/>
        <a:lstStyle/>
        <a:p>
          <a:endParaRPr lang="es-VE"/>
        </a:p>
      </dgm:t>
    </dgm:pt>
    <dgm:pt modelId="{4CC58752-028C-4470-AA83-2E4F47065DDE}" type="sibTrans" cxnId="{3772DDB6-64D5-40C3-8FD9-35AA7C7E52DE}">
      <dgm:prSet/>
      <dgm:spPr/>
      <dgm:t>
        <a:bodyPr/>
        <a:lstStyle/>
        <a:p>
          <a:endParaRPr lang="es-VE"/>
        </a:p>
      </dgm:t>
    </dgm:pt>
    <dgm:pt modelId="{6453F7E4-D86C-4085-B036-79A1F4DE17CF}" type="pres">
      <dgm:prSet presAssocID="{41834AD8-07CD-47FB-AE2C-1833482F7CC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BD095049-704D-439C-94C0-3468C5703DAC}" type="pres">
      <dgm:prSet presAssocID="{33EE7C31-CB6D-4FBB-8C3C-8CA71D9006BC}" presName="upArrow" presStyleLbl="node1" presStyleIdx="0" presStyleCnt="2"/>
      <dgm:spPr/>
    </dgm:pt>
    <dgm:pt modelId="{1B1515EE-CAF7-4AA5-B4E8-DE16D4B52201}" type="pres">
      <dgm:prSet presAssocID="{33EE7C31-CB6D-4FBB-8C3C-8CA71D9006BC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A8B01250-2331-4FC1-ACB8-9F016A746A2E}" type="pres">
      <dgm:prSet presAssocID="{C034E1AD-C27F-45F2-83FF-FE1BA64B1556}" presName="downArrow" presStyleLbl="node1" presStyleIdx="1" presStyleCnt="2" custScaleX="95837" custScaleY="104167"/>
      <dgm:spPr/>
    </dgm:pt>
    <dgm:pt modelId="{7DEBD1C8-BA29-4293-BD6B-72EA76BDF7CA}" type="pres">
      <dgm:prSet presAssocID="{C034E1AD-C27F-45F2-83FF-FE1BA64B155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F7872500-FD0B-47CD-8711-98D6967292E9}" srcId="{41834AD8-07CD-47FB-AE2C-1833482F7CCE}" destId="{33EE7C31-CB6D-4FBB-8C3C-8CA71D9006BC}" srcOrd="0" destOrd="0" parTransId="{FCE21285-7FB8-442C-89FA-A1E5AD9A47E9}" sibTransId="{4C39D48A-F33A-49FB-A82F-EFD3284FB480}"/>
    <dgm:cxn modelId="{1745AF29-B71E-4C6D-A142-C44234CFA191}" type="presOf" srcId="{41834AD8-07CD-47FB-AE2C-1833482F7CCE}" destId="{6453F7E4-D86C-4085-B036-79A1F4DE17CF}" srcOrd="0" destOrd="0" presId="urn:microsoft.com/office/officeart/2005/8/layout/arrow4"/>
    <dgm:cxn modelId="{FAAB90DC-5BA5-4437-ABDE-894264CC3B1F}" type="presOf" srcId="{33EE7C31-CB6D-4FBB-8C3C-8CA71D9006BC}" destId="{1B1515EE-CAF7-4AA5-B4E8-DE16D4B52201}" srcOrd="0" destOrd="0" presId="urn:microsoft.com/office/officeart/2005/8/layout/arrow4"/>
    <dgm:cxn modelId="{64E302D5-9DD4-4E81-857A-523037686E71}" type="presOf" srcId="{C034E1AD-C27F-45F2-83FF-FE1BA64B1556}" destId="{7DEBD1C8-BA29-4293-BD6B-72EA76BDF7CA}" srcOrd="0" destOrd="0" presId="urn:microsoft.com/office/officeart/2005/8/layout/arrow4"/>
    <dgm:cxn modelId="{3772DDB6-64D5-40C3-8FD9-35AA7C7E52DE}" srcId="{41834AD8-07CD-47FB-AE2C-1833482F7CCE}" destId="{C034E1AD-C27F-45F2-83FF-FE1BA64B1556}" srcOrd="1" destOrd="0" parTransId="{E47B0F42-0152-4CDA-8A0F-53A2748E2470}" sibTransId="{4CC58752-028C-4470-AA83-2E4F47065DDE}"/>
    <dgm:cxn modelId="{1B543D03-5C28-4B4D-AA10-843BEF30BB33}" type="presParOf" srcId="{6453F7E4-D86C-4085-B036-79A1F4DE17CF}" destId="{BD095049-704D-439C-94C0-3468C5703DAC}" srcOrd="0" destOrd="0" presId="urn:microsoft.com/office/officeart/2005/8/layout/arrow4"/>
    <dgm:cxn modelId="{60086B5F-4406-4D10-BB20-0644418E7B6F}" type="presParOf" srcId="{6453F7E4-D86C-4085-B036-79A1F4DE17CF}" destId="{1B1515EE-CAF7-4AA5-B4E8-DE16D4B52201}" srcOrd="1" destOrd="0" presId="urn:microsoft.com/office/officeart/2005/8/layout/arrow4"/>
    <dgm:cxn modelId="{29B35D0C-74BB-4974-9BDF-C6590A018915}" type="presParOf" srcId="{6453F7E4-D86C-4085-B036-79A1F4DE17CF}" destId="{A8B01250-2331-4FC1-ACB8-9F016A746A2E}" srcOrd="2" destOrd="0" presId="urn:microsoft.com/office/officeart/2005/8/layout/arrow4"/>
    <dgm:cxn modelId="{76F98B44-9AA3-48CD-910B-37D09EA052BA}" type="presParOf" srcId="{6453F7E4-D86C-4085-B036-79A1F4DE17CF}" destId="{7DEBD1C8-BA29-4293-BD6B-72EA76BDF7C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52D072-97C6-43C9-A9B9-A833B437FE40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31E9F6A6-BCFC-40BD-8AF1-6B5E6CDF7CED}">
      <dgm:prSet phldrT="[Texto]" custT="1"/>
      <dgm:spPr/>
      <dgm:t>
        <a:bodyPr/>
        <a:lstStyle/>
        <a:p>
          <a:r>
            <a:rPr lang="es-ES" sz="12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 histograma es una descripción gráfica de los valores medidos individuales de un paquete de información y que está organizado de acuerdo a la frecuencia o relativa frecuencia de ocurrencia</a:t>
          </a:r>
          <a:endParaRPr lang="es-VE" sz="1100" dirty="0"/>
        </a:p>
      </dgm:t>
    </dgm:pt>
    <dgm:pt modelId="{DBC92AFA-39D4-44C1-B55C-B6CB7B2507AD}" type="parTrans" cxnId="{49E3D026-876F-48DF-8327-D52F494C9EC2}">
      <dgm:prSet/>
      <dgm:spPr/>
      <dgm:t>
        <a:bodyPr/>
        <a:lstStyle/>
        <a:p>
          <a:endParaRPr lang="es-VE"/>
        </a:p>
      </dgm:t>
    </dgm:pt>
    <dgm:pt modelId="{AD3C870F-45CC-4646-8332-023087A8C359}" type="sibTrans" cxnId="{49E3D026-876F-48DF-8327-D52F494C9EC2}">
      <dgm:prSet/>
      <dgm:spPr/>
      <dgm:t>
        <a:bodyPr/>
        <a:lstStyle/>
        <a:p>
          <a:endParaRPr lang="es-VE"/>
        </a:p>
      </dgm:t>
    </dgm:pt>
    <dgm:pt modelId="{BD350FB8-43FF-4BAD-9036-A5BC01FD6984}">
      <dgm:prSet phldrT="[Texto]" custT="1"/>
      <dgm:spPr/>
      <dgm:t>
        <a:bodyPr/>
        <a:lstStyle/>
        <a:p>
          <a:r>
            <a:rPr lang="es-ES" sz="12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Desplegar la distribución de datos en barras, graficando el numero de unidades de cada categoría </a:t>
          </a:r>
          <a:endParaRPr lang="es-VE" sz="1200" dirty="0"/>
        </a:p>
      </dgm:t>
    </dgm:pt>
    <dgm:pt modelId="{7D4C002A-AB7B-43A7-B807-0CA3AB696569}" type="parTrans" cxnId="{DE5EFB4B-C7D9-4F5C-A6D9-D7E3FFFC01E5}">
      <dgm:prSet/>
      <dgm:spPr/>
      <dgm:t>
        <a:bodyPr/>
        <a:lstStyle/>
        <a:p>
          <a:endParaRPr lang="es-VE"/>
        </a:p>
      </dgm:t>
    </dgm:pt>
    <dgm:pt modelId="{BC5059F3-D26D-4939-A7B4-BD42ADBFA312}" type="sibTrans" cxnId="{DE5EFB4B-C7D9-4F5C-A6D9-D7E3FFFC01E5}">
      <dgm:prSet/>
      <dgm:spPr/>
      <dgm:t>
        <a:bodyPr/>
        <a:lstStyle/>
        <a:p>
          <a:endParaRPr lang="es-VE"/>
        </a:p>
      </dgm:t>
    </dgm:pt>
    <dgm:pt modelId="{D8E45FEA-B897-4972-8712-A7E58C511D80}">
      <dgm:prSet phldrT="[Texto]" custT="1"/>
      <dgm:spPr/>
      <dgm:t>
        <a:bodyPr/>
        <a:lstStyle/>
        <a:p>
          <a:r>
            <a:rPr lang="es-ES" sz="12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Adentrarse en la naturaleza  de la variación del proceso por ejemplo, determinar si sólo una variación está presente</a:t>
          </a:r>
          <a:endParaRPr lang="es-VE" sz="1200" dirty="0"/>
        </a:p>
      </dgm:t>
    </dgm:pt>
    <dgm:pt modelId="{A931B91D-0285-4603-8054-7BB0E6B4ECB2}" type="parTrans" cxnId="{F8009DBC-F007-4637-B02A-D68DC110111F}">
      <dgm:prSet/>
      <dgm:spPr/>
      <dgm:t>
        <a:bodyPr/>
        <a:lstStyle/>
        <a:p>
          <a:endParaRPr lang="es-VE"/>
        </a:p>
      </dgm:t>
    </dgm:pt>
    <dgm:pt modelId="{0D5C3F7C-1145-484B-8345-0BCEDE535DAF}" type="sibTrans" cxnId="{F8009DBC-F007-4637-B02A-D68DC110111F}">
      <dgm:prSet/>
      <dgm:spPr/>
      <dgm:t>
        <a:bodyPr/>
        <a:lstStyle/>
        <a:p>
          <a:endParaRPr lang="es-VE"/>
        </a:p>
      </dgm:t>
    </dgm:pt>
    <dgm:pt modelId="{7268F983-D7E1-4B9A-B0FC-87C187E23795}">
      <dgm:prSet phldrT="[Texto]" custT="1"/>
      <dgm:spPr/>
      <dgm:t>
        <a:bodyPr/>
        <a:lstStyle/>
        <a:p>
          <a:r>
            <a:rPr lang="es-ES" sz="12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La forma de un histograma depende de la distribución de las frecuencias absolutas de los datos. Algunas de las formas más comunes que puede adoptar un histograma  son las siguientes:</a:t>
          </a:r>
          <a:endParaRPr lang="es-VE" sz="1200" b="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470D7EB-BBF9-483C-9B39-E196D723A27E}" type="parTrans" cxnId="{F89FD6E6-05E8-4728-84D0-07A4E30A40BE}">
      <dgm:prSet/>
      <dgm:spPr/>
      <dgm:t>
        <a:bodyPr/>
        <a:lstStyle/>
        <a:p>
          <a:endParaRPr lang="es-VE"/>
        </a:p>
      </dgm:t>
    </dgm:pt>
    <dgm:pt modelId="{BB872508-F250-4904-B91C-6C9FD687A50D}" type="sibTrans" cxnId="{F89FD6E6-05E8-4728-84D0-07A4E30A40BE}">
      <dgm:prSet/>
      <dgm:spPr/>
      <dgm:t>
        <a:bodyPr/>
        <a:lstStyle/>
        <a:p>
          <a:endParaRPr lang="es-VE"/>
        </a:p>
      </dgm:t>
    </dgm:pt>
    <dgm:pt modelId="{554396E0-CB27-4FA9-8BF7-E3E8C0ACB60C}" type="pres">
      <dgm:prSet presAssocID="{4152D072-97C6-43C9-A9B9-A833B437FE40}" presName="linearFlow" presStyleCnt="0">
        <dgm:presLayoutVars>
          <dgm:resizeHandles val="exact"/>
        </dgm:presLayoutVars>
      </dgm:prSet>
      <dgm:spPr/>
    </dgm:pt>
    <dgm:pt modelId="{1BBB2855-0700-499E-94F8-41084851AB16}" type="pres">
      <dgm:prSet presAssocID="{31E9F6A6-BCFC-40BD-8AF1-6B5E6CDF7CED}" presName="node" presStyleLbl="node1" presStyleIdx="0" presStyleCnt="4" custScaleX="110271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92F1425D-7BCD-4D61-A334-AC9478BCBF6A}" type="pres">
      <dgm:prSet presAssocID="{AD3C870F-45CC-4646-8332-023087A8C359}" presName="sibTrans" presStyleLbl="sibTrans2D1" presStyleIdx="0" presStyleCnt="3"/>
      <dgm:spPr/>
      <dgm:t>
        <a:bodyPr/>
        <a:lstStyle/>
        <a:p>
          <a:endParaRPr lang="es-VE"/>
        </a:p>
      </dgm:t>
    </dgm:pt>
    <dgm:pt modelId="{6EF5ECD2-1627-4A1B-8EF1-1C8C37E7DD3E}" type="pres">
      <dgm:prSet presAssocID="{AD3C870F-45CC-4646-8332-023087A8C359}" presName="connectorText" presStyleLbl="sibTrans2D1" presStyleIdx="0" presStyleCnt="3"/>
      <dgm:spPr/>
      <dgm:t>
        <a:bodyPr/>
        <a:lstStyle/>
        <a:p>
          <a:endParaRPr lang="es-VE"/>
        </a:p>
      </dgm:t>
    </dgm:pt>
    <dgm:pt modelId="{4D6493F8-401F-4EAF-BCC2-BB66C2FE06E2}" type="pres">
      <dgm:prSet presAssocID="{BD350FB8-43FF-4BAD-9036-A5BC01FD698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34994B82-8336-4725-B41C-04404E50FC14}" type="pres">
      <dgm:prSet presAssocID="{BC5059F3-D26D-4939-A7B4-BD42ADBFA312}" presName="sibTrans" presStyleLbl="sibTrans2D1" presStyleIdx="1" presStyleCnt="3"/>
      <dgm:spPr/>
      <dgm:t>
        <a:bodyPr/>
        <a:lstStyle/>
        <a:p>
          <a:endParaRPr lang="es-VE"/>
        </a:p>
      </dgm:t>
    </dgm:pt>
    <dgm:pt modelId="{65388C94-58C9-473D-B07C-D9750A898847}" type="pres">
      <dgm:prSet presAssocID="{BC5059F3-D26D-4939-A7B4-BD42ADBFA312}" presName="connectorText" presStyleLbl="sibTrans2D1" presStyleIdx="1" presStyleCnt="3"/>
      <dgm:spPr/>
      <dgm:t>
        <a:bodyPr/>
        <a:lstStyle/>
        <a:p>
          <a:endParaRPr lang="es-VE"/>
        </a:p>
      </dgm:t>
    </dgm:pt>
    <dgm:pt modelId="{23808C1A-6E76-40D3-92DA-B9731AFA0850}" type="pres">
      <dgm:prSet presAssocID="{D8E45FEA-B897-4972-8712-A7E58C511D8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F784372-33D3-4A8D-ADD9-963F855EF364}" type="pres">
      <dgm:prSet presAssocID="{0D5C3F7C-1145-484B-8345-0BCEDE535DAF}" presName="sibTrans" presStyleLbl="sibTrans2D1" presStyleIdx="2" presStyleCnt="3"/>
      <dgm:spPr/>
      <dgm:t>
        <a:bodyPr/>
        <a:lstStyle/>
        <a:p>
          <a:endParaRPr lang="es-VE"/>
        </a:p>
      </dgm:t>
    </dgm:pt>
    <dgm:pt modelId="{2D423D1C-0EB1-4982-AB0A-6970CBA035E4}" type="pres">
      <dgm:prSet presAssocID="{0D5C3F7C-1145-484B-8345-0BCEDE535DAF}" presName="connectorText" presStyleLbl="sibTrans2D1" presStyleIdx="2" presStyleCnt="3"/>
      <dgm:spPr/>
      <dgm:t>
        <a:bodyPr/>
        <a:lstStyle/>
        <a:p>
          <a:endParaRPr lang="es-VE"/>
        </a:p>
      </dgm:t>
    </dgm:pt>
    <dgm:pt modelId="{11F297CA-A664-4884-9822-9050F87B5264}" type="pres">
      <dgm:prSet presAssocID="{7268F983-D7E1-4B9A-B0FC-87C187E2379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D0D3ED68-2BCE-477C-A270-B1BC6E727DCE}" type="presOf" srcId="{0D5C3F7C-1145-484B-8345-0BCEDE535DAF}" destId="{BF784372-33D3-4A8D-ADD9-963F855EF364}" srcOrd="0" destOrd="0" presId="urn:microsoft.com/office/officeart/2005/8/layout/process2"/>
    <dgm:cxn modelId="{F89FD6E6-05E8-4728-84D0-07A4E30A40BE}" srcId="{4152D072-97C6-43C9-A9B9-A833B437FE40}" destId="{7268F983-D7E1-4B9A-B0FC-87C187E23795}" srcOrd="3" destOrd="0" parTransId="{B470D7EB-BBF9-483C-9B39-E196D723A27E}" sibTransId="{BB872508-F250-4904-B91C-6C9FD687A50D}"/>
    <dgm:cxn modelId="{49E3D026-876F-48DF-8327-D52F494C9EC2}" srcId="{4152D072-97C6-43C9-A9B9-A833B437FE40}" destId="{31E9F6A6-BCFC-40BD-8AF1-6B5E6CDF7CED}" srcOrd="0" destOrd="0" parTransId="{DBC92AFA-39D4-44C1-B55C-B6CB7B2507AD}" sibTransId="{AD3C870F-45CC-4646-8332-023087A8C359}"/>
    <dgm:cxn modelId="{14045EA2-5636-48FE-8632-4C6DB7FA3550}" type="presOf" srcId="{7268F983-D7E1-4B9A-B0FC-87C187E23795}" destId="{11F297CA-A664-4884-9822-9050F87B5264}" srcOrd="0" destOrd="0" presId="urn:microsoft.com/office/officeart/2005/8/layout/process2"/>
    <dgm:cxn modelId="{8099A487-244A-4618-9585-05D76E13FB23}" type="presOf" srcId="{D8E45FEA-B897-4972-8712-A7E58C511D80}" destId="{23808C1A-6E76-40D3-92DA-B9731AFA0850}" srcOrd="0" destOrd="0" presId="urn:microsoft.com/office/officeart/2005/8/layout/process2"/>
    <dgm:cxn modelId="{DE5EFB4B-C7D9-4F5C-A6D9-D7E3FFFC01E5}" srcId="{4152D072-97C6-43C9-A9B9-A833B437FE40}" destId="{BD350FB8-43FF-4BAD-9036-A5BC01FD6984}" srcOrd="1" destOrd="0" parTransId="{7D4C002A-AB7B-43A7-B807-0CA3AB696569}" sibTransId="{BC5059F3-D26D-4939-A7B4-BD42ADBFA312}"/>
    <dgm:cxn modelId="{9E2D0344-E7AB-4726-9B76-D602DED6151C}" type="presOf" srcId="{BC5059F3-D26D-4939-A7B4-BD42ADBFA312}" destId="{34994B82-8336-4725-B41C-04404E50FC14}" srcOrd="0" destOrd="0" presId="urn:microsoft.com/office/officeart/2005/8/layout/process2"/>
    <dgm:cxn modelId="{2F7376B5-FCA1-4676-B3ED-2904ACAD557F}" type="presOf" srcId="{31E9F6A6-BCFC-40BD-8AF1-6B5E6CDF7CED}" destId="{1BBB2855-0700-499E-94F8-41084851AB16}" srcOrd="0" destOrd="0" presId="urn:microsoft.com/office/officeart/2005/8/layout/process2"/>
    <dgm:cxn modelId="{8FAEFE4E-0B56-47E5-8FEC-E5E9CFFD5061}" type="presOf" srcId="{BC5059F3-D26D-4939-A7B4-BD42ADBFA312}" destId="{65388C94-58C9-473D-B07C-D9750A898847}" srcOrd="1" destOrd="0" presId="urn:microsoft.com/office/officeart/2005/8/layout/process2"/>
    <dgm:cxn modelId="{373394CB-97B1-470F-804E-3995A4016667}" type="presOf" srcId="{AD3C870F-45CC-4646-8332-023087A8C359}" destId="{6EF5ECD2-1627-4A1B-8EF1-1C8C37E7DD3E}" srcOrd="1" destOrd="0" presId="urn:microsoft.com/office/officeart/2005/8/layout/process2"/>
    <dgm:cxn modelId="{0FE2F1D4-7769-4CC8-B14E-EA8B8C53C98B}" type="presOf" srcId="{4152D072-97C6-43C9-A9B9-A833B437FE40}" destId="{554396E0-CB27-4FA9-8BF7-E3E8C0ACB60C}" srcOrd="0" destOrd="0" presId="urn:microsoft.com/office/officeart/2005/8/layout/process2"/>
    <dgm:cxn modelId="{F8009DBC-F007-4637-B02A-D68DC110111F}" srcId="{4152D072-97C6-43C9-A9B9-A833B437FE40}" destId="{D8E45FEA-B897-4972-8712-A7E58C511D80}" srcOrd="2" destOrd="0" parTransId="{A931B91D-0285-4603-8054-7BB0E6B4ECB2}" sibTransId="{0D5C3F7C-1145-484B-8345-0BCEDE535DAF}"/>
    <dgm:cxn modelId="{525697D3-94D6-4EF0-A4E8-AEB968ACEA06}" type="presOf" srcId="{0D5C3F7C-1145-484B-8345-0BCEDE535DAF}" destId="{2D423D1C-0EB1-4982-AB0A-6970CBA035E4}" srcOrd="1" destOrd="0" presId="urn:microsoft.com/office/officeart/2005/8/layout/process2"/>
    <dgm:cxn modelId="{3DF324D9-7228-4076-A99E-8168FFA04329}" type="presOf" srcId="{BD350FB8-43FF-4BAD-9036-A5BC01FD6984}" destId="{4D6493F8-401F-4EAF-BCC2-BB66C2FE06E2}" srcOrd="0" destOrd="0" presId="urn:microsoft.com/office/officeart/2005/8/layout/process2"/>
    <dgm:cxn modelId="{59054539-DC4B-4028-B7A9-386A07B9BBE7}" type="presOf" srcId="{AD3C870F-45CC-4646-8332-023087A8C359}" destId="{92F1425D-7BCD-4D61-A334-AC9478BCBF6A}" srcOrd="0" destOrd="0" presId="urn:microsoft.com/office/officeart/2005/8/layout/process2"/>
    <dgm:cxn modelId="{80F29D1A-3CE9-480A-8126-B5A9447DCAE8}" type="presParOf" srcId="{554396E0-CB27-4FA9-8BF7-E3E8C0ACB60C}" destId="{1BBB2855-0700-499E-94F8-41084851AB16}" srcOrd="0" destOrd="0" presId="urn:microsoft.com/office/officeart/2005/8/layout/process2"/>
    <dgm:cxn modelId="{24B0787D-2B90-4F96-BD13-764F4682EDE4}" type="presParOf" srcId="{554396E0-CB27-4FA9-8BF7-E3E8C0ACB60C}" destId="{92F1425D-7BCD-4D61-A334-AC9478BCBF6A}" srcOrd="1" destOrd="0" presId="urn:microsoft.com/office/officeart/2005/8/layout/process2"/>
    <dgm:cxn modelId="{E527CF72-24C1-4790-9ACC-B4090897858A}" type="presParOf" srcId="{92F1425D-7BCD-4D61-A334-AC9478BCBF6A}" destId="{6EF5ECD2-1627-4A1B-8EF1-1C8C37E7DD3E}" srcOrd="0" destOrd="0" presId="urn:microsoft.com/office/officeart/2005/8/layout/process2"/>
    <dgm:cxn modelId="{EFB86228-CB04-410A-B0B3-56C93AE727F4}" type="presParOf" srcId="{554396E0-CB27-4FA9-8BF7-E3E8C0ACB60C}" destId="{4D6493F8-401F-4EAF-BCC2-BB66C2FE06E2}" srcOrd="2" destOrd="0" presId="urn:microsoft.com/office/officeart/2005/8/layout/process2"/>
    <dgm:cxn modelId="{7F4067D8-1EC1-4471-B9D0-A5C86162A932}" type="presParOf" srcId="{554396E0-CB27-4FA9-8BF7-E3E8C0ACB60C}" destId="{34994B82-8336-4725-B41C-04404E50FC14}" srcOrd="3" destOrd="0" presId="urn:microsoft.com/office/officeart/2005/8/layout/process2"/>
    <dgm:cxn modelId="{8DBF236E-C014-4C70-A53F-2D7CA1743C0A}" type="presParOf" srcId="{34994B82-8336-4725-B41C-04404E50FC14}" destId="{65388C94-58C9-473D-B07C-D9750A898847}" srcOrd="0" destOrd="0" presId="urn:microsoft.com/office/officeart/2005/8/layout/process2"/>
    <dgm:cxn modelId="{ED6A173E-9BA4-45BE-B0E6-BDD4EA5930E9}" type="presParOf" srcId="{554396E0-CB27-4FA9-8BF7-E3E8C0ACB60C}" destId="{23808C1A-6E76-40D3-92DA-B9731AFA0850}" srcOrd="4" destOrd="0" presId="urn:microsoft.com/office/officeart/2005/8/layout/process2"/>
    <dgm:cxn modelId="{0F2AE528-2237-4EB0-A734-0C2DE3E603CD}" type="presParOf" srcId="{554396E0-CB27-4FA9-8BF7-E3E8C0ACB60C}" destId="{BF784372-33D3-4A8D-ADD9-963F855EF364}" srcOrd="5" destOrd="0" presId="urn:microsoft.com/office/officeart/2005/8/layout/process2"/>
    <dgm:cxn modelId="{A8EFFF83-D343-48ED-9426-2CF205EB266A}" type="presParOf" srcId="{BF784372-33D3-4A8D-ADD9-963F855EF364}" destId="{2D423D1C-0EB1-4982-AB0A-6970CBA035E4}" srcOrd="0" destOrd="0" presId="urn:microsoft.com/office/officeart/2005/8/layout/process2"/>
    <dgm:cxn modelId="{EEAAF65D-821E-4838-8DE2-469E7F69C7CA}" type="presParOf" srcId="{554396E0-CB27-4FA9-8BF7-E3E8C0ACB60C}" destId="{11F297CA-A664-4884-9822-9050F87B5264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632E5C-AA9C-4F78-B5FE-BDB99A3F5F41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E90D800A-10F4-40C3-85E2-C89F90F0F8EB}">
      <dgm:prSet phldrT="[Texto]" custT="1"/>
      <dgm:spPr/>
      <dgm:t>
        <a:bodyPr/>
        <a:lstStyle/>
        <a:p>
          <a:r>
            <a:rPr lang="es-ES" sz="12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 Diagrama de Pareto es una gráfica de barras que ilustran las causas de los problemas por orden de importancia y frecuencia (porcentaje) de aparición, costo o actuación. </a:t>
          </a:r>
          <a:endParaRPr lang="es-VE" sz="1200" b="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3081C15-0EF6-4894-86BE-F570E80A0526}" type="parTrans" cxnId="{A085B519-3DC6-4713-B580-D4418A039442}">
      <dgm:prSet/>
      <dgm:spPr/>
      <dgm:t>
        <a:bodyPr/>
        <a:lstStyle/>
        <a:p>
          <a:endParaRPr lang="es-VE"/>
        </a:p>
      </dgm:t>
    </dgm:pt>
    <dgm:pt modelId="{B95F91F9-AB11-4CD2-8FAF-06224016CECF}" type="sibTrans" cxnId="{A085B519-3DC6-4713-B580-D4418A039442}">
      <dgm:prSet/>
      <dgm:spPr/>
      <dgm:t>
        <a:bodyPr/>
        <a:lstStyle/>
        <a:p>
          <a:endParaRPr lang="es-VE"/>
        </a:p>
      </dgm:t>
    </dgm:pt>
    <dgm:pt modelId="{61680D6E-62C9-4084-854F-DE92E4088ED5}">
      <dgm:prSet phldrT="[Texto]" custT="1"/>
      <dgm:spPr/>
      <dgm:t>
        <a:bodyPr/>
        <a:lstStyle/>
        <a:p>
          <a:r>
            <a:rPr lang="es-ES" sz="12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 Diagrama de Pareto permite además comparar la frecuencia, costo y actuación de varias categorías de un problema.</a:t>
          </a:r>
          <a:endParaRPr lang="es-VE" sz="1200" b="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374720E-9C3F-4EF0-ADB2-AE03888F22DC}" type="parTrans" cxnId="{DA7675B8-238F-41D8-9F94-CAB11DC8E4C0}">
      <dgm:prSet/>
      <dgm:spPr/>
      <dgm:t>
        <a:bodyPr/>
        <a:lstStyle/>
        <a:p>
          <a:endParaRPr lang="es-VE"/>
        </a:p>
      </dgm:t>
    </dgm:pt>
    <dgm:pt modelId="{F41F9261-320A-4D8D-9133-8E0E9134B121}" type="sibTrans" cxnId="{DA7675B8-238F-41D8-9F94-CAB11DC8E4C0}">
      <dgm:prSet/>
      <dgm:spPr/>
      <dgm:t>
        <a:bodyPr/>
        <a:lstStyle/>
        <a:p>
          <a:endParaRPr lang="es-VE"/>
        </a:p>
      </dgm:t>
    </dgm:pt>
    <dgm:pt modelId="{8E2F5691-A0FF-4E68-B2EA-20041C0FFCD9}" type="pres">
      <dgm:prSet presAssocID="{1F632E5C-AA9C-4F78-B5FE-BDB99A3F5F4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8588E854-44E0-4C9C-8E63-93B27F949265}" type="pres">
      <dgm:prSet presAssocID="{E90D800A-10F4-40C3-85E2-C89F90F0F8EB}" presName="node" presStyleLbl="node1" presStyleIdx="0" presStyleCnt="2" custScaleX="44833" custScaleY="44987" custLinFactNeighborX="-37828" custLinFactNeighborY="-4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153A38AA-DFFE-4DB2-B6D0-F5EC17B5B566}" type="pres">
      <dgm:prSet presAssocID="{B95F91F9-AB11-4CD2-8FAF-06224016CECF}" presName="sibTrans" presStyleLbl="sibTrans2D1" presStyleIdx="0" presStyleCnt="1" custAng="21497507" custFlipVert="1" custScaleX="95156" custScaleY="49282" custLinFactNeighborX="-2999" custLinFactNeighborY="4811"/>
      <dgm:spPr/>
      <dgm:t>
        <a:bodyPr/>
        <a:lstStyle/>
        <a:p>
          <a:endParaRPr lang="es-VE"/>
        </a:p>
      </dgm:t>
    </dgm:pt>
    <dgm:pt modelId="{5DE283B8-5829-4F99-A665-A11CABF8125A}" type="pres">
      <dgm:prSet presAssocID="{B95F91F9-AB11-4CD2-8FAF-06224016CECF}" presName="connectorText" presStyleLbl="sibTrans2D1" presStyleIdx="0" presStyleCnt="1"/>
      <dgm:spPr/>
      <dgm:t>
        <a:bodyPr/>
        <a:lstStyle/>
        <a:p>
          <a:endParaRPr lang="es-VE"/>
        </a:p>
      </dgm:t>
    </dgm:pt>
    <dgm:pt modelId="{CFBE9437-843B-4AAB-9888-FC371C490E9E}" type="pres">
      <dgm:prSet presAssocID="{61680D6E-62C9-4084-854F-DE92E4088ED5}" presName="node" presStyleLbl="node1" presStyleIdx="1" presStyleCnt="2" custScaleX="48301" custScaleY="26784" custLinFactNeighborX="-7882" custLinFactNeighborY="-3915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DA7675B8-238F-41D8-9F94-CAB11DC8E4C0}" srcId="{1F632E5C-AA9C-4F78-B5FE-BDB99A3F5F41}" destId="{61680D6E-62C9-4084-854F-DE92E4088ED5}" srcOrd="1" destOrd="0" parTransId="{1374720E-9C3F-4EF0-ADB2-AE03888F22DC}" sibTransId="{F41F9261-320A-4D8D-9133-8E0E9134B121}"/>
    <dgm:cxn modelId="{09E7F242-367D-44B3-B1BE-DBE92FD19831}" type="presOf" srcId="{E90D800A-10F4-40C3-85E2-C89F90F0F8EB}" destId="{8588E854-44E0-4C9C-8E63-93B27F949265}" srcOrd="0" destOrd="0" presId="urn:microsoft.com/office/officeart/2005/8/layout/process5"/>
    <dgm:cxn modelId="{9BE81264-62B6-4A95-9594-8F6F804673FF}" type="presOf" srcId="{61680D6E-62C9-4084-854F-DE92E4088ED5}" destId="{CFBE9437-843B-4AAB-9888-FC371C490E9E}" srcOrd="0" destOrd="0" presId="urn:microsoft.com/office/officeart/2005/8/layout/process5"/>
    <dgm:cxn modelId="{E1CE2A34-662B-4A55-BA84-B5F7A64E192E}" type="presOf" srcId="{B95F91F9-AB11-4CD2-8FAF-06224016CECF}" destId="{153A38AA-DFFE-4DB2-B6D0-F5EC17B5B566}" srcOrd="0" destOrd="0" presId="urn:microsoft.com/office/officeart/2005/8/layout/process5"/>
    <dgm:cxn modelId="{F23FD38F-A9C5-4614-BA60-B9F8AC2F0042}" type="presOf" srcId="{1F632E5C-AA9C-4F78-B5FE-BDB99A3F5F41}" destId="{8E2F5691-A0FF-4E68-B2EA-20041C0FFCD9}" srcOrd="0" destOrd="0" presId="urn:microsoft.com/office/officeart/2005/8/layout/process5"/>
    <dgm:cxn modelId="{C3A37832-C403-45B0-8E9C-46BD075E2994}" type="presOf" srcId="{B95F91F9-AB11-4CD2-8FAF-06224016CECF}" destId="{5DE283B8-5829-4F99-A665-A11CABF8125A}" srcOrd="1" destOrd="0" presId="urn:microsoft.com/office/officeart/2005/8/layout/process5"/>
    <dgm:cxn modelId="{A085B519-3DC6-4713-B580-D4418A039442}" srcId="{1F632E5C-AA9C-4F78-B5FE-BDB99A3F5F41}" destId="{E90D800A-10F4-40C3-85E2-C89F90F0F8EB}" srcOrd="0" destOrd="0" parTransId="{33081C15-0EF6-4894-86BE-F570E80A0526}" sibTransId="{B95F91F9-AB11-4CD2-8FAF-06224016CECF}"/>
    <dgm:cxn modelId="{8D36F9F0-8E8E-434B-8363-2BBDA489FAF9}" type="presParOf" srcId="{8E2F5691-A0FF-4E68-B2EA-20041C0FFCD9}" destId="{8588E854-44E0-4C9C-8E63-93B27F949265}" srcOrd="0" destOrd="0" presId="urn:microsoft.com/office/officeart/2005/8/layout/process5"/>
    <dgm:cxn modelId="{A032CF7C-5A2A-4699-8CA5-93CC8FAE501A}" type="presParOf" srcId="{8E2F5691-A0FF-4E68-B2EA-20041C0FFCD9}" destId="{153A38AA-DFFE-4DB2-B6D0-F5EC17B5B566}" srcOrd="1" destOrd="0" presId="urn:microsoft.com/office/officeart/2005/8/layout/process5"/>
    <dgm:cxn modelId="{DECA8426-30F8-4FA6-AB41-CA7C26CC93A3}" type="presParOf" srcId="{153A38AA-DFFE-4DB2-B6D0-F5EC17B5B566}" destId="{5DE283B8-5829-4F99-A665-A11CABF8125A}" srcOrd="0" destOrd="0" presId="urn:microsoft.com/office/officeart/2005/8/layout/process5"/>
    <dgm:cxn modelId="{8221A1D3-5DA5-47D8-AFBA-6614B974AA56}" type="presParOf" srcId="{8E2F5691-A0FF-4E68-B2EA-20041C0FFCD9}" destId="{CFBE9437-843B-4AAB-9888-FC371C490E9E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13C9D6-5AD6-4FB2-A97B-C58AE5A235B3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55A0F7A0-CADA-4D15-96DD-4215B487C01C}">
      <dgm:prSet phldrT="[Texto]" custT="1"/>
      <dgm:spPr/>
      <dgm:t>
        <a:bodyPr/>
        <a:lstStyle/>
        <a:p>
          <a:r>
            <a:rPr lang="es-ES_tradnl" sz="12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Es una herramienta estadística que se utiliza para estudiar la RELACION EXISTENTE  ENTRE DOS FENOMENOS O VARIABLES.</a:t>
          </a:r>
          <a:endParaRPr lang="es-VE" sz="1200" b="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F37FA9B-D481-4665-ABA5-9A34578863C0}" type="parTrans" cxnId="{CD7C4147-79E0-4A92-99D9-898EA486114C}">
      <dgm:prSet/>
      <dgm:spPr/>
      <dgm:t>
        <a:bodyPr/>
        <a:lstStyle/>
        <a:p>
          <a:endParaRPr lang="es-VE"/>
        </a:p>
      </dgm:t>
    </dgm:pt>
    <dgm:pt modelId="{15E5D112-ED40-44D4-958D-E28D745697B3}" type="sibTrans" cxnId="{CD7C4147-79E0-4A92-99D9-898EA486114C}">
      <dgm:prSet/>
      <dgm:spPr/>
      <dgm:t>
        <a:bodyPr/>
        <a:lstStyle/>
        <a:p>
          <a:endParaRPr lang="es-VE"/>
        </a:p>
      </dgm:t>
    </dgm:pt>
    <dgm:pt modelId="{EB98D5E5-5BCD-42D1-872F-584ECB541EE8}">
      <dgm:prSet phldrT="[Texto]" custT="1"/>
      <dgm:spPr/>
      <dgm:t>
        <a:bodyPr/>
        <a:lstStyle/>
        <a:p>
          <a:r>
            <a: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En el caso de la calidad, se utiliza por ejemplo, para estudiar la relación que existe entre una característica de calidad y un factor que le afecta ( como puede ser la temperatura o la presión ).</a:t>
          </a:r>
          <a:endParaRPr lang="es-V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318FFAC-068D-4A9B-8A22-0218DE205EAD}" type="parTrans" cxnId="{F9F89DA9-A1B8-422F-845B-7D660AE2D241}">
      <dgm:prSet/>
      <dgm:spPr/>
      <dgm:t>
        <a:bodyPr/>
        <a:lstStyle/>
        <a:p>
          <a:endParaRPr lang="es-VE"/>
        </a:p>
      </dgm:t>
    </dgm:pt>
    <dgm:pt modelId="{68B0C377-3D08-403E-9842-C2B17EB8F166}" type="sibTrans" cxnId="{F9F89DA9-A1B8-422F-845B-7D660AE2D241}">
      <dgm:prSet/>
      <dgm:spPr/>
      <dgm:t>
        <a:bodyPr/>
        <a:lstStyle/>
        <a:p>
          <a:endParaRPr lang="es-VE"/>
        </a:p>
      </dgm:t>
    </dgm:pt>
    <dgm:pt modelId="{E58AD44C-0454-4233-A7BE-2F6F50FCBDDF}">
      <dgm:prSet phldrT="[Texto]" custT="1"/>
      <dgm:spPr/>
      <dgm:t>
        <a:bodyPr/>
        <a:lstStyle/>
        <a:p>
          <a:r>
            <a: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 relación entre las dos variables se representa mediante una gráfica de dos coordenadas ( X y </a:t>
          </a:r>
          <a:r>
            <a:rPr lang="es-ES_tradnl" sz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Y</a:t>
          </a:r>
          <a:r>
            <a: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). En cada coordenada se representa una de las dos variables.</a:t>
          </a:r>
          <a:endParaRPr lang="es-V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1FCE2B2-894D-4280-AAE9-9EB768D4D268}" type="parTrans" cxnId="{CF336B4E-3D47-4628-9EB2-89E911AC46D2}">
      <dgm:prSet/>
      <dgm:spPr/>
      <dgm:t>
        <a:bodyPr/>
        <a:lstStyle/>
        <a:p>
          <a:endParaRPr lang="es-VE"/>
        </a:p>
      </dgm:t>
    </dgm:pt>
    <dgm:pt modelId="{2EDE24D0-43ED-4D4B-9B59-9AB9AAE072F1}" type="sibTrans" cxnId="{CF336B4E-3D47-4628-9EB2-89E911AC46D2}">
      <dgm:prSet/>
      <dgm:spPr/>
      <dgm:t>
        <a:bodyPr/>
        <a:lstStyle/>
        <a:p>
          <a:endParaRPr lang="es-VE"/>
        </a:p>
      </dgm:t>
    </dgm:pt>
    <dgm:pt modelId="{2206D9FF-1A76-4C9F-93CB-44C018864A99}" type="pres">
      <dgm:prSet presAssocID="{EC13C9D6-5AD6-4FB2-A97B-C58AE5A235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B43E486F-262B-4327-B013-2AC2AD45F88A}" type="pres">
      <dgm:prSet presAssocID="{55A0F7A0-CADA-4D15-96DD-4215B487C01C}" presName="node" presStyleLbl="node1" presStyleIdx="0" presStyleCnt="3" custScaleX="68561" custScaleY="74398" custLinFactNeighborX="-6754" custLinFactNeighborY="-736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E66A17EB-007E-4881-9B0E-D8FB735E5C81}" type="pres">
      <dgm:prSet presAssocID="{15E5D112-ED40-44D4-958D-E28D745697B3}" presName="sibTrans" presStyleCnt="0"/>
      <dgm:spPr/>
    </dgm:pt>
    <dgm:pt modelId="{532EF14E-C917-45D2-9810-925B883C1E46}" type="pres">
      <dgm:prSet presAssocID="{EB98D5E5-5BCD-42D1-872F-584ECB541EE8}" presName="node" presStyleLbl="node1" presStyleIdx="1" presStyleCnt="3" custScaleX="73347" custScaleY="83527" custLinFactNeighborX="846" custLinFactNeighborY="-2965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E016AC1A-4D7E-4C28-9F03-FCFFDAE0A9A5}" type="pres">
      <dgm:prSet presAssocID="{68B0C377-3D08-403E-9842-C2B17EB8F166}" presName="sibTrans" presStyleCnt="0"/>
      <dgm:spPr/>
    </dgm:pt>
    <dgm:pt modelId="{AEAE00F2-B8E5-4769-A690-10C8B4F74BE7}" type="pres">
      <dgm:prSet presAssocID="{E58AD44C-0454-4233-A7BE-2F6F50FCBDDF}" presName="node" presStyleLbl="node1" presStyleIdx="2" presStyleCnt="3" custScaleX="74977" custScaleY="71604" custLinFactNeighborX="11831" custLinFactNeighborY="-158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F9F89DA9-A1B8-422F-845B-7D660AE2D241}" srcId="{EC13C9D6-5AD6-4FB2-A97B-C58AE5A235B3}" destId="{EB98D5E5-5BCD-42D1-872F-584ECB541EE8}" srcOrd="1" destOrd="0" parTransId="{A318FFAC-068D-4A9B-8A22-0218DE205EAD}" sibTransId="{68B0C377-3D08-403E-9842-C2B17EB8F166}"/>
    <dgm:cxn modelId="{CF336B4E-3D47-4628-9EB2-89E911AC46D2}" srcId="{EC13C9D6-5AD6-4FB2-A97B-C58AE5A235B3}" destId="{E58AD44C-0454-4233-A7BE-2F6F50FCBDDF}" srcOrd="2" destOrd="0" parTransId="{B1FCE2B2-894D-4280-AAE9-9EB768D4D268}" sibTransId="{2EDE24D0-43ED-4D4B-9B59-9AB9AAE072F1}"/>
    <dgm:cxn modelId="{7B68DDEF-0439-4660-B070-3BC6961AF466}" type="presOf" srcId="{EB98D5E5-5BCD-42D1-872F-584ECB541EE8}" destId="{532EF14E-C917-45D2-9810-925B883C1E46}" srcOrd="0" destOrd="0" presId="urn:microsoft.com/office/officeart/2005/8/layout/default"/>
    <dgm:cxn modelId="{35718DAE-400E-4DF4-871E-659B05A130DA}" type="presOf" srcId="{EC13C9D6-5AD6-4FB2-A97B-C58AE5A235B3}" destId="{2206D9FF-1A76-4C9F-93CB-44C018864A99}" srcOrd="0" destOrd="0" presId="urn:microsoft.com/office/officeart/2005/8/layout/default"/>
    <dgm:cxn modelId="{40018A9F-828D-43E3-A186-22E307500202}" type="presOf" srcId="{E58AD44C-0454-4233-A7BE-2F6F50FCBDDF}" destId="{AEAE00F2-B8E5-4769-A690-10C8B4F74BE7}" srcOrd="0" destOrd="0" presId="urn:microsoft.com/office/officeart/2005/8/layout/default"/>
    <dgm:cxn modelId="{F8296353-EB3C-4EC4-9915-9912077CC127}" type="presOf" srcId="{55A0F7A0-CADA-4D15-96DD-4215B487C01C}" destId="{B43E486F-262B-4327-B013-2AC2AD45F88A}" srcOrd="0" destOrd="0" presId="urn:microsoft.com/office/officeart/2005/8/layout/default"/>
    <dgm:cxn modelId="{CD7C4147-79E0-4A92-99D9-898EA486114C}" srcId="{EC13C9D6-5AD6-4FB2-A97B-C58AE5A235B3}" destId="{55A0F7A0-CADA-4D15-96DD-4215B487C01C}" srcOrd="0" destOrd="0" parTransId="{EF37FA9B-D481-4665-ABA5-9A34578863C0}" sibTransId="{15E5D112-ED40-44D4-958D-E28D745697B3}"/>
    <dgm:cxn modelId="{A123A9DD-AA09-4652-BFC8-821D31AFB3E8}" type="presParOf" srcId="{2206D9FF-1A76-4C9F-93CB-44C018864A99}" destId="{B43E486F-262B-4327-B013-2AC2AD45F88A}" srcOrd="0" destOrd="0" presId="urn:microsoft.com/office/officeart/2005/8/layout/default"/>
    <dgm:cxn modelId="{5D8A91D3-C2F7-4768-BBBC-7C10F87CB95C}" type="presParOf" srcId="{2206D9FF-1A76-4C9F-93CB-44C018864A99}" destId="{E66A17EB-007E-4881-9B0E-D8FB735E5C81}" srcOrd="1" destOrd="0" presId="urn:microsoft.com/office/officeart/2005/8/layout/default"/>
    <dgm:cxn modelId="{1262410A-B63C-4FF2-A6B7-6FCFBB2A5F4C}" type="presParOf" srcId="{2206D9FF-1A76-4C9F-93CB-44C018864A99}" destId="{532EF14E-C917-45D2-9810-925B883C1E46}" srcOrd="2" destOrd="0" presId="urn:microsoft.com/office/officeart/2005/8/layout/default"/>
    <dgm:cxn modelId="{1A802AA8-7286-43A8-9E13-27ADFB927956}" type="presParOf" srcId="{2206D9FF-1A76-4C9F-93CB-44C018864A99}" destId="{E016AC1A-4D7E-4C28-9F03-FCFFDAE0A9A5}" srcOrd="3" destOrd="0" presId="urn:microsoft.com/office/officeart/2005/8/layout/default"/>
    <dgm:cxn modelId="{C98BCBCF-E2C5-4766-9133-0E55D8C375F0}" type="presParOf" srcId="{2206D9FF-1A76-4C9F-93CB-44C018864A99}" destId="{AEAE00F2-B8E5-4769-A690-10C8B4F74BE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0A2FF4-C38E-46F5-A6E2-2E5D831EF6C5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EC5D74FE-9694-4D22-940C-E861846CB091}">
      <dgm:prSet phldrT="[Texto]" custT="1"/>
      <dgm:spPr/>
      <dgm:t>
        <a:bodyPr/>
        <a:lstStyle/>
        <a:p>
          <a:r>
            <a:rPr lang="es-V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Es lo que clasifica la información recopilada sobre una característica de calidad. Toda la información debe ser estratificada de acuerdo a operadores individuales en máquinas especificas y así sucesivamente, </a:t>
          </a:r>
          <a:endParaRPr lang="es-V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385E70C-E83D-406D-AFA3-D0AD81D1612F}" type="parTrans" cxnId="{186CFBCA-3D2A-4E99-A5FC-F0616DA4F4D7}">
      <dgm:prSet/>
      <dgm:spPr/>
      <dgm:t>
        <a:bodyPr/>
        <a:lstStyle/>
        <a:p>
          <a:endParaRPr lang="es-VE"/>
        </a:p>
      </dgm:t>
    </dgm:pt>
    <dgm:pt modelId="{04AF1F91-DF81-4533-AAFB-6B1FBC954FCE}" type="sibTrans" cxnId="{186CFBCA-3D2A-4E99-A5FC-F0616DA4F4D7}">
      <dgm:prSet/>
      <dgm:spPr/>
      <dgm:t>
        <a:bodyPr/>
        <a:lstStyle/>
        <a:p>
          <a:endParaRPr lang="es-VE"/>
        </a:p>
      </dgm:t>
    </dgm:pt>
    <dgm:pt modelId="{1E8F7D37-C76C-4325-894A-5B239B6EA958}">
      <dgm:prSet phldrT="[Texto]" custT="1"/>
      <dgm:spPr/>
      <dgm:t>
        <a:bodyPr/>
        <a:lstStyle/>
        <a:p>
          <a:r>
            <a:rPr lang="es-V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El objeto de asegurarse de los factores asumidos; usted observara que después de algún tiempo las piedras, arena, lodo y agua puede separase, en otras palabras</a:t>
          </a:r>
          <a:endParaRPr lang="es-V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B0B6637-1412-4F4D-A71C-B9C85D82B01B}" type="parTrans" cxnId="{4E97E6AB-FB6E-4C8D-AC42-D2275FC0D981}">
      <dgm:prSet/>
      <dgm:spPr/>
      <dgm:t>
        <a:bodyPr/>
        <a:lstStyle/>
        <a:p>
          <a:endParaRPr lang="es-VE"/>
        </a:p>
      </dgm:t>
    </dgm:pt>
    <dgm:pt modelId="{8F621CB2-D709-4158-8F38-49E81159687B}" type="sibTrans" cxnId="{4E97E6AB-FB6E-4C8D-AC42-D2275FC0D981}">
      <dgm:prSet/>
      <dgm:spPr/>
      <dgm:t>
        <a:bodyPr/>
        <a:lstStyle/>
        <a:p>
          <a:endParaRPr lang="es-VE"/>
        </a:p>
      </dgm:t>
    </dgm:pt>
    <dgm:pt modelId="{2BFA912B-99D9-49FB-989E-6932DDF6982F}">
      <dgm:prSet phldrT="[Texto]" custT="1"/>
      <dgm:spPr/>
      <dgm:t>
        <a:bodyPr/>
        <a:lstStyle/>
        <a:p>
          <a:r>
            <a:rPr lang="es-V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Lo que ha sucedido es una estratificación de los materiales, este principio se utiliza en manufacturera. Los criterios efectivos para la estratificación son:</a:t>
          </a:r>
        </a:p>
        <a:p>
          <a:r>
            <a:rPr lang="es-V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Tipo de defecto </a:t>
          </a:r>
        </a:p>
        <a:p>
          <a:r>
            <a:rPr lang="es-V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Causa y efecto </a:t>
          </a:r>
        </a:p>
        <a:p>
          <a:r>
            <a:rPr lang="es-VE" sz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Localización del efecto </a:t>
          </a:r>
        </a:p>
        <a:p>
          <a:endParaRPr lang="es-VE" sz="1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616F764-CE5C-4CE7-90EA-064763527275}" type="parTrans" cxnId="{96BCA9CA-A087-47D3-BB47-527453263058}">
      <dgm:prSet/>
      <dgm:spPr/>
      <dgm:t>
        <a:bodyPr/>
        <a:lstStyle/>
        <a:p>
          <a:endParaRPr lang="es-VE"/>
        </a:p>
      </dgm:t>
    </dgm:pt>
    <dgm:pt modelId="{90084333-E9A8-441A-AA70-99329A4C63BA}" type="sibTrans" cxnId="{96BCA9CA-A087-47D3-BB47-527453263058}">
      <dgm:prSet/>
      <dgm:spPr/>
      <dgm:t>
        <a:bodyPr/>
        <a:lstStyle/>
        <a:p>
          <a:endParaRPr lang="es-VE"/>
        </a:p>
      </dgm:t>
    </dgm:pt>
    <dgm:pt modelId="{CEA1FF88-B1D3-42D8-8A9A-94EEE3AC6A80}" type="pres">
      <dgm:prSet presAssocID="{320A2FF4-C38E-46F5-A6E2-2E5D831EF6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VE"/>
        </a:p>
      </dgm:t>
    </dgm:pt>
    <dgm:pt modelId="{5C18EEE3-B22D-4631-85E1-970C5E4381B5}" type="pres">
      <dgm:prSet presAssocID="{EC5D74FE-9694-4D22-940C-E861846CB091}" presName="root" presStyleCnt="0"/>
      <dgm:spPr/>
    </dgm:pt>
    <dgm:pt modelId="{EB16A8ED-E016-4C47-90C8-816B8A4256B9}" type="pres">
      <dgm:prSet presAssocID="{EC5D74FE-9694-4D22-940C-E861846CB091}" presName="rootComposite" presStyleCnt="0"/>
      <dgm:spPr/>
    </dgm:pt>
    <dgm:pt modelId="{D240E3F8-0F4B-409F-88CF-799F6CE3DAEA}" type="pres">
      <dgm:prSet presAssocID="{EC5D74FE-9694-4D22-940C-E861846CB091}" presName="rootText" presStyleLbl="node1" presStyleIdx="0" presStyleCnt="1" custScaleX="112923" custScaleY="104588"/>
      <dgm:spPr/>
      <dgm:t>
        <a:bodyPr/>
        <a:lstStyle/>
        <a:p>
          <a:endParaRPr lang="es-VE"/>
        </a:p>
      </dgm:t>
    </dgm:pt>
    <dgm:pt modelId="{4E2A5108-5BFB-4D62-B121-04A98B6D0ECA}" type="pres">
      <dgm:prSet presAssocID="{EC5D74FE-9694-4D22-940C-E861846CB091}" presName="rootConnector" presStyleLbl="node1" presStyleIdx="0" presStyleCnt="1"/>
      <dgm:spPr/>
      <dgm:t>
        <a:bodyPr/>
        <a:lstStyle/>
        <a:p>
          <a:endParaRPr lang="es-VE"/>
        </a:p>
      </dgm:t>
    </dgm:pt>
    <dgm:pt modelId="{7A887D1A-D49E-4738-B433-A281120B6FC2}" type="pres">
      <dgm:prSet presAssocID="{EC5D74FE-9694-4D22-940C-E861846CB091}" presName="childShape" presStyleCnt="0"/>
      <dgm:spPr/>
    </dgm:pt>
    <dgm:pt modelId="{FC5EA3FB-3890-4224-B937-24C9C05B6B5A}" type="pres">
      <dgm:prSet presAssocID="{BB0B6637-1412-4F4D-A71C-B9C85D82B01B}" presName="Name13" presStyleLbl="parChTrans1D2" presStyleIdx="0" presStyleCnt="2"/>
      <dgm:spPr/>
      <dgm:t>
        <a:bodyPr/>
        <a:lstStyle/>
        <a:p>
          <a:endParaRPr lang="es-VE"/>
        </a:p>
      </dgm:t>
    </dgm:pt>
    <dgm:pt modelId="{B757D662-229A-460E-AB75-D2531EBBD784}" type="pres">
      <dgm:prSet presAssocID="{1E8F7D37-C76C-4325-894A-5B239B6EA958}" presName="childText" presStyleLbl="bgAcc1" presStyleIdx="0" presStyleCnt="2" custScaleX="120750" custScaleY="110538" custLinFactNeighborX="131" custLinFactNeighborY="-39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9C6ADCA0-D8BD-4DB8-8EEA-D9A9572A4A85}" type="pres">
      <dgm:prSet presAssocID="{9616F764-CE5C-4CE7-90EA-064763527275}" presName="Name13" presStyleLbl="parChTrans1D2" presStyleIdx="1" presStyleCnt="2"/>
      <dgm:spPr/>
      <dgm:t>
        <a:bodyPr/>
        <a:lstStyle/>
        <a:p>
          <a:endParaRPr lang="es-VE"/>
        </a:p>
      </dgm:t>
    </dgm:pt>
    <dgm:pt modelId="{00C7E20C-32A1-4AEE-A3C0-530114AACC9D}" type="pres">
      <dgm:prSet presAssocID="{2BFA912B-99D9-49FB-989E-6932DDF6982F}" presName="childText" presStyleLbl="bgAcc1" presStyleIdx="1" presStyleCnt="2" custScaleX="126507" custScaleY="143418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468E4140-7080-4F24-A5EA-ACAF5947DC00}" type="presOf" srcId="{9616F764-CE5C-4CE7-90EA-064763527275}" destId="{9C6ADCA0-D8BD-4DB8-8EEA-D9A9572A4A85}" srcOrd="0" destOrd="0" presId="urn:microsoft.com/office/officeart/2005/8/layout/hierarchy3"/>
    <dgm:cxn modelId="{4E97E6AB-FB6E-4C8D-AC42-D2275FC0D981}" srcId="{EC5D74FE-9694-4D22-940C-E861846CB091}" destId="{1E8F7D37-C76C-4325-894A-5B239B6EA958}" srcOrd="0" destOrd="0" parTransId="{BB0B6637-1412-4F4D-A71C-B9C85D82B01B}" sibTransId="{8F621CB2-D709-4158-8F38-49E81159687B}"/>
    <dgm:cxn modelId="{AE07AFAE-3DB9-4E10-AC49-E3B86929DAAC}" type="presOf" srcId="{BB0B6637-1412-4F4D-A71C-B9C85D82B01B}" destId="{FC5EA3FB-3890-4224-B937-24C9C05B6B5A}" srcOrd="0" destOrd="0" presId="urn:microsoft.com/office/officeart/2005/8/layout/hierarchy3"/>
    <dgm:cxn modelId="{96BCA9CA-A087-47D3-BB47-527453263058}" srcId="{EC5D74FE-9694-4D22-940C-E861846CB091}" destId="{2BFA912B-99D9-49FB-989E-6932DDF6982F}" srcOrd="1" destOrd="0" parTransId="{9616F764-CE5C-4CE7-90EA-064763527275}" sibTransId="{90084333-E9A8-441A-AA70-99329A4C63BA}"/>
    <dgm:cxn modelId="{936A3FA8-05BA-4E11-BAF0-4EC17ABB3964}" type="presOf" srcId="{EC5D74FE-9694-4D22-940C-E861846CB091}" destId="{D240E3F8-0F4B-409F-88CF-799F6CE3DAEA}" srcOrd="0" destOrd="0" presId="urn:microsoft.com/office/officeart/2005/8/layout/hierarchy3"/>
    <dgm:cxn modelId="{5F4E4FBE-9763-4AFC-97C8-AB89540FE129}" type="presOf" srcId="{1E8F7D37-C76C-4325-894A-5B239B6EA958}" destId="{B757D662-229A-460E-AB75-D2531EBBD784}" srcOrd="0" destOrd="0" presId="urn:microsoft.com/office/officeart/2005/8/layout/hierarchy3"/>
    <dgm:cxn modelId="{10053396-49CE-4A12-AA43-22681D80AA99}" type="presOf" srcId="{EC5D74FE-9694-4D22-940C-E861846CB091}" destId="{4E2A5108-5BFB-4D62-B121-04A98B6D0ECA}" srcOrd="1" destOrd="0" presId="urn:microsoft.com/office/officeart/2005/8/layout/hierarchy3"/>
    <dgm:cxn modelId="{D06369D6-498F-4A79-99F2-957B65E236A7}" type="presOf" srcId="{320A2FF4-C38E-46F5-A6E2-2E5D831EF6C5}" destId="{CEA1FF88-B1D3-42D8-8A9A-94EEE3AC6A80}" srcOrd="0" destOrd="0" presId="urn:microsoft.com/office/officeart/2005/8/layout/hierarchy3"/>
    <dgm:cxn modelId="{B98B0698-9287-4CC2-8EB0-BC0ECF963399}" type="presOf" srcId="{2BFA912B-99D9-49FB-989E-6932DDF6982F}" destId="{00C7E20C-32A1-4AEE-A3C0-530114AACC9D}" srcOrd="0" destOrd="0" presId="urn:microsoft.com/office/officeart/2005/8/layout/hierarchy3"/>
    <dgm:cxn modelId="{186CFBCA-3D2A-4E99-A5FC-F0616DA4F4D7}" srcId="{320A2FF4-C38E-46F5-A6E2-2E5D831EF6C5}" destId="{EC5D74FE-9694-4D22-940C-E861846CB091}" srcOrd="0" destOrd="0" parTransId="{7385E70C-E83D-406D-AFA3-D0AD81D1612F}" sibTransId="{04AF1F91-DF81-4533-AAFB-6B1FBC954FCE}"/>
    <dgm:cxn modelId="{78DB7D55-0042-4CBF-A76F-CE3B94CD8255}" type="presParOf" srcId="{CEA1FF88-B1D3-42D8-8A9A-94EEE3AC6A80}" destId="{5C18EEE3-B22D-4631-85E1-970C5E4381B5}" srcOrd="0" destOrd="0" presId="urn:microsoft.com/office/officeart/2005/8/layout/hierarchy3"/>
    <dgm:cxn modelId="{E74D713F-7C8D-4501-A004-372BA82E54C4}" type="presParOf" srcId="{5C18EEE3-B22D-4631-85E1-970C5E4381B5}" destId="{EB16A8ED-E016-4C47-90C8-816B8A4256B9}" srcOrd="0" destOrd="0" presId="urn:microsoft.com/office/officeart/2005/8/layout/hierarchy3"/>
    <dgm:cxn modelId="{D9B770BC-8C87-4130-BF73-EE15EA75D3B2}" type="presParOf" srcId="{EB16A8ED-E016-4C47-90C8-816B8A4256B9}" destId="{D240E3F8-0F4B-409F-88CF-799F6CE3DAEA}" srcOrd="0" destOrd="0" presId="urn:microsoft.com/office/officeart/2005/8/layout/hierarchy3"/>
    <dgm:cxn modelId="{34F5AEA5-2C96-49F0-B3CB-28363491C471}" type="presParOf" srcId="{EB16A8ED-E016-4C47-90C8-816B8A4256B9}" destId="{4E2A5108-5BFB-4D62-B121-04A98B6D0ECA}" srcOrd="1" destOrd="0" presId="urn:microsoft.com/office/officeart/2005/8/layout/hierarchy3"/>
    <dgm:cxn modelId="{5DC9AE89-2797-4C94-9C44-A39198E781CA}" type="presParOf" srcId="{5C18EEE3-B22D-4631-85E1-970C5E4381B5}" destId="{7A887D1A-D49E-4738-B433-A281120B6FC2}" srcOrd="1" destOrd="0" presId="urn:microsoft.com/office/officeart/2005/8/layout/hierarchy3"/>
    <dgm:cxn modelId="{C41228EA-D8D6-4F2A-81F8-00A6FF846F21}" type="presParOf" srcId="{7A887D1A-D49E-4738-B433-A281120B6FC2}" destId="{FC5EA3FB-3890-4224-B937-24C9C05B6B5A}" srcOrd="0" destOrd="0" presId="urn:microsoft.com/office/officeart/2005/8/layout/hierarchy3"/>
    <dgm:cxn modelId="{447E2AA4-09FE-4C46-852F-1B9C38DF87F7}" type="presParOf" srcId="{7A887D1A-D49E-4738-B433-A281120B6FC2}" destId="{B757D662-229A-460E-AB75-D2531EBBD784}" srcOrd="1" destOrd="0" presId="urn:microsoft.com/office/officeart/2005/8/layout/hierarchy3"/>
    <dgm:cxn modelId="{B32B928D-D868-4EE0-AE45-0D4DDE0A8EEE}" type="presParOf" srcId="{7A887D1A-D49E-4738-B433-A281120B6FC2}" destId="{9C6ADCA0-D8BD-4DB8-8EEA-D9A9572A4A85}" srcOrd="2" destOrd="0" presId="urn:microsoft.com/office/officeart/2005/8/layout/hierarchy3"/>
    <dgm:cxn modelId="{5F07EA3B-A363-4679-A950-FCE88B2EC9AA}" type="presParOf" srcId="{7A887D1A-D49E-4738-B433-A281120B6FC2}" destId="{00C7E20C-32A1-4AEE-A3C0-530114AACC9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B4AF48-B65D-4E96-B1FA-F574055AFABA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A3C6A4DF-2169-4F63-A1DD-C45C3CB4DC21}">
      <dgm:prSet phldrT="[Texto]" custT="1"/>
      <dgm:spPr/>
      <dgm:t>
        <a:bodyPr/>
        <a:lstStyle/>
        <a:p>
          <a:r>
            <a:rPr lang="es-ES" sz="14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Es una herramienta que nos muestra la relaciones entre un problema (Causa) y sus consecuencias (Efecto). </a:t>
          </a:r>
          <a:endParaRPr lang="es-VE" sz="1400" b="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225026E-C66F-427D-8E33-C51BBF7D592C}" type="parTrans" cxnId="{D3841ED1-E35E-40B3-867B-6F15F6594D36}">
      <dgm:prSet/>
      <dgm:spPr/>
      <dgm:t>
        <a:bodyPr/>
        <a:lstStyle/>
        <a:p>
          <a:endParaRPr lang="es-VE"/>
        </a:p>
      </dgm:t>
    </dgm:pt>
    <dgm:pt modelId="{86A9FE7B-4DB4-4E29-871A-D8FBEF5DE761}" type="sibTrans" cxnId="{D3841ED1-E35E-40B3-867B-6F15F6594D36}">
      <dgm:prSet/>
      <dgm:spPr/>
      <dgm:t>
        <a:bodyPr/>
        <a:lstStyle/>
        <a:p>
          <a:endParaRPr lang="es-VE"/>
        </a:p>
      </dgm:t>
    </dgm:pt>
    <dgm:pt modelId="{BE814958-5689-405A-B53A-080A56D47332}">
      <dgm:prSet phldrT="[Texto]" custT="1"/>
      <dgm:spPr/>
      <dgm:t>
        <a:bodyPr/>
        <a:lstStyle/>
        <a:p>
          <a:r>
            <a:rPr lang="es-ES" sz="1200" b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Esta herramienta es útil en la identificación de las posibles causas de un problema, y representa las relaciones entre algunos efectos y sus causas</a:t>
          </a:r>
          <a:r>
            <a:rPr lang="es-ES" sz="900" b="0" dirty="0" smtClean="0">
              <a:solidFill>
                <a:srgbClr val="000000"/>
              </a:solidFill>
              <a:ea typeface="DejaVu Sans" charset="0"/>
              <a:cs typeface="DejaVu Sans" charset="0"/>
            </a:rPr>
            <a:t>.</a:t>
          </a:r>
          <a:endParaRPr lang="es-VE" sz="900" b="0" dirty="0"/>
        </a:p>
      </dgm:t>
    </dgm:pt>
    <dgm:pt modelId="{89A52F98-DFAF-4187-8447-2787F152EC8E}" type="parTrans" cxnId="{AFF2B31F-DCC8-4FD4-A3B5-F239E4480B30}">
      <dgm:prSet/>
      <dgm:spPr/>
      <dgm:t>
        <a:bodyPr/>
        <a:lstStyle/>
        <a:p>
          <a:endParaRPr lang="es-VE"/>
        </a:p>
      </dgm:t>
    </dgm:pt>
    <dgm:pt modelId="{22325824-7DAE-46F6-B9F5-8E83F1A96CD2}" type="sibTrans" cxnId="{AFF2B31F-DCC8-4FD4-A3B5-F239E4480B30}">
      <dgm:prSet/>
      <dgm:spPr/>
      <dgm:t>
        <a:bodyPr/>
        <a:lstStyle/>
        <a:p>
          <a:endParaRPr lang="es-VE"/>
        </a:p>
      </dgm:t>
    </dgm:pt>
    <dgm:pt modelId="{7F0D6BA7-2344-4137-B649-C2FB7F56887B}" type="pres">
      <dgm:prSet presAssocID="{7FB4AF48-B65D-4E96-B1FA-F574055AFABA}" presName="Name0" presStyleCnt="0">
        <dgm:presLayoutVars>
          <dgm:dir/>
          <dgm:animLvl val="lvl"/>
          <dgm:resizeHandles val="exact"/>
        </dgm:presLayoutVars>
      </dgm:prSet>
      <dgm:spPr/>
    </dgm:pt>
    <dgm:pt modelId="{EE5D3F9F-E4DE-4E5A-B4CB-525CF4C2F9FA}" type="pres">
      <dgm:prSet presAssocID="{A3C6A4DF-2169-4F63-A1DD-C45C3CB4DC21}" presName="parTxOnly" presStyleLbl="node1" presStyleIdx="0" presStyleCnt="2" custScaleX="106404" custScaleY="111271" custLinFactNeighborX="-26524" custLinFactNeighborY="18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7769E886-BD12-4002-B07B-EAD27FBCA772}" type="pres">
      <dgm:prSet presAssocID="{86A9FE7B-4DB4-4E29-871A-D8FBEF5DE761}" presName="parTxOnlySpace" presStyleCnt="0"/>
      <dgm:spPr/>
    </dgm:pt>
    <dgm:pt modelId="{141715A6-87D9-4C50-9FDE-E02F697423AA}" type="pres">
      <dgm:prSet presAssocID="{BE814958-5689-405A-B53A-080A56D47332}" presName="parTxOnly" presStyleLbl="node1" presStyleIdx="1" presStyleCnt="2" custLinFactNeighborX="46117" custLinFactNeighborY="8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F668499E-4C4D-4BD4-BA15-D2C0CEFB11E8}" type="presOf" srcId="{BE814958-5689-405A-B53A-080A56D47332}" destId="{141715A6-87D9-4C50-9FDE-E02F697423AA}" srcOrd="0" destOrd="0" presId="urn:microsoft.com/office/officeart/2005/8/layout/chevron1"/>
    <dgm:cxn modelId="{E21C8C40-6D7D-4136-B6D6-5FE29ECB8F84}" type="presOf" srcId="{A3C6A4DF-2169-4F63-A1DD-C45C3CB4DC21}" destId="{EE5D3F9F-E4DE-4E5A-B4CB-525CF4C2F9FA}" srcOrd="0" destOrd="0" presId="urn:microsoft.com/office/officeart/2005/8/layout/chevron1"/>
    <dgm:cxn modelId="{A1C6178C-6C96-478F-9056-9534E113F7A5}" type="presOf" srcId="{7FB4AF48-B65D-4E96-B1FA-F574055AFABA}" destId="{7F0D6BA7-2344-4137-B649-C2FB7F56887B}" srcOrd="0" destOrd="0" presId="urn:microsoft.com/office/officeart/2005/8/layout/chevron1"/>
    <dgm:cxn modelId="{D3841ED1-E35E-40B3-867B-6F15F6594D36}" srcId="{7FB4AF48-B65D-4E96-B1FA-F574055AFABA}" destId="{A3C6A4DF-2169-4F63-A1DD-C45C3CB4DC21}" srcOrd="0" destOrd="0" parTransId="{D225026E-C66F-427D-8E33-C51BBF7D592C}" sibTransId="{86A9FE7B-4DB4-4E29-871A-D8FBEF5DE761}"/>
    <dgm:cxn modelId="{AFF2B31F-DCC8-4FD4-A3B5-F239E4480B30}" srcId="{7FB4AF48-B65D-4E96-B1FA-F574055AFABA}" destId="{BE814958-5689-405A-B53A-080A56D47332}" srcOrd="1" destOrd="0" parTransId="{89A52F98-DFAF-4187-8447-2787F152EC8E}" sibTransId="{22325824-7DAE-46F6-B9F5-8E83F1A96CD2}"/>
    <dgm:cxn modelId="{04E66959-168E-4AAD-863E-9CE6AFB7C43A}" type="presParOf" srcId="{7F0D6BA7-2344-4137-B649-C2FB7F56887B}" destId="{EE5D3F9F-E4DE-4E5A-B4CB-525CF4C2F9FA}" srcOrd="0" destOrd="0" presId="urn:microsoft.com/office/officeart/2005/8/layout/chevron1"/>
    <dgm:cxn modelId="{DC25690A-8E77-4CD8-BD90-CC521A20446F}" type="presParOf" srcId="{7F0D6BA7-2344-4137-B649-C2FB7F56887B}" destId="{7769E886-BD12-4002-B07B-EAD27FBCA772}" srcOrd="1" destOrd="0" presId="urn:microsoft.com/office/officeart/2005/8/layout/chevron1"/>
    <dgm:cxn modelId="{B80F9191-D575-4913-BE34-45523F3D3D31}" type="presParOf" srcId="{7F0D6BA7-2344-4137-B649-C2FB7F56887B}" destId="{141715A6-87D9-4C50-9FDE-E02F697423AA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4004DD-FB80-4E29-AF59-25C6D3728559}">
      <dsp:nvSpPr>
        <dsp:cNvPr id="0" name=""/>
        <dsp:cNvSpPr/>
      </dsp:nvSpPr>
      <dsp:spPr>
        <a:xfrm>
          <a:off x="2378320" y="-136075"/>
          <a:ext cx="4032492" cy="1303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 Calidad Total además de requerir el establecimiento de una filosofía de calidad, crear una nueva cultura, mantener un liderazgo, desarrollar al personal y trabajar </a:t>
          </a:r>
          <a:r>
            <a:rPr lang="es-GT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en </a:t>
          </a:r>
          <a:r>
            <a:rPr lang="es-GT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equipo, desarrollar a los proveedores, tener un enfoque al cliente y planificar </a:t>
          </a:r>
          <a:r>
            <a:rPr lang="es-GT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 calidad.</a:t>
          </a:r>
          <a:endParaRPr lang="es-VE" sz="14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378320" y="-136075"/>
        <a:ext cx="4032492" cy="1303967"/>
      </dsp:txXfrm>
    </dsp:sp>
    <dsp:sp modelId="{3C0DBAA3-E881-45D1-BAEB-C81418870DD2}">
      <dsp:nvSpPr>
        <dsp:cNvPr id="0" name=""/>
        <dsp:cNvSpPr/>
      </dsp:nvSpPr>
      <dsp:spPr>
        <a:xfrm rot="3262282">
          <a:off x="5136448" y="1738693"/>
          <a:ext cx="1243614" cy="53103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700" kern="1200"/>
        </a:p>
      </dsp:txBody>
      <dsp:txXfrm rot="3262282">
        <a:off x="5136448" y="1738693"/>
        <a:ext cx="1243614" cy="531039"/>
      </dsp:txXfrm>
    </dsp:sp>
    <dsp:sp modelId="{E85FAC9A-8C30-4965-94A5-79AC399D65D1}">
      <dsp:nvSpPr>
        <dsp:cNvPr id="0" name=""/>
        <dsp:cNvSpPr/>
      </dsp:nvSpPr>
      <dsp:spPr>
        <a:xfrm>
          <a:off x="5112065" y="2909706"/>
          <a:ext cx="3326550" cy="1856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Las  herramientas básicas de Calidad fueron propuestas por </a:t>
          </a:r>
          <a:r>
            <a:rPr lang="es-ES_tradnl" sz="12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Kaoru</a:t>
          </a:r>
          <a:r>
            <a:rPr lang="es-ES_tradnl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Ishikawa en su libro </a:t>
          </a:r>
          <a:r>
            <a:rPr lang="es-ES_tradnl" sz="1200" b="1" i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Guide  </a:t>
          </a:r>
          <a:r>
            <a:rPr lang="es-ES_tradnl" sz="1200" b="1" i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to</a:t>
          </a:r>
          <a:r>
            <a:rPr lang="es-ES_tradnl" sz="1200" b="1" i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es-ES_tradnl" sz="1200" b="1" i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Quality</a:t>
          </a:r>
          <a:r>
            <a:rPr lang="es-ES_tradnl" sz="1200" b="1" i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Control</a:t>
          </a:r>
          <a:r>
            <a:rPr lang="es-ES_tradnl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como una respuesta a la necesidad de que en las industrias japonesas se contara con procedimientos claros para el análisis y solución de problemas de calidad, así como el establecimiento de programas de mejoramiento contin</a:t>
          </a:r>
          <a:r>
            <a:rPr lang="es-ES_tradnl" sz="1200" kern="1200" dirty="0" smtClean="0"/>
            <a:t>uo.</a:t>
          </a:r>
          <a:endParaRPr lang="es-VE" sz="12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112065" y="2909706"/>
        <a:ext cx="3326550" cy="1856249"/>
      </dsp:txXfrm>
    </dsp:sp>
    <dsp:sp modelId="{09D95FD6-CA36-4695-8363-5CA935F58BB9}">
      <dsp:nvSpPr>
        <dsp:cNvPr id="0" name=""/>
        <dsp:cNvSpPr/>
      </dsp:nvSpPr>
      <dsp:spPr>
        <a:xfrm rot="10872141">
          <a:off x="3894493" y="3167095"/>
          <a:ext cx="1070621" cy="5886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900" kern="1200"/>
        </a:p>
      </dsp:txBody>
      <dsp:txXfrm rot="10872141">
        <a:off x="3894493" y="3167095"/>
        <a:ext cx="1070621" cy="588617"/>
      </dsp:txXfrm>
    </dsp:sp>
    <dsp:sp modelId="{CF35464D-DBDC-4E3C-9F9B-AFBB4B5E3792}">
      <dsp:nvSpPr>
        <dsp:cNvPr id="0" name=""/>
        <dsp:cNvSpPr/>
      </dsp:nvSpPr>
      <dsp:spPr>
        <a:xfrm>
          <a:off x="267898" y="2901688"/>
          <a:ext cx="3478879" cy="1672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Existen Siete Herramientas Básicas que han sido ampliamente adoptadas en las actividades de mejora de la Calidad y utilizadas como soporte para el análisis y solución de problemas operativos en los más distintos contextos de una organización</a:t>
          </a:r>
          <a:r>
            <a:rPr lang="es-GT" sz="14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es-VE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67898" y="2901688"/>
        <a:ext cx="3478879" cy="1672142"/>
      </dsp:txXfrm>
    </dsp:sp>
    <dsp:sp modelId="{795B348E-CDC3-40F3-8E4F-4204B38AD2BC}">
      <dsp:nvSpPr>
        <dsp:cNvPr id="0" name=""/>
        <dsp:cNvSpPr/>
      </dsp:nvSpPr>
      <dsp:spPr>
        <a:xfrm rot="18392194">
          <a:off x="2506711" y="1736766"/>
          <a:ext cx="1206601" cy="57393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900" kern="1200"/>
        </a:p>
      </dsp:txBody>
      <dsp:txXfrm rot="18392194">
        <a:off x="2506711" y="1736766"/>
        <a:ext cx="1206601" cy="57393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F8D34-3E89-470A-9E92-7D2A2A790F6C}">
      <dsp:nvSpPr>
        <dsp:cNvPr id="0" name=""/>
        <dsp:cNvSpPr/>
      </dsp:nvSpPr>
      <dsp:spPr>
        <a:xfrm>
          <a:off x="1953214" y="-126097"/>
          <a:ext cx="2956125" cy="17337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ea typeface="DejaVu Sans" charset="0"/>
              <a:cs typeface="DejaVu Sans" charset="0"/>
            </a:rPr>
            <a:t>Un diagrama de control es una herramienta que sirve para examinar si un proceso se encuentra en una condición estable, o para indicar que el proceso se mantiene en una condición inestable.</a:t>
          </a:r>
          <a:endParaRPr lang="es-VE" sz="1200" b="0" kern="1200" dirty="0"/>
        </a:p>
      </dsp:txBody>
      <dsp:txXfrm>
        <a:off x="1953214" y="-126097"/>
        <a:ext cx="2956125" cy="1733778"/>
      </dsp:txXfrm>
    </dsp:sp>
    <dsp:sp modelId="{AB33DD95-DCC2-47C0-88D1-F96419513643}">
      <dsp:nvSpPr>
        <dsp:cNvPr id="0" name=""/>
        <dsp:cNvSpPr/>
      </dsp:nvSpPr>
      <dsp:spPr>
        <a:xfrm>
          <a:off x="1495342" y="828201"/>
          <a:ext cx="4045455" cy="4045455"/>
        </a:xfrm>
        <a:custGeom>
          <a:avLst/>
          <a:gdLst/>
          <a:ahLst/>
          <a:cxnLst/>
          <a:rect l="0" t="0" r="0" b="0"/>
          <a:pathLst>
            <a:path>
              <a:moveTo>
                <a:pt x="3547455" y="693580"/>
              </a:moveTo>
              <a:arcTo wR="2022727" hR="2022727" stAng="19135225" swAng="9992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4DF82-860F-4342-B019-96E47B39D79B}">
      <dsp:nvSpPr>
        <dsp:cNvPr id="0" name=""/>
        <dsp:cNvSpPr/>
      </dsp:nvSpPr>
      <dsp:spPr>
        <a:xfrm>
          <a:off x="4186913" y="2193625"/>
          <a:ext cx="2607542" cy="17145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Proporciona un método estadístico adecuado para distinguir entre causas de variación comunes o especiales mostradas por los procesos.</a:t>
          </a:r>
          <a:endParaRPr lang="es-VE" sz="1200" b="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186913" y="2193625"/>
        <a:ext cx="2607542" cy="1714567"/>
      </dsp:txXfrm>
    </dsp:sp>
    <dsp:sp modelId="{5E9AE14E-4633-4364-9C38-CB58B25ECA6B}">
      <dsp:nvSpPr>
        <dsp:cNvPr id="0" name=""/>
        <dsp:cNvSpPr/>
      </dsp:nvSpPr>
      <dsp:spPr>
        <a:xfrm>
          <a:off x="1513176" y="689532"/>
          <a:ext cx="4045455" cy="4045455"/>
        </a:xfrm>
        <a:custGeom>
          <a:avLst/>
          <a:gdLst/>
          <a:ahLst/>
          <a:cxnLst/>
          <a:rect l="0" t="0" r="0" b="0"/>
          <a:pathLst>
            <a:path>
              <a:moveTo>
                <a:pt x="3524900" y="3377314"/>
              </a:moveTo>
              <a:arcTo wR="2022727" hR="2022727" stAng="2522556" swAng="10625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06EBC-C526-4C38-9600-FB1F3BF25D48}">
      <dsp:nvSpPr>
        <dsp:cNvPr id="0" name=""/>
        <dsp:cNvSpPr/>
      </dsp:nvSpPr>
      <dsp:spPr>
        <a:xfrm>
          <a:off x="2489415" y="4174037"/>
          <a:ext cx="1883722" cy="12244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Promueve la participación directa de los empleados en el logro de la calidad</a:t>
          </a:r>
          <a:endParaRPr lang="es-VE" sz="1400" b="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489415" y="4174037"/>
        <a:ext cx="1883722" cy="1224419"/>
      </dsp:txXfrm>
    </dsp:sp>
    <dsp:sp modelId="{68FE3BDC-A2B1-481A-8AAC-C57A6441BB17}">
      <dsp:nvSpPr>
        <dsp:cNvPr id="0" name=""/>
        <dsp:cNvSpPr/>
      </dsp:nvSpPr>
      <dsp:spPr>
        <a:xfrm>
          <a:off x="1408549" y="740791"/>
          <a:ext cx="4045455" cy="4045455"/>
        </a:xfrm>
        <a:custGeom>
          <a:avLst/>
          <a:gdLst/>
          <a:ahLst/>
          <a:cxnLst/>
          <a:rect l="0" t="0" r="0" b="0"/>
          <a:pathLst>
            <a:path>
              <a:moveTo>
                <a:pt x="820875" y="3649681"/>
              </a:moveTo>
              <a:arcTo wR="2022727" hR="2022727" stAng="7587226" swAng="16335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AC44B-E839-47A7-BFAA-EB230C5ADBCB}">
      <dsp:nvSpPr>
        <dsp:cNvPr id="0" name=""/>
        <dsp:cNvSpPr/>
      </dsp:nvSpPr>
      <dsp:spPr>
        <a:xfrm>
          <a:off x="466687" y="2151309"/>
          <a:ext cx="1883722" cy="12244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Sirve como una herramienta de detección de problemas</a:t>
          </a:r>
          <a:endParaRPr lang="es-VE" sz="1200" b="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66687" y="2151309"/>
        <a:ext cx="1883722" cy="1224419"/>
      </dsp:txXfrm>
    </dsp:sp>
    <dsp:sp modelId="{1C4A1D30-FF9A-43D8-8568-01FBE3C4EE8C}">
      <dsp:nvSpPr>
        <dsp:cNvPr id="0" name=""/>
        <dsp:cNvSpPr/>
      </dsp:nvSpPr>
      <dsp:spPr>
        <a:xfrm>
          <a:off x="1408549" y="740791"/>
          <a:ext cx="4045455" cy="4045455"/>
        </a:xfrm>
        <a:custGeom>
          <a:avLst/>
          <a:gdLst/>
          <a:ahLst/>
          <a:cxnLst/>
          <a:rect l="0" t="0" r="0" b="0"/>
          <a:pathLst>
            <a:path>
              <a:moveTo>
                <a:pt x="156181" y="1243348"/>
              </a:moveTo>
              <a:arcTo wR="2022727" hR="2022727" stAng="12159784" swAng="9206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9F9C42-4DEB-4F5D-A0B0-166AB806F804}">
      <dsp:nvSpPr>
        <dsp:cNvPr id="0" name=""/>
        <dsp:cNvSpPr/>
      </dsp:nvSpPr>
      <dsp:spPr>
        <a:xfrm>
          <a:off x="1054" y="396747"/>
          <a:ext cx="2249370" cy="1349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Diagrama de flujo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Hoja de inspección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Gráfica de Pareto</a:t>
          </a:r>
        </a:p>
      </dsp:txBody>
      <dsp:txXfrm>
        <a:off x="1054" y="396747"/>
        <a:ext cx="2249370" cy="1349622"/>
      </dsp:txXfrm>
    </dsp:sp>
    <dsp:sp modelId="{62608E0C-4AF9-4F60-95DD-D5F56B32739B}">
      <dsp:nvSpPr>
        <dsp:cNvPr id="0" name=""/>
        <dsp:cNvSpPr/>
      </dsp:nvSpPr>
      <dsp:spPr>
        <a:xfrm>
          <a:off x="2448370" y="792636"/>
          <a:ext cx="476866" cy="5578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200" kern="1200"/>
        </a:p>
      </dsp:txBody>
      <dsp:txXfrm>
        <a:off x="2448370" y="792636"/>
        <a:ext cx="476866" cy="557844"/>
      </dsp:txXfrm>
    </dsp:sp>
    <dsp:sp modelId="{E218CC8E-64F9-4311-BD8C-1C3ADB27B726}">
      <dsp:nvSpPr>
        <dsp:cNvPr id="0" name=""/>
        <dsp:cNvSpPr/>
      </dsp:nvSpPr>
      <dsp:spPr>
        <a:xfrm>
          <a:off x="3150174" y="396747"/>
          <a:ext cx="2249370" cy="1349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Hoja de inspección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Gráfica de Pareto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Gráficos de desarrollo</a:t>
          </a:r>
          <a:endParaRPr lang="es-VE" sz="1500" b="0" kern="1200" dirty="0">
            <a:effectLst/>
          </a:endParaRPr>
        </a:p>
      </dsp:txBody>
      <dsp:txXfrm>
        <a:off x="3150174" y="396747"/>
        <a:ext cx="2249370" cy="1349622"/>
      </dsp:txXfrm>
    </dsp:sp>
    <dsp:sp modelId="{C98CD97D-5D8A-4608-9FDD-1309690FBC6F}">
      <dsp:nvSpPr>
        <dsp:cNvPr id="0" name=""/>
        <dsp:cNvSpPr/>
      </dsp:nvSpPr>
      <dsp:spPr>
        <a:xfrm rot="5400000">
          <a:off x="4036426" y="1903825"/>
          <a:ext cx="476866" cy="5578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200" kern="1200"/>
        </a:p>
      </dsp:txBody>
      <dsp:txXfrm rot="5400000">
        <a:off x="4036426" y="1903825"/>
        <a:ext cx="476866" cy="557844"/>
      </dsp:txXfrm>
    </dsp:sp>
    <dsp:sp modelId="{E27F5BE7-AF90-4BBD-B449-BFF0D7C5012C}">
      <dsp:nvSpPr>
        <dsp:cNvPr id="0" name=""/>
        <dsp:cNvSpPr/>
      </dsp:nvSpPr>
      <dsp:spPr>
        <a:xfrm>
          <a:off x="3150174" y="2646118"/>
          <a:ext cx="2249370" cy="1349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Hoja de inspección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D. causa-efecto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Lluvia de idea</a:t>
          </a:r>
          <a:r>
            <a:rPr lang="es-ES" sz="1500" b="0" kern="12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rPr>
            <a:t>s</a:t>
          </a:r>
          <a:r>
            <a:rPr lang="es-ES" sz="1500" b="1" kern="12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DejaVu Sans" charset="0"/>
              <a:cs typeface="DejaVu Sans" charset="0"/>
            </a:rPr>
            <a:t>.</a:t>
          </a:r>
          <a:endParaRPr lang="es-VE" sz="1500" kern="1200" dirty="0"/>
        </a:p>
      </dsp:txBody>
      <dsp:txXfrm>
        <a:off x="3150174" y="2646118"/>
        <a:ext cx="2249370" cy="1349622"/>
      </dsp:txXfrm>
    </dsp:sp>
    <dsp:sp modelId="{8FD67D73-D6D4-48FE-9856-4B6129ACB300}">
      <dsp:nvSpPr>
        <dsp:cNvPr id="0" name=""/>
        <dsp:cNvSpPr/>
      </dsp:nvSpPr>
      <dsp:spPr>
        <a:xfrm rot="10800000">
          <a:off x="2475362" y="3042007"/>
          <a:ext cx="476866" cy="5578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200" kern="1200"/>
        </a:p>
      </dsp:txBody>
      <dsp:txXfrm rot="10800000">
        <a:off x="2475362" y="3042007"/>
        <a:ext cx="476866" cy="557844"/>
      </dsp:txXfrm>
    </dsp:sp>
    <dsp:sp modelId="{C9B40284-86AA-4736-8E76-8D4ACD813D48}">
      <dsp:nvSpPr>
        <dsp:cNvPr id="0" name=""/>
        <dsp:cNvSpPr/>
      </dsp:nvSpPr>
      <dsp:spPr>
        <a:xfrm>
          <a:off x="1054" y="2646118"/>
          <a:ext cx="2249370" cy="13496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Histograma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Gráfica de pastel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dirty="0" smtClean="0">
              <a:solidFill>
                <a:srgbClr val="000000"/>
              </a:solidFill>
              <a:effectLst/>
              <a:ea typeface="DejaVu Sans" charset="0"/>
              <a:cs typeface="DejaVu Sans" charset="0"/>
            </a:rPr>
            <a:t>Estratificación</a:t>
          </a:r>
          <a:endParaRPr lang="es-ES" sz="1500" b="0" kern="1200" dirty="0">
            <a:solidFill>
              <a:srgbClr val="000000"/>
            </a:solidFill>
            <a:effectLst/>
            <a:ea typeface="DejaVu Sans" charset="0"/>
            <a:cs typeface="DejaVu Sans" charset="0"/>
          </a:endParaRPr>
        </a:p>
      </dsp:txBody>
      <dsp:txXfrm>
        <a:off x="1054" y="2646118"/>
        <a:ext cx="2249370" cy="13496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B2373D-7284-4DF2-ACD7-5C074A9E47F4}">
      <dsp:nvSpPr>
        <dsp:cNvPr id="0" name=""/>
        <dsp:cNvSpPr/>
      </dsp:nvSpPr>
      <dsp:spPr>
        <a:xfrm rot="5441149">
          <a:off x="-324471" y="1022199"/>
          <a:ext cx="1570573" cy="200933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9A0642-B309-4845-8E77-DF8F7640A9BB}">
      <dsp:nvSpPr>
        <dsp:cNvPr id="0" name=""/>
        <dsp:cNvSpPr/>
      </dsp:nvSpPr>
      <dsp:spPr>
        <a:xfrm>
          <a:off x="18798" y="3918"/>
          <a:ext cx="2232599" cy="1339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Hoja de Control (Hoja de </a:t>
          </a: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recogida o recolección </a:t>
          </a: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 datos)</a:t>
          </a:r>
          <a:endParaRPr lang="es-VE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8798" y="3918"/>
        <a:ext cx="2232599" cy="1339559"/>
      </dsp:txXfrm>
    </dsp:sp>
    <dsp:sp modelId="{9C8E897C-5417-465E-9987-90C9CDF7E28B}">
      <dsp:nvSpPr>
        <dsp:cNvPr id="0" name=""/>
        <dsp:cNvSpPr/>
      </dsp:nvSpPr>
      <dsp:spPr>
        <a:xfrm rot="5372902">
          <a:off x="-423536" y="2699097"/>
          <a:ext cx="1763806" cy="200933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807562-4F92-4569-A291-D0D7D6277EBD}">
      <dsp:nvSpPr>
        <dsp:cNvPr id="0" name=""/>
        <dsp:cNvSpPr/>
      </dsp:nvSpPr>
      <dsp:spPr>
        <a:xfrm>
          <a:off x="0" y="1584170"/>
          <a:ext cx="2232599" cy="1339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Histograma</a:t>
          </a:r>
          <a:endParaRPr lang="es-VE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1584170"/>
        <a:ext cx="2232599" cy="1339559"/>
      </dsp:txXfrm>
    </dsp:sp>
    <dsp:sp modelId="{C297FFCF-80E0-41CD-BD8D-9176D95AE463}">
      <dsp:nvSpPr>
        <dsp:cNvPr id="0" name=""/>
        <dsp:cNvSpPr/>
      </dsp:nvSpPr>
      <dsp:spPr>
        <a:xfrm>
          <a:off x="475109" y="3580973"/>
          <a:ext cx="2959566" cy="200933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E6394D-F450-4E51-B9F9-0A89693469CF}">
      <dsp:nvSpPr>
        <dsp:cNvPr id="0" name=""/>
        <dsp:cNvSpPr/>
      </dsp:nvSpPr>
      <dsp:spPr>
        <a:xfrm>
          <a:off x="18798" y="3352817"/>
          <a:ext cx="2232599" cy="1339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Diagrama de Paret</a:t>
          </a:r>
          <a:r>
            <a:rPr lang="es-GT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o</a:t>
          </a:r>
          <a:endParaRPr lang="es-VE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8798" y="3352817"/>
        <a:ext cx="2232599" cy="1339559"/>
      </dsp:txXfrm>
    </dsp:sp>
    <dsp:sp modelId="{0A34F660-A406-48A0-BA6B-1218C53F3E14}">
      <dsp:nvSpPr>
        <dsp:cNvPr id="0" name=""/>
        <dsp:cNvSpPr/>
      </dsp:nvSpPr>
      <dsp:spPr>
        <a:xfrm rot="16200000">
          <a:off x="2607242" y="2743748"/>
          <a:ext cx="1664658" cy="200933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49240E-C871-4131-B8E6-1153E6C7B28E}">
      <dsp:nvSpPr>
        <dsp:cNvPr id="0" name=""/>
        <dsp:cNvSpPr/>
      </dsp:nvSpPr>
      <dsp:spPr>
        <a:xfrm>
          <a:off x="2988156" y="3352817"/>
          <a:ext cx="2232599" cy="1339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/>
            <a:t> Estratificación (Análisis por Estratificación)</a:t>
          </a:r>
          <a:endParaRPr lang="es-VE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988156" y="3352817"/>
        <a:ext cx="2232599" cy="1339559"/>
      </dsp:txXfrm>
    </dsp:sp>
    <dsp:sp modelId="{5AF70A92-B408-46E1-A127-3370343301FA}">
      <dsp:nvSpPr>
        <dsp:cNvPr id="0" name=""/>
        <dsp:cNvSpPr/>
      </dsp:nvSpPr>
      <dsp:spPr>
        <a:xfrm rot="16200000">
          <a:off x="2607242" y="1069298"/>
          <a:ext cx="1664658" cy="200933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17A538-691A-4B84-97D2-8B40F6EF89D7}">
      <dsp:nvSpPr>
        <dsp:cNvPr id="0" name=""/>
        <dsp:cNvSpPr/>
      </dsp:nvSpPr>
      <dsp:spPr>
        <a:xfrm>
          <a:off x="2988156" y="1678368"/>
          <a:ext cx="2232599" cy="1339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Diagrama de causa efecto</a:t>
          </a:r>
          <a:endParaRPr lang="es-VE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988156" y="1678368"/>
        <a:ext cx="2232599" cy="1339559"/>
      </dsp:txXfrm>
    </dsp:sp>
    <dsp:sp modelId="{BC00C4B9-7150-43E3-BFD9-9326D980FFE8}">
      <dsp:nvSpPr>
        <dsp:cNvPr id="0" name=""/>
        <dsp:cNvSpPr/>
      </dsp:nvSpPr>
      <dsp:spPr>
        <a:xfrm>
          <a:off x="3444467" y="232073"/>
          <a:ext cx="2959566" cy="200933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FAAA5F9-835C-4FC2-BE07-2C20AA93C65B}">
      <dsp:nvSpPr>
        <dsp:cNvPr id="0" name=""/>
        <dsp:cNvSpPr/>
      </dsp:nvSpPr>
      <dsp:spPr>
        <a:xfrm>
          <a:off x="2988156" y="3918"/>
          <a:ext cx="2232599" cy="1339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Diagrama </a:t>
          </a: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de </a:t>
          </a: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Dispersión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(Diagrama de Scadter) </a:t>
          </a:r>
          <a:endParaRPr lang="es-VE" sz="1600" kern="1200" dirty="0"/>
        </a:p>
      </dsp:txBody>
      <dsp:txXfrm>
        <a:off x="2988156" y="3918"/>
        <a:ext cx="2232599" cy="1339559"/>
      </dsp:txXfrm>
    </dsp:sp>
    <dsp:sp modelId="{A620F07C-249D-44BD-9ED7-3AAABA6D8A95}">
      <dsp:nvSpPr>
        <dsp:cNvPr id="0" name=""/>
        <dsp:cNvSpPr/>
      </dsp:nvSpPr>
      <dsp:spPr>
        <a:xfrm>
          <a:off x="5957513" y="3918"/>
          <a:ext cx="2232599" cy="1339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Gráfica de control</a:t>
          </a:r>
          <a:endParaRPr lang="es-VE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957513" y="3918"/>
        <a:ext cx="2232599" cy="13395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095049-704D-439C-94C0-3468C5703DAC}">
      <dsp:nvSpPr>
        <dsp:cNvPr id="0" name=""/>
        <dsp:cNvSpPr/>
      </dsp:nvSpPr>
      <dsp:spPr>
        <a:xfrm>
          <a:off x="3564" y="-22324"/>
          <a:ext cx="2138637" cy="2142958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1515EE-CAF7-4AA5-B4E8-DE16D4B52201}">
      <dsp:nvSpPr>
        <dsp:cNvPr id="0" name=""/>
        <dsp:cNvSpPr/>
      </dsp:nvSpPr>
      <dsp:spPr>
        <a:xfrm>
          <a:off x="2206361" y="-22324"/>
          <a:ext cx="3629203" cy="2142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 recolección de datos debe </a:t>
          </a:r>
          <a:r>
            <a:rPr lang="es-VE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ser </a:t>
          </a:r>
          <a:r>
            <a:rPr lang="es-VE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cuidadosa y exacta y para </a:t>
          </a:r>
          <a:r>
            <a:rPr lang="es-VE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ello </a:t>
          </a:r>
          <a:r>
            <a:rPr lang="es-VE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nada mejor  que utilizar plantillas específicamente </a:t>
          </a:r>
          <a:r>
            <a:rPr lang="es-VE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diseñadas </a:t>
          </a:r>
          <a:r>
            <a:rPr lang="es-VE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para cada caso </a:t>
          </a:r>
          <a:endParaRPr lang="es-VE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206361" y="-22324"/>
        <a:ext cx="3629203" cy="2142958"/>
      </dsp:txXfrm>
    </dsp:sp>
    <dsp:sp modelId="{A8B01250-2331-4FC1-ACB8-9F016A746A2E}">
      <dsp:nvSpPr>
        <dsp:cNvPr id="0" name=""/>
        <dsp:cNvSpPr/>
      </dsp:nvSpPr>
      <dsp:spPr>
        <a:xfrm>
          <a:off x="689671" y="2254565"/>
          <a:ext cx="2049606" cy="2232255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EBD1C8-BA29-4293-BD6B-72EA76BDF7CA}">
      <dsp:nvSpPr>
        <dsp:cNvPr id="0" name=""/>
        <dsp:cNvSpPr/>
      </dsp:nvSpPr>
      <dsp:spPr>
        <a:xfrm>
          <a:off x="2847952" y="2299213"/>
          <a:ext cx="3629203" cy="2142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0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Los objetivos que se pretende con el uso de plantillas  son: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1. Facilitar la tarea y la recolección de </a:t>
          </a:r>
          <a:r>
            <a:rPr lang="es-VE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información.</a:t>
          </a:r>
          <a:endParaRPr lang="es-VE" sz="1800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2.   Evitar la posibilidad de errores y malos </a:t>
          </a:r>
          <a:r>
            <a:rPr lang="es-VE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entendidos. </a:t>
          </a:r>
          <a:endParaRPr lang="es-VE" sz="1800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3.   Permite el análisis rápido de los </a:t>
          </a:r>
          <a:r>
            <a:rPr lang="es-VE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datos.  </a:t>
          </a:r>
          <a:r>
            <a:rPr lang="es-VE" sz="1600" kern="1200" dirty="0" smtClean="0"/>
            <a:t>              </a:t>
          </a:r>
          <a:endParaRPr lang="es-VE" sz="1600" kern="1200" dirty="0"/>
        </a:p>
      </dsp:txBody>
      <dsp:txXfrm>
        <a:off x="2847952" y="2299213"/>
        <a:ext cx="3629203" cy="214295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BB2855-0700-499E-94F8-41084851AB16}">
      <dsp:nvSpPr>
        <dsp:cNvPr id="0" name=""/>
        <dsp:cNvSpPr/>
      </dsp:nvSpPr>
      <dsp:spPr>
        <a:xfrm>
          <a:off x="6164" y="4990"/>
          <a:ext cx="4092126" cy="927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 histograma es una descripción gráfica de los valores medidos individuales de un paquete de información y que está organizado de acuerdo a la frecuencia o relativa frecuencia de ocurrencia</a:t>
          </a:r>
          <a:endParaRPr lang="es-VE" sz="1100" kern="1200" dirty="0"/>
        </a:p>
      </dsp:txBody>
      <dsp:txXfrm>
        <a:off x="6164" y="4990"/>
        <a:ext cx="4092126" cy="927743"/>
      </dsp:txXfrm>
    </dsp:sp>
    <dsp:sp modelId="{92F1425D-7BCD-4D61-A334-AC9478BCBF6A}">
      <dsp:nvSpPr>
        <dsp:cNvPr id="0" name=""/>
        <dsp:cNvSpPr/>
      </dsp:nvSpPr>
      <dsp:spPr>
        <a:xfrm rot="5400000">
          <a:off x="1878276" y="955927"/>
          <a:ext cx="347903" cy="4174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300" kern="1200"/>
        </a:p>
      </dsp:txBody>
      <dsp:txXfrm rot="5400000">
        <a:off x="1878276" y="955927"/>
        <a:ext cx="347903" cy="417484"/>
      </dsp:txXfrm>
    </dsp:sp>
    <dsp:sp modelId="{4D6493F8-401F-4EAF-BCC2-BB66C2FE06E2}">
      <dsp:nvSpPr>
        <dsp:cNvPr id="0" name=""/>
        <dsp:cNvSpPr/>
      </dsp:nvSpPr>
      <dsp:spPr>
        <a:xfrm>
          <a:off x="196741" y="1396605"/>
          <a:ext cx="3710972" cy="927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Desplegar la distribución de datos en barras, graficando el numero de unidades de cada categoría </a:t>
          </a:r>
          <a:endParaRPr lang="es-VE" sz="1200" kern="1200" dirty="0"/>
        </a:p>
      </dsp:txBody>
      <dsp:txXfrm>
        <a:off x="196741" y="1396605"/>
        <a:ext cx="3710972" cy="927743"/>
      </dsp:txXfrm>
    </dsp:sp>
    <dsp:sp modelId="{34994B82-8336-4725-B41C-04404E50FC14}">
      <dsp:nvSpPr>
        <dsp:cNvPr id="0" name=""/>
        <dsp:cNvSpPr/>
      </dsp:nvSpPr>
      <dsp:spPr>
        <a:xfrm rot="5400000">
          <a:off x="1878276" y="2347541"/>
          <a:ext cx="347903" cy="4174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300" kern="1200"/>
        </a:p>
      </dsp:txBody>
      <dsp:txXfrm rot="5400000">
        <a:off x="1878276" y="2347541"/>
        <a:ext cx="347903" cy="417484"/>
      </dsp:txXfrm>
    </dsp:sp>
    <dsp:sp modelId="{23808C1A-6E76-40D3-92DA-B9731AFA0850}">
      <dsp:nvSpPr>
        <dsp:cNvPr id="0" name=""/>
        <dsp:cNvSpPr/>
      </dsp:nvSpPr>
      <dsp:spPr>
        <a:xfrm>
          <a:off x="196741" y="2788219"/>
          <a:ext cx="3710972" cy="927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Adentrarse en la naturaleza  de la variación del proceso por ejemplo, determinar si sólo una variación está presente</a:t>
          </a:r>
          <a:endParaRPr lang="es-VE" sz="1200" kern="1200" dirty="0"/>
        </a:p>
      </dsp:txBody>
      <dsp:txXfrm>
        <a:off x="196741" y="2788219"/>
        <a:ext cx="3710972" cy="927743"/>
      </dsp:txXfrm>
    </dsp:sp>
    <dsp:sp modelId="{BF784372-33D3-4A8D-ADD9-963F855EF364}">
      <dsp:nvSpPr>
        <dsp:cNvPr id="0" name=""/>
        <dsp:cNvSpPr/>
      </dsp:nvSpPr>
      <dsp:spPr>
        <a:xfrm rot="5400000">
          <a:off x="1878276" y="3739156"/>
          <a:ext cx="347903" cy="4174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300" kern="1200"/>
        </a:p>
      </dsp:txBody>
      <dsp:txXfrm rot="5400000">
        <a:off x="1878276" y="3739156"/>
        <a:ext cx="347903" cy="417484"/>
      </dsp:txXfrm>
    </dsp:sp>
    <dsp:sp modelId="{11F297CA-A664-4884-9822-9050F87B5264}">
      <dsp:nvSpPr>
        <dsp:cNvPr id="0" name=""/>
        <dsp:cNvSpPr/>
      </dsp:nvSpPr>
      <dsp:spPr>
        <a:xfrm>
          <a:off x="196741" y="4179834"/>
          <a:ext cx="3710972" cy="927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La forma de un histograma depende de la distribución de las frecuencias absolutas de los datos. Algunas de las formas más comunes que puede adoptar un histograma  son las siguientes:</a:t>
          </a:r>
          <a:endParaRPr lang="es-VE" sz="1200" b="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96741" y="4179834"/>
        <a:ext cx="3710972" cy="92774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88E854-44E0-4C9C-8E63-93B27F949265}">
      <dsp:nvSpPr>
        <dsp:cNvPr id="0" name=""/>
        <dsp:cNvSpPr/>
      </dsp:nvSpPr>
      <dsp:spPr>
        <a:xfrm>
          <a:off x="0" y="318993"/>
          <a:ext cx="2642599" cy="15910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 Diagrama de Pareto es una gráfica de barras que ilustran las causas de los problemas por orden de importancia y frecuencia (porcentaje) de aparición, costo o actuación. </a:t>
          </a:r>
          <a:endParaRPr lang="es-VE" sz="1200" b="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318993"/>
        <a:ext cx="2642599" cy="1591006"/>
      </dsp:txXfrm>
    </dsp:sp>
    <dsp:sp modelId="{153A38AA-DFFE-4DB2-B6D0-F5EC17B5B566}">
      <dsp:nvSpPr>
        <dsp:cNvPr id="0" name=""/>
        <dsp:cNvSpPr/>
      </dsp:nvSpPr>
      <dsp:spPr>
        <a:xfrm rot="203869" flipV="1">
          <a:off x="3053245" y="758554"/>
          <a:ext cx="955561" cy="72039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2300" kern="1200"/>
        </a:p>
      </dsp:txBody>
      <dsp:txXfrm rot="203869" flipV="1">
        <a:off x="3053245" y="758554"/>
        <a:ext cx="955561" cy="720399"/>
      </dsp:txXfrm>
    </dsp:sp>
    <dsp:sp modelId="{CFBE9437-843B-4AAB-9888-FC371C490E9E}">
      <dsp:nvSpPr>
        <dsp:cNvPr id="0" name=""/>
        <dsp:cNvSpPr/>
      </dsp:nvSpPr>
      <dsp:spPr>
        <a:xfrm>
          <a:off x="4536502" y="504046"/>
          <a:ext cx="2847014" cy="947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 Diagrama de Pareto permite además comparar la frecuencia, costo y actuación de varias categorías de un problema.</a:t>
          </a:r>
          <a:endParaRPr lang="es-VE" sz="1200" b="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536502" y="504046"/>
        <a:ext cx="2847014" cy="9472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3E486F-262B-4327-B013-2AC2AD45F88A}">
      <dsp:nvSpPr>
        <dsp:cNvPr id="0" name=""/>
        <dsp:cNvSpPr/>
      </dsp:nvSpPr>
      <dsp:spPr>
        <a:xfrm>
          <a:off x="0" y="313254"/>
          <a:ext cx="2520153" cy="1640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Es una herramienta estadística que se utiliza para estudiar la RELACION EXISTENTE  ENTRE DOS FENOMENOS O VARIABLES.</a:t>
          </a:r>
          <a:endParaRPr lang="es-VE" sz="1200" b="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313254"/>
        <a:ext cx="2520153" cy="1640825"/>
      </dsp:txXfrm>
    </dsp:sp>
    <dsp:sp modelId="{532EF14E-C917-45D2-9810-925B883C1E46}">
      <dsp:nvSpPr>
        <dsp:cNvPr id="0" name=""/>
        <dsp:cNvSpPr/>
      </dsp:nvSpPr>
      <dsp:spPr>
        <a:xfrm>
          <a:off x="2921623" y="309670"/>
          <a:ext cx="2696076" cy="1842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En el caso de la calidad, se utiliza por ejemplo, para estudiar la relación que existe entre una característica de calidad y un factor que le afecta ( como puede ser la temperatura o la presión ).</a:t>
          </a:r>
          <a:endParaRPr lang="es-VE" sz="12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921623" y="309670"/>
        <a:ext cx="2696076" cy="1842162"/>
      </dsp:txXfrm>
    </dsp:sp>
    <dsp:sp modelId="{AEAE00F2-B8E5-4769-A690-10C8B4F74BE7}">
      <dsp:nvSpPr>
        <dsp:cNvPr id="0" name=""/>
        <dsp:cNvSpPr/>
      </dsp:nvSpPr>
      <dsp:spPr>
        <a:xfrm>
          <a:off x="5956975" y="471562"/>
          <a:ext cx="2755992" cy="15792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La relación entre las dos variables se representa mediante una gráfica de dos coordenadas ( X y </a:t>
          </a:r>
          <a:r>
            <a:rPr lang="es-ES_tradnl" sz="12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Y</a:t>
          </a:r>
          <a:r>
            <a:rPr lang="es-ES_tradnl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). En cada coordenada se representa una de las dos variables.</a:t>
          </a:r>
          <a:endParaRPr lang="es-VE" sz="12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956975" y="471562"/>
        <a:ext cx="2755992" cy="157920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40E3F8-0F4B-409F-88CF-799F6CE3DAEA}">
      <dsp:nvSpPr>
        <dsp:cNvPr id="0" name=""/>
        <dsp:cNvSpPr/>
      </dsp:nvSpPr>
      <dsp:spPr>
        <a:xfrm>
          <a:off x="158060" y="3125"/>
          <a:ext cx="3061647" cy="1417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Es lo que clasifica la información recopilada sobre una característica de calidad. Toda la información debe ser estratificada de acuerdo a operadores individuales en máquinas especificas y así sucesivamente, </a:t>
          </a:r>
          <a:endParaRPr lang="es-VE" sz="12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58060" y="3125"/>
        <a:ext cx="3061647" cy="1417831"/>
      </dsp:txXfrm>
    </dsp:sp>
    <dsp:sp modelId="{FC5EA3FB-3890-4224-B937-24C9C05B6B5A}">
      <dsp:nvSpPr>
        <dsp:cNvPr id="0" name=""/>
        <dsp:cNvSpPr/>
      </dsp:nvSpPr>
      <dsp:spPr>
        <a:xfrm>
          <a:off x="464225" y="1420956"/>
          <a:ext cx="309006" cy="1082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772"/>
              </a:lnTo>
              <a:lnTo>
                <a:pt x="309006" y="108277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7D662-229A-460E-AB75-D2531EBBD784}">
      <dsp:nvSpPr>
        <dsp:cNvPr id="0" name=""/>
        <dsp:cNvSpPr/>
      </dsp:nvSpPr>
      <dsp:spPr>
        <a:xfrm>
          <a:off x="773231" y="1754483"/>
          <a:ext cx="2619086" cy="1498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El objeto de asegurarse de los factores asumidos; usted observara que después de algún tiempo las piedras, arena, lodo y agua puede separase, en otras palabras</a:t>
          </a:r>
          <a:endParaRPr lang="es-VE" sz="12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773231" y="1754483"/>
        <a:ext cx="2619086" cy="1498491"/>
      </dsp:txXfrm>
    </dsp:sp>
    <dsp:sp modelId="{9C6ADCA0-D8BD-4DB8-8EEA-D9A9572A4A85}">
      <dsp:nvSpPr>
        <dsp:cNvPr id="0" name=""/>
        <dsp:cNvSpPr/>
      </dsp:nvSpPr>
      <dsp:spPr>
        <a:xfrm>
          <a:off x="464225" y="1420956"/>
          <a:ext cx="306164" cy="3148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8421"/>
              </a:lnTo>
              <a:lnTo>
                <a:pt x="306164" y="314842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7E20C-32A1-4AEE-A3C0-530114AACC9D}">
      <dsp:nvSpPr>
        <dsp:cNvPr id="0" name=""/>
        <dsp:cNvSpPr/>
      </dsp:nvSpPr>
      <dsp:spPr>
        <a:xfrm>
          <a:off x="770390" y="3597266"/>
          <a:ext cx="2743957" cy="1944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Lo que ha sucedido es una estratificación de los materiales, este principio se utiliza en manufacturera. Los criterios efectivos para la estratificación son: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Tipo de defecto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Causa y efecto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Localización del efecto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12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770390" y="3597266"/>
        <a:ext cx="2743957" cy="194422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5D3F9F-E4DE-4E5A-B4CB-525CF4C2F9FA}">
      <dsp:nvSpPr>
        <dsp:cNvPr id="0" name=""/>
        <dsp:cNvSpPr/>
      </dsp:nvSpPr>
      <dsp:spPr>
        <a:xfrm>
          <a:off x="0" y="80714"/>
          <a:ext cx="4405091" cy="18426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Es una herramienta que nos muestra la relaciones entre un problema (Causa) y sus consecuencias (Efecto). </a:t>
          </a:r>
          <a:endParaRPr lang="es-VE" sz="1400" b="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80714"/>
        <a:ext cx="4405091" cy="1842633"/>
      </dsp:txXfrm>
    </dsp:sp>
    <dsp:sp modelId="{141715A6-87D9-4C50-9FDE-E02F697423AA}">
      <dsp:nvSpPr>
        <dsp:cNvPr id="0" name=""/>
        <dsp:cNvSpPr/>
      </dsp:nvSpPr>
      <dsp:spPr>
        <a:xfrm>
          <a:off x="3996936" y="158223"/>
          <a:ext cx="4139967" cy="16559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Esta herramienta es útil en la identificación de las posibles causas de un problema, y representa las relaciones entre algunos efectos y sus causas</a:t>
          </a:r>
          <a:r>
            <a:rPr lang="es-ES" sz="900" b="0" kern="1200" dirty="0" smtClean="0">
              <a:solidFill>
                <a:srgbClr val="000000"/>
              </a:solidFill>
              <a:ea typeface="DejaVu Sans" charset="0"/>
              <a:cs typeface="DejaVu Sans" charset="0"/>
            </a:rPr>
            <a:t>.</a:t>
          </a:r>
          <a:endParaRPr lang="es-VE" sz="900" b="0" kern="1200" dirty="0"/>
        </a:p>
      </dsp:txBody>
      <dsp:txXfrm>
        <a:off x="3996936" y="158223"/>
        <a:ext cx="4139967" cy="1655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4948E-9805-4FCB-BDCA-5ED791BCE072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28804-05DF-46D7-919B-23307FDF627A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28804-05DF-46D7-919B-23307FDF627A}" type="slidenum">
              <a:rPr lang="es-VE" smtClean="0"/>
              <a:pPr/>
              <a:t>8</a:t>
            </a:fld>
            <a:endParaRPr lang="es-V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804C67-8E5B-4DE1-B5DC-7827AE8E82C5}" type="datetimeFigureOut">
              <a:rPr lang="es-VE" smtClean="0"/>
              <a:pPr/>
              <a:t>14/05/2013</a:t>
            </a:fld>
            <a:endParaRPr lang="es-V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04287A-C977-4F0E-ACEF-B29FA31755A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1.wm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2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diagramLayout" Target="../diagrams/layout5.xml"/><Relationship Id="rId7" Type="http://schemas.openxmlformats.org/officeDocument/2006/relationships/image" Target="../media/image7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9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0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3 CuadroTexto"/>
          <p:cNvSpPr txBox="1">
            <a:spLocks noChangeArrowheads="1"/>
          </p:cNvSpPr>
          <p:nvPr/>
        </p:nvSpPr>
        <p:spPr bwMode="auto">
          <a:xfrm>
            <a:off x="2195736" y="620713"/>
            <a:ext cx="471496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VE" b="1" dirty="0" smtClean="0">
                <a:latin typeface="Century Schoolbook" pitchFamily="18" charset="0"/>
              </a:rPr>
              <a:t>Centro de Bachillerato Tecnológico</a:t>
            </a:r>
          </a:p>
          <a:p>
            <a:pPr algn="ctr"/>
            <a:r>
              <a:rPr lang="es-VE" b="1" dirty="0" smtClean="0">
                <a:latin typeface="Century Schoolbook" pitchFamily="18" charset="0"/>
              </a:rPr>
              <a:t>        industrial y de servicios No. 242</a:t>
            </a:r>
            <a:endParaRPr lang="es-VE" dirty="0">
              <a:latin typeface="Century Schoolbook" pitchFamily="18" charset="0"/>
            </a:endParaRPr>
          </a:p>
          <a:p>
            <a:pPr algn="ctr"/>
            <a:endParaRPr lang="es-VE" sz="1600" dirty="0">
              <a:latin typeface="Century Schoolbook" pitchFamily="18" charset="0"/>
            </a:endParaRPr>
          </a:p>
        </p:txBody>
      </p:sp>
      <p:sp>
        <p:nvSpPr>
          <p:cNvPr id="8196" name="5 CuadroTexto"/>
          <p:cNvSpPr txBox="1">
            <a:spLocks noChangeArrowheads="1"/>
          </p:cNvSpPr>
          <p:nvPr/>
        </p:nvSpPr>
        <p:spPr bwMode="auto">
          <a:xfrm>
            <a:off x="1115616" y="4366845"/>
            <a:ext cx="72728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VE" dirty="0" smtClean="0">
                <a:latin typeface="Century Schoolbook" pitchFamily="18" charset="0"/>
              </a:rPr>
              <a:t>Realizar el seguimiento administrativo del control de la calidad</a:t>
            </a:r>
          </a:p>
          <a:p>
            <a:pPr algn="r"/>
            <a:r>
              <a:rPr lang="es-VE" dirty="0" smtClean="0">
                <a:latin typeface="Century Schoolbook" pitchFamily="18" charset="0"/>
              </a:rPr>
              <a:t>en las áreas de la empresa.</a:t>
            </a:r>
            <a:endParaRPr lang="es-VE" dirty="0">
              <a:latin typeface="Century Schoolbook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2204864"/>
            <a:ext cx="8208912" cy="212365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HERRAMIENTAS ESTADISTICAS DE CONTROL DE CALIDAD </a:t>
            </a:r>
            <a:endParaRPr lang="es-ES" sz="44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8198" name="7 CuadroTexto"/>
          <p:cNvSpPr txBox="1">
            <a:spLocks noChangeArrowheads="1"/>
          </p:cNvSpPr>
          <p:nvPr/>
        </p:nvSpPr>
        <p:spPr bwMode="auto">
          <a:xfrm>
            <a:off x="3851920" y="5949280"/>
            <a:ext cx="24577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dirty="0" smtClean="0">
                <a:latin typeface="Century Schoolbook" pitchFamily="18" charset="0"/>
              </a:rPr>
              <a:t>Cuetzalan, Pue. 2013</a:t>
            </a:r>
            <a:endParaRPr lang="es-VE" dirty="0">
              <a:latin typeface="Century Schoolbook" pitchFamily="18" charset="0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899592" y="620688"/>
            <a:ext cx="1152128" cy="1395976"/>
            <a:chOff x="899592" y="620688"/>
            <a:chExt cx="1152128" cy="1395976"/>
          </a:xfrm>
        </p:grpSpPr>
        <p:pic>
          <p:nvPicPr>
            <p:cNvPr id="5" name="il_fi" descr="LOGO NUEVO DGETI 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7489" y="620688"/>
              <a:ext cx="940215" cy="980288"/>
            </a:xfrm>
            <a:prstGeom prst="rect">
              <a:avLst/>
            </a:prstGeom>
            <a:noFill/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899592" y="1628800"/>
              <a:ext cx="1152128" cy="387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rgbClr val="17365D"/>
                  </a:solidFill>
                  <a:effectLst/>
                  <a:latin typeface="Arial Black" pitchFamily="34" charset="0"/>
                  <a:cs typeface="Arial" pitchFamily="34" charset="0"/>
                </a:rPr>
                <a:t>P U E B L A</a:t>
              </a:r>
              <a:endPara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10 Imagen"/>
          <p:cNvPicPr/>
          <p:nvPr/>
        </p:nvPicPr>
        <p:blipFill>
          <a:blip r:embed="rId3" cstate="print"/>
          <a:srcRect l="1246" t="1645" r="1132"/>
          <a:stretch>
            <a:fillRect/>
          </a:stretch>
        </p:blipFill>
        <p:spPr bwMode="auto">
          <a:xfrm>
            <a:off x="7308304" y="548680"/>
            <a:ext cx="1080120" cy="129614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0466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DIAGRAMA   </a:t>
            </a:r>
            <a:r>
              <a:rPr lang="es-ES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CAUSA - </a:t>
            </a:r>
            <a:r>
              <a:rPr lang="es-ES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EFECTO</a:t>
            </a:r>
            <a:endParaRPr lang="es-ES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539552" y="1052736"/>
          <a:ext cx="813690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356992"/>
            <a:ext cx="7855148" cy="27852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83768" y="260648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>
                <a:solidFill>
                  <a:srgbClr val="0070C0"/>
                </a:solidFill>
              </a:rPr>
              <a:t>GRAFICA DE CONTROL</a:t>
            </a:r>
            <a:endParaRPr lang="es-VE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403648" y="908720"/>
          <a:ext cx="7224464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5603" name="Picture 3" descr="https://encrypted-tbn3.google.com/images?q=tbn:ANd9GcQ5FN3n__b6M-NG7BO_gp8DBdG4OsZyrUHTfb6QY1hasUTM-P0V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412776"/>
            <a:ext cx="2038488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5544616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789040"/>
            <a:ext cx="5544616" cy="1828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" name="3 CuadroTexto"/>
          <p:cNvSpPr txBox="1"/>
          <p:nvPr/>
        </p:nvSpPr>
        <p:spPr>
          <a:xfrm>
            <a:off x="1763688" y="321297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dirty="0" smtClean="0">
                <a:solidFill>
                  <a:srgbClr val="0070C0"/>
                </a:solidFill>
                <a:ea typeface="DejaVu Sans" charset="0"/>
                <a:cs typeface="DejaVu Sans" charset="0"/>
              </a:rPr>
              <a:t>Adhesión de los puntos a los límites de control</a:t>
            </a:r>
            <a:endParaRPr lang="es-ES" dirty="0">
              <a:solidFill>
                <a:srgbClr val="0070C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51720" y="26064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dirty="0" smtClean="0">
                <a:solidFill>
                  <a:srgbClr val="0070C0"/>
                </a:solidFill>
              </a:rPr>
              <a:t>GRAFICA DE CONTROL</a:t>
            </a:r>
            <a:endParaRPr lang="es-VE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404664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b="1" dirty="0" smtClean="0">
                <a:solidFill>
                  <a:srgbClr val="0070C0"/>
                </a:solidFill>
              </a:rPr>
              <a:t>HERRAMIENTAS ESTADISTICAS DE CONTROL DE CALIDAD  </a:t>
            </a:r>
            <a:endParaRPr lang="es-VE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251520" y="1124744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2" name="Picture 2" descr="https://encrypted-tbn2.google.com/images?q=tbn:ANd9GcT9eAxvLYrblmaReSF6H-_RQC_66LiziLF2vrr04MO196jInw_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204864"/>
            <a:ext cx="1547664" cy="1052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33265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>
                <a:solidFill>
                  <a:srgbClr val="0070C0"/>
                </a:solidFill>
              </a:rPr>
              <a:t>DONDE UTILIZAR LAS HERRAMIENTAS </a:t>
            </a:r>
            <a:endParaRPr lang="es-VE" sz="2400" b="1" dirty="0">
              <a:solidFill>
                <a:srgbClr val="0070C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9087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dirty="0" smtClean="0">
                <a:solidFill>
                  <a:srgbClr val="0070C0"/>
                </a:solidFill>
                <a:ea typeface="DejaVu Sans" charset="0"/>
                <a:cs typeface="DejaVu Sans" charset="0"/>
              </a:rPr>
              <a:t>OBJETIVO.</a:t>
            </a:r>
            <a:endParaRPr lang="es-ES" b="1" dirty="0">
              <a:solidFill>
                <a:srgbClr val="0070C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9512" y="1772816"/>
            <a:ext cx="2880320" cy="86177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Descubrir qué problema será tratado primero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(priorizar)</a:t>
            </a:r>
            <a:r>
              <a:rPr lang="es-ES" dirty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9512" y="3140968"/>
            <a:ext cx="2952328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Llegar a un punto que describa el problema en términos de qué, cómo, cuándo, dónde, quiénes, </a:t>
            </a:r>
            <a:endParaRPr lang="es-ES" sz="16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etc</a:t>
            </a:r>
            <a:r>
              <a:rPr lang="es-ES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y su alcance.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3528" y="5013176"/>
            <a:ext cx="2736304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Elaborar un cuadro completo de todas las posibles causas</a:t>
            </a:r>
            <a:endParaRPr lang="es-VE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1259632" y="2708920"/>
            <a:ext cx="288032" cy="3600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" name="7 Flecha abajo"/>
          <p:cNvSpPr/>
          <p:nvPr/>
        </p:nvSpPr>
        <p:spPr>
          <a:xfrm>
            <a:off x="1259632" y="4653136"/>
            <a:ext cx="360040" cy="4320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" name="8 Flecha abajo"/>
          <p:cNvSpPr/>
          <p:nvPr/>
        </p:nvSpPr>
        <p:spPr>
          <a:xfrm>
            <a:off x="1259632" y="141277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0" name="9 CuadroTexto"/>
          <p:cNvSpPr txBox="1"/>
          <p:nvPr/>
        </p:nvSpPr>
        <p:spPr>
          <a:xfrm>
            <a:off x="4427984" y="10527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dirty="0" smtClean="0">
                <a:solidFill>
                  <a:srgbClr val="0070C0"/>
                </a:solidFill>
                <a:ea typeface="DejaVu Sans" charset="0"/>
                <a:cs typeface="DejaVu Sans" charset="0"/>
              </a:rPr>
              <a:t>HERRAMIENTA.</a:t>
            </a:r>
            <a:endParaRPr lang="es-ES" b="1" dirty="0">
              <a:solidFill>
                <a:srgbClr val="0070C0"/>
              </a:solidFill>
              <a:ea typeface="DejaVu Sans" charset="0"/>
              <a:cs typeface="DejaVu Sans" charset="0"/>
            </a:endParaRPr>
          </a:p>
        </p:txBody>
      </p:sp>
      <p:graphicFrame>
        <p:nvGraphicFramePr>
          <p:cNvPr id="11" name="10 Diagrama"/>
          <p:cNvGraphicFramePr/>
          <p:nvPr/>
        </p:nvGraphicFramePr>
        <p:xfrm>
          <a:off x="3563888" y="1556792"/>
          <a:ext cx="54006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3326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>
                <a:solidFill>
                  <a:srgbClr val="0070C0"/>
                </a:solidFill>
              </a:rPr>
              <a:t>SIETE </a:t>
            </a:r>
            <a:r>
              <a:rPr lang="es-VE" sz="2400" b="1" dirty="0" smtClean="0">
                <a:solidFill>
                  <a:srgbClr val="0070C0"/>
                </a:solidFill>
              </a:rPr>
              <a:t>HERRAMIENTAS BASICAS DE CALIDAD</a:t>
            </a:r>
            <a:endParaRPr lang="es-VE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539552" y="1052736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s://encrypted-tbn0.google.com/images?q=tbn:ANd9GcSaXHIjQ4QWRKUvVcLSVIDRBA_heaeSH2CIGdZkKuk69M8OmuZ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314096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33265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>
                <a:solidFill>
                  <a:srgbClr val="0070C0"/>
                </a:solidFill>
              </a:rPr>
              <a:t>HOJA DE CONTROL O </a:t>
            </a:r>
            <a:r>
              <a:rPr lang="es-VE" sz="2400" b="1" dirty="0" smtClean="0">
                <a:solidFill>
                  <a:srgbClr val="0070C0"/>
                </a:solidFill>
              </a:rPr>
              <a:t>RECOLECCION </a:t>
            </a:r>
            <a:r>
              <a:rPr lang="es-VE" sz="2400" b="1" dirty="0" smtClean="0">
                <a:solidFill>
                  <a:srgbClr val="0070C0"/>
                </a:solidFill>
              </a:rPr>
              <a:t>DE DATOS </a:t>
            </a:r>
            <a:endParaRPr lang="es-VE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251520" y="1052736"/>
          <a:ext cx="64807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 descr="https://encrypted-tbn3.google.com/images?q=tbn:ANd9GcT29GV31Q6AzIRXstdCbMhwfrMnmvdmSxnkyT5k5PbtjP_RIdN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1403" y="3068960"/>
            <a:ext cx="2506214" cy="34640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40466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HISTOGRAMAS</a:t>
            </a:r>
            <a:endParaRPr lang="es-VE" sz="2400" b="1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395536" y="1052736"/>
          <a:ext cx="410445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91472" y="1196752"/>
            <a:ext cx="4752528" cy="23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5292080" y="4046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 smtClean="0">
                <a:solidFill>
                  <a:srgbClr val="0070C0"/>
                </a:solidFill>
              </a:rPr>
              <a:t>FORMA DE HISTOGRAMAS</a:t>
            </a:r>
            <a:endParaRPr lang="es-VE" sz="2000" dirty="0">
              <a:solidFill>
                <a:srgbClr val="0070C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3717032"/>
            <a:ext cx="5076056" cy="22929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332656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>
                <a:solidFill>
                  <a:srgbClr val="0070C0"/>
                </a:solidFill>
              </a:rPr>
              <a:t>DIAGRAMA DE PARETO</a:t>
            </a:r>
            <a:endParaRPr lang="es-VE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899592" y="692696"/>
          <a:ext cx="7848872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3212976"/>
            <a:ext cx="6261792" cy="31890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179512" y="1124744"/>
          <a:ext cx="8712968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83568" y="548680"/>
            <a:ext cx="7560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2200" b="1" dirty="0" smtClean="0">
                <a:solidFill>
                  <a:srgbClr val="0070C0"/>
                </a:solidFill>
              </a:rPr>
              <a:t>DIAGRAMA </a:t>
            </a:r>
            <a:r>
              <a:rPr lang="es-GT" sz="2200" b="1" dirty="0" smtClean="0">
                <a:solidFill>
                  <a:srgbClr val="0070C0"/>
                </a:solidFill>
              </a:rPr>
              <a:t>DE </a:t>
            </a:r>
            <a:r>
              <a:rPr lang="es-GT" sz="2200" b="1" dirty="0" smtClean="0">
                <a:solidFill>
                  <a:srgbClr val="0070C0"/>
                </a:solidFill>
              </a:rPr>
              <a:t>DISPERSION O DIAGRAMA DE SCADTER</a:t>
            </a:r>
            <a:endParaRPr lang="es-VE" sz="2200" b="1" dirty="0">
              <a:solidFill>
                <a:srgbClr val="0070C0"/>
              </a:solidFill>
            </a:endParaRPr>
          </a:p>
        </p:txBody>
      </p:sp>
      <p:cxnSp>
        <p:nvCxnSpPr>
          <p:cNvPr id="6" name="5 Conector curvado"/>
          <p:cNvCxnSpPr/>
          <p:nvPr/>
        </p:nvCxnSpPr>
        <p:spPr>
          <a:xfrm rot="16200000" flipH="1">
            <a:off x="2591780" y="2240868"/>
            <a:ext cx="576064" cy="36004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curvado"/>
          <p:cNvCxnSpPr/>
          <p:nvPr/>
        </p:nvCxnSpPr>
        <p:spPr>
          <a:xfrm rot="16200000" flipH="1">
            <a:off x="5796136" y="2276872"/>
            <a:ext cx="288032" cy="2880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051720" y="3645024"/>
            <a:ext cx="1440159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1400" dirty="0"/>
              <a:t>Coordenada Y</a:t>
            </a:r>
          </a:p>
          <a:p>
            <a:pPr algn="ctr"/>
            <a:r>
              <a:rPr lang="es-ES_tradnl" sz="1400" dirty="0"/>
              <a:t>una variable</a:t>
            </a:r>
          </a:p>
          <a:p>
            <a:pPr algn="ctr"/>
            <a:r>
              <a:rPr lang="es-ES_tradnl" sz="1400" dirty="0"/>
              <a:t>EFECTO</a:t>
            </a:r>
            <a:endParaRPr lang="es-MX" sz="1400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V="1">
            <a:off x="3852863" y="414972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VE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35896" y="3716338"/>
            <a:ext cx="36004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/>
              <a:t>+</a:t>
            </a:r>
            <a:endParaRPr lang="es-MX" sz="2400" dirty="0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852863" y="50133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VE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4572000" y="501332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VE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3852863" y="5805488"/>
            <a:ext cx="1798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VE"/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4932040" y="4581128"/>
            <a:ext cx="431800" cy="431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788024" y="3789040"/>
            <a:ext cx="18002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1400"/>
              <a:t>Punto de correlación</a:t>
            </a:r>
            <a:endParaRPr lang="es-MX" sz="140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724128" y="5589240"/>
            <a:ext cx="4236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/>
              <a:t>+</a:t>
            </a:r>
            <a:endParaRPr lang="es-MX" sz="2400" dirty="0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303963" y="5084763"/>
            <a:ext cx="1581150" cy="952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_tradnl" sz="1400" dirty="0"/>
              <a:t>Coordenada </a:t>
            </a:r>
          </a:p>
          <a:p>
            <a:pPr algn="ctr"/>
            <a:r>
              <a:rPr lang="es-ES_tradnl" sz="1400" dirty="0"/>
              <a:t>X</a:t>
            </a:r>
          </a:p>
          <a:p>
            <a:pPr algn="ctr"/>
            <a:r>
              <a:rPr lang="es-ES_tradnl" sz="1400" dirty="0"/>
              <a:t>la otra variable</a:t>
            </a:r>
          </a:p>
          <a:p>
            <a:pPr algn="ctr"/>
            <a:r>
              <a:rPr lang="es-ES_tradnl" sz="1400" dirty="0"/>
              <a:t>CAUSA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33265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GT" sz="2400" b="1" dirty="0" smtClean="0">
                <a:solidFill>
                  <a:srgbClr val="0070C0"/>
                </a:solidFill>
              </a:rPr>
              <a:t>ESTRATIFICACION </a:t>
            </a:r>
            <a:r>
              <a:rPr lang="es-GT" sz="2400" b="1" dirty="0" smtClean="0">
                <a:solidFill>
                  <a:srgbClr val="0070C0"/>
                </a:solidFill>
              </a:rPr>
              <a:t>(ANALISIS  </a:t>
            </a:r>
            <a:r>
              <a:rPr lang="es-GT" sz="2400" b="1" dirty="0" smtClean="0">
                <a:solidFill>
                  <a:srgbClr val="0070C0"/>
                </a:solidFill>
              </a:rPr>
              <a:t>POR </a:t>
            </a:r>
            <a:r>
              <a:rPr lang="es-GT" sz="2400" b="1" dirty="0" smtClean="0">
                <a:solidFill>
                  <a:srgbClr val="0070C0"/>
                </a:solidFill>
              </a:rPr>
              <a:t>ESTRATIFICACION)</a:t>
            </a:r>
            <a:endParaRPr lang="es-VE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539552" y="908720"/>
          <a:ext cx="367240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4" name="Picture 2" descr="https://encrypted-tbn1.google.com/images?q=tbn:ANd9GcRva_mgcxd584BkknVvmp6xLDAVEZGrVX3cftrwW9v5KS7LlIDbK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2060848"/>
            <a:ext cx="3737998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899</Words>
  <Application>Microsoft Office PowerPoint</Application>
  <PresentationFormat>Presentación en pantalla (4:3)</PresentationFormat>
  <Paragraphs>87</Paragraphs>
  <Slides>12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AMPARITO</cp:lastModifiedBy>
  <cp:revision>48</cp:revision>
  <dcterms:created xsi:type="dcterms:W3CDTF">2012-07-30T02:10:52Z</dcterms:created>
  <dcterms:modified xsi:type="dcterms:W3CDTF">2013-05-15T02:34:46Z</dcterms:modified>
</cp:coreProperties>
</file>